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64"/>
  </p:notesMasterIdLst>
  <p:sldIdLst>
    <p:sldId id="382" r:id="rId3"/>
    <p:sldId id="393" r:id="rId4"/>
    <p:sldId id="383" r:id="rId5"/>
    <p:sldId id="394" r:id="rId6"/>
    <p:sldId id="395" r:id="rId7"/>
    <p:sldId id="396" r:id="rId8"/>
    <p:sldId id="397" r:id="rId9"/>
    <p:sldId id="398" r:id="rId10"/>
    <p:sldId id="399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384" r:id="rId22"/>
    <p:sldId id="410" r:id="rId23"/>
    <p:sldId id="411" r:id="rId24"/>
    <p:sldId id="412" r:id="rId25"/>
    <p:sldId id="413" r:id="rId26"/>
    <p:sldId id="414" r:id="rId27"/>
    <p:sldId id="415" r:id="rId28"/>
    <p:sldId id="416" r:id="rId29"/>
    <p:sldId id="417" r:id="rId30"/>
    <p:sldId id="385" r:id="rId31"/>
    <p:sldId id="418" r:id="rId32"/>
    <p:sldId id="419" r:id="rId33"/>
    <p:sldId id="420" r:id="rId34"/>
    <p:sldId id="421" r:id="rId35"/>
    <p:sldId id="422" r:id="rId36"/>
    <p:sldId id="423" r:id="rId37"/>
    <p:sldId id="424" r:id="rId38"/>
    <p:sldId id="425" r:id="rId39"/>
    <p:sldId id="386" r:id="rId40"/>
    <p:sldId id="426" r:id="rId41"/>
    <p:sldId id="427" r:id="rId42"/>
    <p:sldId id="434" r:id="rId43"/>
    <p:sldId id="442" r:id="rId44"/>
    <p:sldId id="443" r:id="rId45"/>
    <p:sldId id="444" r:id="rId46"/>
    <p:sldId id="445" r:id="rId47"/>
    <p:sldId id="441" r:id="rId48"/>
    <p:sldId id="446" r:id="rId49"/>
    <p:sldId id="447" r:id="rId50"/>
    <p:sldId id="448" r:id="rId51"/>
    <p:sldId id="449" r:id="rId52"/>
    <p:sldId id="450" r:id="rId53"/>
    <p:sldId id="388" r:id="rId54"/>
    <p:sldId id="451" r:id="rId55"/>
    <p:sldId id="452" r:id="rId56"/>
    <p:sldId id="453" r:id="rId57"/>
    <p:sldId id="454" r:id="rId58"/>
    <p:sldId id="455" r:id="rId59"/>
    <p:sldId id="456" r:id="rId60"/>
    <p:sldId id="457" r:id="rId61"/>
    <p:sldId id="458" r:id="rId62"/>
    <p:sldId id="459" r:id="rId63"/>
    <p:sldId id="460" r:id="rId64"/>
    <p:sldId id="461" r:id="rId65"/>
    <p:sldId id="462" r:id="rId66"/>
    <p:sldId id="463" r:id="rId67"/>
    <p:sldId id="464" r:id="rId68"/>
    <p:sldId id="465" r:id="rId69"/>
    <p:sldId id="466" r:id="rId70"/>
    <p:sldId id="467" r:id="rId71"/>
    <p:sldId id="468" r:id="rId72"/>
    <p:sldId id="389" r:id="rId73"/>
    <p:sldId id="469" r:id="rId74"/>
    <p:sldId id="471" r:id="rId75"/>
    <p:sldId id="472" r:id="rId76"/>
    <p:sldId id="473" r:id="rId77"/>
    <p:sldId id="474" r:id="rId78"/>
    <p:sldId id="475" r:id="rId79"/>
    <p:sldId id="476" r:id="rId80"/>
    <p:sldId id="477" r:id="rId81"/>
    <p:sldId id="478" r:id="rId82"/>
    <p:sldId id="479" r:id="rId83"/>
    <p:sldId id="480" r:id="rId84"/>
    <p:sldId id="481" r:id="rId85"/>
    <p:sldId id="482" r:id="rId86"/>
    <p:sldId id="483" r:id="rId87"/>
    <p:sldId id="484" r:id="rId88"/>
    <p:sldId id="485" r:id="rId89"/>
    <p:sldId id="486" r:id="rId90"/>
    <p:sldId id="390" r:id="rId91"/>
    <p:sldId id="487" r:id="rId92"/>
    <p:sldId id="488" r:id="rId93"/>
    <p:sldId id="489" r:id="rId94"/>
    <p:sldId id="490" r:id="rId95"/>
    <p:sldId id="492" r:id="rId96"/>
    <p:sldId id="491" r:id="rId97"/>
    <p:sldId id="493" r:id="rId98"/>
    <p:sldId id="494" r:id="rId99"/>
    <p:sldId id="495" r:id="rId100"/>
    <p:sldId id="391" r:id="rId101"/>
    <p:sldId id="498" r:id="rId102"/>
    <p:sldId id="499" r:id="rId103"/>
    <p:sldId id="500" r:id="rId104"/>
    <p:sldId id="501" r:id="rId105"/>
    <p:sldId id="502" r:id="rId106"/>
    <p:sldId id="504" r:id="rId107"/>
    <p:sldId id="503" r:id="rId108"/>
    <p:sldId id="505" r:id="rId109"/>
    <p:sldId id="506" r:id="rId110"/>
    <p:sldId id="507" r:id="rId111"/>
    <p:sldId id="508" r:id="rId112"/>
    <p:sldId id="509" r:id="rId113"/>
    <p:sldId id="510" r:id="rId114"/>
    <p:sldId id="511" r:id="rId115"/>
    <p:sldId id="512" r:id="rId116"/>
    <p:sldId id="513" r:id="rId117"/>
    <p:sldId id="514" r:id="rId118"/>
    <p:sldId id="515" r:id="rId119"/>
    <p:sldId id="517" r:id="rId120"/>
    <p:sldId id="518" r:id="rId121"/>
    <p:sldId id="519" r:id="rId122"/>
    <p:sldId id="520" r:id="rId123"/>
    <p:sldId id="521" r:id="rId124"/>
    <p:sldId id="522" r:id="rId125"/>
    <p:sldId id="497" r:id="rId126"/>
    <p:sldId id="523" r:id="rId127"/>
    <p:sldId id="524" r:id="rId128"/>
    <p:sldId id="525" r:id="rId129"/>
    <p:sldId id="526" r:id="rId130"/>
    <p:sldId id="527" r:id="rId131"/>
    <p:sldId id="528" r:id="rId132"/>
    <p:sldId id="529" r:id="rId133"/>
    <p:sldId id="530" r:id="rId134"/>
    <p:sldId id="531" r:id="rId135"/>
    <p:sldId id="532" r:id="rId136"/>
    <p:sldId id="533" r:id="rId137"/>
    <p:sldId id="534" r:id="rId138"/>
    <p:sldId id="535" r:id="rId139"/>
    <p:sldId id="536" r:id="rId140"/>
    <p:sldId id="537" r:id="rId141"/>
    <p:sldId id="538" r:id="rId142"/>
    <p:sldId id="539" r:id="rId143"/>
    <p:sldId id="392" r:id="rId144"/>
    <p:sldId id="542" r:id="rId145"/>
    <p:sldId id="543" r:id="rId146"/>
    <p:sldId id="544" r:id="rId147"/>
    <p:sldId id="545" r:id="rId148"/>
    <p:sldId id="546" r:id="rId149"/>
    <p:sldId id="548" r:id="rId150"/>
    <p:sldId id="549" r:id="rId151"/>
    <p:sldId id="550" r:id="rId152"/>
    <p:sldId id="554" r:id="rId153"/>
    <p:sldId id="553" r:id="rId154"/>
    <p:sldId id="555" r:id="rId155"/>
    <p:sldId id="556" r:id="rId156"/>
    <p:sldId id="557" r:id="rId157"/>
    <p:sldId id="558" r:id="rId158"/>
    <p:sldId id="559" r:id="rId159"/>
    <p:sldId id="560" r:id="rId160"/>
    <p:sldId id="561" r:id="rId161"/>
    <p:sldId id="541" r:id="rId162"/>
    <p:sldId id="540" r:id="rId16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presProps" Target="presProps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0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451 312,'1'40,"-2"-1,-2 0,-2 0,-1 0,-6 17,-74 203,39-91,47-166,0 1,0-1,0 0,0 1,0-1,1 0,-1 1,1-1,-1 0,1 0,0 0,0 1,0-1,0 0,0 0,1 0,-1 0,0-1,1 1,0 0,-1-1,1 1,0-1,0 1,0-1,0 0,0 0,0 1,0-2,0 1,0 0,0 0,1-1,-1 1,0-1,1 0,-1 1,0-1,2-1,96-5,119-22,-207 28</inkml:trace>
  <inkml:trace contextRef="#ctx0" brushRef="#br0" timeOffset="515.518">1072 369,'17'-13,"-17"41,-111 325,74-230,38-103,4-26</inkml:trace>
  <inkml:trace contextRef="#ctx0" brushRef="#br0" timeOffset="1148.238">1298 369,'282'-47,"-138"37,-142 10,0 0,0 0,-1 0,1 0,0 1,0-1,0 0,0 1,-1 0,1-1,0 1,-1 0,1 0,0 0,-1 0,1 0,-1 0,0 1,1-1,-1 0,0 1,0-1,0 1,0-1,0 1,0 0,0-1,0 1,-1 0,1-1,-1 1,1 0,-1 0,0 0,0 0,1 0,-1-1,-1 1,1 0,0 0,0 0,-1 0,1-1,-1 2,-35 80,-88 146,86-150,-14 49,56-161,-3 12</inkml:trace>
  <inkml:trace contextRef="#ctx0" brushRef="#br0" timeOffset="1401.046">1383 651,'5'0,"11"0,7 0,6-4,1-3,2 1,-1 1,0 1,-2 2,1 1,-2 0,1 1,-1 1,0-1,0 0,0 0,-4 1</inkml:trace>
  <inkml:trace contextRef="#ctx0" brushRef="#br0" timeOffset="3803.225">2173 58,'-11'139,"4"-97,2 1,2 0,2 0,2-1,2 1,1 0,4 7,5 170,12-78,-17-111,-7-29,1 1,0-1,-1 1,1 0,-1 0,0-1,0 1,0 0,0 0,-1 0,1 0,-1 0,1 0,-1 0,0 0,0 0,-1 0,1 0,-1 0,1 0,-1 0,0 0,0-1,0 1,0 0,-1 0,1-1,-1 1,0-1,0 1,1-1,-1 0,-1 0,1 0,0 0,-1 0,1 0,-1-1,1 1,-1-1,0 1,1-1,-2 0,-287 27,32-7,-439 51,331-24,227-22,40-1,76-17,-1-1,-1-2,1 0,-1-2,0-1,-2 0,25-3,0 0,-1 0,1 0,-1-1,1 1,0-1,0 0,0 1,0-2,0 1,0 0,1 0,-1-1,1 1,0-1,-1 0,1 0,0 0,1 0,-1 0,1 0,-1-1,1 1,0 0,0-1,0 1,1-1,-1 1,1-1,0 0,0 1,0-1,0 1,0-1,1 1,1-4,-5-27,-34-231,-1-75,66 64,-28 272,0 0,0 0,0 0,0 0,1 0,0 0,-1 0,1 0,1 0,-1 0,0 1,1-1,0 0,0 1,0-1,0 1,1 0,-1 0,1 0,0 0,0 0,0 1,0-1,0 1,1 0,-1 0,1 0,2-1,157-25,47 1,470-45,-236 43,-74 0,-193 47,-136-2,-42-9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0 256,'5'-5,"6"-1,2 5,3 2,3 2,4 0,3-1,1 0,1-1,1-1,0 1,0-1,-1 0,1-1,0 1,-1 0,-9 0,-9 0</inkml:trace>
  <inkml:trace contextRef="#ctx0" brushRef="#br0" timeOffset="371.544">0 482,'10'5,"7"1,7 0,3-1,2-2,1 0,0 3,0 1,-1-1,0-1,0-2,0-1,-1-1,0-1,0 0,1 0,-1 0,-5-1</inkml:trace>
  <inkml:trace contextRef="#ctx0" brushRef="#br0" timeOffset="6852.846">197 2,'7'-1,"-1"1,0 0,0 0,0 0,1 1,-1-1,0 1,0 1,0-1,0 1,0 0,0 1,-1-1,1 1,-1 1,1-1,-1 0,0 1,-1 0,1 1,-1-1,2 2,5 3,114 104,21 34,-139-141,0 1,0 0,-1 1,0-1,-1 1,1 0,-1 1,-1-1,0 1,0 0,-1 0,0 0,-1 0,1 1,-2-1,1 1,-1 4,-4-9,1 0,-1 0,0 0,0-1,0 1,0-1,-1 1,0-1,0 0,0-1,0 1,-1-1,1 1,-1-1,0-1,0 1,0-1,0 0,-1 0,1 0,0-1,-2 1,-13 6,-31 14,-239 124,212-82,71-60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19,'-11'167,"-53"147,62-305,-1 0,1 0,1 1,0-1,0 1,1-1,0 0,1 1,0-1,0 1,1-1,0 0,1 0,0 0,0 0,1 0,3 5,-4-11,0 0,0-1,0 1,0-1,0 1,1-1,0 0,-1 0,1-1,0 1,0-1,0 1,-1-1,1-1,1 1,-1 0,0-1,0 0,0 0,0 0,0-1,0 1,0-1,0 0,1 0,95-43,-78 24,-1-1,0-1,-2-1,0-1,-2 0,0-1,-2-1,-1-1,6-15,-8 19,1-2,0 1,-1-2,-2 1,-1-1,-1-1,-1 0,-1 0,-1 0,-2-1,-1 1,-1-1,-2-15,1 43,-1 1,1-1,0 0,-1 1,1-1,-1 1,1-1,-1 0,1 1,-1-1,1 0,-1 0,1 1,-1-1,0 0,1 0,-1 0,1 0,-1 0,1 0,-1 0,0 0,1 0,-1 0,1 0,-1 0,0 0,1 0,-1-1,1 1,-1 0,1 0,-1-1,1 1,-1 0,1-1,-1 1,1 0,-1-1,1 1,0-1,-1 1,1-1,0 1,-1-1,1 1,0-1,-1 1,1-1,0 1,0-1,0 0,0 1,0-1,0 1,0-1,0 0,0 1,0-1,0 1,0-1,0 0,0 1,0-1,0 1,1-1,-1 1,0-1,0 1,1-1,-24 39,14-15,1 1,1 0,1 0,1 1,1 0,2 0,0 0,1 0,2 0,1 0,1 0,4 18,50 183,-22-104,-29-99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1,'-10'23,"-2"19,0 6,2 0,3-4,3-4,2-4,1-3,1-3,0-2,1-10,-1-8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79,'119'6,"-83"-8,83-2,-118 4,-1 0,1 0,-1 0,1-1,-1 1,1 0,-1 0,1 0,-1 0,1 0,-1-1,1 1,-1 0,0 0,1-1,-1 1,1 0,-1-1,0 1,1 0,-1-1,0 1,1-1,-1 1,0-1,0 1,1 0,-1-1,0 1,0-1,0 1,0-1,0 1,0-1,1 1,-1-1,0 1,0-1,-1 1,1-1,0 1,0-1,0 1,0-1,0 1,0-1,-1 1,1-1,0 1,0-1,-1 1,1 0,0-1,-1 1,1-1,0 1,-1 0,1-1,-1 1,1 0,-1 0,1-1,0 1,-1 0,-28-24,27 21,0 1,-1-1,1 1,-1-1,0 1,0 0,0 0,0 0,0 1,0-1,0 1,0-1,-1 1,1 0,0 0,-1 1,1-1,-1 1,1 0,-1 0,0 0,1 0,-1 0,1 1,0-1,-1 1,1 0,-1 0,1 1,0-1,0 1,0-1,0 1,0 0,0 0,0 0,0 1,1-1,-1 1,1-1,0 1,0 0,0 0,0 0,0 0,0 1,-1 157,7-91,1-14,17-78,57-124,-44 86,-24 45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1,'159'6,"-157"-6,-1 1,1-1,-1 1,1 0,-1-1,1 1,-1 0,0 0,1 0,-1 0,0 0,0 1,1-1,-1 0,0 1,0-1,-1 0,1 1,0-1,0 1,-1-1,1 1,-1 0,1-1,-1 1,0 0,1-1,-1 1,0 0,0-1,0 1,-1 0,1-1,0 1,-1 0,1-1,-1 1,1-1,-1 1,0-1,1 1,-1-1,0 1,0-1,0 0,0 1,0-1,-1 0,-56 66,19-34,31-29,1 1,0 0,0 0,0 0,1 1,0 0,0 1,0-1,1 1,0 0,0 0,1 1,0-1,0 1,1 0,0 0,0 1,1-1,0 1,2-6,0-1,0 1,1-1,-1 1,1-1,-1 1,1-1,0 0,0 1,0-1,0 0,0 1,1-1,-1 0,1 0,-1 0,1 0,0 0,0-1,0 1,0 0,0-1,0 0,0 1,0-1,0 0,1 0,-1 0,1 0,-1-1,1 1,-1-1,1 1,-1-1,1 0,-1 0,3 0,93-24,-79 14,-2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0,1-2,0-1,1 0,-6-5,-1-1,0-1,-5 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0,0 0,1 0,-1 0,0 0,-10 0,-8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0,'-15'0,"1"0,7 5,10 1,9 0,7-1,5-2,-1 4,0 1,1-1,-4-2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1 462,'48'-157,"-44"139,2 0,-1 0,2 1,0-1,2 1,-1 1,2 0,0 0,1 1,1 0,0 1,1 0,1 1,12-10,-21 19,-4 3,0-1,0 1,1 0,-1-1,0 1,0 0,1 0,-1 0,1 0,-1 0,1 0,-1 0,1 0,0 0,-1 1,1-1,0 1,-1-1,1 1,0 0,0 0,-1 0,1 0,0 0,0 0,0 0,-1 0,1 1,0-1,0 1,-1-1,1 1,0 0,-1 0,1 0,-1 0,1 0,-1 0,0 0,1 0,-1 0,1 2,6 15,-2 1,0 1,-1-1,-1 1,-1 0,0 0,-2 7,2-3,-4-23,1 1,0-1,0 1,0 0,0-1,0 1,0-1,0 1,0 0,1-1,-1 1,1-1,-1 1,1-1,0 1,-1-1,1 1,0-1,0 0,0 1,0-1,0 0,0 0,1 0,-1 0,0 0,1 0,-1 0,0 0,1 0,-1-1,1 1,-1-1,1 1,-1-1,1 1,0-1,-1 0,1 0,0 0,-1 0,1 0,-1 0,1 0,0-1,-1 1,1 0,-1-1,1 0,-1 1,1-1,-1 0,2 0,140-147,-6 31,-137 116,2 1,-1-1,0 0,0 0,0 0,0 1,0-1,1 0,-1 1,0-1,1 1,-1 0,0-1,1 1,-1 0,0 0,1 0,-1 0,0 0,1 0,-1 0,1 0,-1 1,0-1,1 0,-1 1,0-1,0 1,1 0,-1-1,0 1,0 0,0 0,0 0,0 0,0 0,0 0,0 0,0 0,0 0,-1 0,1 0,0 0,-1 1,1-1,-1 0,1 1,-1-1,0 0,1 1,-1-1,0 0,-5 75,-39 54,35-107,7-20,0-1,1 1,-1-1,1 1,-1-1,1 1,0 0,0 0,0 0,0 0,0 0,1 0,-1 0,1 0,0 0,0 0,0 0,1 0,-1 0,0 0,1 0,0 0,0 0,0-1,0 1,0 0,1 0,-1-1,1 1,0-1,0 1,0-1,0 0,0 0,0 1,15 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1,'-13'10,"1"0,1 1,0 0,0 1,1 1,1-1,0 1,1 1,0 0,1 0,0 0,2 1,-1 0,2 0,0 1,1-1,0 1,2 0,-1 10,3-23,-1 0,1 0,0 0,0 0,0-1,0 1,1 0,-1-1,1 1,-1-1,1 1,0-1,0 0,0 0,0 0,1 0,-1 0,0-1,1 1,-1 0,1-1,0 0,-1 0,1 0,0 0,0 0,0 0,-1-1,1 1,0-1,0 0,0 0,0 0,0 0,0-1,0 1,0-1,0 0,-1 0,1 0,0 0,0 0,-1 0,1-1,-1 1,1-1,-1 0,0 0,1 0,-1 0,0 0,-1 0,1-1,0 1,130-155,-22 24,-109 133,1 0,-1 0,1 0,-1 0,0 0,1 0,-1 1,1-1,-1 0,1 1,-1-1,0 1,1 0,-1-1,0 1,1 0,-1 0,0 0,0-1,0 1,0 1,0-1,0 0,0 0,0 0,0 0,-1 1,1-1,0 0,-1 1,1-1,-1 0,1 1,-1-1,0 1,0-1,0 1,1-1,-2 1,1-1,0 1,0-1,0 1,0-1,-1 0,1 1,-1-1,1 1,-1 0,2 6,22 145,6 30,-19-120,9 148,-20-199,0-1,0 0,-1 0,-1 0,0 0,0 0,-1-1,-1 1,1-1,-2 0,1 0,-2-1,1 0,-1 0,0 0,-1-1,-4 3,10-7,-2 0,1 0,0 0,-1-1,0 0,1 1,-1-1,-1-1,1 1,0-1,-1 1,1-1,-1-1,1 1,-1 0,0-1,0 0,0 0,0-1,0 0,0 1,0-1,0-1,0 1,0-1,1 0,-1 0,0 0,0-1,1 0,-1 0,1 0,-1 0,1-1,0 0,-2-1,2-1,1 0,0 0,1 0,-1 0,1 0,0-1,0 1,0-1,1 0,0 0,0 1,0-1,1 0,0 0,0 0,1 0,-1 1,1-1,1 0,-1 1,1-1,0 0,0 1,2-4,75-124,-78 130,96-126,-83 111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1,'-46'50,"3"2,2 3,2 1,3 1,-19 42,49-84,1 0,0 0,1 1,0-1,1 1,1 0,1 0,0 0,1 0,1 0,0 1,1-1,1 3,-1-10,0-1,1 1,0-1,0 1,1-1,0 0,1 0,-1 0,2-1,-1 0,1 0,0 0,0 0,1-1,0 0,0-1,0 0,1 0,-1 0,1-1,0 0,1 0,-1-1,1 0,69 3,-60-11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11,'20'0,"10"0,5 0,2 0,-6-4,-7-3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1,'-14'117,"10"-101,0 0,2 0,0 1,1-1,0 0,1 1,1-1,1 0,0 0,1 0,5 14,-8-28,1 0,-1 0,1-1,-1 1,1 0,0-1,0 1,0 0,0-1,0 1,0-1,0 0,0 1,1-1,-1 0,0 0,1 0,-1 0,1 0,0 0,-1 0,1 0,0-1,-1 1,1 0,0-1,0 0,-1 1,1-1,0 0,0 0,0 0,-1 0,1 0,0-1,0 1,0 0,-1-1,1 1,0-1,-1 0,1 0,0 1,-1-1,1 0,-1 0,1-1,-1 1,62-67,50-101,-104 154,59-74,-67 89,-1-1,1 1,0-1,-1 1,1 0,0 0,-1-1,1 1,0 0,0 0,-1 0,1 0,0 0,0 0,-1 0,1 0,0 0,0 0,-1 0,1 1,0-1,0 0,-1 0,1 1,0-1,-1 0,1 1,-1-1,1 1,0-1,-1 1,1-1,-1 1,1 0,-1-1,1 1,-1-1,0 1,1 0,-1-1,0 1,0 0,1 0,-1-1,0 1,0 0,0 0,0-1,0 1,0 0,0 0,0-1,0 1,4 48,-4-46,-3 628,4-601,-1 0,-1-1,-2 1,-1 0,-1-1,-2 0,-1 0,-1 0,-1-1,-1-1,-2 0,-8 12,19-37,0 0,0-1,0 1,0-1,0 1,0-1,0 0,-1 0,1 0,0 0,-1 0,1-1,-1 1,1-1,-1 0,1 1,-1-1,1 0,-1 0,1-1,-1 1,1 0,-1-1,1 0,-1 0,1 1,0-1,-1 0,1-1,0 1,0 0,0-1,0 1,0-1,0 0,0 0,1 1,-1-1,0 0,1 0,0-1,-1 1,1 0,0 0,0-1,0 1,1-1,-1 1,0 0,1-1,0 1,0-1,-1-2,-3-14,0 0,2-1,0 1,1-1,1 1,0-1,2 0,0 1,4-13,33-63,-31 76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3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0 549,'0'29,"0"14,0 4,0 0,0-9</inkml:trace>
  <inkml:trace contextRef="#ctx0" brushRef="#br0" timeOffset="332.615">170 13,'0'0,"1"0,-1 1,0-1,1 0,-1 0,1 1,-1-1,1 0,-1 0,1 0,-1 1,1-1,-1 0,1 0,-1 0,1 0,-1 0,1 0,-1 0,1 0,-1 0,1 0,-1-1,1 1,-1 0,1 0,-1 0,1-1,-1 1,1 0,-1 0,0-1,1 1,-1 0,1-1,-1 1,0-1,1 1,-1 0,0-1,0 1,1-1,-1 1,0-1,0 1,0-1,0 1,1-1,-1 1,0-1,0 1,0-1,0 1,0-1,0 1,0-1,0 1,-1-1,1 1,29 43,-27-40,19 35,-1 1,-2 0,-2 1,-1 1,3 23,-13-41,-1 0,0 0,-2 1,-1 0,-1-1,-1 1,-1 0,-1-1,-1 0,-2 3,-2-7,-2-1,0 0,0 0,-2-1,0 0,-2-1,1 0,-2-1,0-1,-1-1,-2 2,-25 14,23-21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1,'-18'56,"9"-31,1 0,1 1,2 0,0 0,2 0,1 1,0-1,3 22,0-45,-1-1,1 0,-1 1,1-1,0 0,0 0,0 0,0 0,0 0,0 0,1 0,-1 0,1 0,-1 0,1-1,0 1,-1-1,1 1,0-1,0 0,0 1,0-1,0 0,1-1,-1 1,0 0,0 0,1-1,-1 0,0 1,1-1,-1 0,0 0,1 0,-1 0,0-1,0 1,1-1,-1 1,0-1,0 0,1 0,-1 0,0 0,0 0,0 0,0-1,0 1,-1 0,1-1,0 0,-1 1,1-1,-1 0,1-2,16-15,-1-2,-1 0,-1-1,-2-1,0 0,-1-1,-1 0,-1-1,-1 0,4-26,-12 50,7-35,-3 18,-6 41,-2 239,60 102,-58-336,-2 0,-1 1,-1-2,-1 1,-2 0,-1-1,-1-1,-1 0,-1 0,-1-1,-13 17,22-34,0 0,0-1,-1 0,0 0,0 0,-1-1,0 0,0 0,0 0,-1-1,0 0,0 0,-5 2,10-6,0-1,0 1,0-1,1 0,-1 0,0 0,0 0,0 0,0 0,0-1,1 1,-1 0,0-1,0 0,0 1,1-1,-1 0,0 0,1 0,-1 0,1 0,-1 0,1-1,0 1,-1 0,1-1,0 1,0-1,0 1,0-1,0 0,0 1,0-1,1 0,-1 1,1-1,-1 0,1 0,0-2,-6-73,10 43,2 0,1 0,1 1,2 0,1 1,2 0,1 1,2 0,18-26,-18 37</inkml:trace>
  <inkml:trace contextRef="#ctx0" brushRef="#br0" timeOffset="413.892">455 452,'158'6,"-157"-5,1 0,0-1,0 1,-1 0,1 0,-1 0,1 0,-1 0,1 1,-1-1,0 0,1 1,-1-1,0 1,0-1,0 1,0 0,-1-1,1 1,0 0,-1 0,1-1,-1 1,1 0,-1 0,0 0,0 0,0 0,0-1,0 1,0 0,0 0,-1 0,1 0,-1-1,1 1,-1 0,0 0,0-1,0 1,0 0,0-1,0 1,0-1,0 0,-1 1,1-1,0 0,-1 0,0 1,0-1,1 1,-1-1,1 1,-1-1,1 1,0-1,0 1,-1 0,1 0,0-1,1 1,-1 0,0 0,0 0,1 0,-1 0,1 0,0 0,0 0,0 0,0 1,0-1,0 0,0 0,0 0,1 0,-1 0,1 0,0 0,0 0,-1 0,1-1,0 1,1 0,-1 0,0-1,0 1,1-1,-1 1,1-1,-1 1,1-1,0 0,-1 0,1 0,39 4,-23-10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62,'0'0</inkml:trace>
  <inkml:trace contextRef="#ctx0" brushRef="#br0" timeOffset="1754.24">57 62,'0'-5,"5"-1,6-1,6 2,5 2,3 1,3 0,1 2,1 0,-1 0,-4-4,-3-2,-4-5,-5 0</inkml:trace>
  <inkml:trace contextRef="#ctx0" brushRef="#br0" timeOffset="2064.384">85 175,'14'0,"15"0,7 0,2 0,-1 0,-1 0,-3 0,-1 0,-2 0,-6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1 421,'-1'-25,"2"0,0 0,1 0,2 0,0 1,2 0,1 0,0 0,2 1,1 0,7-12,-9 24,0 1,1 0,0 0,1 1,0 0,0 1,1 0,0 1,1 0,-1 1,10-4,-19 8,0 1,0 0,0 0,0 0,0 0,1 0,-1 0,0 0,0 1,1-1,-1 1,1 0,-1 0,0 0,1 0,-1 0,1 0,-1 0,0 1,1 0,-1-1,0 1,0 0,1 0,-1 0,0 0,0 0,0 1,0-1,0 1,-1-1,1 1,0 0,-1-1,1 1,-1 0,1 0,-1 0,0 0,0 1,0-1,0 0,0 0,-1 1,1-1,0 2,-2 227,1-230,0 1,0-1,0 0,0 0,0 1,0-1,0 0,0 1,1-1,-1 0,0 1,1-1,-1 0,1 0,0 0,-1 0,1 1,0-1,0 0,-1 0,1 0,0 0,0-1,0 1,0 0,0 0,1-1,-1 1,0 0,0-1,0 1,1-1,-1 1,0-1,0 0,1 0,-1 0,0 1,1-1,-1 0,0 0,1-1,-1 1,0 0,1 0,-1-1,0 1,0-1,1 1,-1-1,0 1,0-1,0 0,0 0,0 1,0-1,0 0,0 0,1-1,169-163,-37 44,-133 119,1 1,0-1,-1 1,1-1,0 1,0 0,0-1,0 1,0 0,0 1,0-1,0 0,1 0,-1 1,0 0,0-1,1 1,-1 0,0 0,0 0,1 0,-1 0,0 1,0-1,1 1,-1 0,0-1,0 1,0 0,0 0,0 0,0 0,0 1,0-1,-1 1,1-1,0 1,-1-1,1 1,-1 0,1 0,-1 0,0 0,0 0,0 0,0 0,0 0,-1 0,1 0,-1 0,1 1,-1-1,0 2,2 21,-1 0,-1 1,-1-1,-2 0,0 1,-2-1,-1-1,-1 1,-4 9,6-18,2 1,4-4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8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1,'-23'15,"1"1,1 1,0 2,2 0,0 1,1 0,0 2,2 0,-6 13,20-33,0 0,1 0,-1 0,1 0,-1 1,1-1,0 1,0-1,0 1,0-1,0 1,1-1,-1 1,1 0,0-1,0 1,0 0,0 0,0-1,0 1,1 0,-1-1,1 1,0-1,0 1,0-1,0 1,0-1,1 1,-1-1,1 0,-1 0,1 0,0 0,0 0,0 0,0 0,0-1,0 1,0-1,1 1,-1-1,1 0,7-2,1 0,-1-1,0-1,0 0,0 0,0-1,0 0,-1 0,1-1,-1-1,0 0,-1 0,0 0,0-1,0 0,-1-1,0 0,3-5,-5 9,31-35,-28 29,1-1,1 1,0 1,0 0,0 0,2 1,-1 0,11-5,-20 12,0 0,0 1,0-1,1 1,-1 0,0 0,0-1,0 1,0 0,0 1,0-1,0 0,0 1,1-1,-1 1,0-1,-1 1,1 0,0 0,0 0,0 0,0 0,-1 1,1-1,0 0,-1 1,1 0,-1-1,0 1,0-1,1 1,-1 0,0 0,0 0,-1 0,1 0,0 0,0 1,19 83,8 179,-26 38,-2-290,0 0,-2 0,1 0,-2 0,1 0,-2 0,0-1,0 1,-1-1,-1 0,0-1,0 1,-1-1,-1 0,0-1,0 0,-1 0,-7 5,14-12,0 0,0 0,-1 0,1 0,-1 0,0 0,1-1,-1 0,0 1,-1-1,1 0,0 0,-1-1,1 1,-1-1,1 0,-1 1,0-2,0 1,1 0,-1-1,0 0,0 0,0 0,1 0,-1 0,0-1,0 0,0 0,1 0,-1 0,1 0,-1-1,1 0,-1 1,1-1,0-1,0 1,0 0,-2-3,0-6,1-1,0 1,1-1,1 0,0 0,0 0,1 0,1 0,0 0,1 0,0 0,0 0,2 0,-1 0,1 0,1 1,0-1,2-1,109-230,-62 149,-37 69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0,'30'82,"-19"-55,-1 0,-1 1,-1 0,-2 0,-1 1,-1 0,0 8,-3 32,-4 0,-2 0,-8 32,11-87,0-9,0 1,0-1,1 1,0 0,0-1,1 1,0 0,0 0,0 0,1-1,-1 1,1 0,1-1,-1 1,1 0,0-1,0 0,2 4,-1-8,-1-1,0 1,1 0,-1-1,1 1,-1-1,1 0,-1 0,1 0,0 0,-1 0,1-1,-1 1,1-1,-1 1,0-1,1 0,-1 0,1 0,-1 0,0-1,0 1,0 0,0-1,0 0,0 1,0-1,-1 0,2-2,7-4,26-18,-20 13,1 0,0 2,0 0,1 1,1 0,-1 2,11-4,-25 12,-1-1,0 1,0 0,0 0,0 0,0 0,0 0,1 0,-1 1,0 0,0 0,0 0,0 0,0 0,-1 0,1 1,0-1,0 1,-1 0,1 0,-1 0,0 0,1 0,-1 1,0-1,0 1,-1-1,1 1,-1 0,1 0,-1-1,0 1,0 0,0 0,0 0,0 0,-1 1,1-1,-1 0,0 0,0 0,0 0,-1 0,1 1,-1-1,1 0,-2 2,-16 109,21-95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514 254,'0'-3,"0"1,-1-1,0 1,1 0,-1-1,0 1,0-1,-1 1,1 0,0 0,-1 0,1 0,-1 0,0 0,1 0,-1 0,0 1,0-1,0 1,0-1,-1 1,1 0,0 0,-1 0,1 0,0 0,-1 1,1-1,-1 1,-1-1,-81-5,57 10,1 1,-1 2,1 0,0 2,0 1,1 1,1 1,-24 16,45-27,0 0,1 1,-1 0,1-1,-1 1,1 0,0 1,0-1,0 1,0-1,0 1,1 0,-1 0,1 0,0 0,0 0,0 1,0-1,0 1,1-1,-1 1,1 0,0 0,0-1,1 1,-1 0,1 0,0 0,0 0,0 0,0 0,1 0,0 1,6 5,1 0,0 0,0 0,1-1,0-1,1 0,-1 0,2-1,-1 0,1 0,0-1,1-1,-1 0,1-1,0 0,0 0,0-2,1 1,-1-1,1-1,-1-1,2 0,8 4,40-6,-91-7,2 14,0 1,1 2,0 0,0 2,1 1,-14 9,23-13,1 2,0 0,1 1,0 0,0 1,1 1,-6 7,15-16,1 1,0 0,0 0,0 0,0 1,1-1,0 1,0-1,0 1,0 0,1 0,0 0,0 0,0 0,0 0,1 0,0 0,0 0,0 0,1 0,0 0,0 0,0 0,0 0,1 0,0-1,1 5,4-2,-1-1,1 1,0-1,0 0,1-1,-1 1,1-2,1 1,-1-1,1 0,-1-1,1 0,0 0,0-1,0 0,1-1,-1 0,0 0,1-1,-1 0,0-1,1 0,-1 0,2-1,-4 2,0 0,0-1,0 0,0 0,1 0,-1-1,0 0,-1 0,1 0,0-1,-1 0,1-1,-1 0,0 0,0 0,0 0,-1-1,0 0,0 0,0-1,0 1,-1-1,0 0,0 0,-1 0,1-1,-1 1,-1-1,1 0,0-3,2-9</inkml:trace>
  <inkml:trace contextRef="#ctx0" brushRef="#br0" timeOffset="538.799">345 0,'-1'353,"-25"-130,-27 72,19-91,34-177,0-3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0,'-33'42,"1"1,3 1,1 2,2 1,3 1,2 1,-4 17,20-51,2 1,0 0,0 0,2 0,0 0,1 0,0 0,2 0,-1 0,2 0,0 0,1 0,1-1,1 0,0 0,0 0,3 2,-7-14,0 0,0 0,0-1,0 1,1 0,-1-1,1 1,0-1,0 0,0 0,0 0,0-1,0 1,0 0,1-1,-1 0,1 0,-1 0,1 0,-1-1,1 0,-1 1,1-1,-1 0,1-1,0 1,-1 0,1-1,-1 0,1 0,-1 0,0 0,1-1,1 0,101-72,-72 36,-1-1,-2-2,-2-1,-1-1,16-37,-19 34,-2-1,-2-1,-2 0,1-13,-1-7,-32 94,-12 40,3 0,3 2,3 0,2 0,4 2,-1 63,11-118,-2-1,1 1,0-1,1 0,1 1,0-1,1 0,0 0,1 0,1 0,0 0,1-1,0 0,6 10,-1-12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1,'0'5,"0"6,0 6,0 5,0 4,-5-3,-2 0,1 0,1 2,2 1,0 0,2 2,-4-5,-1-1,5-4,3-6</inkml:trace>
  <inkml:trace contextRef="#ctx0" brushRef="#br0" timeOffset="801.349">184 114,'13'4,"0"0,0 0,1-1,-1-1,1 0,0-1,-1-1,1 0,0 0,0-2,-1 0,13-3,93-2,-120 5,0 0,0 0,0 1,0-1,0 0,0 0,0 0,-1 1,1-1,-1 0,1 1,-1 0,0-1,1 1,-1 0,0 0,0 0,0 0,0 0,0 0,0 0,0 1,0-1,0 1,0 0,-1-1,1 1,0 0,0 0,0 0,0 1,0-1,-1 0,1 1,0 0,0-1,0 1,0 0,0 0,0 0,1 0,-1 0,-18 118,-4-19,25-100,-1-1,1 1,-1 0,1 0,-1-1,1 1,-1 0,1 0,-1 0,1 0,-1-1,1 1,-1 0,1 0,0 0,-1 0,1 0,-1 1,1-1,-1 0,1 0,-1 0,1 0,-1 1,1-1,-1 0,1 0,-1 1,1-1,-1 0,1 1,-1-1,0 1,1-1,-1 0,0 1,1-1,-1 1,0-1,1 1,-1-1,0 1,0-1,0 1,0-1,1 1,-1 0,0-1,0 1,0-1,0 1,0-1,0 1,0-1,-1 1,1 0,0-1,0 1,37-36,35-60,-60 72</inkml:trace>
  <inkml:trace contextRef="#ctx0" brushRef="#br0" timeOffset="1329.187">691 57,'133'6,"-132"-5,1 0,0-1,0 1,-1 0,1 0,-1 1,1-1,-1 0,1 0,-1 1,0-1,0 1,1-1,-1 1,0 0,0-1,-1 1,1 0,0 0,-1-1,1 1,-1 0,1 0,-1 0,0 0,0 0,0 0,0 0,0 0,0-1,0 1,-1 0,1 0,-1 0,1 0,-1 0,0-1,0 3,-40 65,9-34,25-29,0 0,1 0,0 1,0 0,1 0,-1 0,2 0,-1 1,1 0,0 0,1 0,0 1,0 1,4-7,0-1,0 1,0-1,1 0,-1 1,1-1,0 0,0 0,0 0,0 0,0-1,0 1,0 0,0-1,1 0,-1 1,1-1,-1 0,1 0,-1 0,1-1,-1 1,1-1,0 1,0-1,-1 0,1 0,0 0,-1 0,1-1,0 1,-1-1,1 1,0-1,-1 0,1 0,0-1,141-38,-126 34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4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0 227,'10'0,"17"-5,9-2,3 1,0 1,-2 1,-3 2,-2 1,-1 1,-2 0,-1 0,0 0,0 0,-10 1,-13-1,-7 0</inkml:trace>
  <inkml:trace contextRef="#ctx0" brushRef="#br0" timeOffset="266.914">28 395,'38'0,"23"0,5-5,-3-1,-8 0,-9 1,-7 2,-10 1</inkml:trace>
  <inkml:trace contextRef="#ctx0" brushRef="#br0" timeOffset="1080.081">988 57,'-141'166,"-77"65,216-230,1 0,-1 0,0 0,1 0,-1 0,1 1,-1-1,1 0,0 1,-1-1,1 1,0 0,0-1,0 1,0 0,1 0,-1 0,0-1,1 1,-1 0,1 0,0 0,-1 0,1 0,0 0,0 0,0 0,1 0,-1 0,0 0,1 0,-1 0,1 0,0-1,-1 1,1 0,0 0,0-1,0 1,1 0,-1-1,0 1,0-1,1 0,-1 1,1-1,0 1,23 6,0 0,0-1,1-2,-1 0,1-2,0-1,0-1,0-1,0-1,8-3,42 2,-53 2,-9 1,1-1,0 0,-1-1,1 0,-1-1,0-1,1 0,-1-1,0-1,11-5,-24 9,1 0,0 0,0-1,-1 1,1-1,-1 1,1-1,-1 0,0 1,1-1,-1 0,0 0,0 0,0 0,-1 0,1 0,0 0,-1 0,1 0,-1 0,0-1,0 1,0 0,0 0,0 0,0 0,0-1,-1 1,1 0,-1 0,0 0,0 0,0-1,-39-67,33 59,-6-7,2 3,0 0,0-1,1 0,1 0,1-1,0 0,2-1,0 0,0 0,2 0,0 0,0-11,3 4</inkml:trace>
  <inkml:trace contextRef="#ctx0" brushRef="#br0" timeOffset="1529.01">1552 1,'-14'23,"-6"19,2 6,3 0,4-4,5-4,2-4,3-3,1-4,1 0,-1-1,1-1,-5 0,-2-9,1-8</inkml:trace>
  <inkml:trace contextRef="#ctx0" brushRef="#br0" timeOffset="1866.005">1269 85,'128'-24,"-104"23,169-20,85 10,-254 11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5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1 635,'19'-1,"-1"-1,1 0,-1-2,1 0,-1-1,0-1,-1 0,1-1,-1-1,-1-1,1-1,-1 0,-1-1,0 0,-1-1,1-2,153-177,-143 159,189-191,-201 208,-10 11,0-1,1 1,-1-1,1 1,0 0,0 0,1 1,-1-1,1 1,0 0,-1 0,2 1,2-2,-5 6,0 0,1 0,-1 0,0 0,0 0,-1 1,1-1,0 1,-1 0,0 0,1 0,-1 0,0 0,-1 1,1-1,0 0,-1 1,0-1,0 1,0 0,0-1,-1 1,1 0,-1 0,0-1,0 1,0 0,-1 2,3 32,-2 1,-2-1,-1 0,-2 0,-1 0,-2 0,-2-1,-1 0,-2-1,-2-1,-6 11,15-36,0 0,0 0,-1-1,0 0,-1 0,0 0,0-1,-1 0,0-1,-1 0,1-1,-1 1,0-2,-1 0,0 0,1 0,-1-2,-1 1,1-1,-1-1,1 0,-8 0,1-2,11 2,0 0,0-1,0 0,1-1,-1 1,0-1,0-1,0 1,0-1,0 0,0-1,1 0,-1 0,1 0,-1-1,1 0,0 0,0 0,0-1,0 0,1 0,-1-1,1 1,0-1,1 0,-1-1,0 0,-2-15</inkml:trace>
  <inkml:trace contextRef="#ctx0" brushRef="#br0" timeOffset="319.354">1186 409,'-8'14,"1"1,1-1,0 2,1-1,1 1,1-1,0 1,0 0,2 0,0 0,1 0,1 1,0-1,2 5,-3-18,2 0,-1 0,0 0,0 0,1-1,0 1,-1 0,1-1,0 1,0-1,0 0,1 0,-1 1,1-2,-1 1,1 0,-1 0,1-1,0 1,0-1,0 0,0 0,0 0,0 0,0-1,0 1,0-1,0 0,1 0,-1 0,0 0,0 0,0-1,0 0,0 1,3-2,4-1,1 0,-1-1,0 0,0-1,-1 0,1-1,-1 0,0 0,-1-1,1-1,-1 1,-1 0,-1-1,0 0,0 0,0-1,-1 0,0 0,-1 0,0 0,-1-1,0 1,1-4,-3 9,0 1,0-1,-1 0,1 1,-1-1,0 0,0 0,0 1,-1-1,1 0,-1 0,0 1,0-1,0 1,-1-1,1 1,-1-1,0 1,0 0,0 0,0 0,0 0,-1 0,1 0,-1 1,0-1,0 1,0 0,0 0,0 0,0 0,-1 0,-2 0,0 0,1 0,-1 1,1 0,-1 0,0 0,1 1,-1 0,0 0,0 0,1 1,-1 0,0 0,1 0,-1 1,1 0,0 0,-1 0,-1 2,-13 8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00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86 480,'-9'10,"1"-1,0 1,0 1,1-1,0 1,1 0,1 1,0 0,0 0,1 0,0 0,1 0,1 1,0 0,0-1,2 1,-1 0,2 0,0 0,0-1,1 1,3 9,-3-18,1 1,-1-1,1 0,0 1,0-1,1-1,-1 1,1 0,0-1,0 0,0 0,0 0,1 0,-1-1,1 0,0 0,-1 0,1 0,0-1,0 0,0 0,0 0,0 0,0-1,1 0,-1 0,0 0,0-1,4-1,4 0,0-1,-1 0,1-1,-1-1,0 0,0 0,0-1,-1-1,0 0,0 0,2-3,145-156,-134 137,-1-2,-1 0,-2-2,-1 0,-2-1,-1-1,-1 0,-2-1,-2-1,-2 0,-1 0,0-10,-12-9,4 55,-1 0,1-1,0 1,-1 0,1 0,-1 0,1 0,-1 0,0 0,1 1,-1-1,0 0,0 0,0 0,1 1,-1-1,0 0,0 1,0-1,0 1,0-1,0 1,-1-1,1 1,0 0,0 0,0-1,0 1,0 0,0 0,-1 0,1 0,0 0,0 1,0-1,0 0,0 0,0 1,0-1,0 1,0-1,0 1,0-1,0 1,0-1,0 1,0 0,-9 8,1 0,0 1,0 0,1 0,0 1,1 0,1 0,0 1,0-1,1 1,0 1,1-1,1 1,-2 9,-4 33,3 1,2 0,3 0,2 0,2 0,3-1,2 1,3-2,17 52,-24-85,4 10,-2-1,0 1,-3 0,0 1,-2-1,-2 0,-1 1,-1-1,-5 23,3-42,0-1,0 0,-1 0,0 0,-1-1,0 0,-1 0,0 0,-1-1,0-1,0 1,-1-1,0-1,0 0,-1 0,-1 0,9-6,0 1,0-1,0 0,0 0,0 0,0 0,0-1,0 1,0-1,0 0,-1 0,1 0,0 0,0 0,0-1,0 1,-1-1,1 0,0 0,-2-1,-13-8</inkml:trace>
  <inkml:trace contextRef="#ctx0" brushRef="#br0" timeOffset="251.472">29 0,'15'0,"4"0</inkml:trace>
  <inkml:trace contextRef="#ctx0" brushRef="#br0" timeOffset="1852.001">425 1384,'0'-1,"0"1,0-1,0 1,0-1,0 1,0-1,0 1,0-1,0 1,0-1,0 1,0-1,-1 1,1-1,0 1,0-1,-1 1,1 0,0-1,0 1,-1-1,1 1,-1 0,1-1,0 1,-1 0,1-1,-1 1,1 0,0 0,-1 0,1-1,-1 1,1 0,-1 0,1 0,-1 0,1 0,-1 0,1 0,-1 0,1 0,-1 0,1 0,-1 0,1 0,-1 0,1 0,-1 1,1-1,-1 0,1 0,-1 1,1-1,0 0,-1 0,1 1,-1-1,1 1,0-1,-1 0,1 1,0-1,0 1,0-10,1 1,1-1,-1 1,2-1,-1 1,1 0,0 0,1 0,0 1,0-1,1 1,-1 0,2 0,-1 0,1 1,0 0,0 0,1 0,-1 1,1 0,1 1,5-4,173-103,-167 98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13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346 609,'-9'-3,"0"1,1 0,-1 0,0 1,0 0,0 1,0 0,1 0,-1 1,0 0,0 1,0 0,1 0,-1 1,1 0,0 0,0 1,0 0,0 1,0-1,1 2,0-1,0 1,1 0,-1 0,1 1,1 0,-1 0,1 0,0 1,-11 15,2-1,1 2,0 0,2 0,1 1,-3 11,11-31,-1 0,1 1,0-1,1 1,0 0,-1-1,2 1,-1 0,1 0,0 0,0-1,0 1,1 0,0 0,0 0,1-1,-1 1,1-1,0 1,1-1,-1 0,1 0,0 0,1 0,-1 0,1-1,0 1,0-1,0 0,0 0,1-1,0 1,0-1,0 0,0 0,0-1,0 0,1 1,8-4,0 0,0 0,0-2,0 1,-1-2,1 0,-1 0,0-1,0-1,-1 0,1-1,-1 0,-1-1,1 0,-1-1,-1 0,0-1,0 0,6-9,-10 13,7-8,-1 1,-1-1,0-1,-1 0,-1 0,0-1,-1-1,-1 1,3-12,-6 16,-1 0,0-1,-1 1,-1-1,0 0,0 0,-1 1,-1-1,0 0,-2-4,2 12,0 0,0 0,0 0,-1 0,0 0,0 1,0-1,0 0,-1 1,0 0,0-1,0 1,0 0,-1 1,0-1,1 1,-1-1,-1 1,1 0,0 0,-1 1,1 0,-1-1,0 2,0-1,-2 0,1 0,0 0,0 1,0 0,0 0,0 0,-1 1,1 0,0 0,0 0,-1 1,1 0,0 1,0-1,0 1,0 0,0 0,1 1,-6 3,10-5,0 0,1 0,-1-1,0 1,1 0,-1 0,1 1,-1-1,1 0,0 0,-1 0,1 0,0 0,0 0,0 1,0-1,0 0,0 0,0 0,0 0,0 0,1 1,-1-1,0 0,1 0,-1 0,1 0,-1 0,1 0,-1 0,1 0,0 0,0 0,-1-1,1 1,0 0,0 0,0-1,0 1,0 0,0-1,1 1,45 26,-45-26,12 4,1 0,-1-1,1-1,-1 0,1-1,0 0,0-1,0-1,0-1,0 0,0-1,0 0,-1-1,1-1,-1 0,0-1,0-1,0 0,-1-1,0 0,0-1,-1 0,0-1,0-1,-1 0,0 0,-1-1,0 0,-1-1,0 0,0-3,9-13,-2-1,0-1,-2-1,-2 0,-1 0,-1-1,-2-1,-1 1,-1-1,-2-1,-1 1,-2-1,-2-9,1 43,-1 0,1 1,-1-1,1 0,-1 0,1 0,0 0,-1 0,1 0,-1 0,1 0,-1 0,1 0,-1 0,1 0,-1 0,1 0,-1 0,1 0,0 0,-1 0,1-1,-1 1,1 0,-1 0,1-1,0 1,-1 0,1-1,0 1,-1 0,1-1,0 1,0 0,-1-1,1 1,0-1,0 1,-1 0,1-1,0 1,0-1,0 1,0-1,0 1,0-1,0 1,0-1,0 1,0 0,0-1,0 1,0-1,0 1,0-1,1 1,-1-1,0 1,0-1,-20 37,-16 113,8 62,19-147,3 0,2 0,3 0,5 32,-3-85,0 1,0 0,1-1,1 0,0 1,0-1,1 0,1-1,-1 1,2-1,0 0,0 0,0 0,1-1,1 0,0 0,0-1,1 0,-1-1,2 0,3 3,-10-8,-1 0,1 0,-1 0,1 0,0 0,0-1,0 1,0-1,0 0,0 0,0 0,0 0,0-1,0 1,1-1,-1 0,0 0,0 0,0 0,1 0,-1-1,0 1,0-1,0 0,0 0,0 0,0-1,0 1,0-1,0 1,0-1,-1 0,1 0,-1 0,0-1,1 1,-1 0,1-2,6-13,0-1,-1 0,-1 0,0-1,-2 0,0 0,-1-1,-1 1,0-8,4-16,-5 30,0 1,0-1,-1 1,-1-1,0 0,-1 1,0-1,-1 1,0-1,-1 1,0 0,-1 0,-1 0,0 0,0 1,-1 0,0 0,-1 1,-1-1,-5-5,5 11,0 1,-1 1,1-1,-1 1,0 1,0 0,0 0,0 0,0 2,0-1,0 1,-1 0,1 1,0 0,0 0,0 1,0 0,0 1,1 0,-1 0,1 1,-1 0,1 0,0 1,1 0,-1 1,1-1,-1 2,-112 106,101-87</inkml:trace>
  <inkml:trace contextRef="#ctx0" brushRef="#br0" timeOffset="965.222">1107 778,'142'-114,"-141"112,0-1,0 1,0 0,1 0,-1 0,0 1,1-1,0 0,-1 0,1 1,0-1,0 1,0 0,0-1,0 1,0 0,0 0,0 0,0 1,1-1,-1 0,0 1,1-1,-1 1,0 0,1 0,-1 0,0 0,1 0,-1 1,0-1,1 1,-1-1,0 1,0 0,0 0,1 0,-1 0,0 0,0 0,-1 1,1-1,0 1,0-1,-1 1,1 0,1 1,6 17,0 1,-1 0,-2 0,0 1,-1-1,-1 1,-1 0,-1 1,-1-1,-1 0,0 0,-4 14,3 14,-3 2,-2-1,-2 0,-3-1,-1 0,-3-1,-2-1,-2 0,-25 44,34-67,9-21,0 1,0-1,-1 0,0 0,0 1,0-1,0 0,-1-1,1 1,-1 0,0-1,0 1,0-1,-1 0,1 0,-1 0,2-4,0 1,0-1,0 1,0-1,0 0,0 0,0 0,0 0,1 0,-1-1,0 1,1-1,-1 1,1-1,-1 1,1-1,0 0,0 1,0-1,0 0,0 0,0 0,0 0,0 0,1 0,-1 0,1 0,0 0,-1 0,1-1,0 1,0 0,1 0,-1-1,-5-271,9 142,-4 108</inkml:trace>
  <inkml:trace contextRef="#ctx0" brushRef="#br0" timeOffset="1213.091">1277 355,'0'-5,"0"-2</inkml:trace>
  <inkml:trace contextRef="#ctx0" brushRef="#br0" timeOffset="2465.402">1559 835,'37'-20,"-2"-1,0-2,-2-1,-1-2,6-7,-36 32,0-1,0 0,0 1,0-1,-1 0,1 0,-1 0,1 0,-1 0,0 0,0 0,0 0,0 0,0-1,0 1,-1 0,1-1,-1 1,0-1,1 1,-1-1,0 1,0 0,-1-1,1 1,0-1,-1 1,0 0,1-1,-1 1,0 0,0 0,0-1,-1 1,1 0,0 0,-1 0,0 1,1-1,-1 0,0 0,0 1,0-1,0 1,0 0,0 0,0 0,-2-1,-5 0,1 2,-1-1,0 1,1 1,-1-1,1 1,-1 1,1 0,0 0,-1 0,1 1,0 0,1 1,-1 0,1 0,-1 1,1 0,0 0,1 0,-6 7,2-2,2 1,-1 0,1 0,1 1,0 0,1 0,0 0,1 1,0 0,1 0,1 1,0-1,0 7,2-14,0 1,1 0,-1 0,2-1,-1 1,1 0,0-1,0 1,1 0,0-1,0 0,0 1,1-1,0 0,0 0,1-1,0 1,0-1,0 1,0-1,1 0,0-1,0 1,0-1,1 0,-1 0,1-1,1 1,3 0,0-1,0 0,1 0,0-1,-1 0,1-1,0 0,0-1,-1 0,1-1,0 0,0 0,-1-1,1-1,-1 0,0 0,0-1,0 0,0-1,0 0,-1-1,0 0,0 0,4-5,151-102,39-19,-160 113,-43 19,1-1,0 1,0 0,-1-1,1 1,0 0,0-1,0 1,0 0,-1 0,1 0,0 0,0 0,0 0,0 0,0 0,-1 0,1 0,0 0,0 0,0 0,0 1,-1-1,1 0,0 1,0-1,-1 1,1-1,0 1,-1-1,1 1,0-1,-1 1,1 0,-1-1,1 1,-1 0,1 0,-1-1,1 1,-1 0,0 0,0-1,1 1,-1 0,0 0,0 0,0 0,0 0,0 1,0-1,0 1,0-1,-1 1,1-1,-1 1,1-1,-1 0,1 1,-1-1,0 0,1 1,-1-1,0 0,0 0,0 0,0 0,0 0,0 0,-1 0,1 0,0 0,0 0,-1-1,1 1,-1 0,1-1,0 1,-1-1,1 0,-1 1,1-1,-1 0,1 0,-1 0,1 0,-1 0,1 0,-2-1,-60-11,59 9,-1 1,1 0,-1 0,0 0,1 0,-1 1,0 0,0 0,0 0,0 1,0 0,0 0,0 0,0 0,0 1,0 0,0 0,0 0,0 1,0-1,0 1,1 0,-1 1,1-1,0 1,0 0,0 0,0 0,0 0,0 1,1 0,0 0,0 0,0 0,-1 1,2 2,0 0,0 0,1 0,0 1,1-1,-1 0,1 0,0 0,1 1,0-1,0 0,1 0,0 0,0 0,0 0,1-1,0 1,0-1,1 1,0-1,0 0,0 0,1-1,0 0,0 1,0-1,1-1,-1 1,1-1,0 0,1-1,-1 1,1-1,-1 0,1-1,0 0,0 0,0 0,0-1,0 0,0 0,1-1,-1 0,0 0,0-1,8-1,19-7,0-3,0 0,-1-2,-1-1,0-2,-1-1,-1-2,-1-1,10-10,25-14,-40 25,-1-1,-1 0,-1-2,0-1,-2-1,-1 0,-1-1,-2-1,0-1,10-26,-17 36,-1 0,0 0,-1 0,-1-1,0 0,-2 0,0 0,-1 0,-1 0,-1-1,-1 1,-1-9,1 25,1 0,-1 0,0 0,0 1,0-1,0 0,0 1,0-1,-1 1,1-1,-1 1,0 0,0-1,0 1,0 0,0 0,0 0,-1 1,1-1,0 0,-1 1,1 0,-1 0,0-1,1 2,-1-1,0 0,0 0,0 1,0 0,1-1,-1 1,0 0,0 0,0 1,0-1,0 1,0-1,1 1,-1 0,0 0,1 0,-1 0,0 1,1-1,-1 1,1-1,0 1,0 0,0 0,0 0,0 0,0 0,0 1,0 0,-10 17,1 1,1 1,0-1,2 1,1 1,1-1,0 1,2 1,1-1,1 0,0 14,-12 74,12-83,0 1,2-1,1 1,2 0,0-1,2 0,5 16,11 84,3-19,-39-134,-1-25,8 25</inkml:trace>
  <inkml:trace contextRef="#ctx0" brushRef="#br0" timeOffset="2717.687">2378 468,'38'0,"32"0,9 0,-4 0,-10 0,-12 0,-9 0,-8 0,-5 0,-3-5,-2-2,-4 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82,'0'-3,"-1"-1,1 1,0-1,-1 1,0-1,0 1,0-1,0 1,-1 0,1 0,-1-1,0 1,0 0,0 1,0-1,0 0,-1 0,1 1,-1 0,0-1,0 1,0 0,0 0,0 1,0-1,0 1,-1-1,1 1,0 0,-1 0,1 0,-1 1,1 0,-1-1,0 1,1 0,-1 0,-1 1,-1-1,0 0,0 0,0 1,0 0,0 0,0 1,0 0,0 0,0 0,1 0,-1 1,1 0,-1 0,1 1,0 0,1-1,-1 1,1 1,-1-1,1 1,0 0,0 1,2-3,0 0,1 1,-1-1,1 0,0 1,0-1,0 0,0 1,1-1,-1 1,1-1,0 1,0 0,0-1,1 1,-1-1,1 1,0-1,0 0,0 1,0-1,0 0,1 1,0-1,-1 0,1 0,1-1,-1 2,86 60,-14-13,-70-47,0 0,-1 0,0 0,0 0,0 0,0 0,-1 1,0-1,0 1,0 0,0 0,-1 0,1 0,-1 0,-1 0,1 0,-1 0,0 0,0 0,0 0,-1 0,0 0,0 0,0 0,0 0,-1 0,0 0,0-1,0 1,-1 0,1-1,-1 0,0 0,0 0,-1 0,1 0,-1-1,0 1,-1 0,-4 2,0 1,-1-2,0 1,0-1,0-1,-1 0,0 0,1-1,-1 0,0-1,0 0,-1-1,1-1,-11 0,19 0,1 0,-1 0,0 0,1-1,-1 0,1 1,0-1,-1 0,1 0,-1 0,1 0,0-1,0 1,0-1,0 1,0-1,0 0,0 1,0-1,1 0,-1 0,1-1,0 1,-2-2,-4-14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1,'-25'138,"22"290,-10-359,10-59,0 2,1-1,0 0,0 0,1 1,1-1,0 1,1-1,1 10,-2-22,0 1,0-1,0 1,0-1,0 1,1-1,-1 1,0-1,0 1,0 0,0-1,1 1,-1-1,0 1,0-1,1 1,-1 0,0-1,1 1,-1 0,1-1,-1 1,0 0,1-1,-1 1,1 0,-1 0,1 0,-1-1,0 1,1 0,-1 0,1 0,-1 0,1 0,-1 0,1 0,-1 0,1 0,-1 0,1 0,-1 0,1 0,-1 0,1 1,-1-1,1 0,-1 0,0 1,1-1,-1 0,1 0,-1 1,0-1,1 0,-1 1,0-1,1 1,-1-1,0 0,1 1,2-7,6-8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59,'226'-28,"1"-2,-199 30,-4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257 109,'-22'9,"0"2,1 1,0 0,1 2,1 0,0 1,1 1,0 1,1 0,1 1,-10 16,24-32,1 0,-1 0,1 0,-1 0,1 0,0 0,-1 0,1 1,0-1,1 0,-1 1,0-1,1 1,-1-1,1 1,0-1,0 1,0-1,0 1,0-1,0 1,1-1,-1 1,1-1,0 0,0 1,0-1,0 0,0 0,0 1,1-1,-1 0,1 0,-1 0,1 0,0-1,0 1,0 0,0-1,0 1,10-1,0 0,0 0,0-1,0-1,-1 0,1 0,0-2,0 1,-1-1,0-1,1 0,-2-1,1 0,0 0,-1-1,0-1,0 0,-1 0,4-4,114-109,-127 119,1 0,-1 0,0 0,1 0,-1 1,1-1,-1 0,1 0,0 0,-1 1,1-1,0 0,0 0,-1 1,1-1,0 1,0-1,0 1,0-1,0 1,0-1,0 1,0 0,0 0,0 0,0-1,0 1,0 0,0 0,0 0,0 0,0 0,0 1,0-1,0 0,0 0,0 1,0-1,0 1,-1-1,1 1,0-1,0 1,0-1,0 1,-1 0,1-1,0 1,-1 0,1 0,0-1,-1 1,1 0,-1 0,1 0,-1 0,0 0,8 38,-8-34,0-1,1 0,-1 0,1 0,-1 0,1 0,1 0,-1 0,0 0,1 0,0-1,0 1,0 0,0-1,1 0,0 1,-1-1,1 0,0 0,0-1,1 1,-1-1,0 1,1-1,1 0,3-1,1 0,0 0,0-1,-1-1,1 0,0 0,-1 0,1-1,-1-1,0 1,1-1,-1-1,0 1,-1-1,1-1,-1 1,0-2,0 1,0 0,-1-1,0-1,0 1,0-1,0-1,1 0,0-1,-1 0,0 0,0 0,-1-1,-1 0,1 0,-1 0,-1 0,0-1,-1 1,0-1,0 0,-1 1,-1-1,0 0,0 0,-1-1,1 10,0 0,0 0,0 0,0-1,-1 1,1 0,-1 0,0 0,1 0,-1 0,0 0,0 0,0 0,0 0,-1 1,1-1,0 0,-1 1,1-1,-1 1,0-1,1 1,-1 0,0 0,0 0,0 0,0 0,0 0,0 0,0 1,0-1,0 1,0-1,-1 1,1 0,0 0,0 0,0 0,0 0,-1 0,1 1,0-1,0 1,0 0,0-1,0 1,0 0,-2 1,3-1,0 0,0-1,0 1,0 0,0 0,0 0,1 0,-1 0,0 0,0 0,1 0,-1 0,0 0,1 1,-1-1,1 0,0 0,-1 0,1 1,0-1,0 0,0 1,0-1,0 0,0 0,0 1,0-1,0 0,1 1,-1-1,1 0,-1 0,1 0,-1 1,1-1,-1 0,1 0,0 0,0 0,0 0,-1 0,1 0,0 0,0-1,0 1,1 0,55 38,-47-33,-3-3,0 2,-1-1,1 1,-1 0,0 0,0 0,-1 1,0 0,0 0,0 1,-1-1,1 1,-2 0,1 0,-1 1,0-1,0 1,-1-1,0 1,-1 0,1 0,-2 0,1 0,-1 0,0 3,-22 115,21-124,0 0,1 1,-1-1,0 0,1 0,0 0,-1 0,1 1,0-1,0 0,0 0,0 1,1-1,-1 0,0 0,1 0,0 0,-1 0,1 1,0-1,0 0,0-1,1 1,-1 0,0 0,1 0,-1-1,1 1,-1-1,1 1,0-1,0 0,0 1,-1-1,1 0,0 0,1 0,-1-1,0 1,0 0,0-1,0 0,0 1,1-1,-1 0,0 0,0 0,1 0,-1-1,0 1,0 0,0-1,1 0,14-4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1,'-12'41,"3"1,1 1,2-1,2 1,1 0,3 0,5 40,4 215,-5-275,2-4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8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0,1 0,-6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113 175,'5'-2,"13"-4,0-2,-1 0,-1-1,1 0,-1-1,-1-1,0-1,13-12,-27 23,1 0,-1 0,0 0,1 0,-1 0,0 0,0 0,0 0,0-1,0 1,0 0,0-1,0 1,0-1,-1 1,1-1,-1 1,1-1,-1 1,0-1,1 0,-1 1,0-1,0 0,0 1,0-1,0 0,-1 1,1-1,0 1,-1-1,1 0,-1 1,1-1,-1 1,0-1,0 1,0 0,0-1,0 1,0 0,0 0,0-1,0 1,-1 0,1 0,0 0,-1 1,1-1,-1 0,1 0,-1 1,1-1,-1 1,0-1,0 1,-8-2,1 1,-1 0,0 1,0 0,1 0,-1 1,0 0,1 1,-1 0,1 0,0 1,0 1,0-1,0 1,0 1,1 0,0 0,0 0,0 1,1 1,-1-1,1 1,1 0,0 1,0-1,0 1,1 0,0 1,1-1,-1 1,2 0,-1 0,1 1,1-1,0 0,0 1,0 2,4-2,1 0,-1 0,2-1,-1 0,1 0,1 0,-1 0,1 0,1-1,0 0,0 0,1-1,-1 0,2 0,-1 0,1-1,0 0,0 0,1-1,-1 0,1-1,0 0,1 0,-1-1,3 1,11 2,1-1,0-1,-1-1,1-1,1-1,-1-1,20-2,1 0,-20 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147 451,'-109'76,"105"-72,1-1,-1 1,1 0,0 1,0-1,1 1,-1-1,1 1,0 0,0-1,1 1,-1 0,1 0,0 0,0 1,1-1,0 0,0 0,0 0,0 0,1 1,0-1,0 0,1 1,-1-2,0-1,0 0,1 0,-1 0,1 0,0 0,0 0,0 0,0-1,0 1,1-1,-1 0,1 1,-1-1,1 0,0 0,0-1,0 1,0-1,0 1,1-1,-1 0,0 0,0-1,1 1,-1 0,1-1,-1 0,0 0,1 0,-1 0,1-1,-1 1,0-1,1 0,-1 0,1-1,117-55,-92 36,-2-1,-1-1,0-2,-2 0,-1-2,-1 0,-1-2,-2 0,-1-1,-1-1,-2-1,6-16,-16 33,-1 0,0 0,-1-1,-1 1,0-1,-1 1,-1-1,0 0,-3-10,3 21,-1 0,1 0,-1 0,-1 1,1-1,-1 0,0 1,0-1,0 1,-1-1,1 1,-1 0,0 0,0 0,-1 1,1-1,-1 1,1 0,-1-1,0 2,-1-1,1 0,0 1,-1 0,1 0,-1 0,0 1,0-1,1 1,-1 0,0 1,0-1,-5 1,0 1,0 0,0 0,0 1,1 0,-1 0,1 1,0 1,-1 0,1 0,1 0,-1 1,1 1,0-1,0 1,0 1,1-1,0 1,0 1,1-1,0 1,0 0,1 1,0-1,0 1,1 0,0 0,1 0,0 1,1-1,-1 1,1 9,0-4,1 1,1-1,1 1,0-1,1 1,0-1,1 0,1 0,1 0,0 0,1-1,0 0,1 0,1 0,0-1,1 0,0-1,1 0,0 0,1-1,1 0,28 24,2-3,1-1,2-1,1-3,48 21,-9-26,-61-20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7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1 707,'52'-22,"-2"-3,0-1,-2-3,-1-2,-1-2,14-16,-41 34,0-2,-1 0,-1-1,-1-1,0-1,-2 0,0-1,-1 0,9-22,-18 34,1 2,0 0,-1-1,-1 1,1-1,-1 0,0 0,-1 0,0 0,0 0,0 0,-1-1,-1 1,1-1,-2 1,1 0,-1-1,0 1,0 0,-1-1,-1 1,0-3,1 9,1 1,-1-1,1 1,-1-1,0 1,0 0,0-1,1 1,-1 0,0 0,0 1,0-1,-1 0,1 1,0-1,0 1,0-1,0 1,-1 0,1 0,0 0,0 0,0 1,-1-1,1 1,0-1,0 1,0 0,0-1,0 1,0 0,0 0,0 1,1-1,-1 0,0 1,-1 0,-56 64,57-62,-1 0,0 1,1-1,0 1,0-1,1 1,-1 0,1 0,0 0,0 0,0-1,1 1,0 1,0-1,0 0,1 0,-1-1,1 1,0 0,1 0,-1 0,1 0,0-1,0 1,0-1,1 0,0 1,0-1,0 0,0 0,0-1,1 1,0-1,0 0,0 0,0 0,0 0,0-1,1 1,-1-1,1-1,0 1,0 0,163 27,-143-26,-22-4,-1 0,1 1,0 0,0-1,0 1,-1 0,1 1,0-1,0 0,0 1,-1-1,1 1,0 0,-1 0,1 0,0 0,-1 1,1-1,-1 1,0-1,0 1,1 0,-1 0,0 0,0 0,-1 0,1 0,0 1,-1-1,1 1,-1-1,0 1,0-1,0 1,0 0,0-1,-1 1,1 0,-1 0,0 0,0 0,-41 114,35-100,3-13,1 0,-1 0,1 0,0 1,1-1,-1 1,1 0,0-1,0 1,0 0,1 0,0 0,0 0,0-1,0 1,1 0,0 0,0-1,0 1,0 0,1-1,0 1,0-1,0 1,1-1,11 6,0-7</inkml:trace>
  <inkml:trace contextRef="#ctx0" brushRef="#br0" timeOffset="1251.832">960 538,'3'-1,"20"-3,-1 0,1-2,-1-1,0 0,0-2,-1-1,0 0,-1-1,0-2,-1 0,0-1,13-13,-30 25,1 0,-1 0,-1-1,1 1,0 0,0 0,-1-1,0 1,1-1,-1 0,0 1,0-1,0 0,-1 1,1-1,-1 0,1 0,-1 0,0 0,0 0,0 1,-1-1,1 0,-1 0,1 0,-1 0,0 1,0-1,0 0,0 1,-1-1,1 1,-1-1,1 1,-1 0,0 0,0 0,0 0,0 0,-1 0,1 0,0 1,-1-1,1 1,-1-1,1 1,-1 0,0 0,0 0,1 1,-2-1,-8 1,0 1,0 1,0-1,1 2,-1 0,1 0,0 1,0 0,0 1,0 1,1-1,0 1,0 1,1 0,-1 1,1 0,1 0,0 0,-1 3,4-7,1 1,-1 0,1 0,0 1,1-1,-1 1,1 0,0 0,1 0,-1 0,1 0,1 1,-1-1,1 1,0-1,0 1,1-1,0 1,0 0,0-1,1 1,0-1,1 1,-1-1,1 0,0 1,1-1,0 0,0 0,0 0,0-1,1 1,0-1,0 0,0 0,1 0,3 2,6 1,0-2,0 1,1-2,0 0,0 0,1-1,-1-1,1-1,-1 0,1-1,0-1,0 0,-1-2,1 1,0-2,-1 0,0-1,9-3,8-4,-1-2,0-1,-1-2,-1-1,-1-1,0-1,-1-2,11-11,15-10,106-88,-158 128,1 0,-1 0,1 1,0-1,0 1,0 0,0-1,0 1,0 0,0 0,0 0,0 0,1 1,-1-1,0 1,1-1,-1 1,0 0,1 0,-1 0,0 0,1 0,-1 0,0 1,1-1,-1 1,0 0,0 0,0 0,1 0,-1 0,0 0,0 0,0 0,-1 1,1-1,0 1,0 0,-1-1,1 1,-1 0,0 0,1 1,2 14,-1 0,0 0,-2 1,0-1,-1 0,0 1,-2-1,-2 12,3-18,-1 0,-1 0,0 0,0 0,-1 0,0-1,-1 1,0-1,-1 0,0-1,-1 0,0 0,0 0,-1-1,0 0,0 0,-1-1,0 0,0 0,-1-1,0 0,0-1,0 0,-1-1,-5 2,-36-8,83-13,-9 13,0 1,0 1,-1 1,1 1,0 1,20 6,-19-8,1-1,0-1,0-1,-1-1,1-1,-1-1,0-1,0-1,-1-1,0-1,-1-1,1-1,18-13,-23 15,-1 0,1-1,-2-1,1 0,-2-1,1-1,9-11,-5 4,-1-1,0-1,-2 0,0-1,-1-1,-2 0,-1-1,0 0,-2-1,-1 0,3-15,-10 29,-1 1,1-1,-2 0,0 0,0 0,-1 1,-1-1,0 0,0 1,-2-4,3 10,-1 1,1 0,-1 0,0 0,-1 0,1 0,0 0,-1 0,0 1,0 0,0-1,0 1,-1 0,1 0,-1 1,0-1,0 1,0 0,0 0,0 0,0 0,-1 1,1 0,0 0,-1 0,1 0,-5 1,6 0,0 0,-1 0,1 1,0-1,0 1,-1 0,1 0,0 0,0 0,0 1,0-1,0 1,0 0,1 0,-1 0,1 0,-1 0,1 1,0-1,0 1,0-1,0 1,0 0,0 0,1 0,-1 0,1 0,0 0,0 0,0 3,-16 101,16-75,1-1,2 1,1 0,1-1,1 0,2 0,4 7,53 120,-60-150,2 1,-1 1,0-1,0 1,-1 0,0 1,-1-1,0 1,0-1,-2 1,1 0,-1 0,-1 0,0 0,-1 10,1-20,0 0,0 0,0 0,-1 0,1 0,0 0,-1 0,1-1,-1 1,1 0,-1 0,1 0,-1 0,1-1,-1 1,0 0,1-1,-1 1,0 0,0-1,1 1,-1-1,0 1,0-1,0 1,0-1,0 0,0 1,0-1,0 0,0 0,0 0,0 0,0 0,0 0,0 0,1 0,-1 0,0 0,0-1,0 1,0 0,0 0,0-1,-8-8</inkml:trace>
  <inkml:trace contextRef="#ctx0" brushRef="#br0" timeOffset="1535.147">2061 313,'33'-5,"31"-6,14-2,3 2,-2 3,-11 2,-6 3,-10-4,-8 0,-7 1,-5 2,-3 1,-2 1,-1 1,-4 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285 590,'-25'12,"0"1,0 1,1 2,1 0,1 2,0 0,2 2,0 0,1 1,1 1,-3 5,19-25,0 1,0-1,0 1,0 0,1-1,-1 1,1 0,-1 0,1 0,0 0,0 0,1 0,-1 0,1 0,-1 0,1 0,0 1,0-1,0 0,1 0,-1 0,1 0,0 0,-1 0,1 0,1 0,-1 0,0 0,1 0,-1 0,1-1,0 1,0-1,0 1,0-1,1 0,-1 0,1 0,-1 0,1 0,0-1,-1 1,1-1,0 1,0-1,0 0,2 0,3 0,-1 0,0-1,0 0,1-1,-1 1,0-1,0-1,0 1,0-1,0-1,0 1,-1-1,1 0,-1-1,1 1,-1-1,-1 0,4-3,98-98,-87 83,109-124,-129 145,0 0,0 0,0 0,0 0,0 0,1 0,-1 0,0 1,0-1,1 0,-1 0,1 0,-1 1,1-1,-1 0,1 0,-1 1,1-1,-1 0,1 1,0-1,0 1,-1-1,1 1,0-1,0 1,-1-1,1 1,0 0,0 0,0-1,0 1,0 0,-1 0,1 0,0 0,0 0,0 0,0 0,0 0,0 0,0 0,-1 1,1-1,0 0,0 1,0-1,0 0,-1 1,1-1,0 1,0-1,-1 1,1 0,0-1,-1 1,1 0,-1-1,1 1,-1 0,1 0,-1-1,1 1,-1 0,0 0,0 0,1 0,-1 0,0-1,0 2,4 33,-5-29,0 0,1 0,0 1,0-1,0 0,1 0,0 0,0 1,0-1,1 0,0 0,0-1,1 1,-1 0,1-1,1 1,-1-1,1 0,0 0,0-1,0 1,0-1,1 0,0 0,0 0,0 0,0-1,1 0,0 0,-1-1,1 0,0 1,1-2,9-1,0-2,0 0,0-1,-1 0,1-1,-1-1,0-1,0 0,0-1,-1 0,0-1,-1-1,1 0,1-3,7-2,1 0,-1-2,0 0,-2-1,0-1,0-1,-2-1,-1-1,0 0,-1-1,-2-1,0 0,6-17,-13 17,-1 0,-1-1,-1 0,-1 0,-2 0,0 0,-1 0,-3-15,2-5,1 26,-1 0,-1 0,0 1,-1-1,-1 1,-1 0,-2-8,7 24,-1 0,1 0,0 0,0 0,0 0,-1 0,1 0,0 0,-1 0,1 0,-1 0,1 0,-1 0,1 0,-1 0,0 1,0-1,1 0,-1 0,0 1,0-1,0 0,0 1,0-1,0 1,1-1,-1 1,-1-1,1 1,0 0,0 0,0-1,0 1,0 0,0 0,0 0,0 0,0 0,0 1,0-1,0 0,0 0,0 1,-1-1,1 0,1 1,-1-1,0 1,0 0,0-1,0 1,0 0,0-1,1 1,-1 0,0 0,1 0,-1-1,0 1,1 0,-1 0,1 0,-1 0,1 0,0 0,-1 0,1 1,-12 42,1 0,2 0,3 1,1 0,2 1,2-1,4 31,-2-36,1 284,20-207,-27-131,0-5</inkml:trace>
  <inkml:trace contextRef="#ctx0" brushRef="#br0" timeOffset="251.811">680 449,'43'4,"34"8,8 0,-1-1,-9-2,-13-4,-8-1,-8-3,-6 0,-6-1,-4-1,-7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108 283,'-12'13,"0"-1,1 2,0-1,1 2,1-1,0 1,1 1,-4 9,10-19,0-1,0 0,0 1,1-1,-1 0,1 1,1 0,-1-1,1 1,0 0,0-1,1 1,-1-1,1 1,0 0,1-1,0 0,0 1,0-1,0 0,1 0,-1 0,1 0,1-1,-1 1,1-1,0 0,0 1,-1-3,0 0,0 0,0 0,1 0,-1 0,1-1,-1 0,1 1,-1-1,1 0,0-1,0 1,-1-1,1 0,0 0,0 0,0 0,0 0,-1-1,1 0,0 0,-1 0,1 0,0-1,-1 1,1-1,91-57,-80 48,-8 6,0 0,-1-1,0 0,0 0,0 0,-1-1,0 0,0 0,0 0,-1-1,0 1,-1-1,0 0,0 0,-1 0,1-1,-2 1,1 0,-1-1,-1 1,0-1,0 0,0 1,-1-1,0 1,-1 0,-2-7,1 10,-1 0,-1 0,1 0,-1 0,0 1,0-1,0 1,0 1,-1-1,0 1,0 0,0 0,0 0,0 1,0 0,-1 0,1 1,-1 0,1 0,-1 0,1 1,-1 0,0 0,1 1,-1 0,1 0,-1 0,1 1,-2 0,-10 5</inkml:trace>
  <inkml:trace contextRef="#ctx0" brushRef="#br0" timeOffset="4548.946">531 340,'1'254,"-1"-251,0 1,1 0,-1 0,1 0,0 0,0 0,0-1,1 1,0 0,-1-1,1 1,0-1,0 0,1 0,-1 0,1 0,-1 0,1 0,0-1,0 1,0-1,1 0,-1 0,0 0,1 0,0 0,-1-1,1 0,0 0,0 0,-1 0,1 0,0-1,0 0,0 1,0-2,0 1,0 0,3-1,5-3,1 0,-1-1,0 0,-1 0,1-1,-1-1,0 0,-1 0,1-1,-2-1,1 0,-1 0,0-1,-1 0,0 0,-1-1,0 0,-1 0,0 0,-1-1,0 0,1-6,9-68,-19 62</inkml:trace>
  <inkml:trace contextRef="#ctx0" brushRef="#br0" timeOffset="5014.889">1293 1,'-2'1,"0"0,0 1,0-1,1 1,-1 0,0-1,1 1,-1 0,1 0,0 0,-1 0,1 0,0 0,0 0,1 1,-1-1,0 0,1 1,-1-1,1 0,0 1,0-1,0 0,0 1,0 0,0 0,-14 281,-20-70,33-214,1 0,0 1,-1-1,1 0,-1 0,1 0,0 0,-1 0,1 0,0 0,-1 0,1 0,-1 0,1 0,0 0,-1 0,1 0,-1 0,1 0,0 0,-1-1,1 1,0 0,-1 0,1 0,0-1,-1 1,1 0,0 0,0-1,-1 1,1 0,0-1,0 1,-1 0,1-1,0 1,0 0,0-1,0 1,0 0,-1-1,1 1,0 0,0-1,0 1,0-1,0 1,0 0,0-1,0 1,0-1,1 1,-1 0,0-1,0 1,0 0,0-1,0 1,1 0,-1-1,0 1,0 0,1-1,-1 1,0 0,0 0,1-1,-1 1,-1-18</inkml:trace>
  <inkml:trace contextRef="#ctx0" brushRef="#br0" timeOffset="5214.034">954 254,'38'10,"28"3,6-1,2-2,-8-8,-10-4,-9-1,-9-1,-5 0,-9 2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5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30,'20'0,"15"0,7 0,1 0,-2-5,-3-1,-3 0,-4 1,-1 2,-1 0,-1 2,0 1,-1 0,-4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1,'33'4,"26"2,8 0,-4-1,-6-1,-9-7,-8-2,-6-1,-8 2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6,'-19'4,"0"0,1 1,0 1,0 1,1 0,0 1,0 1,1 1,0 0,0 1,1 1,1 0,0 1,1 1,0 0,0 2,9-7,1 1,1-1,-1 1,1 0,1-1,0 1,0 0,1 0,1 0,-1 0,1-1,1 1,0 0,0-1,1 1,0-1,1 0,0 0,0 0,1 0,0-1,1 0,0 0,0 0,1-1,-1 1,2-2,-1 1,1-1,0 0,0-1,0 0,1 0,0-1,0 0,2 0,14 2,1-1,-1-2,1-1,0 0,-1-2,1-1,0-1,-1-2,1 0,-1-1,0-2,-1 0,1-2,-2-1,2-1,-13 7,1 0,-1-1,0 0,0-1,-1 0,1-1,-1 0,-1-1,0 0,0-1,0 0,-1 0,0-1,-1 0,0-1,-1 0,0 0,-1-1,0 1,-1-1,2-7,-8 10,0-1,-1 1,0 0,-1 0,0 0,0 0,-1 0,-1 1,1 0,-1 0,0 0,-1 0,0 1,0 0,-1 0,0 0,0 1,0 0,-1 1,0-1,0 2,0-1,-1 1,1 0,-6-1,-16-5,0 1,-1 1,0 2,-1 1,1 2,-1 1,1 1,-4 2,-13-1</inkml:trace>
  <inkml:trace contextRef="#ctx0" brushRef="#br0" timeOffset="428.861">0 289,'1410'0,"-1382"0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0,'0'381,"0"-359,-1 1,-1-1,-2 1,0-1,-1 0,-1 0,-3 3,1-6</inkml:trace>
  <inkml:trace contextRef="#ctx0" brushRef="#br0" timeOffset="404.049">12 114,'-1'-1,"0"0,1 1,-1-1,0 0,0 0,1 1,-1-1,0 0,1 0,-1 0,1 0,-1 0,1 0,-1 0,1 0,0 0,-1 0,1 0,0 0,0 0,0 0,0 0,0 0,0 0,0 0,0 0,0-1,0 1,1 0,-1 0,1 0,-1 0,0 0,1 0,-1 1,1-1,0 0,-1 0,1 0,0 0,0 1,-1-1,1 0,0 1,0-1,0 0,0 1,0-1,55-22,-46 20,14-3,1 2,0 0,-1 1,1 2,0 0,24 4,123-13,-81-6,-81 19,-5 3</inkml:trace>
  <inkml:trace contextRef="#ctx0" brushRef="#br0" timeOffset="782.493">605 566,'0'4,"0"7,0 7,0 4,0 3,0 3,0 1,0-4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4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355 395,'49'-26,"-35"20,0-1,-1 0,0-1,0-1,-1 0,0 0,0-1,-1-1,6-8,-16 19,0-1,-1 1,1-1,0 0,-1 1,1-1,0 0,-1 1,1-1,-1 0,1 0,-1 0,0 0,1 1,-1-1,0 0,1 0,-1 0,0 0,0 0,0 0,0 0,0 0,0 0,0 0,0 0,-1 0,1 1,0-1,0 0,-1 0,1 0,-1 0,1 0,-1 0,1 1,-1-1,1 0,-1 1,0-1,1 0,-1 1,0-1,1 0,-1 1,0-1,0 1,0 0,0-1,1 1,-1 0,0-1,0 1,-1 0,-52-1,13 10,-1 2,1 1,0 2,2 2,-16 9,-25 10,78-35,-75 42,76-41,-1 0,0 0,1 0,0 0,-1 1,1-1,0 0,0 1,0 0,0-1,0 1,0-1,0 1,0 0,1 0,-1-1,0 1,1 0,0 0,-1 0,1 0,0 0,0-1,0 1,0 0,1 0,-1 0,0 0,1 0,-1-1,1 1,0 0,-1 0,1-1,0 1,0-1,0 1,1-1,-1 1,0-1,0 1,2 0,3 3,0-1,0 1,1-1,0 0,0 0,0-1,0 0,1 0,-1-1,1 0,-1 0,1-1,0 0,0 0,0-1,0 0,85 21,-92-20,0-1,0 1,0-1,0 1,0 0,0-1,0 1,0 0,0 0,-1 0,1-1,0 1,0 0,-1 0,1 0,-1 0,1 0,-1 0,1 1,-1-1,0 0,1 0,-1 0,0 0,0 0,0 1,0-1,0 0,0 0,0 0,0 0,0 1,-1-1,1 0,0 0,-1 0,1 0,-1 0,1 0,-1 0,1 0,-1 0,0 0,0 0,1 0,-1 0,0-1,-1 1,-46 39,45-39,-172 123,172-123,0 1,0-1,1 1,-1 0,0 0,1 0,-1 0,1 0,0 1,0-1,0 1,0-1,0 1,1 0,-1-1,1 1,-1 0,1 0,0 0,0 0,1 0,-1 1,1-1,-1 0,1 0,0 0,0 1,0-1,1 0,-1 0,1 0,0 0,0 1,0-1,0 0,0 0,1-1,-1 1,1 0,0 0,0-1,0 1,2 1,19 5,1-1,0-1,0-1,0-1,1-2,0 0,0-1,0-2,25-2,-41 2,-2 0,-4 0,-1 1,1-1,0 0,0 0,0 0,0-1,0 1,0-1,-1 1,1-1,0 0,0 0,-1 0,1 0,-1-1,1 1,-1-1,1 1,-1-1,2-2,1-8</inkml:trace>
  <inkml:trace contextRef="#ctx0" brushRef="#br0" timeOffset="396.168">355 1,'-16'34,"2"1,1 0,2 1,1 1,2 0,2 0,1 0,2 1,1 0,3 10,-25 222,1-77,5-61,7 1,4 29,19-60,-8-56,-8-43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0 639,'6'-29,"3"-26,3 0,2 1,3 0,2 2,10-19,-20 50,1 1,1 0,1 1,1 0,0 1,1 1,1 0,1 1,0 0,9-5,-5 7,-15 8,1 1,0 0,0 1,1 0,-1 0,1 0,0 1,0 0,0 0,0 1,1 0,-1 0,1 0,-1 1,2 0,-6 3,0 0,0 1,0-1,0 0,-1 1,1-1,-1 1,0 0,1 0,-1 0,-1 0,1 0,0 0,-1 1,0-1,1 1,-1-1,-1 1,1-1,0 1,-1-1,0 1,0 0,0-1,0 1,0-1,-1 1,-1 3,2-2,-4 341,4-345,-1 1,1-1,-1 0,1 1,-1-1,1 1,0-1,0 1,0-1,0 1,0-1,0 1,0-1,0 0,0 1,1-1,-1 1,1-1,-1 1,1-1,0 0,-1 1,1-1,0 0,0 0,0 0,0 0,0 1,0-1,0 0,0-1,0 1,1 0,-1 0,0 0,0-1,1 1,-1-1,1 1,-1-1,0 1,1-1,-1 0,1 0,-1 0,1 0,-1 0,1 0,-1 0,1 0,-1-1,1 1,-1 0,0-1,1 1,-1-1,1 0,68-97,-48 70,13-19,3 2,1 1,32-25,-48 49,113-79,-135 98,0 0,1 0,-1 1,0-1,1 0,-1 1,0-1,1 1,-1 0,1-1,-1 1,1 0,-1 0,1 0,-1 0,1 0,-1 0,1 0,-1 0,0 1,1-1,-1 0,1 1,-1-1,0 1,1 0,-1 0,0-1,0 1,1 0,-1 0,0 0,0 0,0 0,0 0,0 1,0-1,-1 0,1 0,0 1,-1-1,1 0,0 1,-1-1,0 1,2 69,-55 159,40-191,10-33,0 1,1 0,-1 0,2 0,-1 0,1 1,0-1,0 0,1 1,0-1,0 1,1 2,5 7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8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0,'-31'19,"1"2,1 0,1 2,1 1,0 1,2 1,-11 17,29-35,1 1,0 0,0 0,1 0,0 1,0 0,1 0,1 0,0 0,0 1,1-1,0 1,1 0,0-1,0 1,2 0,-1 0,2 7,-2-16,1 0,-1 0,0-1,1 1,-1 0,1 0,0 0,-1 0,1-1,0 1,0 0,0-1,0 1,1 0,-1-1,0 0,1 1,-1-1,1 0,-1 0,1 1,0-1,-1 0,1-1,0 1,0 0,-1-1,1 1,0 0,0-1,0 0,0 0,0 1,0-1,0 0,0-1,0 1,0 0,0 0,0-1,-1 0,1 1,0-1,0 0,80-46,34-76,-97 99,1 0,1 1,1 2,1 0,1 1,18-11,39-6,-79 36,0 1,0-1,0 1,0 0,0-1,0 1,0 0,0 0,0 1,0-1,0 0,0 1,0-1,0 1,-1-1,1 1,0 0,0 0,0 0,-1 0,1 0,-1 0,1 1,-1-1,1 0,-1 1,0-1,1 1,-1 0,0-1,0 1,0 0,-1 0,1-1,0 1,-1 0,1 0,-1 0,1 0,-1 0,0 0,0 0,-1 223,-1 117,-2-301,-1 0,-3 0,-1-1,-10 26,18-63,1-1,-1 1,0-1,0 1,0-1,0 1,0-1,0 0,-1 0,1 0,-1 0,1 0,-1 0,0 0,0 0,0 0,0-1,0 1,0-1,0 0,-1 1,1-1,0 0,-1 0,1-1,-1 1,1 0,-1-1,1 0,-1 1,1-1,-1 0,0 0,1 0,-1-1,1 1,-1-1,1 1,-1-1,1 0,-1 0,1 0,0 0,-1-1,1 1,0 0,0-1,0 0,0 1,0-1,1 0,-1 0,0 0,1 0,-2-3,-3-5,0-1,1-1,0 1,0-1,1 0,1 0,0 0,1-1,0 1,1-1,0 1,1-1,1 1,0-1,0 1,1 0,1-1,1-2,4-10,0-1,2 1,1 0,1 1,1 1,1-1,1 2,2 0,2-5,-3 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0,'27'320,"-43"-12,-14-116,29-190,0 0,0-1,0 1,0 0,0 0,1 0,-1 0,1 0,-1 0,1 0,0 0,-1 0,1 0,0 0,0 0,1 0,-1 0,0 0,1 0,-1 0,1 0,0 0,-1 0,1 0,0 0,0-1,0 1,1 0,-1 0,0-1,1 1,-1-1,1 0,-1 1,1-1,0 0,-1 0,1 0,0 0,0 0,0 0,0-1,0 1,0 0,0-1,0 0,0 1,0-1,0 0,0 0,0 0,0-1,10-3,0-1,-1 0,1-1,-1 0,0-1,-1 0,0-1,0 0,0-1,1-1,69-50,-79 59,0 0,1 0,-1 0,0 0,0 1,1-1,-1 1,1-1,-1 1,1-1,-1 1,0 0,1-1,-1 1,1 0,-1 0,1 0,-1 0,1 1,-1-1,1 0,-1 1,1-1,-1 1,1-1,-1 1,0 0,1-1,-1 1,0 0,0 0,0 0,0 0,0 0,1 0,-2 0,1 0,0 1,0-1,0 0,-1 1,1-1,0 0,-1 1,1-1,-1 1,0-1,1 1,4 78,-6-71,14 64,-1-60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0,'20'5,"20"1,8 0,1-1,-3-1,-5-2,-4-1,-4-1,-2 0,-3 0,0 0,-1 0,-9-1,-8 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59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0,'44'15,"28"-1,6-2,-4-4,-11-2,-15-3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7:0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1,'0'9,"-10"23,-2 10,-1 4,4-3,2 3,-2-3,0-4,2-3,2-4,2-1,2-3,0 0,6 0,6-6,2-10,-1-8</inkml:trace>
  <inkml:trace contextRef="#ctx0" brushRef="#br0" timeOffset="390.594">28 593,'10'4,"22"-2,15-2,5-1,-2-1,0-4,-3-1,-6 0,-4 2,-4 1,-3 2,-1 1,-6 0</inkml:trace>
  <inkml:trace contextRef="#ctx0" brushRef="#br0" timeOffset="787.148">0 875,'70'-17,"1"3,0 3,70-1,-84 24,-56-11,0-1,0 1,0 0,0 0,0 0,0 0,-1 0,1 0,0 0,0 0,-1 0,1 1,-1-1,1 0,-1 0,0 1,1-1,-1 0,0 0,0 1,0-1,0 0,0 1,0-1,0 0,0 0,-1 1,1-1,0 0,-1 0,1 1,-1-1,1 0,-1 0,0 0,0 0,1 0,-1 0,0 0,0 0,-1 1,-106 90,61-59,31-21,5-6,1 1,0 0,1 0,-1 1,2 1,-1-1,1 2,0-1,1 1,0 0,0 0,1 1,1 0,-5 11,10-20,0 1,0 0,0 0,1-1,-1 1,1 0,-1-1,1 1,0 0,0-1,0 1,0-1,0 0,1 1,-1-1,1 0,0 0,-1 1,1-1,0-1,0 1,0 0,1 0,-1-1,0 1,1-1,-1 0,1 0,-1 0,1 0,0 0,86 10,-61-17,-3-1</inkml:trace>
  <inkml:trace contextRef="#ctx0" brushRef="#br0" timeOffset="5624.576">846 508,'-11'54,"-3"-1,-2-1,-2 0,-3-1,-6 7,-74 152,101-210,0 0,1 0,-1-1,0 1,0 0,0 0,0-1,1 1,-1 0,0 0,0 0,1-1,-1 1,0 0,0 0,1 0,-1 0,0 0,0 0,1 0,-1 0,0 0,1 0,-1-1,0 1,0 1,1-1,-1 0,0 0,1 0,-1 0,0 0,0 0,1 0,-1 0,0 0,1 0,-1 1,0-1,0 0,0 0,1 0,-1 1,0-1,0 0,0 0,1 0,-1 1,0-1,0 0,0 0,0 1,0-1,26-22,167-197,23-74,-216 292,1 0,-1 0,0 0,0 0,0 0,1 0,-1 0,1 1,-1-1,0 0,1 0,0 0,-1 0,1 1,-1-1,1 0,0 0,0 1,-1-1,1 1,0-1,0 1,0-1,0 1,-1-1,1 1,0 0,0-1,0 1,0 0,0 0,0 0,0 0,0 0,0 0,0 0,0 0,0 0,0 0,0 1,0-1,0 0,0 1,0-1,0 0,-1 1,1-1,0 1,0 0,0-1,-1 1,1-1,0 1,-1 0,1 0,0 0,-1-1,1 1,-1 0,1 0,-1 0,0 0,1 0,-1 0,0 0,0 0,0 0,-1 230,-11-150,2 30,11-110,-1 0,1 0,0 0,0 0,0-1,0 1,1 0,-1 0,0-1,0 1,0 0,1-1,-1 1,0-1,0 0,1 1,-1-1,0 0,1 0,-1 0,0 0,1 0,-1 0,1 0,-1 0,0-1,0 1,1-1,-1 1,0 0,1-1,-1 0,0 1,0-1,0 0,0 0,0 0,0 0,0 1,0-1,0-1,0 1,0 0,-1 0,1 0,0 0,-1 0,1-1,-1 1,1 0,-1-1,0 1,0 0,1-1,-1 1,3-3,235-310,-167 233,-70 80,0 0,-1 1,1-1,0 1,0-1,0 0,0 1,0 0,0-1,0 1,0 0,0-1,0 1,1 0,-1 0,0 0,0 0,0 0,0 0,0 0,0 0,0 0,0 1,0-1,0 0,0 1,0-1,0 1,0-1,0 1,0 0,0-1,0 1,0 0,0-1,-1 1,1 0,0 0,-1 0,1 0,0 0,-1 0,0 0,1 0,-1 0,1 0,-1 0,0 0,0 0,1 1,7 57,-7-15,-3 0,-1 0,-2 0,-5 14,-1 26,10-60</inkml:trace>
  <inkml:trace contextRef="#ctx0" brushRef="#br0" timeOffset="13492.5">1666 423,'0'2,"0"1,0-1,0 0,1 0,-1 1,1-1,-1 0,1 0,0 0,0 0,0 1,0-1,0-1,1 1,-1 0,0 0,1 0,0-1,-1 1,1-1,0 1,0-1,0 0,0 1,0-1,0 0,0-1,0 1,0 0,1 0,-1-1,0 1,0-1,1 0,-1 0,0 0,0 0,1 0,-1 0,0-1,2 0,96-26,-87 20,-12 6,-1-1,1 2,0-1,-1 0,1 0,0 0,0 0,-1 0,1 1,0-1,0 0,0 1,0-1,0 0,0 1,0-1,0 1,0 0,1-1,-1 1,0 0,0 0,0 0,0 0,0 0,1 0,-1 0,0 0,0 0,0 0,0 0,0 1,0-1,1 1,-1-1,0 1,0-1,0 1,0-1,-1 1,1 0,0 0,0-1,0 1,0 0,-1 0,1 0,0 0,-1 0,1 0,-1 0,1 0,-1 0,0 0,1 0,-1 1,0-1,0 0,1 0,-1 1,-6 254,6-246,-1 22,1 1,2 0,0-1,3 1,0-1,3 0,3 8,33 50,-42-90,-1 0,1 0,-1 0,1 0,0-1,-1 1,1 0,0-1,-1 1,1-1,-1 0,1 0,-1 1,0-1,1 0,-1 0,0 0,1 0,-1-1,0 1,0 0,0 0,0-1,0 1,0-1,-1 1,1-1,0 1,-1-1,1 1,-1-1,1 1,-1-1,0 0,0 1,0-1,0 0,0 1,0-1,0 0,0 0,2-6,73-224,37-51,-53 148,-56 132,-1 5</inkml:trace>
  <inkml:trace contextRef="#ctx0" brushRef="#br0" timeOffset="14039.562">2456 141,'37'0,"-17"-1,1 1,0 0,-1 2,1 0,-1 2,1 0,6 3,-25-6,0-1,1 1,-1 0,0 0,0 0,0 0,0 0,0 0,0 1,0-1,0 1,-1-1,1 1,0 0,-1-1,0 1,1 0,-1 0,0 0,0 0,0 1,0-1,0 0,0 0,-1 1,1-1,-1 0,0 0,0 1,1-1,-1 1,-1-1,1 0,0 1,-1-1,1 0,-1 0,0 2,-49 77,-51 41,101-120,-1 0,0 0,0 0,1-1,-1 1,0 0,1 0,0 0,0 0,-1 0,1 0,1 0,-1 0,0 0,0 0,1 0,-1 0,1 0,-1 0,1 0,0-1,0 1,0 0,0 0,0-1,0 1,0-1,1 1,-1-1,0 1,1-1,-1 0,1 0,0 1,-1-1,1 0,0-1,0 1,0 0,0 0,0-1,-1 1,3-1,87 10,-80-10,0-1,-1 0,1-1,-1 0,1 0,-1-1,0-1,0 0,0 0,5-4,0-2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1,'0'0,"0"1,0-1,0 1,0-1,0 1,0-1,0 1,0 0,0-1,-1 1,1-1,0 0,0 1,0-1,-1 1,1-1,0 1,0-1,-1 1,1-1,-1 0,1 1,0-1,-1 0,1 1,-1-1,1 0,0 0,-1 1,1-1,-1 0,1 0,-1 0,1 0,-1 1,1-1,-1 0,1 0,-1 0,1 0,-1 0,1 0,-1 0,1-1,-1 1,1 0,-1 0,1 0,-1 0,1-1,-1 1,1 0,-1 0,1-1,0 1,-1 0,1-1,-1 1,1 0,0-1,0 1,-1-1,-10 49,2 1,2 0,2 0,2 28,3-61,9 88,-9-102,1 1,0-1,0 1,0-1,0 1,0-1,0 0,1 1,-1-1,1 0,0 0,-1 0,1 0,0 0,0-1,0 1,0 0,1-1,-1 0,0 1,1-1,-1 0,1 0,-1-1,1 1,-1 0,1-1,0 1,-1-1,1 0,0 0,-1 0,1 0,-1-1,3 1,9-5,-1-1,0 0,-1-1,0 0,0-1,0 0,-1-1,0 0,0 0,-1-2,-1 1,0-1,0 0,2-5,118-176,-128 191,-1 1,0-1,1 1,-1-1,1 1,-1-1,1 1,-1 0,1-1,0 1,-1 0,1-1,-1 1,1 0,0 0,-1-1,1 1,0 0,-1 0,1 0,0 0,-1 0,1 0,0 0,-1 0,1 0,0 0,-1 1,1-1,0 0,-1 0,1 1,0-1,-1 0,1 1,-1-1,1 0,-1 1,1-1,-1 1,1-1,-1 1,1-1,-1 1,0 0,1-1,-1 1,0-1,0 1,1 0,-1-1,0 1,0 0,0-1,0 1,0 0,0-1,0 1,0 0,0-1,0 1,0 0,0-1,0 1,0 0,-1-1,1 1,0-1,12 58,-10-43,1-1,0 0,1 0,0 0,1-1,0 1,1-1,1 0,1 1,-5-10,0 0,0 0,0 0,0 0,0-1,1 0,-1 0,1 0,0 0,0 0,0-1,0 1,1-1,-1 0,1-1,-1 1,1-1,0 0,-1 0,1 0,0-1,0 1,0-1,-1-1,1 1,0 0,0-1,-1 0,1 0,6-5,0 0,-1 0,1-1,-1 0,-1-1,0 0,0 0,0-1,-1 0,0-1,-1 1,0-2,-1 1,0-1,2-4,-8 15,66-156,-51 123,-13 40,-6 5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0 264,'15'0,"1"0,-1-1,0-1,0 0,0-2,0 1,0-2,-1 0,0 0,0-1,0-1,-1-1,1 0,6-6,-16 10,0 0,-1-1,1 1,-1-1,0 0,0 0,0 0,-1 0,0 0,0-1,0 1,-1-1,0 1,0-1,0 1,-1-1,1 0,-2 1,1-1,0 0,-1 1,0-1,0 0,-1 1,0 0,0-1,0 1,0 0,-1 0,0 0,0 0,0 1,-1-1,1 1,-1 0,-1-1,0 4,0 0,-1 0,1 0,0 1,-1-1,1 1,0 1,-1-1,1 1,-1 0,1 0,0 1,0-1,0 1,0 0,0 0,0 1,1 0,-1 0,1 0,-1 0,1 0,0 1,1 0,-1 0,0 0,1 0,0 1,0-1,0 3,-5 6,0 2,1-1,1 1,0 0,1 1,1-1,0 1,1 0,1 0,1 0,0 0,1 1,1 10,1-17,1-1,0 0,1 0,0-1,0 1,1-1,0 0,0 0,1 0,0-1,1 0,-1 0,1-1,1 1,-1-1,1-1,0 0,0 0,1 0,-1-1,1-1,0 1,0-1,0-1,0 0,1 0,-1 0,1-2,-1 1,1-1,2 0,76-26,-74 15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225 644,'-1'-2,"1"0,-1 0,0 0,0 1,0-1,0 0,0 1,0-1,0 0,-1 1,1 0,-1-1,1 1,-1 0,1 0,-1 0,0 0,1 0,-1 0,0 0,0 0,0 1,0-1,0 1,1-1,-1 1,0 0,0 0,0 0,0 0,0 0,0 0,0 1,0-1,0 1,0-1,0 1,0 0,1-1,-1 1,0 0,0 0,1 0,-1 1,1-1,-2 2,-63 70,57-61,0 0,0 0,1 1,1 0,0 1,1-1,1 1,0 1,0-1,2 1,0-1,0 1,1 0,1 0,1 0,0 0,1 6,1-17,1 0,-1 0,1-1,-1 1,1-1,0 0,0 1,1-1,-1-1,0 1,1 0,0-1,0 0,0 0,0 0,0 0,0 0,0-1,1 0,-1 0,0 0,1 0,-1-1,1 0,-1 0,0 0,1 0,-1-1,1 0,-1 0,0 0,1 0,-1-1,0 1,0-1,0 0,0 0,-1-1,1 1,0-1,-1 0,3-3,31-21,-1-2,-1-2,-2-1,-2-1,0-2,-3-1,-1-1,-1-2,4-11,-17 27,-1-1,-1 0,0-1,-2 0,-1 0,-2-1,0 0,-1 0,-2-1,-1 1,-1-5,0 6,1 15,-1-1,0 1,0 0,-1-1,-1 1,0-1,0 1,-1 0,0-1,-1 1,0 0,-1 0,0 1,0-1,-1 1,0 0,-1 0,0 1,-6-7,10 13,-1 1,0 0,1 0,-1 0,0 0,0 0,1 1,-1-1,0 1,0 0,0 0,0 0,0 0,1 1,-1-1,0 1,0-1,0 1,1 0,-1 0,0 0,1 1,-1-1,1 0,-1 1,1 0,0 0,0-1,0 2,0-1,-1 1,-62 72,49-54,1 1,0 1,2 0,0 1,2 0,1 1,1 0,0 0,2 1,2 0,0 0,1 1,2-1,1 1,1 0,3 24,1-36,1 0,1-1,0 1,1-1,0-1,1 0,1 0,0 0,1-1,0 0,1-1,0 0,1-1,0 0,0-1,1-1,0 0,1 0,0-1,0-1,1 0,-1-1,1-1,0 0,1-1,-1-1,0 0,1-1,-1-1,2 0,-1-2,1 0,-1-1,1 0,-1-2,0 0,-1 0,1-2,-1 0,0 0,-1-2,0 0,0 0,-1-1,0-1,0 0,-2-1,1-1,-1 1,-1-2,-1 1,0-1,0-1,-2 0,6-12,-13 26,24-84,-24 83,1 0,-1 0,0 0,0 0,0 0,0-1,0 1,0 0,-1 0,1 0,-1 0,0 0,1 0,-1 0,0 0,0 0,0 0,0 0,-1 1,1-1,0 0,-1 1,1-1,-1 1,0-1,1 1,-1 0,0 0,0 0,0 0,0 0,0 0,0 0,0 1,0-1,0 1,0 0,-1-1,-3 1,0 0,1 0,-1 1,0-1,1 1,-1 1,1-1,-1 1,1 0,0 0,-1 0,1 1,0 0,1 0,-1 0,0 1,1-1,0 1,0 0,0 0,0 1,1-1,-1 2,-3 3,0 1,1 0,0 0,1 1,0 0,0 0,1 0,1 0,0 1,-1 9,2-16,1 1,0 0,1 0,-1-1,1 1,0 0,0 0,1 0,0-1,0 1,0 0,0 0,1-1,0 1,1-1,-1 0,1 0,0 0,0 0,0 0,1 0,0-1,0 0,0 0,0 0,1 0,-1 0,1-1,0 0,0 0,0-1,1 1,2 0,9 2,0-2,-1 0,1-1,0 0,0-2,0 0,0-1,0 0,0-2,10-2,-12-1,0-1,-1 0,1-1,-2-1,1 0,-1-1,0 0,-1-1,-1 0,1-1,-2-1,3-4,19-17,112-176,-129 186,0 0,-2 0,-1-2,-1 0,-1 0,-1 0,-2-1,0-1,-2 1,-1-1,-1 0,-2-4,0 21,0 6,0-1,0 0,0 1,-1-1,0 0,0 0,-1 1,1-1,-1 0,0 0,-1 1,0-1,1 1,-2 0,1-1,-1 1,1 0,-1 0,-1 0,1 1,-1-1,0 1,0 0,-3-2,5 5,-1 1,0-1,0 1,1 0,-1 0,0 0,0 1,1-1,-1 1,0-1,0 1,1 0,-1 0,1 0,-1 0,1 1,-1-1,1 1,0-1,0 1,-1 0,1 0,1 0,-1 0,0 0,0 0,1 1,-1-1,-38 72,28-37,1 0,2 0,2 1,1 0,0 34,7 557,-28-283,26-323,0-1,-2 0,0 0,-2 0,0 0,-2-1,0 1,7-22,0 1,0-1,0 1,0-1,0 1,-1-1,1 1,0-1,0 0,0 1,-1-1,1 1,0-1,0 0,-1 1,1-1,0 0,-1 1,1-1,0 0,-1 1,1-1,-1 0,1 0,-1 1,1-1,0 0,-1 0,1 0,-1 0,1 0,-1 0,1 0,-1 0,1 0,-1 0,1 0,-1 0,1 0,0 0,-1 0,1 0,-1 0,1 0,-1-1,1 1,-1 0,1 0,0-1,-1 1,1 0,0-1,-1 1,1 0,0-1,-1 1,1 0,0-1,0 1,-1-1,1 1,0 0,0-1,0 1,0-1,-1 1,1-1,0 1,0-1,0 1,-14-41,13 37,-2-11,0-1,1 1,1 0,0-1,1 1,1-1,1 1,0-1,0 1,2 0,0 0,1 0,5-12,101-182,-101 192,138-192,-139 196,0-1,-2 0,1 0,-2 0,0-1,-1 0,0-1,-1 1,1-11,-7 242,25-136,-22-79,0 1,0-1,-1 0,1 1,0-1,0 0,0 0,1 0,-1 0,0 0,0 0,0 0,1 0,-1 0,1 0,-1-1,1 1,-1-1,1 1,-1-1,1 1,-1-1,1 0,-1 0,1 0,0 0,-1 0,1 0,-1 0,1 0,-1-1,1 1,-1-1,1 1,-1-1,1 0,-1 1,1-1,-1 0,0 0,0 0,1 0,-1 0,0 0,0 0,0-1,0 1,1-1,13-16,0-1,0 0,-2-1,-1 0,0-1,3-10,43-71,-44 83,-11 12,1 1,0-1,0 1,0 1,1-1,0 1,0-1,1 1,-1 1,1-1,0 1,0 0,1 0,0 1,-4 4,-1 0,1 0,-1 0,0 1,1 0,-1-1,0 1,0 0,0 0,0 0,-1 0,1 0,-1 1,1-1,-1 0,1 1,-1-1,0 1,0 0,-1-1,1 1,0-1,-1 1,0 0,1 0,-1-1,0 1,-1 0,1 0,0-1,-1 1,1 0,-1-1,0 1,1 2,-25 172,28-155,20-41,115-152,-116 143,45-37,-66 65,1 0,-1 1,0-1,1 1,-1 0,0-1,0 1,1 0,-1 0,0-1,0 1,0 0,0 0,0 0,0 1,0-1,0 0,-1 0,1 0,0 1,-1-1,1 0,-1 1,1-1,-1 0,1 1,-1-1,0 1,0-1,0 1,0-1,0 0,0 1,0-1,-1 1,1-1,0 1,-1-1,1 0,-1 1,1-1,-1 0,0 1,-27 210,28-184,0-4</inkml:trace>
  <inkml:trace contextRef="#ctx0" brushRef="#br0" timeOffset="445.734">2426 813,'5'-1,"17"-3,-1-1,0-1,0-1,0-1,-1 0,0-2,0 0,-1-1,-1-1,0-1,-1-1,0 0,-1-1,4-5,-16 14,1-1,-1 1,0-1,0 0,-1 0,0-1,0 1,-1-1,0 1,0-1,-1 0,0 0,0 1,-1-1,0 0,0 0,-1 0,0 0,0 0,-1 1,0-1,-2-3,3 9,-1-1,0 1,-1 0,1 0,0 0,0 0,-1 1,1-1,-1 1,0-1,1 1,-1 0,0 0,0 0,0 0,0 1,0-1,0 1,0 0,0-1,0 1,0 1,0-1,0 0,1 1,-1 0,0-1,0 1,0 0,0 1,1-1,-1 0,-2 2,-84 59,73-48,0 1,1 0,1 1,0 1,1 0,1 1,1 0,0 1,1 0,1 1,1-1,1 2,1-1,-4 22,10-35,0 0,0 0,1 0,0 0,0 0,0 0,1-1,0 1,1 0,-1-1,1 0,1 1,-1-1,1-1,0 1,0 0,1-1,-1 0,1 0,1 0,-1-1,1 1,-1-2,1 1,0 0,0-1,1 0,-1-1,1 1,0-1,-1 0,1-1,0 0,0 0,0 0,0-1,0 0,0 0,0-1,0 0,6-2,12-8,-6-2</inkml:trace>
  <inkml:trace contextRef="#ctx0" brushRef="#br0" timeOffset="1100.778">1833 220,'5'-9,"-3"-4,2 1,-3 2,-3 8,-5 4,-2 7,-4 1,5-1,4-6,3-4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2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43,'-8'-4,"0"1,-1 1,1 0,0 0,-1 0,1 1,-1 0,0 1,1 0,-1 0,0 1,1 0,-1 1,1-1,-1 2,1-1,0 1,0 1,0-1,1 1,-1 1,1-1,0 1,0 0,-5 6,-2-1,1 1,1 1,0 0,0 0,1 1,1 0,0 1,1 0,0 1,2 0,-1 0,2 1,0 0,-2 12,7-23,1 1,0-1,1 0,-1 0,1 0,0 1,1-1,-1 0,1 0,0 0,0-1,0 1,1 0,0-1,-1 0,2 1,-1-1,0 0,1-1,0 1,0-1,0 1,0-1,1 0,-1-1,1 1,-1-1,1 0,0 0,3 1,2 0,-1 0,1 0,0-1,0 0,0-1,0 0,0 0,0-1,1 0,-1-1,0 0,0-1,0 0,-1-1,6-1,98-53,-89 48</inkml:trace>
  <inkml:trace contextRef="#ctx0" brushRef="#br0" timeOffset="503.943">760 99,'-27'17,"2"-1,-1 0,2 2,1 0,0 2,1 0,1 2,-11 14,28-29,0-1,0 1,1-1,-1 1,2 0,-1 1,1-1,0 0,0 1,1-1,0 1,0-1,1 1,0-1,0 1,1 0,0-1,0 1,1-1,0 1,0-1,1 0,-1 0,2 0,0 2,-1-7,-1 0,0-1,0 1,1-1,-1 1,1-1,0 0,-1 0,1 0,0 0,-1 0,1 0,0-1,0 0,0 1,0-1,0 0,-1 0,1-1,0 1,0-1,0 1,0-1,-1 0,1 0,0 0,-1 0,1-1,-1 1,1-1,73-52,-57 35,0-1,-2 0,0-2,-1 0,-1-1,6-14,28-41,-45 71,-2 4,0 0,0 0,0-1,0 1,0 0,1 1,-1-1,1 0,0 1,0-1,0 1,0 0,0 0,0 0,0 1,1-1,1 0,-3 4,0 0,0 0,0 1,-1-1,1 0,0 1,-1-1,0 1,1-1,-1 1,0 0,-1 0,1-1,0 1,-1 0,1 0,-1 0,0 0,0 0,0-1,0 1,-1 0,1 0,-1 0,1 3,-1 40,0-36,0 0,0 0,1 0,0 0,1 0,0 0,1 0,0 0,1 0,0-1,0 1,1-1,0 0,0 0,3 2,9 11,-1-4</inkml:trace>
  <inkml:trace contextRef="#ctx0" brushRef="#br0" timeOffset="4019.579">1211 71,'-66'169,"28"-43,29-63,9-63,0-1,0 1,0 0,0-1,0 1,0 0,1-1,-1 1,0 0,0 0,0-1,1 1,-1 0,0-1,0 1,1 0,-1 0,0 0,0-1,1 1,-1 0,0 0,1 0,-1 0,0-1,1 1,-1 0,0 0,1 0,-1 0,0 0,1 0,-1 0,0 0,1 0,-1 0,1 0,-1 0,0 0,1 1,-1-1,0 0,1 0,-1 0,0 0,0 1,1-1,-1 0,0 0,0 1,1-1,-1 0,0 0,0 1,1-1,-1 0,0 0,0 1,0-1,0 0,0 1,1-1,-1 1,5-14</inkml:trace>
  <inkml:trace contextRef="#ctx0" brushRef="#br0" timeOffset="4505.961">1211 43,'30'120,"-4"-40,-19-42,38 119,-44-155,0 0,-1 0,1 0,0-1,0 1,0 0,0-1,0 1,1 0,-1-1,0 0,1 1,-1-1,1 0,-1 1,1-1,0 0,-1 0,1-1,0 1,0 0,0 0,0-1,-1 1,1-1,0 0,0 0,0 1,0-1,0 0,0-1,0 1,0 0,0-1,0 1,0-1,0 1,0-1,-1 0,1 0,0 0,0 0,-1 0,1 0,-1 0,1 0,-1-1,1 1,-1-1,0 1,0-1,0 0,1 1,-2-1,1 0,0 0,55-142,-40 99,-2-1,-3-1,-1 0,1-25,-6 49,1 5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103 791,'14'-1,"-1"0,0-1,0-1,0 0,0-1,-1 0,1-1,-1-1,0 0,-1 0,1-1,-1-1,-1 0,1 0,-1-1,-1 0,0-1,0 0,4-7,-10 14,-1 0,1 0,-1 0,0 0,0 0,0-1,-1 1,1-1,-1 1,0-1,0 1,0-1,0 0,-1 0,1 1,-1-1,0 0,0 0,-1 0,1 1,-1-1,0 0,1 0,-2 1,1-1,0 1,-1-1,0 1,0 0,0-1,0 1,0 0,0 0,-1 0,0 1,1-1,-1 1,0-1,0 1,-1 0,1 0,0 0,-1 1,1-1,-1 1,1 0,-1 0,0 0,0 0,1 1,-3-1,-7 4,1 0,-1 0,1 2,0-1,1 1,-1 1,1 0,0 1,1 0,-1 1,1 0,1 0,0 1,0 1,0-1,1 1,1 1,0-1,0 1,-4 12,2-11,1 1,1 0,0 0,1 1,1 0,0 0,0 1,2-1,0 1,0 0,2 0,0-1,0 1,2 13,1-22,0 0,1 0,-1 0,1 0,1-1,-1 1,1-1,0 0,0 0,0 0,1-1,-1 1,1-1,0 0,1-1,-1 1,0-1,1 0,0 0,0-1,0 0,0 0,6 1,6 2,1-2,-1 0,0-1,1-1,-1-1,1-1,13-2,137-44,-145 41</inkml:trace>
  <inkml:trace contextRef="#ctx0" brushRef="#br0" timeOffset="740.003">1007 537,'-45'28,"-13"6,2 3,2 1,1 4,-23 24,25 16,50-80,1 0,-1 0,1 0,-1 0,1 0,0 0,0 0,0 0,0 0,0 0,0 1,1-1,-1 0,1 0,-1 0,1 0,0 0,0-1,-1 1,1 0,1 0,-1 0,0-1,0 1,1 0,-1-1,1 0,-1 1,1-1,0 0,0 0,-1 1,1-1,0-1,0 1,0 0,0 0,0-1,0 1,0-1,0 0,0 1,1-1,10-1,0 1,0-2,0 0,0 0,0-1,-1-1,1 0,-1 0,0-2,0 1,-1-1,1-1,-1 0,-1-1,1 0,-2-1,3-1,10-7,142-117,-142 121,-19 28,-27 27,19-35,0 0,0 0,1 1,-1 0,2 0,-1 0,1 0,0 0,1 1,0-1,0 1,1 0,0-1,1 1,0 0,0 0,1 0,0 0,0-6,0-1,0 0,0 0,0 0,0 0,1 0,-1 0,1-1,-1 1,1 0,0-1,0 1,-1-1,1 0,0 1,0-1,0 0,1 0,-1 0,0-1,0 1,0 0,1-1,-1 1,0-1,1 0,-1 0,0 0,1 0,-1 0,0-1,1 1,-1-1,0 1,2-2,77-34,-49 8,-1-2,-1 0,-2-2,-2-1,-1-2,-1 0,-2-1,12-29,-30 61,-1 0,0 0,0-1,0 0,-1 1,0-1,1 0,-2 0,1 0,-1 0,1-1,-1 1,-1 0,1 0,-1-1,0 1,0-1,0 1,-1 0,0-1,0 1,-1 0,0-4,-2 8,0 1,0-1,1 0,-1 1,0 0,0 0,0 0,1 0,-1 1,0 0,0-1,1 1,-1 0,0 1,1-1,-1 1,1 0,0-1,-1 2,1-1,0 0,0 0,0 1,1 0,-7 3,1 1,0 1,0 0,1 0,0 0,0 1,1 0,0 0,-3 7,7-13,1 1,-1-1,1 0,0 1,0-1,0 1,1-1,-1 1,1-1,0 1,0 0,0-1,0 1,0-1,1 1,0-1,0 1,0-1,0 1,0-1,1 0,-1 0,1 1,0-1,0 0,0-1,1 1,-1 0,1-1,2 3,42 27,-41-30,-1 1,0 0,1 0,-1 0,-1 1,1 0,0-1,-1 2,0-1,0 1,0-1,-1 1,1 0,-1 0,0 0,-1 1,2 2,-2 2,-1 0,0 0,0 1,-1-1,0 0,-1 0,0 1,0-1,-1 0,-1 0,0 0,0 0,-1-1,0 1,-4 6,-3 9</inkml:trace>
  <inkml:trace contextRef="#ctx0" brushRef="#br0" timeOffset="1170.077">1853 1,'-76'482,"55"-227,4-126,17-118</inkml:trace>
  <inkml:trace contextRef="#ctx0" brushRef="#br0" timeOffset="1455.092">1599 453,'38'-9,"28"-9,7-1,-5 3,-8 4,-10-1,-8 3,-8 2,-8-3,-9 2</inkml:trace>
  <inkml:trace contextRef="#ctx0" brushRef="#br0" timeOffset="1883.255">2135 86,'-29'83,"3"0,3 2,-4 44,22-102,1 0,1 1,2-1,1 1,0-1,2 0,2 1,0-1,2-1,1 2,-7-26,0-1,0 1,1 0,-1-1,1 1,-1 0,1-1,0 1,0-1,0 1,0-1,0 1,0-1,0 0,0 1,0-1,1 0,-1 0,0 0,1 0,-1 0,1 0,-1 0,1-1,-1 1,1 0,0-1,-1 1,1-1,0 0,0 0,-1 0,1 1,0-2,0 1,-1 0,1 0,0 0,-1-1,1 1,0-1,-1 1,66-47,-46 30,-9 8,-8 5,0 0,0 1,0-1,1 1,-1 0,1 0,0 0,0 1,0 0,0 0,0 0,1 1,-1-1,1 1,-1 1,1-1,-3 4,0-1,0 1,-1 0,1 0,-1 0,1 0,-1 0,0 0,0 1,-1-1,1 1,-1 0,0-1,1 1,-2 0,1 0,0-1,-1 1,0 0,0 0,0 0,0 0,0 0,-1-1,0 2,1 3,4 45,1-33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5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2989 848,'-24'24,"-8"7</inkml:trace>
  <inkml:trace contextRef="#ctx0" brushRef="#br0" timeOffset="1760.401">3018 819,'-5'5,"-6"6,-7 2,1 2,-3 0,4 2,-2-3,3 2,-1 3,2 3,4 2,-2-2,2-11,2-6</inkml:trace>
  <inkml:trace contextRef="#ctx0" brushRef="#br0" timeOffset="-2340.501">223 707,'3'-8,"0"0,1 1,0 0,0-1,0 1,1 1,0-1,1 1,-1 0,1 0,0 0,1 1,0 0,-1 0,1 1,1-1,-1 2,1-1,-1 1,1 0,0 1,6-2,122-27,-133 31,-1 0,1 0,0 0,-1 1,1-1,0 1,-1 0,1 0,-1 0,1 0,-1 0,0 0,0 1,1-1,-1 1,0 0,0-1,0 1,0 0,-1 0,1 0,0 0,-1 1,0-1,1 0,-1 1,0-1,0 1,0-1,-1 1,1-1,-1 1,1 1,2 98,-5-77,2 4,-2 0,-1 0,-2-1,0 0,-2 1,-1 0,-67 141,130-275,88-104,-10 85,-108 105,73-41,-97 61,1 0,-1 0,1 0,-1 0,1 0,-1 0,0 0,0 0,1 1,-1-1,0 0,0 1,0-1,0 1,-1-1,1 1,0-1,0 1,-1 0,1-1,-1 1,0 0,1 0,-1-1,0 1,0 0,0 0,0-1,-1 1,1 0,0-1,-1 1,1 0,-1 0,1 3,22 229,-32-106,11-119,8-21,10-23,-18 32,18-38,2 1,1 0,2 2,2 1,2 1,19-20,28-19,-74 75,-1-1,1 1,0 0,0-1,-1 1,1 0,0 0,0-1,-1 1,1 0,0 0,0 0,-1 0,1 0,0 0,0 0,-1 0,1 0,0 1,0-1,0 0,-1 0,1 1,0-1,-1 0,1 1,0-1,-1 1,1-1,0 1,-1-1,1 1,-1-1,1 1,-1-1,1 1,-1 0,0-1,1 1,-1 0,0 0,1-1,-1 1,0 0,0 0,0-1,0 1,0 0,0 0,0-1,0 2,4 45,-4-43,-31 203,18-104,8-64,8-25</inkml:trace>
  <inkml:trace contextRef="#ctx0" brushRef="#br0" timeOffset="-1574.204">1804 565,'-24'8,"4"-3,0 0,1 1,-1 1,2 1,-1 1,1 0,1 2,-1 0,2 0,0 2,0 0,1 1,1 0,0 1,-4 8,14-19,1 0,0 1,0-1,0 1,0 0,1 0,0 0,0 0,0 0,1 0,-1 1,1-1,1 0,-1 1,1-1,0 1,0-1,0 1,1-1,0 1,0-1,0 0,1 0,0 1,0-1,0 0,0-1,1 1,0 0,0-1,0 1,3 2,0-5,1 0,0-1,-1 1,1-1,0-1,0 1,0-1,0 0,-1-1,1 1,0-1,0-1,-1 1,1-1,-1-1,1 1,-1-1,0 0,0 0,0-1,0 0,-1 0,1 0,-1 0,0-1,-1 0,2-1,8-5,191-190,-205 200,0 0,1 0,-1 0,1 0,-1 0,1 0,0 0,-1 1,1-1,0 0,0 0,-1 1,1-1,0 0,0 1,0-1,0 1,0-1,0 1,0-1,0 1,0 0,0 0,0-1,0 1,0 0,0 0,0 0,0 0,0 0,0 0,0 1,0-1,1 0,-1 0,0 1,0-1,-1 1,1-1,0 1,0-1,0 1,0-1,0 1,0 0,-1-1,1 1,0 0,-1 0,1 0,0 0,-1 0,1 0,-1-1,1 2,3 20,-2-1,0 0,-1 0,-1 1,-1-1,-3 14,3-29,-24 190,15-85,-5 0,-23 88,28-164,-1-1,-2 0,-1 0,-2-2,-1 0,-1 0,-2-2,-1-1,-2 0,-3 1,-51 24,75-53,0 0,0 0,0-1,0 1,0-1,0 0,0 1,0-1,0 0,0 0,0 0,0 0,0-1,0 1,0 0,0-1,0 0,0 1,1-1,-1 0,0 0,0 0,1 0,-1 0,0-1,1 1,-1 0,1-1,-1 1,1-1,0 1,0-1,0 0,0 1,0-1,0 0,0 0,1 0,-1 0,0 0,1 0,0 0,-1-1,0-18,0 0,2 0,0 0,1 0,2 0,0 1,1-1,1 1,0 0,2 1,0 0,1 0,2 1,-1 0,2 0,3-2,143-196,-146 198</inkml:trace>
  <inkml:trace contextRef="#ctx0" brushRef="#br0" timeOffset="-804.477">2340 1,'-11'14,"1"1,0 0,0 1,2 0,0 0,1 1,1 0,0 0,1 0,1 1,1 0,-1 12,-2 0,-41 251,-17 3,48-183,16-100,1 0,0-1,0 1,0 0,0-1,0 1,0-1,0 1,0-1,0 0,0 1,0-1,0 0,0 0,0 0,0 1,0-1,1 0,-1-1,0 1,0 0,0 0,0 0,0-1,0 1,0 0,0-1,0 1,0-1,0 1,0-1,0 0,0 1,0-1,-1 0,1 0,0 1,0-1,-1 0,1 0,-1 0,1 0,-1 0,1 0,-1 0,1 0,-1 0,0 0,136-148,-37 58,-98 91,-1-1,1 1,0-1,0 1,0 0,0-1,0 1,-1 0,1 0,0 0,0 0,0 0,0 0,0 0,0 0,0 0,-1 0,1 0,0 1,0-1,0 0,0 0,0 1,-1-1,1 1,0-1,0 1,-1-1,1 1,0-1,-1 1,1 0,0 0,-1-1,1 1,-1 0,0 0,1-1,-1 1,1 0,-1 0,0 0,0 0,1-1,-1 1,0 0,0 0,0 0,0 0,0 0,0 0,0 0,-1 0,6 58,-5-54,-4 171,-6-130,4-28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4348 424,'-212'373,"181"-326,26-41,21-31,208-265,-169 207,-54 83,-1 0,1 0,0 1,0-1,-1 0,1 1,0-1,-1 0,1 1,0-1,-1 1,1 0,-1-1,1 1,-1-1,1 1,-1 0,1-1,-1 1,0 0,1 0,-1-1,0 1,0 0,0 0,1-1,-1 1,0 0,0 0,0 0,0-1,0 1,0 0,-1 0,1-1,0 1,0 0,0 0,-1 0,1 0,1 35,-2-27,1 0,0 0,0 1,1-1,0 0,1 0,0 1,0-1,1-1,0 1,1 0,0-1,0 1,1-1,0 0,-1-2,-1-1,1 0,0 0,0 0,1 0,-1 0,1-1,0 0,1 0,-1 0,0-1,1 0,0 0,0 0,0-1,0 0,0 0,1 0,-1-1,0 0,1 0,-1-1,1 1,-1-1,1-1,-1 1,1-1,-1-1,0 1,1-1,-1 0,0 0,0-1,0 0,8-7,-1-1,0 0,-1-1,-1-1,1 0,-2 0,0-1,-1 0,0-1,-1 0,-1 0,0-1,1-7,-4 13,0 0,-1-1,-1 1,0-1,0 1,-1-1,-1 0,0 0,0 0,-1 1,0-1,-3-9,-2 2</inkml:trace>
  <inkml:trace contextRef="#ctx0" brushRef="#br0" timeOffset="397.106">4997 622,'18'-10,"1"-1,-1 0,-1-2,0 0,0 0,-2-2,1 0,-2-1,0 0,-1-1,3-7,-15 23,0 0,0 0,0 0,0 0,-1 0,1-1,0 1,-1 0,1 0,-1-1,1 1,-1 0,0-1,0 1,1-1,-1 1,0 0,0-1,0 1,-1-1,1 1,0 0,0-1,-1 1,1 0,-1-1,1 1,-1 0,0 0,1-1,-1 1,0 0,0 0,0 0,0 0,0 0,0 0,0 0,0 0,0 0,0 1,0-1,-1 0,1 1,0-1,-1 1,1-1,0 1,-1 0,1 0,0-1,-1 1,1 0,-77 8,69-6,-1 1,1-1,0 2,0 0,0 0,0 0,1 1,-1 0,1 1,1 0,-1 0,1 1,0 0,1 0,-1 1,1-1,1 1,0 1,0-1,0 1,1 0,0 0,1 0,0 0,1 1,0-1,0 1,1-1,0 1,0 0,1 0,1-1,0 1,2-3,1-1,1 0,-1 0,1 0,0-1,0 1,1-1,-1 0,1-1,0 1,0-1,1-1,-1 1,1-1,0 0,0 0,0-1,0 0,0-1,1 1,-1-1,1 0,-1-1,0 0,1 0,3-1,19-2,0-2,0-1,-1-1,0-1,19-9,-25 7,-5 0</inkml:trace>
  <inkml:trace contextRef="#ctx0" brushRef="#br0" timeOffset="1063.185">5617 424,'-27'14,"0"1,0 1,2 1,0 2,1 0,1 2,0 0,2 2,1 0,-4 7,23-29,-1 1,0 0,1 0,-1-1,1 1,-1 0,1 0,0 0,0 1,0-1,0 0,0 0,1 1,-1-1,1 0,-1 1,1-1,0 0,0 1,0-1,0 0,0 1,1-1,-1 1,1-1,-1 0,1 0,0 1,0-1,0 0,0 0,0 0,1 0,-1 0,0 0,1 0,0-1,-1 1,1 0,0-1,0 1,0-1,0 0,0 0,0 0,0 0,1 0,-1 0,0 0,0-1,1 1,-1-1,2 1,7-2,0-1,0 1,0-2,0 1,0-2,0 1,-1-1,0-1,0 0,0 0,0-1,-1-1,0 1,0-1,-1-1,0 0,1-1,83-57,-90 65,0 0,0 1,0-1,1 1,-1-1,0 1,0 0,1 0,-1 0,0 0,1 0,-1 1,0-1,0 1,1-1,-1 1,0 0,0 0,0 0,0 0,0 0,0 0,0 1,0-1,-1 1,1-1,-1 1,1 0,-1 0,1-1,-1 2,47 25,-37-30,1-1,-1 0,-1-1,1 0,0-1,-1 0,0-1,0 0,-1-1,1 0,-2 0,1-1,-1 0,0 0,0-1,-1 0,-1 0,1-1,-1-1,35-37,-28 35,-2 1,1-2,-2 0,0 0,-1-1,0 0,-1 0,-1-1,1-3,-7 18,0-1,0 0,-1 1,1-1,0 0,-1 0,0 0,1 0,-1 1,0-1,0 0,0 0,0 0,0 0,0 0,-1 0,1 1,-1-1,1 0,-1 0,1 0,-1 1,0-1,0 0,0 1,0-1,0 1,-1-1,1 1,0 0,-1-1,1 1,-1 0,1 0,-1 0,1 0,-1 0,0 0,1 1,-1-1,0 0,0 1,0 0,0-1,1 1,-1 0,0 0,0 0,0 0,0 0,0 0,0 1,1-1,-1 1,-10 3,1 2,0 0,0 0,0 1,1 1,0-1,1 1,0 1,0 0,1 0,0 1,0 0,1 1,-2 4,6-11,1 0,0 0,1 1,-1-1,1 0,0 1,0-1,0 1,0-1,1 1,0 0,0-1,0 1,0 0,1-1,0 1,0-1,0 1,0-1,1 0,0 1,0-1,0 0,1 1,77 83,-53-63,-23-20,0 0,0 0,0 1,-1-1,1 1,-1 0,-1 0,1 0,-1 0,0 1,-1-1,0 0,0 1,0-1,0 1,-1 5,7 42,-1-36</inkml:trace>
  <inkml:trace contextRef="#ctx0" brushRef="#br0" timeOffset="-8505.049">707 622,'-22'6,"-1"1,1 1,0 1,1 1,0 1,1 0,-13 11,25-16,0-1,1 1,0 0,0 1,1 0,0 0,0 0,1 1,0 0,0 0,0 0,1 0,1 1,-1 0,1 0,1 0,0 0,0 0,1 0,-1 5,2-12,0 0,0 0,-1-1,1 1,0 0,0 0,1 0,-1 0,0-1,1 1,-1 0,1 0,-1-1,1 1,0 0,0-1,0 1,0-1,0 1,0-1,0 1,0-1,1 0,-1 0,1 1,-1-1,1 0,-1 0,1 0,-1-1,1 1,0 0,-1-1,1 1,0-1,0 1,0-1,-1 0,1 0,1 0,70-22,-49 8,-2-2,0-1,-1 0,0-2,16-18,75-63,76-40,-188 139,0 1,1-1,-1 0,0 1,1-1,-1 1,1-1,-1 1,1-1,-1 1,1-1,-1 1,1-1,-1 1,1 0,0-1,-1 1,1 0,0-1,-1 1,1 0,0 0,-1 0,1 0,0 0,-1 0,1 0,0 0,-1 0,1 0,0 0,-1 0,1 0,0 0,-1 0,1 1,0-1,-1 0,1 1,0-1,-1 0,1 1,-1-1,1 1,-1-1,1 1,-1-1,1 1,-1-1,0 1,1 0,-1-1,0 1,1-1,-1 1,0 0,0-1,1 1,-1 0,0-1,0 1,0 0,0-1,0 1,0 0,-10 53,7-43,-39 190,23-28,-30 111,40-233,5-29,-6 38,-2 0,-3-1,-3 0,-2-1,-2-1,20-53,0 1,0-1,0 0,0 1,0-1,-1 0,0 0,0-1,0 1,0-1,-1 1,1-1,-1 0,0 0,0-1,0 1,0-1,0 0,0 0,-1 0,1-1,-1 1,0-1,1 0,-1-1,-4 1,5-3,1-1,-1 0,1-1,0 1,0 0,0-1,1 0,-1 1,1-1,0 0,0 0,0-1,1 1,-1 0,1-1,0 1,0 0,1-1,-1 1,1-1,0 1,0-1,1 1,-1-1,1 1,0-2,-1-5,0-23,1 0,1 0,2 0,1 0,2 1,2 0,1-2,48-108,-47 119</inkml:trace>
  <inkml:trace contextRef="#ctx0" brushRef="#br0" timeOffset="-6536.415">1299 594,'-53'316,"49"-302,3-26,1-33,0 41,4-29,1 1,1 0,2 1,1 0,2 0,1 1,1 0,14-23,11-28,-35 73,-2 4,1 0,-1 0,1 0,-1 0,1 0,1 0,-1 1,0-1,1 1,-1 0,1 0,0 0,0 0,1 0,-1 0,4-1,-5 5,0 1,-1 0,1 0,0-1,0 1,-1 0,1 1,-1-1,0 0,0 0,0 0,0 1,0-1,0 1,0-1,-1 0,0 1,1-1,-1 1,0 0,0-1,0 1,0-1,-1 1,1 0,0 0,-22 144,26-131</inkml:trace>
  <inkml:trace contextRef="#ctx0" brushRef="#br0" timeOffset="-3352.353">1836 594,'71'-39,"-71"38,0 0,0 0,-1 0,1 0,0 0,0 0,-1 0,1 0,0 0,-1 0,1 0,-1 0,0 0,1 1,-1-1,0 0,1 0,-1 1,0-1,0 0,1 1,-1-1,0 1,0-1,0 1,0 0,0-1,0 1,0 0,0-1,0 1,0 0,0 0,0 0,0 0,0 0,0 0,0 0,0 0,0 1,0-1,0 0,0 1,0-1,0 0,1 1,-1-1,-1 1,-21 2,-1 2,1 0,0 1,0 2,0 0,1 1,1 1,-1 1,-3 4,20-13,1 0,-1 0,1 0,-1 0,1 1,0-1,0 1,0 0,0 0,1 1,-1-1,1 1,0 0,0 0,0 0,1 0,-1 0,1 1,0-1,0 1,1-1,-1 1,1 0,0 0,0 0,1 0,-1-1,1 1,0 0,1 0,-1 0,1 0,0 0,0 0,2 4,0-3,2 0,-1-1,1 1,-1-1,2 0,-1 0,0-1,1 0,0 0,0 0,0 0,1-1,-1 0,1 0,-1-1,1 0,0 0,0-1,0 1,0-2,0 1,0-1,0 0,1 0,-1-1,0 0,0 0,0-1,0 0,-1 0,1 0,0-1,-1 0,0-1,0 1,0-1,5-4,13-9,-1-2,-1 0,-1-1,0-2,-2 0,-1-1,0 0,-2-2,0 0,8-22,-29 58,1 1,-1-1,2 1,0 0,0 0,1 0,0 0,1 1,1-1,0 10,0-16,0 1,0-1,1 0,0 0,0 0,0 0,1 0,-1 0,2-1,-1 1,1 0,-1-1,1 0,1 0,-1 0,1 0,0 0,0-1,0 1,1-1,0 0,0 0,0-1,0 1,13 3</inkml:trace>
  <inkml:trace contextRef="#ctx0" brushRef="#br0" timeOffset="-2871.333">2231 396,'104'343,"-104"-342,0 0,0 0,-1 0,1 0,0 0,0 0,0 0,0 0,0 0,0 0,1 0,-1 0,0 0,0-1,1 1,-1 0,0 0,1 0,-1 0,1 0,-1-1,1 1,0 0,-1 0,1-1,0 1,-1 0,1-1,0 1,0-1,0 1,-1-1,1 1,0-1,0 0,0 1,0-1,0 0,0 0,0 1,0-1,0 0,0 0,0 0,0 0,0-1,0 1,0 0,0 0,-1 0,1-1,0 1,0-1,0 1,0 0,0-1,-1 0,1 1,0-1,0 1,-1-1,1 0,55-164,-9 19,-42 140</inkml:trace>
  <inkml:trace contextRef="#ctx0" brushRef="#br0" timeOffset="-2569.86">2683 565,'0'29,"0"9</inkml:trace>
  <inkml:trace contextRef="#ctx0" brushRef="#br0" timeOffset="-2350.187">2541 199,'0'0</inkml:trace>
  <inkml:trace contextRef="#ctx0" brushRef="#br0" timeOffset="-1953.247">2965 1,'17'121,"-10"-79,-2-1,-2 1,-2 0,-4 40,1 1,-9 58,11-141,-5 18,1-1,0 1,1 0,2 0,-1 0,2 0,0 0,2 0,2 12,-4-30,0 0,0 0,0-1,1 1,-1 0,0 0,0-1,1 1,-1 0,0 0,0 0,1-1,-1 1,0 0,1 0,-1 0,0 0,1 0,-1 0,0 0,1 0,-1 0,0 0,1 0,-1 0,1 0,-1 0,0 0,1 0,-1 0,0 0,1 0,-1 0,0 1,0-1,1 0,-1 0,0 0,1 1,-1-1,0 0,0 0,1 1,-1-1,0 0,0 0,0 1,0-1,1 0,-1 1,0-1,0 0,0 1,0-1,0 0,0 1,0-1,0 0,0 1,0-1,0 0,0 1,0-1,0 0,0 1,0-1,0 0,0 1,-1-1,9-25,-5 5</inkml:trace>
  <inkml:trace contextRef="#ctx0" brushRef="#br0" timeOffset="-1701.254">2824 424,'33'0,"22"0,5 0,-2-5,-7-1,-7 0,-6 1,-4 2,-4 1,-7 1</inkml:trace>
  <inkml:trace contextRef="#ctx0" brushRef="#br0" timeOffset="-1031.217">3331 481,'-5'16,"1"-6,0 0,0 1,1 0,1 0,0 0,0 0,1 0,0 1,1-1,1 0,0 1,0-10,0 0,0 0,1 0,-1 0,1 0,0-1,-1 1,1 0,0-1,0 1,0-1,0 1,0-1,1 0,-1 0,0 0,0 0,1-1,-1 1,1-1,-1 1,0-1,1 0,-1 0,1 0,-1 0,1 0,-1 0,1-1,-1 1,0-1,1 0,-1 0,0 0,0 0,1 0,-1 0,0-1,0 1,0 0,0-1,-1 0,1 0,0 1,-1-1,1 0,-1 0,0 0,1 0,-1-1,14-14,0-1,-1-1,-1 0,0-1,-2 0,0-1,6-18,1 9,-18 29,0 1,0-1,0 1,1 0,-1-1,0 1,0-1,1 1,-1 0,0-1,1 1,-1 0,0-1,1 1,-1 0,1 0,-1-1,0 1,1 0,-1 0,1 0,-1-1,1 1,-1 0,1 0,-1 0,1 0,-1 0,1 0,-1 0,0 0,1 0,-1 0,1 0,-1 1,1-1,-1 0,1 0,-1 0,1 1,-1-1,0 0,1 0,-1 1,0-1,1 0,-1 1,0-1,1 0,-1 1,0-1,1 1,-1-1,0 0,0 1,0-1,1 1,-1-1,0 1,0-1,0 1,0-1,0 1,0-1,0 1,11 101,65 257,-68-313,-3-21,-2 0,0 1,-1-1,-2 1,-1-1,-1 1,0-4,-2 1,0-1,-1 0,-2-1,0 1,-1-1,-2-1,0 1,0-2,-2 1,-1-1,-8 9,-67 32,85-59,0 1,0-1,0 0,-1 0,1-1,0 1,-1-1,1 1,0-1,-1 0,1-1,0 1,-1 0,1-1,0 0,-1 0,1 0,0 0,0 0,0-1,0 1,0-1,0 0,0 0,1 0,-1 0,1-1,-1 1,0-2,-1-2,-1-1,1 0,0-1,1 1,0-1,0 1,1-1,0 0,0 0,1 0,0 0,0 0,1-1,0 1,0 0,1 0,0 0,1 0,0 0,0-2,3-7,1-1,0 1,2 0,0 1,0-1,1 2,1-1,7-7,75-82,-72 86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1139 57,'0'-3,"0"1,0-1,-1 1,0-1,1 1,-1-1,0 1,0 0,0-1,0 1,0 0,-1 0,1 0,-1 0,1 0,-1 0,0 0,0 1,0-1,0 1,0-1,0 1,0 0,0-1,-1 1,1 0,0 1,-1-1,1 0,-1 1,1-1,-1 1,1 0,-1 0,1 0,-1 0,-1 0,-97 15,79-8,1 1,0 1,0 1,1 1,0 1,1 1,0 0,1 1,-7 9,7-1,2 0,0 2,2 0,0 1,2 0,1 1,-2 9,-77 250,45-89,-29 115,60-246,4 1,2 1,1 45,7-55,12 141,-14-84,-5-59,2-21,-1-1,-1 0,-2-1,-13 31,3-5,14-40,0 0,-1 0,-1 0,-1-1,-1 0,0 0,-1-1,-1 0,0-1,-1 0,-1-1,0 0,-1-1,0-1,-1 0,-1-1,-5 3,-98 34,118-48,0 0,1 0,-1 0,0 0,0 0,0 0,1 1,-1-1,0 0,0 0,0 1,1-1,-1 1,0-1,1 1,-1-1,0 1,1-1,-1 1,0-1,1 1,-1 0,1-1,0 1,-1 0,1 0,-1-1,1 1,0 0,0 0,-1 0,1-1,0 1,0 0,0 0,0 0,0 0,0-1,0 1,0 0,0 0,0 0,1 0,-1-1,0 1,1 0,-1 0,0-1,1 1,-1 0,1 0,-1-1,1 1,-1-1,1 1,0 0,-1-1,1 1,0-1,-1 1,1-1,0 0,-1 1,1-1,0 0,60 18,-48-16,1 1,0 1,-1 0,1 1,-1 0,0 1,-1 1,0 0,0 1,0 0,-1 0,0 1,-1 1,5 4,0 6,-1 1,0 0,-2 1,0 1,-2 0,0 0,-2 1,0 0,-2 1,28 175,-53 26,-10-46,22-138,3-1,1 1,2 0,4 34,-1 9,15 141,-5-175,3 0,2 0,2-1,14 23,-23-57,0-1,1 0,0-1,1 0,1-1,0 0,1-1,0 0,1-1,0-1,0 0,1-2,1 1,12 3,-13-4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48,'29'0,"19"-5,6-1,-1 0,-5 1,-6-3,-5-1,-5 2,-2 6,-6 9,-8 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1,-9 2,-11 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20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0 113,'24'59,"-2"0,-4 2,-2 0,8 59,-4-22,-12-60,28 125,-7 2,-2 55,-2-86,-25-133,1-1,0 0,-1 0,1 0,-1 0,1 0,0 0,-1 0,1-1,0 1,-1 0,1 0,-1 0,1-1,-1 1,1 0,0-1,-1 1,1 0,-1-1,1 1,-1 0,0-1,1 1,-1-1,1 1,-1-1,0 1,1-1,-1 0,0 1,0-1,1 1,-1-1,0 0,0 1,0-1,0 1,0-1,0 0,0 1,0-1,0 0,0 1,0-1,28-140,52-119,164-349,-159 351,-82 252,-2 7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1,'0'0,"0"1,0-1,0 1,0-1,0 1,0-1,0 1,0 0,0-1,-1 1,1-1,0 0,0 1,0-1,-1 1,1-1,0 1,0-1,-1 1,1-1,-1 0,1 1,0-1,-1 0,1 1,-1-1,1 0,0 0,-1 1,1-1,-1 0,1 0,-1 0,1 0,-1 1,1-1,-1 0,1 0,-1 0,1 0,-1 0,1 0,-1 0,1-1,-1 1,1 0,-1 0,1 0,-1 0,1-1,-1 1,1 0,-1 0,1-1,0 1,-1 0,1-1,-1 1,1 0,0-1,0 1,-1-1,-10 49,2 1,2 0,2 0,2 28,3-61,9 88,-9-102,1 1,0-1,0 1,0-1,0 1,0-1,0 0,1 1,-1-1,1 0,0 0,-1 0,1 0,0 0,0-1,0 1,0 0,1-1,-1 0,0 1,1-1,-1 0,1 0,-1-1,1 1,-1 0,1-1,0 1,-1-1,1 0,0 0,-1 0,1 0,-1-1,3 1,9-5,-1-1,0 0,-1-1,0 0,0-1,0 0,-1-1,0 0,0 0,-1-2,-1 1,0-1,0 0,2-5,118-176,-128 191,-1 1,0-1,1 1,-1-1,1 1,-1-1,1 1,-1 0,1-1,0 1,-1 0,1-1,-1 1,1 0,0 0,-1-1,1 1,0 0,-1 0,1 0,0 0,-1 0,1 0,0 0,-1 0,1 0,0 0,-1 1,1-1,0 0,-1 0,1 1,0-1,-1 0,1 1,-1-1,1 0,-1 1,1-1,-1 1,1-1,-1 1,1-1,-1 1,0 0,1-1,-1 1,0-1,0 1,1 0,-1-1,0 1,0 0,0-1,0 1,0 0,0-1,0 1,0 0,0-1,0 1,0 0,0-1,0 1,0 0,-1-1,1 1,0-1,12 58,-10-43,1-1,0 0,1 0,0 0,1-1,0 1,1-1,1 0,1 1,-5-10,0 0,0 0,0 0,0 0,0-1,1 0,-1 0,1 0,0 0,0 0,0-1,0 1,1-1,-1 0,1-1,-1 1,1-1,0 0,-1 0,1 0,0-1,0 1,0-1,-1-1,1 1,0 0,0-1,-1 0,1 0,6-5,0 0,-1 0,1-1,-1 0,-1-1,0 0,0 0,0-1,-1 0,0-1,-1 1,0-2,-1 1,0-1,2-4,-8 15,66-156,-51 123,-13 40,-6 5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0 264,'15'0,"1"0,-1-1,0-1,0 0,0-2,0 1,0-2,-1 0,0 0,0-1,0-1,-1-1,1 0,6-6,-16 10,0 0,-1-1,1 1,-1-1,0 0,0 0,0 0,-1 0,0 0,0-1,0 1,-1-1,0 1,0-1,0 1,-1-1,1 0,-2 1,1-1,0 0,-1 1,0-1,0 0,-1 1,0 0,0-1,0 1,0 0,-1 0,0 0,0 0,0 1,-1-1,1 1,-1 0,-1-1,0 4,0 0,-1 0,1 0,0 1,-1-1,1 1,0 1,-1-1,1 1,-1 0,1 0,0 1,0-1,0 1,0 0,0 0,0 1,1 0,-1 0,1 0,-1 0,1 0,0 1,1 0,-1 0,0 0,1 0,0 1,0-1,0 3,-5 6,0 2,1-1,1 1,0 0,1 1,1-1,0 1,1 0,1 0,1 0,0 0,1 1,1 10,1-17,1-1,0 0,1 0,0-1,0 1,1-1,0 0,0 0,1 0,0-1,1 0,-1 0,1-1,1 1,-1-1,1-1,0 0,0 0,1 0,-1-1,1-1,0 1,0-1,0-1,0 0,1 0,-1 0,1-2,-1 1,1-1,2 0,76-26,-74 15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225 644,'-1'-2,"1"0,-1 0,0 0,0 1,0-1,0 0,0 1,0-1,0 0,-1 1,1 0,-1-1,1 1,-1 0,1 0,-1 0,0 0,1 0,-1 0,0 0,0 0,0 1,0-1,0 1,1-1,-1 1,0 0,0 0,0 0,0 0,0 0,0 0,0 1,0-1,0 1,0-1,0 1,0 0,1-1,-1 1,0 0,0 0,1 0,-1 1,1-1,-2 2,-63 70,57-61,0 0,0 0,1 1,1 0,0 1,1-1,1 1,0 1,0-1,2 1,0-1,0 1,1 0,1 0,1 0,0 0,1 6,1-17,1 0,-1 0,1-1,-1 1,1-1,0 0,0 1,1-1,-1-1,0 1,1 0,0-1,0 0,0 0,0 0,0 0,0 0,0-1,1 0,-1 0,0 0,1 0,-1-1,1 0,-1 0,0 0,1 0,-1-1,1 0,-1 0,0 0,1 0,-1-1,0 1,0-1,0 0,0 0,-1-1,1 1,0-1,-1 0,3-3,31-21,-1-2,-1-2,-2-1,-2-1,0-2,-3-1,-1-1,-1-2,4-11,-17 27,-1-1,-1 0,0-1,-2 0,-1 0,-2-1,0 0,-1 0,-2-1,-1 1,-1-5,0 6,1 15,-1-1,0 1,0 0,-1-1,-1 1,0-1,0 1,-1 0,0-1,-1 1,0 0,-1 0,0 1,0-1,-1 1,0 0,-1 0,0 1,-6-7,10 13,-1 1,0 0,1 0,-1 0,0 0,0 0,1 1,-1-1,0 1,0 0,0 0,0 0,0 0,1 1,-1-1,0 1,0-1,0 1,1 0,-1 0,0 0,1 1,-1-1,1 0,-1 1,1 0,0 0,0-1,0 2,0-1,-1 1,-62 72,49-54,1 1,0 1,2 0,0 1,2 0,1 1,1 0,0 0,2 1,2 0,0 0,1 1,2-1,1 1,1 0,3 24,1-36,1 0,1-1,0 1,1-1,0-1,1 0,1 0,0 0,1-1,0 0,1-1,0 0,1-1,0 0,0-1,1-1,0 0,1 0,0-1,0-1,1 0,-1-1,1-1,0 0,1-1,-1-1,0 0,1-1,-1-1,2 0,-1-2,1 0,-1-1,1 0,-1-2,0 0,-1 0,1-2,-1 0,0 0,-1-2,0 0,0 0,-1-1,0-1,0 0,-2-1,1-1,-1 1,-1-2,-1 1,0-1,0-1,-2 0,6-12,-13 26,24-84,-24 83,1 0,-1 0,0 0,0 0,0 0,0-1,0 1,0 0,-1 0,1 0,-1 0,0 0,1 0,-1 0,0 0,0 0,0 0,0 0,-1 1,1-1,0 0,-1 1,1-1,-1 1,0-1,1 1,-1 0,0 0,0 0,0 0,0 0,0 0,0 0,0 1,0-1,0 1,0 0,-1-1,-3 1,0 0,1 0,-1 1,0-1,1 1,-1 1,1-1,-1 1,1 0,0 0,-1 0,1 1,0 0,1 0,-1 0,0 1,1-1,0 1,0 0,0 0,0 1,1-1,-1 2,-3 3,0 1,1 0,0 0,1 1,0 0,0 0,1 0,1 0,0 1,-1 9,2-16,1 1,0 0,1 0,-1-1,1 1,0 0,0 0,1 0,0-1,0 1,0 0,0 0,1-1,0 1,1-1,-1 0,1 0,0 0,0 0,0 0,1 0,0-1,0 0,0 0,0 0,1 0,-1 0,1-1,0 0,0 0,0-1,1 1,2 0,9 2,0-2,-1 0,1-1,0 0,0-2,0 0,0-1,0 0,0-2,10-2,-12-1,0-1,-1 0,1-1,-2-1,1 0,-1-1,0 0,-1-1,-1 0,1-1,-2-1,3-4,19-17,112-176,-129 186,0 0,-2 0,-1-2,-1 0,-1 0,-1 0,-2-1,0-1,-2 1,-1-1,-1 0,-2-4,0 21,0 6,0-1,0 0,0 1,-1-1,0 0,0 0,-1 1,1-1,-1 0,0 0,-1 1,0-1,1 1,-2 0,1-1,-1 1,1 0,-1 0,-1 0,1 1,-1-1,0 1,0 0,-3-2,5 5,-1 1,0-1,0 1,1 0,-1 0,0 0,0 1,1-1,-1 1,0-1,0 1,1 0,-1 0,1 0,-1 0,1 1,-1-1,1 1,0-1,0 1,-1 0,1 0,1 0,-1 0,0 0,0 0,1 1,-1-1,-38 72,28-37,1 0,2 0,2 1,1 0,0 34,7 557,-28-283,26-323,0-1,-2 0,0 0,-2 0,0 0,-2-1,0 1,7-22,0 1,0-1,0 1,0-1,0 1,-1-1,1 1,0-1,0 0,0 1,-1-1,1 1,0-1,0 0,-1 1,1-1,0 0,-1 1,1-1,0 0,-1 1,1-1,-1 0,1 0,-1 1,1-1,0 0,-1 0,1 0,-1 0,1 0,-1 0,1 0,-1 0,1 0,-1 0,1 0,-1 0,1 0,0 0,-1 0,1 0,-1 0,1 0,-1-1,1 1,-1 0,1 0,0-1,-1 1,1 0,0-1,-1 1,1 0,0-1,-1 1,1 0,0-1,0 1,-1-1,1 1,0 0,0-1,0 1,0-1,-1 1,1-1,0 1,0-1,0 1,-14-41,13 37,-2-11,0-1,1 1,1 0,0-1,1 1,1-1,1 1,0-1,0 1,2 0,0 0,1 0,5-12,101-182,-101 192,138-192,-139 196,0-1,-2 0,1 0,-2 0,0-1,-1 0,0-1,-1 1,1-11,-7 242,25-136,-22-79,0 1,0-1,-1 0,1 1,0-1,0 0,0 0,1 0,-1 0,0 0,0 0,0 0,1 0,-1 0,1 0,-1-1,1 1,-1-1,1 1,-1-1,1 1,-1-1,1 0,-1 0,1 0,0 0,-1 0,1 0,-1 0,1 0,-1-1,1 1,-1-1,1 1,-1-1,1 0,-1 1,1-1,-1 0,0 0,0 0,1 0,-1 0,0 0,0 0,0-1,0 1,1-1,13-16,0-1,0 0,-2-1,-1 0,0-1,3-10,43-71,-44 83,-11 12,1 1,0-1,0 1,0 1,1-1,0 1,0-1,1 1,-1 1,1-1,0 1,0 0,1 0,0 1,-4 4,-1 0,1 0,-1 0,0 1,1 0,-1-1,0 1,0 0,0 0,0 0,-1 0,1 0,-1 1,1-1,-1 0,1 1,-1-1,0 1,0 0,-1-1,1 1,0-1,-1 1,0 0,1 0,-1-1,0 1,-1 0,1 0,0-1,-1 1,1 0,-1-1,0 1,1 2,-25 172,28-155,20-41,115-152,-116 143,45-37,-66 65,1 0,-1 1,0-1,1 1,-1 0,0-1,0 1,1 0,-1 0,0-1,0 1,0 0,0 0,0 0,0 1,0-1,0 0,-1 0,1 0,0 1,-1-1,1 0,-1 1,1-1,-1 0,1 1,-1-1,0 1,0-1,0 1,0-1,0 0,0 1,0-1,-1 1,1-1,0 1,-1-1,1 0,-1 1,1-1,-1 0,0 1,-27 210,28-184,0-4</inkml:trace>
  <inkml:trace contextRef="#ctx0" brushRef="#br0" timeOffset="445.734">2426 813,'5'-1,"17"-3,-1-1,0-1,0-1,0-1,-1 0,0-2,0 0,-1-1,-1-1,0-1,-1-1,0 0,-1-1,4-5,-16 14,1-1,-1 1,0-1,0 0,-1 0,0-1,0 1,-1-1,0 1,0-1,-1 0,0 0,0 1,-1-1,0 0,0 0,-1 0,0 0,0 0,-1 1,0-1,-2-3,3 9,-1-1,0 1,-1 0,1 0,0 0,0 0,-1 1,1-1,-1 1,0-1,1 1,-1 0,0 0,0 0,0 0,0 1,0-1,0 1,0 0,0-1,0 1,0 1,0-1,0 0,1 1,-1 0,0-1,0 1,0 0,0 1,1-1,-1 0,-2 2,-84 59,73-48,0 1,1 0,1 1,0 1,1 0,1 1,1 0,0 1,1 0,1 1,1-1,1 2,1-1,-4 22,10-35,0 0,0 0,1 0,0 0,0 0,0 0,1-1,0 1,1 0,-1-1,1 0,1 1,-1-1,1-1,0 1,0 0,1-1,-1 0,1 0,1 0,-1-1,1 1,-1-2,1 1,0 0,0-1,1 0,-1-1,1 1,0-1,-1 0,1-1,0 0,0 0,0 0,0-1,0 0,0 0,0-1,0 0,6-2,12-8,-6-2</inkml:trace>
  <inkml:trace contextRef="#ctx0" brushRef="#br0" timeOffset="1100.778">1833 220,'5'-9,"-3"-4,2 1,-3 2,-3 8,-5 4,-2 7,-4 1,5-1,4-6,3-4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2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43,'-8'-4,"0"1,-1 1,1 0,0 0,-1 0,1 1,-1 0,0 1,1 0,-1 0,0 1,1 0,-1 1,1-1,-1 2,1-1,0 1,0 1,0-1,1 1,-1 1,1-1,0 1,0 0,-5 6,-2-1,1 1,1 1,0 0,0 0,1 1,1 0,0 1,1 0,0 1,2 0,-1 0,2 1,0 0,-2 12,7-23,1 1,0-1,1 0,-1 0,1 0,0 1,1-1,-1 0,1 0,0 0,0-1,0 1,1 0,0-1,-1 0,2 1,-1-1,0 0,1-1,0 1,0-1,0 1,0-1,1 0,-1-1,1 1,-1-1,1 0,0 0,3 1,2 0,-1 0,1 0,0-1,0 0,0-1,0 0,0 0,0-1,1 0,-1-1,0 0,0-1,0 0,-1-1,6-1,98-53,-89 48</inkml:trace>
  <inkml:trace contextRef="#ctx0" brushRef="#br0" timeOffset="503.943">760 99,'-27'17,"2"-1,-1 0,2 2,1 0,0 2,1 0,1 2,-11 14,28-29,0-1,0 1,1-1,-1 1,2 0,-1 1,1-1,0 0,0 1,1-1,0 1,0-1,1 1,0-1,0 1,1 0,0-1,0 1,1-1,0 1,0-1,1 0,-1 0,2 0,0 2,-1-7,-1 0,0-1,0 1,1-1,-1 1,1-1,0 0,-1 0,1 0,0 0,-1 0,1 0,0-1,0 0,0 1,0-1,0 0,-1 0,1-1,0 1,0-1,0 1,0-1,-1 0,1 0,0 0,-1 0,1-1,-1 1,1-1,73-52,-57 35,0-1,-2 0,0-2,-1 0,-1-1,6-14,28-41,-45 71,-2 4,0 0,0 0,0-1,0 1,0 0,1 1,-1-1,1 0,0 1,0-1,0 1,0 0,0 0,0 0,0 1,1-1,1 0,-3 4,0 0,0 0,0 1,-1-1,1 0,0 1,-1-1,0 1,1-1,-1 1,0 0,-1 0,1-1,0 1,-1 0,1 0,-1 0,0 0,0 0,0-1,0 1,-1 0,1 0,-1 0,1 3,-1 40,0-36,0 0,0 0,1 0,0 0,1 0,0 0,1 0,0 0,1 0,0-1,0 1,1-1,0 0,0 0,3 2,9 11,-1-4</inkml:trace>
  <inkml:trace contextRef="#ctx0" brushRef="#br0" timeOffset="4019.579">1211 71,'-66'169,"28"-43,29-63,9-63,0-1,0 1,0 0,0-1,0 1,0 0,1-1,-1 1,0 0,0 0,0-1,1 1,-1 0,0-1,0 1,1 0,-1 0,0 0,0-1,1 1,-1 0,0 0,1 0,-1 0,0-1,1 1,-1 0,0 0,1 0,-1 0,0 0,1 0,-1 0,0 0,1 0,-1 0,1 0,-1 0,0 0,1 1,-1-1,0 0,1 0,-1 0,0 0,0 1,1-1,-1 0,0 0,0 1,1-1,-1 0,0 0,0 1,1-1,-1 0,0 0,0 1,0-1,0 0,0 1,1-1,-1 1,5-14</inkml:trace>
  <inkml:trace contextRef="#ctx0" brushRef="#br0" timeOffset="4505.961">1211 43,'30'120,"-4"-40,-19-42,38 119,-44-155,0 0,-1 0,1 0,0-1,0 1,0 0,0-1,0 1,1 0,-1-1,0 0,1 1,-1-1,1 0,-1 1,1-1,0 0,-1 0,1-1,0 1,0 0,0 0,0-1,-1 1,1-1,0 0,0 0,0 1,0-1,0 0,0-1,0 1,0 0,0-1,0 1,0-1,0 1,0-1,-1 0,1 0,0 0,0 0,-1 0,1 0,-1 0,1 0,-1-1,1 1,-1-1,0 1,0-1,0 0,1 1,-2-1,1 0,0 0,55-142,-40 99,-2-1,-3-1,-1 0,1-25,-6 49,1 5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103 791,'14'-1,"-1"0,0-1,0-1,0 0,0-1,-1 0,1-1,-1-1,0 0,-1 0,1-1,-1-1,-1 0,1 0,-1-1,-1 0,0-1,0 0,4-7,-10 14,-1 0,1 0,-1 0,0 0,0 0,0-1,-1 1,1-1,-1 1,0-1,0 1,0-1,0 0,-1 0,1 1,-1-1,0 0,0 0,-1 0,1 1,-1-1,0 0,1 0,-2 1,1-1,0 1,-1-1,0 1,0 0,0-1,0 1,0 0,0 0,-1 0,0 1,1-1,-1 1,0-1,0 1,-1 0,1 0,0 0,-1 1,1-1,-1 1,1 0,-1 0,0 0,0 0,1 1,-3-1,-7 4,1 0,-1 0,1 2,0-1,1 1,-1 1,1 0,0 1,1 0,-1 1,1 0,1 0,0 1,0 1,0-1,1 1,1 1,0-1,0 1,-4 12,2-11,1 1,1 0,0 0,1 1,1 0,0 0,0 1,2-1,0 1,0 0,2 0,0-1,0 1,2 13,1-22,0 0,1 0,-1 0,1 0,1-1,-1 1,1-1,0 0,0 0,0 0,1-1,-1 1,1-1,0 0,1-1,-1 1,0-1,1 0,0 0,0-1,0 0,0 0,6 1,6 2,1-2,-1 0,0-1,1-1,-1-1,1-1,13-2,137-44,-145 41</inkml:trace>
  <inkml:trace contextRef="#ctx0" brushRef="#br0" timeOffset="740.003">1007 537,'-45'28,"-13"6,2 3,2 1,1 4,-23 24,25 16,50-80,1 0,-1 0,1 0,-1 0,1 0,0 0,0 0,0 0,0 0,0 0,0 1,1-1,-1 0,1 0,-1 0,1 0,0 0,0-1,-1 1,1 0,1 0,-1 0,0-1,0 1,1 0,-1-1,1 0,-1 1,1-1,0 0,0 0,-1 1,1-1,0-1,0 1,0 0,0 0,0-1,0 1,0-1,0 0,0 1,1-1,10-1,0 1,0-2,0 0,0 0,0-1,-1-1,1 0,-1 0,0-2,0 1,-1-1,1-1,-1 0,-1-1,1 0,-2-1,3-1,10-7,142-117,-142 121,-19 28,-27 27,19-35,0 0,0 0,1 1,-1 0,2 0,-1 0,1 0,0 0,1 1,0-1,0 1,1 0,0-1,1 1,0 0,0 0,1 0,0 0,0-6,0-1,0 0,0 0,0 0,0 0,1 0,-1 0,1-1,-1 1,1 0,0-1,0 1,-1-1,1 0,0 1,0-1,0 0,1 0,-1 0,0-1,0 1,0 0,1-1,-1 1,0-1,1 0,-1 0,0 0,1 0,-1 0,0-1,1 1,-1-1,0 1,2-2,77-34,-49 8,-1-2,-1 0,-2-2,-2-1,-1-2,-1 0,-2-1,12-29,-30 61,-1 0,0 0,0-1,0 0,-1 1,0-1,1 0,-2 0,1 0,-1 0,1-1,-1 1,-1 0,1 0,-1-1,0 1,0-1,0 1,-1 0,0-1,0 1,-1 0,0-4,-2 8,0 1,0-1,1 0,-1 1,0 0,0 0,0 0,1 0,-1 1,0 0,0-1,1 1,-1 0,0 1,1-1,-1 1,1 0,0-1,-1 2,1-1,0 0,0 0,0 1,1 0,-7 3,1 1,0 1,0 0,1 0,0 0,0 1,1 0,0 0,-3 7,7-13,1 1,-1-1,1 0,0 1,0-1,0 1,1-1,-1 1,1-1,0 1,0 0,0-1,0 1,0-1,1 1,0-1,0 1,0-1,0 1,0-1,1 0,-1 0,1 1,0-1,0 0,0-1,1 1,-1 0,1-1,2 3,42 27,-41-30,-1 1,0 0,1 0,-1 0,-1 1,1 0,0-1,-1 2,0-1,0 1,0-1,-1 1,1 0,-1 0,0 0,-1 1,2 2,-2 2,-1 0,0 0,0 1,-1-1,0 0,-1 0,0 1,0-1,-1 0,-1 0,0 0,0 0,-1-1,0 1,-4 6,-3 9</inkml:trace>
  <inkml:trace contextRef="#ctx0" brushRef="#br0" timeOffset="1170.077">1853 1,'-76'482,"55"-227,4-126,17-118</inkml:trace>
  <inkml:trace contextRef="#ctx0" brushRef="#br0" timeOffset="1455.092">1599 453,'38'-9,"28"-9,7-1,-5 3,-8 4,-10-1,-8 3,-8 2,-8-3,-9 2</inkml:trace>
  <inkml:trace contextRef="#ctx0" brushRef="#br0" timeOffset="1883.255">2135 86,'-29'83,"3"0,3 2,-4 44,22-102,1 0,1 1,2-1,1 1,0-1,2 0,2 1,0-1,2-1,1 2,-7-26,0-1,0 1,1 0,-1-1,1 1,-1 0,1-1,0 1,0-1,0 1,0-1,0 1,0-1,0 0,0 1,0-1,1 0,-1 0,0 0,1 0,-1 0,1 0,-1 0,1-1,-1 1,1 0,0-1,-1 1,1-1,0 0,0 0,-1 0,1 1,0-2,0 1,-1 0,1 0,0 0,-1-1,1 1,0-1,-1 1,66-47,-46 30,-9 8,-8 5,0 0,0 1,0-1,1 1,-1 0,1 0,0 0,0 1,0 0,0 0,0 0,1 1,-1-1,1 1,-1 1,1-1,-3 4,0-1,0 1,-1 0,1 0,-1 0,1 0,-1 0,0 0,0 1,-1-1,1 1,-1 0,0-1,1 1,-2 0,1 0,0-1,-1 1,0 0,0 0,0 0,0 0,0 0,-1-1,0 2,1 3,4 45,1-33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5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2989 848,'-24'24,"-8"7</inkml:trace>
  <inkml:trace contextRef="#ctx0" brushRef="#br0" timeOffset="1760.401">3018 819,'-5'5,"-6"6,-7 2,1 2,-3 0,4 2,-2-3,3 2,-1 3,2 3,4 2,-2-2,2-11,2-6</inkml:trace>
  <inkml:trace contextRef="#ctx0" brushRef="#br0" timeOffset="-2340.501">223 707,'3'-8,"0"0,1 1,0 0,0-1,0 1,1 1,0-1,1 1,-1 0,1 0,0 0,1 1,0 0,-1 0,1 1,1-1,-1 2,1-1,-1 1,1 0,0 1,6-2,122-27,-133 31,-1 0,1 0,0 0,-1 1,1-1,0 1,-1 0,1 0,-1 0,1 0,-1 0,0 0,0 1,1-1,-1 1,0 0,0-1,0 1,0 0,-1 0,1 0,0 0,-1 1,0-1,1 0,-1 1,0-1,0 1,0-1,-1 1,1-1,-1 1,1 1,2 98,-5-77,2 4,-2 0,-1 0,-2-1,0 0,-2 1,-1 0,-67 141,130-275,88-104,-10 85,-108 105,73-41,-97 61,1 0,-1 0,1 0,-1 0,1 0,-1 0,0 0,0 0,1 1,-1-1,0 0,0 1,0-1,0 1,-1-1,1 1,0-1,0 1,-1 0,1-1,-1 1,0 0,1 0,-1-1,0 1,0 0,0 0,0-1,-1 1,1 0,0-1,-1 1,1 0,-1 0,1 3,22 229,-32-106,11-119,8-21,10-23,-18 32,18-38,2 1,1 0,2 2,2 1,2 1,19-20,28-19,-74 75,-1-1,1 1,0 0,0-1,-1 1,1 0,0 0,0-1,-1 1,1 0,0 0,0 0,-1 0,1 0,0 0,0 0,-1 0,1 0,0 1,0-1,0 0,-1 0,1 1,0-1,-1 0,1 1,0-1,-1 1,1-1,0 1,-1-1,1 1,-1-1,1 1,-1-1,1 1,-1 0,0-1,1 1,-1 0,0 0,1-1,-1 1,0 0,0 0,0-1,0 1,0 0,0 0,0-1,0 2,4 45,-4-43,-31 203,18-104,8-64,8-25</inkml:trace>
  <inkml:trace contextRef="#ctx0" brushRef="#br0" timeOffset="-1574.204">1804 565,'-24'8,"4"-3,0 0,1 1,-1 1,2 1,-1 1,1 0,1 2,-1 0,2 0,0 2,0 0,1 1,1 0,0 1,-4 8,14-19,1 0,0 1,0-1,0 1,0 0,1 0,0 0,0 0,0 0,1 0,-1 1,1-1,1 0,-1 1,1-1,0 1,0-1,0 1,1-1,0 1,0-1,0 0,1 0,0 1,0-1,0 0,0-1,1 1,0 0,0-1,0 1,3 2,0-5,1 0,0-1,-1 1,1-1,0-1,0 1,0-1,0 0,-1-1,1 1,0-1,0-1,-1 1,1-1,-1-1,1 1,-1-1,0 0,0 0,0-1,0 0,-1 0,1 0,-1 0,0-1,-1 0,2-1,8-5,191-190,-205 200,0 0,1 0,-1 0,1 0,-1 0,1 0,0 0,-1 1,1-1,0 0,0 0,-1 1,1-1,0 0,0 1,0-1,0 1,0-1,0 1,0-1,0 1,0 0,0 0,0-1,0 1,0 0,0 0,0 0,0 0,0 0,0 0,0 1,0-1,1 0,-1 0,0 1,0-1,-1 1,1-1,0 1,0-1,0 1,0-1,0 1,0 0,-1-1,1 1,0 0,-1 0,1 0,0 0,-1 0,1 0,-1-1,1 2,3 20,-2-1,0 0,-1 0,-1 1,-1-1,-3 14,3-29,-24 190,15-85,-5 0,-23 88,28-164,-1-1,-2 0,-1 0,-2-2,-1 0,-1 0,-2-2,-1-1,-2 0,-3 1,-51 24,75-53,0 0,0 0,0-1,0 1,0-1,0 0,0 1,0-1,0 0,0 0,0 0,0 0,0-1,0 1,0 0,0-1,0 0,0 1,1-1,-1 0,0 0,0 0,1 0,-1 0,0-1,1 1,-1 0,1-1,-1 1,1-1,0 1,0-1,0 0,0 1,0-1,0 0,0 0,1 0,-1 0,0 0,1 0,0 0,-1-1,0-18,0 0,2 0,0 0,1 0,2 0,0 1,1-1,1 1,0 0,2 1,0 0,1 0,2 1,-1 0,2 0,3-2,143-196,-146 198</inkml:trace>
  <inkml:trace contextRef="#ctx0" brushRef="#br0" timeOffset="-804.477">2340 1,'-11'14,"1"1,0 0,0 1,2 0,0 0,1 1,1 0,0 0,1 0,1 1,1 0,-1 12,-2 0,-41 251,-17 3,48-183,16-100,1 0,0-1,0 1,0 0,0-1,0 1,0-1,0 1,0-1,0 0,0 1,0-1,0 0,0 0,0 0,0 1,0-1,1 0,-1-1,0 1,0 0,0 0,0 0,0-1,0 1,0 0,0-1,0 1,0-1,0 1,0-1,0 0,0 1,0-1,-1 0,1 0,0 1,0-1,-1 0,1 0,-1 0,1 0,-1 0,1 0,-1 0,1 0,-1 0,0 0,136-148,-37 58,-98 91,-1-1,1 1,0-1,0 1,0 0,0-1,0 1,-1 0,1 0,0 0,0 0,0 0,0 0,0 0,0 0,0 0,-1 0,1 0,0 1,0-1,0 0,0 0,0 1,-1-1,1 1,0-1,0 1,-1-1,1 1,0-1,-1 1,1 0,0 0,-1-1,1 1,-1 0,0 0,1-1,-1 1,1 0,-1 0,0 0,0 0,1-1,-1 1,0 0,0 0,0 0,0 0,0 0,0 0,0 0,-1 0,6 58,-5-54,-4 171,-6-130,4-28</inkml:trace>
  <inkml:trace contextRef="#ctx0" brushRef="#br0" timeOffset="22018.835">647 2146,'0'-5,"-1"0,1 1,-1-1,0 0,0 1,0-1,0 1,-1-1,0 1,0 0,0-1,-1 1,1 0,-1 1,0-1,0 0,0 1,-1 0,1-1,-1 1,1 1,-1-1,0 0,0 1,-1 0,1 0,0 0,-1 1,1-1,-1 1,0 0,1 0,-1 1,0-1,1 1,-1 0,0 0,1 1,-1 0,0-1,1 1,-1 1,1-1,-1 1,1 0,0 0,-2 0,-23 16,1 1,0 1,2 2,0 0,1 2,2 0,0 2,-4 9,-2 1,1 2,3 1,1 1,2 1,1 1,-5 22,9-25,8-24,1 1,1 1,1-1,0 1,1 0,0 1,2-1,0 1,1 0,0 0,2 0,0-1,1 1,1 0,2 6,-2-19,0 0,1 0,0 0,0 0,0 0,0 0,1-1,0 1,0-1,0 0,1 0,-1-1,1 1,0-1,0 0,0 0,0-1,0 0,1 0,-1 0,1 0,-1-1,1 0,0 0,0 0,-1-1,2 0,15 1,1-2,-1 0,1-2,-1 0,0-1,8-4,-7 4,-1-2,-1 0,1-2,-1 0,0-1,-1-1,0-1,-1-1,0-1,-1 0,0-1,10-12,-23 22,0-1,-1 0,0 0,0 0,0-1,-1 1,1-1,-1 0,-1 0,1 0,-1 0,0-1,0 1,-1-1,0 1,0-1,-1 1,1-1,-1 0,-1 1,1-1,-1 1,-1-1,1 1,-1-1,0 1,0-1,-4 1,0 0,0 0,0 0,0 1,-1 0,0 0,0 1,0 0,0 0,-1 0,0 1,0 0,0 1,0 0,0 0,0 1,0 0,-1 0,1 1,0 0,-2 0,-15-1,1 0,-1 2,0 0,1 2,-1 1,1 1,-18 6,81-5,127-31,46-8,-188 33</inkml:trace>
  <inkml:trace contextRef="#ctx0" brushRef="#br0" timeOffset="24449.837">957 2513,'0'-20,"1"0,1 0,0 1,2-1,0 1,1 0,1 0,1 0,1 1,0 0,1 0,1 1,4-5,-13 21,0-1,0 1,0-1,0 1,0 0,0 0,0 0,0-1,0 1,1 0,-1 0,0 0,1 1,-1-1,0 0,1 0,-1 1,1-1,0 1,-1 0,1-1,-1 1,1 0,0 0,-1 0,1 0,-1 0,1 0,0 0,-1 1,1-1,-1 1,1-1,0 1,-1-1,0 1,1 0,-1 0,1 0,-1 0,0 0,0 0,1 0,-1 0,0 0,0 0,0 1,0-1,-1 1,1-1,0 0,0 1,-1-1,1 1,-1 0,1-1,-1 1,33 128,-33-129,1 0,-1 0,0 0,1 0,-1 0,1 0,0-1,-1 1,1 0,0 0,-1-1,1 1,0 0,0-1,0 1,-1 0,1-1,0 0,0 1,0-1,0 1,0-1,0 0,0 0,0 1,0-1,0 0,0 0,0 0,0 0,0 0,0-1,0 1,0 0,0 0,0-1,0 1,0 0,0-1,0 1,0-1,0 1,-1-1,1 0,0 1,0-1,-1 0,1 1,0-1,36-40,-37 40,84-123,-83 124,-1 0,0 1,1-1,-1 1,0-1,1 0,-1 1,1-1,-1 0,0 1,1-1,-1 0,1 1,-1-1,1 0,-1 0,1 0,-1 0,1 0,0 1,-1-1,1 0,-1 0,1 0,-1 0,1 0,-1-1,1 1,-1 0,1 0,-1 0,1 0,-1-1,1 1,-1 0,1 0,-1-1,1 1,-1 0,0-1,1 1,-1 0,1-1,-1 1,0-1,0 1,1-1,-1 1,0-1,0 1,1-1,-1 1,0-1,0 1,0-1,0 1,0-1,0 1,0-1,0 1,0-1,1 51,-1-41,-3 141,3-125</inkml:trace>
  <inkml:trace contextRef="#ctx0" brushRef="#br0" timeOffset="25554.827">1747 1920,'-185'415,"229"-507,-13 25,2 1,3 2,38-51,-73 114,-1 0,0 0,0 0,0 0,1 1,-1-1,0 0,1 0,-1 0,1 0,-1 1,1-1,-1 0,1 1,0-1,-1 0,1 1,0-1,0 1,-1-1,1 1,0-1,0 1,0 0,-1-1,1 1,0 0,0 0,0-1,0 1,0 0,0 0,0 0,0 0,-1 0,1 0,0 1,0-1,0 0,0 0,0 1,0-1,-1 0,1 1,0-1,0 1,0-1,-1 1,1-1,0 1,-1 0,1-1,-1 1,1 0,0-1,-1 1,0 0,1 0,-1 0,1 0,-1-1,0 1,12 62,-11-54,25 166,-25-176,-1 1,0-1,1 0,-1 1,0-1,1 1,-1-1,1 1,-1-1,1 1,-1-1,1 1,0 0,-1-1,1 1,0 0,-1-1,1 1,0 0,-1 0,1 0,0 0,-1 0,1-1,0 1,-1 0,1 1,0-1,-1 0,1 0,0 0,-1 0,1 0,0 1,-1-1,1 0,0 1,-1-1,1 0,-1 1,1-1,-1 1,1-1,-1 1,1-1,-1 1,1-1,-1 1,0-1,1 1,-1 0,0-1,1 1,-1 0,0 0,10-14,42-60,-3-2,28-61,-77 135,0 0,0 1,0-1,0 0,0 1,0-1,0 0,0 0,0 1,0-1,0 0,0 0,1 1,-1-1,0 0,0 1,1-1,-1 0,1 1,-1-1,0 1,1-1,-1 1,1-1,0 1,-1-1,1 1,-1-1,1 1,0-1,-1 1,1 0,0 0,-1-1,1 1,0 0,-1 0,1 0,0-1,0 1,-1 0,1 0,0 0,0 1,-1-1,1 0,0 0,-1 0,1 0,0 1,-1-1,1 0,0 1,-1-1,1 0,0 1,-1-1,1 1,-1-1,1 1,-1-1,1 1,-1-1,1 1,-1 0,0-1,1 1,-1 0,1 0,5 18,-1-1,0 1,-1 1,-1-1,-1 0,-1 1,-1-1,0 1,-1-1,-3 9,1-13,-1-1,1 0,0 1,1-1,0 1,2-1,-1 1,2-1,0 1,1 4,4-7,0-6</inkml:trace>
  <inkml:trace contextRef="#ctx0" brushRef="#br0" timeOffset="26050.362">929 2597,'95'5,"0"-4,-1-5,1-3,-1-5,62-16,111-11,26 9,-210 30,-59 1</inkml:trace>
  <inkml:trace contextRef="#ctx0" brushRef="#br0" timeOffset="26783.717">1437 2851,'-17'256,"7"-183,35-138,-25 64,15-47,2 0,1 2,3 0,2 2,1 0,3 1,5-3,-31 44,0 0,0 0,0 0,1 0,-1 1,1-1,-1 0,1 1,0-1,-1 1,1 0,0 0,0-1,0 1,0 0,0 1,0-1,0 0,0 1,1-1,-1 1,0-1,0 1,0 0,1 0,-1 0,0 0,0 1,0-1,1 0,-1 1,0 0,0-1,0 1,0 0,0 0,0 0,0 0,0 1,0-1,-1 1,1-1,-1 1,1-1,-1 1,1 0,-1-1,0 1,0 0,0 0,0 0,0 0,0 0,0 1,-1-1,1 1,2 89,-2-78</inkml:trace>
  <inkml:trace contextRef="#ctx0" brushRef="#br0" timeOffset="28906.108">2764 2484,'-5'19,"-6"21,-7 4,1-1,-2-3,-3-4,2-2,1-8,3-3,-1-1,-2-4,2-1,-1 2,8-2,5-4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4348 424,'-212'373,"181"-326,26-41,21-31,208-265,-169 207,-54 83,-1 0,1 0,0 1,0-1,-1 0,1 1,0-1,-1 0,1 1,0-1,-1 1,1 0,-1-1,1 1,-1-1,1 1,-1 0,1-1,-1 1,0 0,1 0,-1-1,0 1,0 0,0 0,1-1,-1 1,0 0,0 0,0 0,0-1,0 1,0 0,-1 0,1-1,0 1,0 0,0 0,-1 0,1 0,1 35,-2-27,1 0,0 0,0 1,1-1,0 0,1 0,0 1,0-1,1-1,0 1,1 0,0-1,0 1,1-1,0 0,-1-2,-1-1,1 0,0 0,0 0,1 0,-1 0,1-1,0 0,1 0,-1 0,0-1,1 0,0 0,0 0,0-1,0 0,0 0,1 0,-1-1,0 0,1 0,-1-1,1 1,-1-1,1-1,-1 1,1-1,-1-1,0 1,1-1,-1 0,0 0,0-1,0 0,8-7,-1-1,0 0,-1-1,-1-1,1 0,-2 0,0-1,-1 0,0-1,-1 0,-1 0,0-1,1-7,-4 13,0 0,-1-1,-1 1,0-1,0 1,-1-1,-1 0,0 0,0 0,-1 1,0-1,-3-9,-2 2</inkml:trace>
  <inkml:trace contextRef="#ctx0" brushRef="#br0" timeOffset="397.106">4997 622,'18'-10,"1"-1,-1 0,-1-2,0 0,0 0,-2-2,1 0,-2-1,0 0,-1-1,3-7,-15 23,0 0,0 0,0 0,0 0,-1 0,1-1,0 1,-1 0,1 0,-1-1,1 1,-1 0,0-1,0 1,1-1,-1 1,0 0,0-1,0 1,-1-1,1 1,0 0,0-1,-1 1,1 0,-1-1,1 1,-1 0,0 0,1-1,-1 1,0 0,0 0,0 0,0 0,0 0,0 0,0 0,0 0,0 0,0 1,0-1,-1 0,1 1,0-1,-1 1,1-1,0 1,-1 0,1 0,0-1,-1 1,1 0,-77 8,69-6,-1 1,1-1,0 2,0 0,0 0,0 0,1 1,-1 0,1 1,1 0,-1 0,1 1,0 0,1 0,-1 1,1-1,1 1,0 1,0-1,0 1,1 0,0 0,1 0,0 0,1 1,0-1,0 1,1-1,0 1,0 0,1 0,1-1,0 1,2-3,1-1,1 0,-1 0,1 0,0-1,0 1,1-1,-1 0,1-1,0 1,0-1,1-1,-1 1,1-1,0 0,0 0,0-1,0 0,0-1,1 1,-1-1,1 0,-1-1,0 0,1 0,3-1,19-2,0-2,0-1,-1-1,0-1,19-9,-25 7,-5 0</inkml:trace>
  <inkml:trace contextRef="#ctx0" brushRef="#br0" timeOffset="1063.185">5617 424,'-27'14,"0"1,0 1,2 1,0 2,1 0,1 2,0 0,2 2,1 0,-4 7,23-29,-1 1,0 0,1 0,-1-1,1 1,-1 0,1 0,0 0,0 1,0-1,0 0,0 0,1 1,-1-1,1 0,-1 1,1-1,0 0,0 1,0-1,0 0,0 1,1-1,-1 1,1-1,-1 0,1 0,0 1,0-1,0 0,0 0,0 0,1 0,-1 0,0 0,1 0,0-1,-1 1,1 0,0-1,0 1,0-1,0 0,0 0,0 0,0 0,1 0,-1 0,0 0,0-1,1 1,-1-1,2 1,7-2,0-1,0 1,0-2,0 1,0-2,0 1,-1-1,0-1,0 0,0 0,0-1,-1-1,0 1,0-1,-1-1,0 0,1-1,83-57,-90 65,0 0,0 1,0-1,1 1,-1-1,0 1,0 0,1 0,-1 0,0 0,1 0,-1 1,0-1,0 1,1-1,-1 1,0 0,0 0,0 0,0 0,0 0,0 0,0 1,0-1,-1 1,1-1,-1 1,1 0,-1 0,1-1,-1 2,47 25,-37-30,1-1,-1 0,-1-1,1 0,0-1,-1 0,0-1,0 0,-1-1,1 0,-2 0,1-1,-1 0,0 0,0-1,-1 0,-1 0,1-1,-1-1,35-37,-28 35,-2 1,1-2,-2 0,0 0,-1-1,0 0,-1 0,-1-1,1-3,-7 18,0-1,0 0,-1 1,1-1,0 0,-1 0,0 0,1 0,-1 1,0-1,0 0,0 0,0 0,0 0,0 0,-1 0,1 1,-1-1,1 0,-1 0,1 0,-1 1,0-1,0 0,0 1,0-1,0 1,-1-1,1 1,0 0,-1-1,1 1,-1 0,1 0,-1 0,1 0,-1 0,0 0,1 1,-1-1,0 0,0 1,0 0,0-1,1 1,-1 0,0 0,0 0,0 0,0 0,0 0,0 1,1-1,-1 1,-10 3,1 2,0 0,0 0,0 1,1 1,0-1,1 1,0 1,0 0,1 0,0 1,0 0,1 1,-2 4,6-11,1 0,0 0,1 1,-1-1,1 0,0 1,0-1,0 1,0-1,1 1,0 0,0-1,0 1,0 0,1-1,0 1,0-1,0 1,0-1,1 0,0 1,0-1,0 0,1 1,77 83,-53-63,-23-20,0 0,0 0,0 1,-1-1,1 1,-1 0,-1 0,1 0,-1 0,0 1,-1-1,0 0,0 1,0-1,0 1,-1 5,7 42,-1-36</inkml:trace>
  <inkml:trace contextRef="#ctx0" brushRef="#br0" timeOffset="-8505.049">707 622,'-22'6,"-1"1,1 1,0 1,1 1,0 1,1 0,-13 11,25-16,0-1,1 1,0 0,0 1,1 0,0 0,0 0,1 1,0 0,0 0,0 0,1 0,1 1,-1 0,1 0,1 0,0 0,0 0,1 0,-1 5,2-12,0 0,0 0,-1-1,1 1,0 0,0 0,1 0,-1 0,0-1,1 1,-1 0,1 0,-1-1,1 1,0 0,0-1,0 1,0-1,0 1,0-1,0 1,0-1,1 0,-1 0,1 1,-1-1,1 0,-1 0,1 0,-1-1,1 1,0 0,-1-1,1 1,0-1,0 1,0-1,-1 0,1 0,1 0,70-22,-49 8,-2-2,0-1,-1 0,0-2,16-18,75-63,76-40,-188 139,0 1,1-1,-1 0,0 1,1-1,-1 1,1-1,-1 1,1-1,-1 1,1-1,-1 1,1-1,-1 1,1 0,0-1,-1 1,1 0,0-1,-1 1,1 0,0 0,-1 0,1 0,0 0,-1 0,1 0,0 0,-1 0,1 0,0 0,-1 0,1 0,0 0,-1 0,1 1,0-1,-1 0,1 1,0-1,-1 0,1 1,-1-1,1 1,-1-1,1 1,-1-1,1 1,-1-1,0 1,1 0,-1-1,0 1,1-1,-1 1,0 0,0-1,1 1,-1 0,0-1,0 1,0 0,0-1,0 1,0 0,-10 53,7-43,-39 190,23-28,-30 111,40-233,5-29,-6 38,-2 0,-3-1,-3 0,-2-1,-2-1,20-53,0 1,0-1,0 0,0 1,0-1,-1 0,0 0,0-1,0 1,0-1,-1 1,1-1,-1 0,0 0,0-1,0 1,0-1,0 0,0 0,-1 0,1-1,-1 1,0-1,1 0,-1-1,-4 1,5-3,1-1,-1 0,1-1,0 1,0 0,0-1,1 0,-1 1,1-1,0 0,0 0,0-1,1 1,-1 0,1-1,0 1,0 0,1-1,-1 1,1-1,0 1,0-1,1 1,-1-1,1 1,0-2,-1-5,0-23,1 0,1 0,2 0,1 0,2 1,2 0,1-2,48-108,-47 119</inkml:trace>
  <inkml:trace contextRef="#ctx0" brushRef="#br0" timeOffset="-6536.415">1299 594,'-53'316,"49"-302,3-26,1-33,0 41,4-29,1 1,1 0,2 1,1 0,2 0,1 1,1 0,14-23,11-28,-35 73,-2 4,1 0,-1 0,1 0,-1 0,1 0,1 0,-1 1,0-1,1 1,-1 0,1 0,0 0,0 0,1 0,-1 0,4-1,-5 5,0 1,-1 0,1 0,0-1,0 1,-1 0,1 1,-1-1,0 0,0 0,0 0,0 1,0-1,0 1,0-1,-1 0,0 1,1-1,-1 1,0 0,0-1,0 1,0-1,-1 1,1 0,0 0,-22 144,26-131</inkml:trace>
  <inkml:trace contextRef="#ctx0" brushRef="#br0" timeOffset="-3352.353">1836 594,'71'-39,"-71"38,0 0,0 0,-1 0,1 0,0 0,0 0,-1 0,1 0,0 0,-1 0,1 0,-1 0,0 0,1 1,-1-1,0 0,1 0,-1 1,0-1,0 0,1 1,-1-1,0 1,0-1,0 1,0 0,0-1,0 1,0 0,0-1,0 1,0 0,0 0,0 0,0 0,0 0,0 0,0 0,0 0,0 1,0-1,0 0,0 1,0-1,0 0,1 1,-1-1,-1 1,-21 2,-1 2,1 0,0 1,0 2,0 0,1 1,1 1,-1 1,-3 4,20-13,1 0,-1 0,1 0,-1 0,1 1,0-1,0 1,0 0,0 0,1 1,-1-1,1 1,0 0,0 0,0 0,1 0,-1 0,1 1,0-1,0 1,1-1,-1 1,1 0,0 0,0 0,1 0,-1-1,1 1,0 0,1 0,-1 0,1 0,0 0,0 0,2 4,0-3,2 0,-1-1,1 1,-1-1,2 0,-1 0,0-1,1 0,0 0,0 0,0 0,1-1,-1 0,1 0,-1-1,1 0,0 0,0-1,0 1,0-2,0 1,0-1,0 0,1 0,-1-1,0 0,0 0,0-1,0 0,-1 0,1 0,0-1,-1 0,0-1,0 1,0-1,5-4,13-9,-1-2,-1 0,-1-1,0-2,-2 0,-1-1,0 0,-2-2,0 0,8-22,-29 58,1 1,-1-1,2 1,0 0,0 0,1 0,0 0,1 1,1-1,0 10,0-16,0 1,0-1,1 0,0 0,0 0,0 0,1 0,-1 0,2-1,-1 1,1 0,-1-1,1 0,1 0,-1 0,1 0,0 0,0-1,0 1,1-1,0 0,0 0,0-1,0 1,13 3</inkml:trace>
  <inkml:trace contextRef="#ctx0" brushRef="#br0" timeOffset="-2871.333">2231 396,'104'343,"-104"-342,0 0,0 0,-1 0,1 0,0 0,0 0,0 0,0 0,0 0,0 0,1 0,-1 0,0 0,0-1,1 1,-1 0,0 0,1 0,-1 0,1 0,-1-1,1 1,0 0,-1 0,1-1,0 1,-1 0,1-1,0 1,0-1,0 1,-1-1,1 1,0-1,0 0,0 1,0-1,0 0,0 0,0 1,0-1,0 0,0 0,0 0,0 0,0-1,0 1,0 0,0 0,-1 0,1-1,0 1,0-1,0 1,0 0,0-1,-1 0,1 1,0-1,0 1,-1-1,1 0,55-164,-9 19,-42 140</inkml:trace>
  <inkml:trace contextRef="#ctx0" brushRef="#br0" timeOffset="-2569.86">2683 565,'0'29,"0"9</inkml:trace>
  <inkml:trace contextRef="#ctx0" brushRef="#br0" timeOffset="-2350.187">2541 199,'0'0</inkml:trace>
  <inkml:trace contextRef="#ctx0" brushRef="#br0" timeOffset="-1953.247">2965 1,'17'121,"-10"-79,-2-1,-2 1,-2 0,-4 40,1 1,-9 58,11-141,-5 18,1-1,0 1,1 0,2 0,-1 0,2 0,0 0,2 0,2 12,-4-30,0 0,0 0,0-1,1 1,-1 0,0 0,0-1,1 1,-1 0,0 0,0 0,1-1,-1 1,0 0,1 0,-1 0,0 0,1 0,-1 0,0 0,1 0,-1 0,0 0,1 0,-1 0,1 0,-1 0,0 0,1 0,-1 0,0 0,1 0,-1 0,0 1,0-1,1 0,-1 0,0 0,1 1,-1-1,0 0,0 0,1 1,-1-1,0 0,0 0,0 1,0-1,1 0,-1 1,0-1,0 0,0 1,0-1,0 0,0 1,0-1,0 0,0 1,0-1,0 0,0 1,0-1,0 0,0 1,0-1,0 0,0 1,-1-1,9-25,-5 5</inkml:trace>
  <inkml:trace contextRef="#ctx0" brushRef="#br0" timeOffset="-1701.254">2824 424,'33'0,"22"0,5 0,-2-5,-7-1,-7 0,-6 1,-4 2,-4 1,-7 1</inkml:trace>
  <inkml:trace contextRef="#ctx0" brushRef="#br0" timeOffset="-1031.217">3331 481,'-5'16,"1"-6,0 0,0 1,1 0,1 0,0 0,0 0,1 0,0 1,1-1,1 0,0 1,0-10,0 0,0 0,1 0,-1 0,1 0,0-1,-1 1,1 0,0-1,0 1,0-1,0 1,0-1,1 0,-1 0,0 0,0 0,1-1,-1 1,1-1,-1 1,0-1,1 0,-1 0,1 0,-1 0,1 0,-1 0,1-1,-1 1,0-1,1 0,-1 0,0 0,0 0,1 0,-1 0,0-1,0 1,0 0,0-1,-1 0,1 0,0 1,-1-1,1 0,-1 0,0 0,1 0,-1-1,14-14,0-1,-1-1,-1 0,0-1,-2 0,0-1,6-18,1 9,-18 29,0 1,0-1,0 1,1 0,-1-1,0 1,0-1,1 1,-1 0,0-1,1 1,-1 0,0-1,1 1,-1 0,1 0,-1-1,0 1,1 0,-1 0,1 0,-1-1,1 1,-1 0,1 0,-1 0,1 0,-1 0,1 0,-1 0,0 0,1 0,-1 0,1 0,-1 1,1-1,-1 0,1 0,-1 0,1 1,-1-1,0 0,1 0,-1 1,0-1,1 0,-1 1,0-1,1 0,-1 1,0-1,1 1,-1-1,0 0,0 1,0-1,1 1,-1-1,0 1,0-1,0 1,0-1,0 1,0-1,0 1,11 101,65 257,-68-313,-3-21,-2 0,0 1,-1-1,-2 1,-1-1,-1 1,0-4,-2 1,0-1,-1 0,-2-1,0 1,-1-1,-2-1,0 1,0-2,-2 1,-1-1,-8 9,-67 32,85-59,0 1,0-1,0 0,-1 0,1-1,0 1,-1-1,1 1,0-1,-1 0,1-1,0 1,-1 0,1-1,0 0,-1 0,1 0,0 0,0 0,0-1,0 1,0-1,0 0,0 0,1 0,-1 0,1-1,-1 1,0-2,-1-2,-1-1,1 0,0-1,1 1,0-1,0 1,1-1,0 0,0 0,1 0,0 0,0 0,1-1,0 1,0 0,1 0,0 0,1 0,0 0,0-2,3-7,1-1,0 1,2 0,0 1,0-1,1 2,1-1,7-7,75-82,-72 86</inkml:trace>
  <inkml:trace contextRef="#ctx0" brushRef="#br0" timeOffset="20273.714">284 2456,'1'-1,"-1"0,1 0,0 1,-1-1,1 0,-1-1,1 1,-1 0,0 0,1 0,-1 0,0 0,0 0,0 0,0 0,0-1,0 1,0 0,0 0,0 0,0 0,-1 0,1 0,0 0,-1 0,1 0,-1 0,1 0,-1 0,0 0,1 0,-1 0,0 0,0 0,0 1,1-1,-1 0,0 0,0 1,0-1,0 1,0-1,0 1,0-1,0 1,-1 0,1 0,-1-1,-56 10,41 1,1 0,0 2,1 0,0 0,1 2,1 0,0 0,0 1,2 1,0 0,1 1,0 0,2 0,0 1,1 0,5-16,1 0,0 0,0 1,-1-1,1 0,1 1,-1-1,0 1,1-1,-1 1,1-1,0 1,0-1,0 1,0-1,0 1,0-1,1 1,-1-1,1 1,0-1,0 1,0-1,0 0,0 0,0 1,0-1,1 0,0 0,-1 0,1 0,0 0,0-1,0 1,0-1,0 1,0-1,0 0,0 1,1-1,-1 0,0 0,1-1,-1 1,1-1,-1 1,2-1,9-3,0-1,-1-1,0 0,0-1,0-1,-1 1,0-2,0 1,-1-2,0 1,0-1,-1-1,1-1,37-32,-1 3,78-53,-122 92,-1-1,1 1,0 0,0 0,0 0,0 0,0 0,0 0,0 1,0-1,0 1,1-1,-1 1,0 0,0 0,0 0,0 0,1 0,-1 0,0 1,0-1,0 1,0-1,0 1,0 0,0 0,0 0,0 0,0 0,0 1,0-1,-1 0,1 1,0-1,-1 1,0 0,1-1,-1 1,0 0,0 0,0 0,0 0,0 0,0 0,0 0,-1 0,1 0,-1 1,0-1,0 1,-22 120,10-79,-116 366,44-104,82-298,1 0,-1 0,0-1,-1 1,0 0,0-1,-1 0,0 0,0 0,0 0,-1 0,0-1,0 0,-1 0,0 0,0-1,0 0,-1 0,0-1,1 1,-2-1,1-1,0 1,-1-1,5-4,1 1,-1-1,1 1,-1-1,0 0,1 0,0 0,-1 0,1 0,0 0,-1-1,1 1,0-1,0 0,0 0,0 1,0-1,1 0,-1-1,1 1,-1 0,1 0,0-1,0 1,0-1,0 1,0-1,0 1,1-1,-1 1,1-1,0-1,-4-88,11 55,2 1,2 0,1 1,1 0,2 0,2 2,1 0,3-2,17-32,-30 47</inkml:trace>
  <inkml:trace contextRef="#ctx0" brushRef="#br0" timeOffset="20735.776">735 2485,'5'46,"-2"1,-2 0,-2 0,-3 4,1 13,5-91,2 0,1 1,2 0,0 0,1 0,10-17,50-103,-68 145,1 0,-1 0,1 0,-1 0,1 0,-1 0,1 1,0-1,-1 0,1 0,0 0,-1 1,1-1,0 0,0 1,0-1,0 1,0-1,0 1,0-1,0 1,0 0,0-1,0 1,0 0,0 0,0 0,0 0,0 0,0 0,0 0,0 0,0 0,0 0,0 1,1-1,6 7</inkml:trace>
  <inkml:trace contextRef="#ctx0" brushRef="#br0" timeOffset="21321.612">1299 2428,'-33'17,"0"2,1 0,1 3,0 0,-8 11,28-23,1 0,0 1,1 0,0 1,1 0,0 0,1 1,0 0,1 1,0-1,2 1,-1 0,2 0,-1 1,1 6,3-19,0-1,0 1,0 0,0-1,0 1,0 0,1-1,-1 1,0-1,1 1,0 0,-1-1,1 1,0-1,0 1,0-1,0 0,0 1,0-1,0 0,0 0,0 0,1 1,-1-1,0 0,1-1,-1 1,1 0,-1 0,1-1,0 1,-1-1,1 1,-1-1,1 0,0 0,-1 1,1-1,0 0,0 0,-1-1,1 1,-1 0,1-1,0 1,-1-1,1 1,-1-1,1 0,-1 1,1-1,-1 0,2-1,22-14,0-2,-1 0,-1-2,0-1,-2 0,15-20,11-10,-46 50,-1 0,1 0,0-1,-1 1,1 0,0 0,-1 0,1 0,0 0,0 0,0 0,0 0,0 1,0-1,0 0,0 0,1 1,-1-1,0 1,0-1,0 1,1-1,-1 1,0 0,1 0,-1 0,0 0,1 0,-1 0,0 0,0 0,1 0,-1 0,0 1,1-1,-1 1,0-1,0 1,0-1,1 1,-1 0,0-1,0 1,0 0,0 0,0 0,0 0,-1 0,1 0,0 0,0 0,-1 0,1 0,0 1,18 50,-18-46,0 1,0-1,1 0,0 1,1-1,-1 0,1 0,0-1,1 1,-1-1,1 1,0-1,1 0,-1-1,1 1,0-1,0 0,0 0,4 2,25-5,-18-6</inkml:trace>
  <inkml:trace contextRef="#ctx0" brushRef="#br0" timeOffset="21854.718">1582 2456,'-1'29,"2"0,0 0,2-1,2 1,0-1,2 0,9 27,-15-53,-1 0,0 0,1 1,-1-1,1 0,0 0,0 0,0 0,0 0,0-1,0 1,0 0,1 0,-1-1,1 1,-1 0,1-1,0 0,-1 1,1-1,0 0,0 0,0 0,0 0,0 0,0-1,0 1,0 0,0-1,1 0,-1 1,0-1,0 0,0 0,1 0,-1-1,0 1,0 0,0-1,0 0,0 1,0-1,0 0,0 0,0 0,0 0,0 0,0-1,-1 1,1 0,0-1,-1 1,1-1,-1 0,1-1,9-18,-1 0,-2 0,0-1,-1 0,-1 0,1-14,-4 25,29-125,-28 115</inkml:trace>
  <inkml:trace contextRef="#ctx0" brushRef="#br0" timeOffset="22120.652">2033 2485,'5'24,"6"8,2-2</inkml:trace>
  <inkml:trace contextRef="#ctx0" brushRef="#br0" timeOffset="22303.237">2062 2089,'-5'-14,"4"-5,1 1</inkml:trace>
  <inkml:trace contextRef="#ctx0" brushRef="#br0" timeOffset="22668.831">2429 1892,'0'646,"0"-646</inkml:trace>
  <inkml:trace contextRef="#ctx0" brushRef="#br0" timeOffset="22918.402">2287 2202,'24'10,"23"3,7-1,0-2,-9-3</inkml:trace>
  <inkml:trace contextRef="#ctx0" brushRef="#br0" timeOffset="23476.005">2683 2287,'0'1,"-1"6,0 1,1-1,0 1,1-1,-1 1,1-1,1 1,-1-1,1 1,1-1,-1 0,1 0,0 0,1 0,0-1,0 0,2 3,-3-8,0-1,1 1,-1-1,0 1,1-1,-1 0,0 0,1 0,-1-1,0 1,0-1,1 0,-1 0,0 0,0 0,0-1,0 1,0-1,0 0,0 1,-1-2,1 1,-1 0,1 0,-1-1,0 1,0-1,0 0,0 1,0-1,-1 0,1 0,-1 0,0 0,1-3,1 1,46-86,-48 91,-1 0,1 0,0 0,0-1,-1 1,1 0,0 1,0-1,-1 0,1 0,0 0,0 0,-1 1,1-1,0 0,-1 0,1 1,0-1,-1 1,1-1,0 1,-1-1,1 1,-1-1,1 1,-1-1,1 1,-1 0,1-1,-1 1,0 0,1-1,-1 1,0 0,0 0,1-1,-1 1,0 0,0 0,0-1,0 1,0 0,0 0,0-1,0 1,0 0,-1 0,1-1,0 1,0 0,-1 0,3 8,59 230,-56-218,-1-1,-1 1,-1 0,-1 1,-1-1,-1 0,0 0,-2 0,0 0,-2-1,0 1,-1 0,-70 165,67-169,-1-1,0 0,-2-1,1 0,-2 0,0-2,0 0,-14 10,26-21,-1-1,1 1,-1-1,1 0,-1 1,0-1,1 0,-1 0,0 0,0 0,0-1,1 1,-1 0,0-1,0 1,0-1,0 0,0 0,0 0,0 0,0 0,0 0,0 0,0-1,0 1,0-1,0 1,0-1,0 0,0 0,0 0,1 0,-1 0,0 0,1 0,-1 0,1-1,-1 1,1-1,0 1,-1-1,1 0,0 1,0-1,0 0,0-1,2-13,0 0,2 0,0 1,0-1,2 0,0 1,0 0,2 0,0 1,0 0,1 0,10-12,-8 9,69-117,-58 106</inkml:trace>
  <inkml:trace contextRef="#ctx0" brushRef="#br0" timeOffset="35824.414">3417 1976,'56'-36,"-39"29,-1-1,0-1,0 0,-1-1,0-1,0 0,-1-1,-1-1,0 0,-1 0,5-9,-13 17,27-49,-31 53,1 0,-1 0,1 0,-1 0,1 0,-1 0,0 0,1 0,-1 0,0 0,0 0,0 0,0 0,0 0,0 0,0 0,0 0,0 0,-1 0,1 0,0 0,0 0,-1 0,1 0,-1 0,1 0,-1 0,0 0,1 1,-1-1,0 0,1 0,-1 0,0 1,0-1,0 1,0-1,0 0,1 1,-1 0,0-1,0 1,0 0,0-1,0 1,-1 0,1 0,0 0,0 0,-8 2,1 0,0 0,0 1,1 1,-1-1,1 1,-1 1,1-1,1 1,-1 0,1 1,-1-1,2 1,-1 1,1-1,0 1,0 0,0 0,1 0,1 1,-1-1,-1 8,-4 2,2 1,0 0,1 0,1 1,0-1,2 1,0 0,1 1,1-1,1 0,1 0,0 0,3 10,11 59,19 201,-22-168,-7-97,-2 1,-1 0,-1 0,-1 0,-1 0,-4 24,3-34,-1-1,-1 1,0-1,-1 0,0 0,-1-1,0 1,-1-1,-1 0,0-1,-1 0,8-11,1 0,0-1,-1 1,1-1,-1 1,1 0,-1-1,0 1,1-1,-1 1,1-1,-1 1,0-1,1 0,-1 1,0-1,0 0,1 0,-1 1,0-1,0 0,1 0,-1 0,0 0,0 0,0 0,1 0,-1 0,0 0,0-1,1 1,-1 0,0 0,0-1,1 1,-1 0,0-1,1 1,-1-1,0 1,1-1,-1 1,1-1,-1 1,1-1,-1 0,1 1,-1-1,1 0,0 1,-1-1,1 0,0 1,-1-1,1 0,0 0,0 1,0-1,0 0,0 0,0 0,0 1,0-1,0 0,0 0,-5-58,5 56,0-22</inkml:trace>
  <inkml:trace contextRef="#ctx0" brushRef="#br0" timeOffset="36072.575">3304 2428,'29'-9,"23"-4,9-4,-3 1,-5 2,-7 5,-7 3,-5 3,-8-3,-4 0,-6 0</inkml:trace>
  <inkml:trace contextRef="#ctx0" brushRef="#br0" timeOffset="36541.522">3981 2259,'-17'4,"0"0,0 2,0 0,1 1,0 0,0 1,1 1,0 1,1 0,0 1,0 0,1 1,1 1,-3 3,10-9,1-1,0 1,1 0,-1 0,1 0,1 0,-1 0,1 1,0-1,1 1,0 0,0-1,1 5,0-9,0 0,0 0,0 0,1 0,-1 0,1 0,0 0,0 0,0 0,0 0,0 0,1-1,-1 1,1 0,0-1,0 0,0 1,0-1,0 0,0 0,0 0,1 0,-1 0,1-1,0 1,-1-1,1 1,0-1,0 0,0 0,0-1,0 1,3 0,2-1,0 1,1-2,-1 1,0-1,0 0,1-1,-1 0,0 0,-1-1,1 0,0-1,-1 1,0-1,1-1,-2 1,1-1,0 0,0-2,103-114,-39 7,-75 127,1 0,1-1,0 1,1 1,1-1,0 0,0 0,1 0,1 2,15 28,-6-29</inkml:trace>
  <inkml:trace contextRef="#ctx0" brushRef="#br0" timeOffset="36873.751">4319 2513,'10'-7,"-1"0,0-1,-1 1,0-2,0 1,0-1,-1 0,-1-1,6-8,28-55,39-48,-19 68,-59 53,0 0,0 0,0 0,0 0,-1 0,1 0,0 0,0 1,0-1,0 0,-1 0,1 0,0 1,0-1,-1 1,1-1,0 0,-1 1,1-1,0 1,-1 0,1-1,0 1,-1-1,1 1,-1 0,0-1,1 1,-1 0,1 0,-1-1,0 1,0 0,1 0,-1 0,0-1,0 1,0 0,0 0,0 0,0 0,0-1,0 1,0 0,0 0,-1 0,3 18</inkml:trace>
  <inkml:trace contextRef="#ctx0" brushRef="#br0" timeOffset="37769.712">4686 1864,'102'-35,"-57"21,-1-2,0-2,-1-2,-1-2,0-1,-37 19,-1 0,1 0,-1 0,0-1,0 0,0 1,-1-1,0-1,0 1,0 0,-1-1,1 1,-1-3,16-28,-18 37,0-1,0 1,0-1,0 1,-1-1,1 0,0 1,1-1,-1 1,0-1,0 1,0-1,0 1,0-1,0 1,0-1,1 0,-1 1,0-1,0 1,1-1,-1 0,0 1,1-1,-1 0,0 1,1-1,-1 0,0 0,1 1,-1-1,1 0,-1 0,0 0,1 1,-1-1,1 0,-1 0,1 0,-1 0,1 0,-1 0,1 0,-1 0,0 0,1 0,-1 0,1 0,-1 0,1-1,-1 1,1 0,-1 0,0 0,1-1,-1 1,0 0,1 0,-1-1,1 1,-1 0,0-1,0 1,1-1,-1 1,5 40,6 142,0-88,-5-1,-3 1,-5 18,0-12,-3-7,-4 0,-5-1,-10 29,21-107,2-1,-2 1,0-1,0 0,-1 0,-1 0,0 0,-1-1,0 0,-2 2,6-13,0 1,0-1,-1 0,1 0,0 0,0-1,-1 1,1 0,0-1,-1 0,1 1,-1-1,1 0,-1 0,1-1,0 1,-1 0,1-1,0 1,-1-1,1 0,0 0,-1 0,1 0,0 0,0 0,0-1,0 1,0-1,1 1,-1-1,0 0,1 0,-1 1,1-1,-1 0,1-1,0 1,0 0,0 0,0 0,0-1,1 1,-1 0,1-1,-1 1,1-1,0 1,0-2,-7-15,0-1,2 0,0 0,1-1,1 1,1-1,1 0,0 0,2 1,0-1,2 0,0 1,1-1,5-11,-7 26,4-16,1 1,0 1,2-1,0 1,2 1,0 0,1 0,0 1,2 1,2-2,-14 15,1 0,0 0,0 0,1 1,-1-1,1 1,0 0,0 0,0 0,0 1,0-1,0 1,1 0,-1 0,1 0,0 1,0 0,-1 0,1 0,0 0,0 1,0 0,0 0,0 0,0 0,0 1,-1 0,1 0,0 0,0 1,-1-1,1 1,-1 1,9 8</inkml:trace>
  <inkml:trace contextRef="#ctx0" brushRef="#br0" timeOffset="38073.018">5363 2400,'0'-15,"5"-4,2-4,-1-3,4-1,0-2,3 0,-1 0,3 5,-1 1,1 5,-1 1,1 3,3 4,-1 4</inkml:trace>
  <inkml:trace contextRef="#ctx0" brushRef="#br0" timeOffset="38362.098">5617 2202,'-9'9,"-1"1,2-1,-1 1,1 1,1 0,0 0,0 0,1 1,1 0,0 0,0 1,0 5,4-15,0-1,1 0,0 0,-1 0,1 1,0-1,0 0,0 1,0-1,1 0,-1 0,1 0,-1 1,1-1,0 0,0 0,0 0,0 0,0 0,0 0,0 0,1 0,-1-1,1 1,-1 0,1-1,0 0,0 1,-1-1,1 0,0 0,0 1,0-2,0 1,1 0,-1 0,0-1,0 1,0-1,1 0,-1 1,5-1,-1 0,1 0,-1-1,0 1,1-1,-1-1,0 1,0-1,1 0,-1-1,-1 1,1-1,0 0,0-1,1-1,0 1,0-1,0-1,-1 1,0-1,0 0,0 0,-1-1,0 0,0 0,-1 0,0-1,0 1,0-1,-1 0,-1 0,1 0,-1 0,0-1,-1 1,0-1,0-5,-1 9,0 1,1-1,-2 0,1 0,0 0,-1 0,0 0,0 0,-1 1,1-1,-1 0,0 1,0-1,-1 1,1 0,-1 0,0 0,0 0,0 0,-1 1,1-1,-2 0,-12-5</inkml:trace>
  <inkml:trace contextRef="#ctx0" brushRef="#br0" timeOffset="41830.8">5872 2372,'36'-45,"-16"9,0 1,3 1,1 1,1 1,4-1,-30 34,1 0,0 0,0 0,0 0,0 0,0 0,0 0,0 0,0 0,0 0,0 0,0 0,1 0,-1 0,0 0,1 0,-1 0,1 0,-1 0,1 0,-1 0,1 0,0-1,0 1,-1 0,1 0,0-1,0 1,0-1,-1 1,1-1,0 1,0-1,0 1,0-1,0 0,0 1,0-1,0 0,0 0,0 0,0 0,1 0,-1 0,0 0,0 0,0 0,0-1,0 1,0 0,0-1,0 1,0-1,-1 1,1-1,0 1,0-1,0 1,0-1,-1 0,1 0,0 1,-1-1,1 0,0 0,-1 0,-4 25,3-20,0 0,0 0,0 1,1-1,-1 0,1 1,0-1,0 0,0 1,1-1,0 0,0 0,0 1,0-1,2 3,-1-6,1-1,-1 1,1 0,0-1,-1 1,1-1,0 0,-1 0,1 0,0 0,0 0,-1-1,1 1,0-1,-1 0,1 0,-1 1,1-2,-1 1,1 0,-1-1,0 1,0-1,0 1,0-1,0 0,0 0,0 0,0 0,-1 0,1-1,-1 1,1 0,-1-2,2 1,51-70,-53 73,0 0,0 1,-1-1,1 0,0 1,0-1,-1 0,1 1,0-1,0 1,-1 0,1-1,-1 1,1 0,0-1,-1 1,0 0,1-1,-1 1,1 0,-1 0,0 0,1-1,-1 1,0 0,0 0,0 0,0 0,0-1,0 1,0 0,0 0,0 0,0 0,0 0,0 0,-1-1,1 1,0 0,0 0,-1 0,1-1,-1 1,1 0,-1-1,1 1,-1 0,0 0,-35 110,39-80,5-23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13 678,'-13'114,"17"-108,5-21,7-25,82-198,-98 236,0 1,-1 0,1 0,1-1,-1 1,0 0,0 0,0 0,1-1,-1 1,0 0,1 0,-1 0,1 0,0 0,-1 0,1 0,0 0,0 0,-1 0,1 0,0 0,0 1,0-1,0 0,0 0,0 1,0-1,0 1,1-1,-1 1,0 0,0-1,0 1,0 0,1 0,-1 0,0 0,0 0,1 0,-1 0,0 0,0 0,0 0,1 1,-1-1,0 1,0-1,0 1,0-1,0 1,0-1,0 1,0 0,0 0,0-1,0 1,0 0,0 1,28 78,-18-65</inkml:trace>
  <inkml:trace contextRef="#ctx0" brushRef="#br0" timeOffset="535.977">493 84,'0'398,"-29"-201,7-60,18-129</inkml:trace>
  <inkml:trace contextRef="#ctx0" brushRef="#br0" timeOffset="820.389">294 395,'53'-14,"22"-6,3 2,-11-1,-13 2,-11 4,-12 0,-11 2</inkml:trace>
  <inkml:trace contextRef="#ctx0" brushRef="#br0" timeOffset="1418.717">831 0,'-14'79,"4"1,3 0,4 0,7 79,-2-15,4-103,-6-40,0 0,1-1,-1 1,1 0,-1-1,1 1,-1-1,1 1,0-1,-1 1,1-1,0 1,-1-1,1 0,0 1,-1-1,1 0,0 0,0 1,-1-1,1 0,0 0,0 0,-1 0,1 0,0 0,0 0,0 0,-1 0,1 0,0-1,0 1,-1 0,1 0,0-1,-1 1,1-1,0 1,-1 0,1-1,0 1,-1-1,1 0,-1 1,1-1,-1 1,1-1,-1 0,0 1,1-1,49-46,-41 36,2 1,0-1,0 2,0 0,1 0,1 1,-1 0,1 1,1 1,5-2,-17 7,0 0,-1 1,1-1,0 1,0 0,-1-1,1 1,0 0,0 0,0 0,-1 0,1 1,0-1,0 0,-1 1,1-1,0 1,0 0,-1 0,1-1,-1 1,1 0,-1 0,1 0,-1 1,1-1,-1 0,0 0,0 1,0-1,0 1,0-1,0 1,0 0,0-1,-1 1,1 0,0-1,-1 1,0 0,1 0,4 81,-5-74,1 80,5-64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64 243,'107'-48,"-76"30,-23 15,-1 0,0-1,0 0,0 0,0-1,-1 1,0-2,0 1,0-1,-1 1,1-2,-2 1,1 0,0-1,-1 0,-1 0,1-1,-1 1,-2 5,-1 1,1 0,-1-1,1 1,-1-1,0 1,0 0,0-1,0 1,0-1,0 1,0-1,0 1,0-1,-1 1,1-1,0 1,-1 0,0-1,1 1,-1 0,0-1,1 1,-1 0,0 0,0 0,0 0,0 0,0 0,0 0,-1 0,1 0,0 0,0 0,-1 1,1-1,0 1,-1-1,1 1,-1-1,1 1,0 0,-1-1,0 1,-66 11,56-6,-1 1,0 0,1 0,0 2,1-1,0 1,0 1,1 0,0 1,0-1,1 2,0 0,1 0,0 0,1 1,0 0,1 0,1 1,0 0,0 0,1 0,1 1,0-1,0 10,2-17,0 0,0 0,1 0,0 0,0 0,0 0,1 0,0 0,0 0,0 0,1 0,0-1,0 1,1-1,-1 1,1-1,0 0,1 0,-1 0,1 0,0-1,0 1,1-1,-1 0,1 0,0-1,0 1,0-1,0 0,1-1,4 3,1-2,-1-1,0 0,1-1,-1 0,1 0,0-1,-1 0,1-1,-1 0,1-1,-1 0,0-1,0 0,0-1,5-2,10-6</inkml:trace>
  <inkml:trace contextRef="#ctx0" brushRef="#br0" timeOffset="4922.958">742 17,'-7'-3,"0"0,0 1,1 0,-2 0,1 0,0 1,0 0,0 0,-1 1,1 0,0 1,-1-1,1 1,0 1,0-1,0 1,0 0,0 1,0 0,1 0,-1 0,-1 2,-2 3,0-1,1 2,0-1,0 1,1 1,0-1,1 1,0 1,0-1,1 1,1 1,0-1,0 1,1-1,1 1,0 1,0-1,1 0,1 0,0 1,1 10,0-21,0 1,0-1,1 1,-1-1,1 1,0-1,-1 0,1 1,0-1,0 0,1 1,-1-1,0 0,1 0,-1 0,1 0,0 0,0-1,-1 1,1 0,0-1,1 0,-1 1,0-1,0 0,0 0,1 0,-1 0,1 0,-1-1,0 1,1-1,-1 0,1 0,0 1,-1-2,1 1,-1 0,3-1,95-33,-72 16,-1-2,-1-1,-1 0,0-2,-2-1,-1-1,-1-1,11-18,-16 27,-14 24,-10 7,1 1,0 0,1 1,1-1,0 1,2 0,-1 1,2-1,0 0,1 1,1-1,1 4,15 27,-4-28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1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1110 2174,'5'-5,"7"-2,5 1,5-3,3-1,3 1,1 3,1 3,-1 0,1 3,-1-6,-1 0,1 0,-6 7,-6 7,-6 2</inkml:trace>
  <inkml:trace contextRef="#ctx0" brushRef="#br0" timeOffset="61986.977">1139 57,'0'-3,"0"1,0-1,-1 1,0-1,1 1,-1-1,0 1,0 0,0-1,0 1,0 0,-1 0,1 0,-1 0,1 0,-1 0,0 0,0 1,0-1,0 1,0-1,0 1,0 0,0-1,-1 1,1 0,0 1,-1-1,1 0,-1 1,1-1,-1 1,1 0,-1 0,1 0,-1 0,-1 0,-97 15,79-8,1 1,0 1,0 1,1 1,0 1,1 1,0 0,1 1,-7 9,7-1,2 0,0 2,2 0,0 1,2 0,1 1,-2 9,-77 250,45-89,-29 115,60-246,4 1,2 1,1 45,7-55,12 141,-14-84,-5-59,2-21,-1-1,-1 0,-2-1,-13 31,3-5,14-40,0 0,-1 0,-1 0,-1-1,-1 0,0 0,-1-1,-1 0,0-1,-1 0,-1-1,0 0,-1-1,0-1,-1 0,-1-1,-5 3,-98 34,118-48,0 0,1 0,-1 0,0 0,0 0,0 0,1 1,-1-1,0 0,0 0,0 1,1-1,-1 1,0-1,1 1,-1-1,0 1,1-1,-1 1,0-1,1 1,-1 0,1-1,0 1,-1 0,1 0,-1-1,1 1,0 0,0 0,-1 0,1-1,0 1,0 0,0 0,0 0,0 0,0-1,0 1,0 0,0 0,0 0,1 0,-1-1,0 1,1 0,-1 0,0-1,1 1,-1 0,1 0,-1-1,1 1,-1-1,1 1,0 0,-1-1,1 1,0-1,-1 1,1-1,0 0,-1 1,1-1,0 0,60 18,-48-16,1 1,0 1,-1 0,1 1,-1 0,0 1,-1 1,0 0,0 1,0 0,-1 0,0 1,-1 1,5 4,0 6,-1 1,0 0,-2 1,0 1,-2 0,0 0,-2 1,0 0,-2 1,28 175,-53 26,-10-46,22-138,3-1,1 1,2 0,4 34,-1 9,15 141,-5-175,3 0,2 0,2-1,14 23,-23-57,0-1,1 0,0-1,1 0,1-1,0 0,1-1,0 0,1-1,0-1,0 0,1-2,1 1,12 3,-13-4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48,'29'0,"19"-5,6-1,-1 0,-5 1,-6-3,-5-1,-5 2,-2 6,-6 9,-8 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1,-9 2,-11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20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0 113,'24'59,"-2"0,-4 2,-2 0,8 59,-4-22,-12-60,28 125,-7 2,-2 55,-2-86,-25-133,1-1,0 0,-1 0,1 0,-1 0,1 0,0 0,-1 0,1-1,0 1,-1 0,1 0,-1 0,1-1,-1 1,1 0,0-1,-1 1,1 0,-1-1,1 1,-1 0,0-1,1 1,-1-1,1 1,-1-1,0 1,1-1,-1 0,0 1,0-1,1 1,-1-1,0 0,0 1,0-1,0 1,0-1,0 0,0 1,0-1,0 0,0 1,0-1,28-140,52-119,164-349,-159 351,-82 252,-2 7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1,'0'0,"0"1,0-1,0 1,0-1,0 1,0-1,0 1,0 0,0-1,-1 1,1-1,0 0,0 1,0-1,-1 1,1-1,0 1,0-1,-1 1,1-1,-1 0,1 1,0-1,-1 0,1 1,-1-1,1 0,0 0,-1 1,1-1,-1 0,1 0,-1 0,1 0,-1 1,1-1,-1 0,1 0,-1 0,1 0,-1 0,1 0,-1 0,1-1,-1 1,1 0,-1 0,1 0,-1 0,1-1,-1 1,1 0,-1 0,1-1,0 1,-1 0,1-1,-1 1,1 0,0-1,0 1,-1-1,-10 49,2 1,2 0,2 0,2 28,3-61,9 88,-9-102,1 1,0-1,0 1,0-1,0 1,0-1,0 0,1 1,-1-1,1 0,0 0,-1 0,1 0,0 0,0-1,0 1,0 0,1-1,-1 0,0 1,1-1,-1 0,1 0,-1-1,1 1,-1 0,1-1,0 1,-1-1,1 0,0 0,-1 0,1 0,-1-1,3 1,9-5,-1-1,0 0,-1-1,0 0,0-1,0 0,-1-1,0 0,0 0,-1-2,-1 1,0-1,0 0,2-5,118-176,-128 191,-1 1,0-1,1 1,-1-1,1 1,-1-1,1 1,-1 0,1-1,0 1,-1 0,1-1,-1 1,1 0,0 0,-1-1,1 1,0 0,-1 0,1 0,0 0,-1 0,1 0,0 0,-1 0,1 0,0 0,-1 1,1-1,0 0,-1 0,1 1,0-1,-1 0,1 1,-1-1,1 0,-1 1,1-1,-1 1,1-1,-1 1,1-1,-1 1,0 0,1-1,-1 1,0-1,0 1,1 0,-1-1,0 1,0 0,0-1,0 1,0 0,0-1,0 1,0 0,0-1,0 1,0 0,0-1,0 1,0 0,-1-1,1 1,0-1,12 58,-10-43,1-1,0 0,1 0,0 0,1-1,0 1,1-1,1 0,1 1,-5-10,0 0,0 0,0 0,0 0,0-1,1 0,-1 0,1 0,0 0,0 0,0-1,0 1,1-1,-1 0,1-1,-1 1,1-1,0 0,-1 0,1 0,0-1,0 1,0-1,-1-1,1 1,0 0,0-1,-1 0,1 0,6-5,0 0,-1 0,1-1,-1 0,-1-1,0 0,0 0,0-1,-1 0,0-1,-1 1,0-2,-1 1,0-1,2-4,-8 15,66-156,-51 123,-13 40,-6 5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0 264,'15'0,"1"0,-1-1,0-1,0 0,0-2,0 1,0-2,-1 0,0 0,0-1,0-1,-1-1,1 0,6-6,-16 10,0 0,-1-1,1 1,-1-1,0 0,0 0,0 0,-1 0,0 0,0-1,0 1,-1-1,0 1,0-1,0 1,-1-1,1 0,-2 1,1-1,0 0,-1 1,0-1,0 0,-1 1,0 0,0-1,0 1,0 0,-1 0,0 0,0 0,0 1,-1-1,1 1,-1 0,-1-1,0 4,0 0,-1 0,1 0,0 1,-1-1,1 1,0 1,-1-1,1 1,-1 0,1 0,0 1,0-1,0 1,0 0,0 0,0 1,1 0,-1 0,1 0,-1 0,1 0,0 1,1 0,-1 0,0 0,1 0,0 1,0-1,0 3,-5 6,0 2,1-1,1 1,0 0,1 1,1-1,0 1,1 0,1 0,1 0,0 0,1 1,1 10,1-17,1-1,0 0,1 0,0-1,0 1,1-1,0 0,0 0,1 0,0-1,1 0,-1 0,1-1,1 1,-1-1,1-1,0 0,0 0,1 0,-1-1,1-1,0 1,0-1,0-1,0 0,1 0,-1 0,1-2,-1 1,1-1,2 0,76-26,-74 15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225 644,'-1'-2,"1"0,-1 0,0 0,0 1,0-1,0 0,0 1,0-1,0 0,-1 1,1 0,-1-1,1 1,-1 0,1 0,-1 0,0 0,1 0,-1 0,0 0,0 0,0 1,0-1,0 1,1-1,-1 1,0 0,0 0,0 0,0 0,0 0,0 0,0 1,0-1,0 1,0-1,0 1,0 0,1-1,-1 1,0 0,0 0,1 0,-1 1,1-1,-2 2,-63 70,57-61,0 0,0 0,1 1,1 0,0 1,1-1,1 1,0 1,0-1,2 1,0-1,0 1,1 0,1 0,1 0,0 0,1 6,1-17,1 0,-1 0,1-1,-1 1,1-1,0 0,0 1,1-1,-1-1,0 1,1 0,0-1,0 0,0 0,0 0,0 0,0 0,0-1,1 0,-1 0,0 0,1 0,-1-1,1 0,-1 0,0 0,1 0,-1-1,1 0,-1 0,0 0,1 0,-1-1,0 1,0-1,0 0,0 0,-1-1,1 1,0-1,-1 0,3-3,31-21,-1-2,-1-2,-2-1,-2-1,0-2,-3-1,-1-1,-1-2,4-11,-17 27,-1-1,-1 0,0-1,-2 0,-1 0,-2-1,0 0,-1 0,-2-1,-1 1,-1-5,0 6,1 15,-1-1,0 1,0 0,-1-1,-1 1,0-1,0 1,-1 0,0-1,-1 1,0 0,-1 0,0 1,0-1,-1 1,0 0,-1 0,0 1,-6-7,10 13,-1 1,0 0,1 0,-1 0,0 0,0 0,1 1,-1-1,0 1,0 0,0 0,0 0,0 0,1 1,-1-1,0 1,0-1,0 1,1 0,-1 0,0 0,1 1,-1-1,1 0,-1 1,1 0,0 0,0-1,0 2,0-1,-1 1,-62 72,49-54,1 1,0 1,2 0,0 1,2 0,1 1,1 0,0 0,2 1,2 0,0 0,1 1,2-1,1 1,1 0,3 24,1-36,1 0,1-1,0 1,1-1,0-1,1 0,1 0,0 0,1-1,0 0,1-1,0 0,1-1,0 0,0-1,1-1,0 0,1 0,0-1,0-1,1 0,-1-1,1-1,0 0,1-1,-1-1,0 0,1-1,-1-1,2 0,-1-2,1 0,-1-1,1 0,-1-2,0 0,-1 0,1-2,-1 0,0 0,-1-2,0 0,0 0,-1-1,0-1,0 0,-2-1,1-1,-1 1,-1-2,-1 1,0-1,0-1,-2 0,6-12,-13 26,24-84,-24 83,1 0,-1 0,0 0,0 0,0 0,0-1,0 1,0 0,-1 0,1 0,-1 0,0 0,1 0,-1 0,0 0,0 0,0 0,0 0,-1 1,1-1,0 0,-1 1,1-1,-1 1,0-1,1 1,-1 0,0 0,0 0,0 0,0 0,0 0,0 0,0 1,0-1,0 1,0 0,-1-1,-3 1,0 0,1 0,-1 1,0-1,1 1,-1 1,1-1,-1 1,1 0,0 0,-1 0,1 1,0 0,1 0,-1 0,0 1,1-1,0 1,0 0,0 0,0 1,1-1,-1 2,-3 3,0 1,1 0,0 0,1 1,0 0,0 0,1 0,1 0,0 1,-1 9,2-16,1 1,0 0,1 0,-1-1,1 1,0 0,0 0,1 0,0-1,0 1,0 0,0 0,1-1,0 1,1-1,-1 0,1 0,0 0,0 0,0 0,1 0,0-1,0 0,0 0,0 0,1 0,-1 0,1-1,0 0,0 0,0-1,1 1,2 0,9 2,0-2,-1 0,1-1,0 0,0-2,0 0,0-1,0 0,0-2,10-2,-12-1,0-1,-1 0,1-1,-2-1,1 0,-1-1,0 0,-1-1,-1 0,1-1,-2-1,3-4,19-17,112-176,-129 186,0 0,-2 0,-1-2,-1 0,-1 0,-1 0,-2-1,0-1,-2 1,-1-1,-1 0,-2-4,0 21,0 6,0-1,0 0,0 1,-1-1,0 0,0 0,-1 1,1-1,-1 0,0 0,-1 1,0-1,1 1,-2 0,1-1,-1 1,1 0,-1 0,-1 0,1 1,-1-1,0 1,0 0,-3-2,5 5,-1 1,0-1,0 1,1 0,-1 0,0 0,0 1,1-1,-1 1,0-1,0 1,1 0,-1 0,1 0,-1 0,1 1,-1-1,1 1,0-1,0 1,-1 0,1 0,1 0,-1 0,0 0,0 0,1 1,-1-1,-38 72,28-37,1 0,2 0,2 1,1 0,0 34,7 557,-28-283,26-323,0-1,-2 0,0 0,-2 0,0 0,-2-1,0 1,7-22,0 1,0-1,0 1,0-1,0 1,-1-1,1 1,0-1,0 0,0 1,-1-1,1 1,0-1,0 0,-1 1,1-1,0 0,-1 1,1-1,0 0,-1 1,1-1,-1 0,1 0,-1 1,1-1,0 0,-1 0,1 0,-1 0,1 0,-1 0,1 0,-1 0,1 0,-1 0,1 0,-1 0,1 0,0 0,-1 0,1 0,-1 0,1 0,-1-1,1 1,-1 0,1 0,0-1,-1 1,1 0,0-1,-1 1,1 0,0-1,-1 1,1 0,0-1,0 1,-1-1,1 1,0 0,0-1,0 1,0-1,-1 1,1-1,0 1,0-1,0 1,-14-41,13 37,-2-11,0-1,1 1,1 0,0-1,1 1,1-1,1 1,0-1,0 1,2 0,0 0,1 0,5-12,101-182,-101 192,138-192,-139 196,0-1,-2 0,1 0,-2 0,0-1,-1 0,0-1,-1 1,1-11,-7 242,25-136,-22-79,0 1,0-1,-1 0,1 1,0-1,0 0,0 0,1 0,-1 0,0 0,0 0,0 0,1 0,-1 0,1 0,-1-1,1 1,-1-1,1 1,-1-1,1 1,-1-1,1 0,-1 0,1 0,0 0,-1 0,1 0,-1 0,1 0,-1-1,1 1,-1-1,1 1,-1-1,1 0,-1 1,1-1,-1 0,0 0,0 0,1 0,-1 0,0 0,0 0,0-1,0 1,1-1,13-16,0-1,0 0,-2-1,-1 0,0-1,3-10,43-71,-44 83,-11 12,1 1,0-1,0 1,0 1,1-1,0 1,0-1,1 1,-1 1,1-1,0 1,0 0,1 0,0 1,-4 4,-1 0,1 0,-1 0,0 1,1 0,-1-1,0 1,0 0,0 0,0 0,-1 0,1 0,-1 1,1-1,-1 0,1 1,-1-1,0 1,0 0,-1-1,1 1,0-1,-1 1,0 0,1 0,-1-1,0 1,-1 0,1 0,0-1,-1 1,1 0,-1-1,0 1,1 2,-25 172,28-155,20-41,115-152,-116 143,45-37,-66 65,1 0,-1 1,0-1,1 1,-1 0,0-1,0 1,1 0,-1 0,0-1,0 1,0 0,0 0,0 0,0 1,0-1,0 0,-1 0,1 0,0 1,-1-1,1 0,-1 1,1-1,-1 0,1 1,-1-1,0 1,0-1,0 1,0-1,0 0,0 1,0-1,-1 1,1-1,0 1,-1-1,1 0,-1 1,1-1,-1 0,0 1,-27 210,28-184,0-4</inkml:trace>
  <inkml:trace contextRef="#ctx0" brushRef="#br0" timeOffset="445.734">2426 813,'5'-1,"17"-3,-1-1,0-1,0-1,0-1,-1 0,0-2,0 0,-1-1,-1-1,0-1,-1-1,0 0,-1-1,4-5,-16 14,1-1,-1 1,0-1,0 0,-1 0,0-1,0 1,-1-1,0 1,0-1,-1 0,0 0,0 1,-1-1,0 0,0 0,-1 0,0 0,0 0,-1 1,0-1,-2-3,3 9,-1-1,0 1,-1 0,1 0,0 0,0 0,-1 1,1-1,-1 1,0-1,1 1,-1 0,0 0,0 0,0 0,0 1,0-1,0 1,0 0,0-1,0 1,0 1,0-1,0 0,1 1,-1 0,0-1,0 1,0 0,0 1,1-1,-1 0,-2 2,-84 59,73-48,0 1,1 0,1 1,0 1,1 0,1 1,1 0,0 1,1 0,1 1,1-1,1 2,1-1,-4 22,10-35,0 0,0 0,1 0,0 0,0 0,0 0,1-1,0 1,1 0,-1-1,1 0,1 1,-1-1,1-1,0 1,0 0,1-1,-1 0,1 0,1 0,-1-1,1 1,-1-2,1 1,0 0,0-1,1 0,-1-1,1 1,0-1,-1 0,1-1,0 0,0 0,0 0,0-1,0 0,0 0,0-1,0 0,6-2,12-8,-6-2</inkml:trace>
  <inkml:trace contextRef="#ctx0" brushRef="#br0" timeOffset="1100.778">1833 220,'5'-9,"-3"-4,2 1,-3 2,-3 8,-5 4,-2 7,-4 1,5-1,4-6,3-4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2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43,'-8'-4,"0"1,-1 1,1 0,0 0,-1 0,1 1,-1 0,0 1,1 0,-1 0,0 1,1 0,-1 1,1-1,-1 2,1-1,0 1,0 1,0-1,1 1,-1 1,1-1,0 1,0 0,-5 6,-2-1,1 1,1 1,0 0,0 0,1 1,1 0,0 1,1 0,0 1,2 0,-1 0,2 1,0 0,-2 12,7-23,1 1,0-1,1 0,-1 0,1 0,0 1,1-1,-1 0,1 0,0 0,0-1,0 1,1 0,0-1,-1 0,2 1,-1-1,0 0,1-1,0 1,0-1,0 1,0-1,1 0,-1-1,1 1,-1-1,1 0,0 0,3 1,2 0,-1 0,1 0,0-1,0 0,0-1,0 0,0 0,0-1,1 0,-1-1,0 0,0-1,0 0,-1-1,6-1,98-53,-89 48</inkml:trace>
  <inkml:trace contextRef="#ctx0" brushRef="#br0" timeOffset="503.943">760 99,'-27'17,"2"-1,-1 0,2 2,1 0,0 2,1 0,1 2,-11 14,28-29,0-1,0 1,1-1,-1 1,2 0,-1 1,1-1,0 0,0 1,1-1,0 1,0-1,1 1,0-1,0 1,1 0,0-1,0 1,1-1,0 1,0-1,1 0,-1 0,2 0,0 2,-1-7,-1 0,0-1,0 1,1-1,-1 1,1-1,0 0,-1 0,1 0,0 0,-1 0,1 0,0-1,0 0,0 1,0-1,0 0,-1 0,1-1,0 1,0-1,0 1,0-1,-1 0,1 0,0 0,-1 0,1-1,-1 1,1-1,73-52,-57 35,0-1,-2 0,0-2,-1 0,-1-1,6-14,28-41,-45 71,-2 4,0 0,0 0,0-1,0 1,0 0,1 1,-1-1,1 0,0 1,0-1,0 1,0 0,0 0,0 0,0 1,1-1,1 0,-3 4,0 0,0 0,0 1,-1-1,1 0,0 1,-1-1,0 1,1-1,-1 1,0 0,-1 0,1-1,0 1,-1 0,1 0,-1 0,0 0,0 0,0-1,0 1,-1 0,1 0,-1 0,1 3,-1 40,0-36,0 0,0 0,1 0,0 0,1 0,0 0,1 0,0 0,1 0,0-1,0 1,1-1,0 0,0 0,3 2,9 11,-1-4</inkml:trace>
  <inkml:trace contextRef="#ctx0" brushRef="#br0" timeOffset="4019.579">1211 71,'-66'169,"28"-43,29-63,9-63,0-1,0 1,0 0,0-1,0 1,0 0,1-1,-1 1,0 0,0 0,0-1,1 1,-1 0,0-1,0 1,1 0,-1 0,0 0,0-1,1 1,-1 0,0 0,1 0,-1 0,0-1,1 1,-1 0,0 0,1 0,-1 0,0 0,1 0,-1 0,0 0,1 0,-1 0,1 0,-1 0,0 0,1 1,-1-1,0 0,1 0,-1 0,0 0,0 1,1-1,-1 0,0 0,0 1,1-1,-1 0,0 0,0 1,1-1,-1 0,0 0,0 1,0-1,0 0,0 1,1-1,-1 1,5-14</inkml:trace>
  <inkml:trace contextRef="#ctx0" brushRef="#br0" timeOffset="4505.961">1211 43,'30'120,"-4"-40,-19-42,38 119,-44-155,0 0,-1 0,1 0,0-1,0 1,0 0,0-1,0 1,1 0,-1-1,0 0,1 1,-1-1,1 0,-1 1,1-1,0 0,-1 0,1-1,0 1,0 0,0 0,0-1,-1 1,1-1,0 0,0 0,0 1,0-1,0 0,0-1,0 1,0 0,0-1,0 1,0-1,0 1,0-1,-1 0,1 0,0 0,0 0,-1 0,1 0,-1 0,1 0,-1-1,1 1,-1-1,0 1,0-1,0 0,1 1,-2-1,1 0,0 0,55-142,-40 99,-2-1,-3-1,-1 0,1-25,-6 49,1 5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103 791,'14'-1,"-1"0,0-1,0-1,0 0,0-1,-1 0,1-1,-1-1,0 0,-1 0,1-1,-1-1,-1 0,1 0,-1-1,-1 0,0-1,0 0,4-7,-10 14,-1 0,1 0,-1 0,0 0,0 0,0-1,-1 1,1-1,-1 1,0-1,0 1,0-1,0 0,-1 0,1 1,-1-1,0 0,0 0,-1 0,1 1,-1-1,0 0,1 0,-2 1,1-1,0 1,-1-1,0 1,0 0,0-1,0 1,0 0,0 0,-1 0,0 1,1-1,-1 1,0-1,0 1,-1 0,1 0,0 0,-1 1,1-1,-1 1,1 0,-1 0,0 0,0 0,1 1,-3-1,-7 4,1 0,-1 0,1 2,0-1,1 1,-1 1,1 0,0 1,1 0,-1 1,1 0,1 0,0 1,0 1,0-1,1 1,1 1,0-1,0 1,-4 12,2-11,1 1,1 0,0 0,1 1,1 0,0 0,0 1,2-1,0 1,0 0,2 0,0-1,0 1,2 13,1-22,0 0,1 0,-1 0,1 0,1-1,-1 1,1-1,0 0,0 0,0 0,1-1,-1 1,1-1,0 0,1-1,-1 1,0-1,1 0,0 0,0-1,0 0,0 0,6 1,6 2,1-2,-1 0,0-1,1-1,-1-1,1-1,13-2,137-44,-145 41</inkml:trace>
  <inkml:trace contextRef="#ctx0" brushRef="#br0" timeOffset="740.003">1007 537,'-45'28,"-13"6,2 3,2 1,1 4,-23 24,25 16,50-80,1 0,-1 0,1 0,-1 0,1 0,0 0,0 0,0 0,0 0,0 0,0 1,1-1,-1 0,1 0,-1 0,1 0,0 0,0-1,-1 1,1 0,1 0,-1 0,0-1,0 1,1 0,-1-1,1 0,-1 1,1-1,0 0,0 0,-1 1,1-1,0-1,0 1,0 0,0 0,0-1,0 1,0-1,0 0,0 1,1-1,10-1,0 1,0-2,0 0,0 0,0-1,-1-1,1 0,-1 0,0-2,0 1,-1-1,1-1,-1 0,-1-1,1 0,-2-1,3-1,10-7,142-117,-142 121,-19 28,-27 27,19-35,0 0,0 0,1 1,-1 0,2 0,-1 0,1 0,0 0,1 1,0-1,0 1,1 0,0-1,1 1,0 0,0 0,1 0,0 0,0-6,0-1,0 0,0 0,0 0,0 0,1 0,-1 0,1-1,-1 1,1 0,0-1,0 1,-1-1,1 0,0 1,0-1,0 0,1 0,-1 0,0-1,0 1,0 0,1-1,-1 1,0-1,1 0,-1 0,0 0,1 0,-1 0,0-1,1 1,-1-1,0 1,2-2,77-34,-49 8,-1-2,-1 0,-2-2,-2-1,-1-2,-1 0,-2-1,12-29,-30 61,-1 0,0 0,0-1,0 0,-1 1,0-1,1 0,-2 0,1 0,-1 0,1-1,-1 1,-1 0,1 0,-1-1,0 1,0-1,0 1,-1 0,0-1,0 1,-1 0,0-4,-2 8,0 1,0-1,1 0,-1 1,0 0,0 0,0 0,1 0,-1 1,0 0,0-1,1 1,-1 0,0 1,1-1,-1 1,1 0,0-1,-1 2,1-1,0 0,0 0,0 1,1 0,-7 3,1 1,0 1,0 0,1 0,0 0,0 1,1 0,0 0,-3 7,7-13,1 1,-1-1,1 0,0 1,0-1,0 1,1-1,-1 1,1-1,0 1,0 0,0-1,0 1,0-1,1 1,0-1,0 1,0-1,0 1,0-1,1 0,-1 0,1 1,0-1,0 0,0-1,1 1,-1 0,1-1,2 3,42 27,-41-30,-1 1,0 0,1 0,-1 0,-1 1,1 0,0-1,-1 2,0-1,0 1,0-1,-1 1,1 0,-1 0,0 0,-1 1,2 2,-2 2,-1 0,0 0,0 1,-1-1,0 0,-1 0,0 1,0-1,-1 0,-1 0,0 0,0 0,-1-1,0 1,-4 6,-3 9</inkml:trace>
  <inkml:trace contextRef="#ctx0" brushRef="#br0" timeOffset="1170.077">1853 1,'-76'482,"55"-227,4-126,17-118</inkml:trace>
  <inkml:trace contextRef="#ctx0" brushRef="#br0" timeOffset="1455.092">1599 453,'38'-9,"28"-9,7-1,-5 3,-8 4,-10-1,-8 3,-8 2,-8-3,-9 2</inkml:trace>
  <inkml:trace contextRef="#ctx0" brushRef="#br0" timeOffset="1883.255">2135 86,'-29'83,"3"0,3 2,-4 44,22-102,1 0,1 1,2-1,1 1,0-1,2 0,2 1,0-1,2-1,1 2,-7-26,0-1,0 1,1 0,-1-1,1 1,-1 0,1-1,0 1,0-1,0 1,0-1,0 1,0-1,0 0,0 1,0-1,1 0,-1 0,0 0,1 0,-1 0,1 0,-1 0,1-1,-1 1,1 0,0-1,-1 1,1-1,0 0,0 0,-1 0,1 1,0-2,0 1,-1 0,1 0,0 0,-1-1,1 1,0-1,-1 1,66-47,-46 30,-9 8,-8 5,0 0,0 1,0-1,1 1,-1 0,1 0,0 0,0 1,0 0,0 0,0 0,1 1,-1-1,1 1,-1 1,1-1,-3 4,0-1,0 1,-1 0,1 0,-1 0,1 0,-1 0,0 0,0 1,-1-1,1 1,-1 0,0-1,1 1,-2 0,1 0,0-1,-1 1,0 0,0 0,0 0,0 0,0 0,-1-1,0 2,1 3,4 45,1-33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5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2989 848,'-24'24,"-8"7</inkml:trace>
  <inkml:trace contextRef="#ctx0" brushRef="#br0" timeOffset="1760.401">3018 819,'-5'5,"-6"6,-7 2,1 2,-3 0,4 2,-2-3,3 2,-1 3,2 3,4 2,-2-2,2-11,2-6</inkml:trace>
  <inkml:trace contextRef="#ctx0" brushRef="#br0" timeOffset="-2340.501">223 707,'3'-8,"0"0,1 1,0 0,0-1,0 1,1 1,0-1,1 1,-1 0,1 0,0 0,1 1,0 0,-1 0,1 1,1-1,-1 2,1-1,-1 1,1 0,0 1,6-2,122-27,-133 31,-1 0,1 0,0 0,-1 1,1-1,0 1,-1 0,1 0,-1 0,1 0,-1 0,0 0,0 1,1-1,-1 1,0 0,0-1,0 1,0 0,-1 0,1 0,0 0,-1 1,0-1,1 0,-1 1,0-1,0 1,0-1,-1 1,1-1,-1 1,1 1,2 98,-5-77,2 4,-2 0,-1 0,-2-1,0 0,-2 1,-1 0,-67 141,130-275,88-104,-10 85,-108 105,73-41,-97 61,1 0,-1 0,1 0,-1 0,1 0,-1 0,0 0,0 0,1 1,-1-1,0 0,0 1,0-1,0 1,-1-1,1 1,0-1,0 1,-1 0,1-1,-1 1,0 0,1 0,-1-1,0 1,0 0,0 0,0-1,-1 1,1 0,0-1,-1 1,1 0,-1 0,1 3,22 229,-32-106,11-119,8-21,10-23,-18 32,18-38,2 1,1 0,2 2,2 1,2 1,19-20,28-19,-74 75,-1-1,1 1,0 0,0-1,-1 1,1 0,0 0,0-1,-1 1,1 0,0 0,0 0,-1 0,1 0,0 0,0 0,-1 0,1 0,0 1,0-1,0 0,-1 0,1 1,0-1,-1 0,1 1,0-1,-1 1,1-1,0 1,-1-1,1 1,-1-1,1 1,-1-1,1 1,-1 0,0-1,1 1,-1 0,0 0,1-1,-1 1,0 0,0 0,0-1,0 1,0 0,0 0,0-1,0 2,4 45,-4-43,-31 203,18-104,8-64,8-25</inkml:trace>
  <inkml:trace contextRef="#ctx0" brushRef="#br0" timeOffset="-1574.204">1804 565,'-24'8,"4"-3,0 0,1 1,-1 1,2 1,-1 1,1 0,1 2,-1 0,2 0,0 2,0 0,1 1,1 0,0 1,-4 8,14-19,1 0,0 1,0-1,0 1,0 0,1 0,0 0,0 0,0 0,1 0,-1 1,1-1,1 0,-1 1,1-1,0 1,0-1,0 1,1-1,0 1,0-1,0 0,1 0,0 1,0-1,0 0,0-1,1 1,0 0,0-1,0 1,3 2,0-5,1 0,0-1,-1 1,1-1,0-1,0 1,0-1,0 0,-1-1,1 1,0-1,0-1,-1 1,1-1,-1-1,1 1,-1-1,0 0,0 0,0-1,0 0,-1 0,1 0,-1 0,0-1,-1 0,2-1,8-5,191-190,-205 200,0 0,1 0,-1 0,1 0,-1 0,1 0,0 0,-1 1,1-1,0 0,0 0,-1 1,1-1,0 0,0 1,0-1,0 1,0-1,0 1,0-1,0 1,0 0,0 0,0-1,0 1,0 0,0 0,0 0,0 0,0 0,0 0,0 1,0-1,1 0,-1 0,0 1,0-1,-1 1,1-1,0 1,0-1,0 1,0-1,0 1,0 0,-1-1,1 1,0 0,-1 0,1 0,0 0,-1 0,1 0,-1-1,1 2,3 20,-2-1,0 0,-1 0,-1 1,-1-1,-3 14,3-29,-24 190,15-85,-5 0,-23 88,28-164,-1-1,-2 0,-1 0,-2-2,-1 0,-1 0,-2-2,-1-1,-2 0,-3 1,-51 24,75-53,0 0,0 0,0-1,0 1,0-1,0 0,0 1,0-1,0 0,0 0,0 0,0 0,0-1,0 1,0 0,0-1,0 0,0 1,1-1,-1 0,0 0,0 0,1 0,-1 0,0-1,1 1,-1 0,1-1,-1 1,1-1,0 1,0-1,0 0,0 1,0-1,0 0,0 0,1 0,-1 0,0 0,1 0,0 0,-1-1,0-18,0 0,2 0,0 0,1 0,2 0,0 1,1-1,1 1,0 0,2 1,0 0,1 0,2 1,-1 0,2 0,3-2,143-196,-146 198</inkml:trace>
  <inkml:trace contextRef="#ctx0" brushRef="#br0" timeOffset="-804.477">2340 1,'-11'14,"1"1,0 0,0 1,2 0,0 0,1 1,1 0,0 0,1 0,1 1,1 0,-1 12,-2 0,-41 251,-17 3,48-183,16-100,1 0,0-1,0 1,0 0,0-1,0 1,0-1,0 1,0-1,0 0,0 1,0-1,0 0,0 0,0 0,0 1,0-1,1 0,-1-1,0 1,0 0,0 0,0 0,0-1,0 1,0 0,0-1,0 1,0-1,0 1,0-1,0 0,0 1,0-1,-1 0,1 0,0 1,0-1,-1 0,1 0,-1 0,1 0,-1 0,1 0,-1 0,1 0,-1 0,0 0,136-148,-37 58,-98 91,-1-1,1 1,0-1,0 1,0 0,0-1,0 1,-1 0,1 0,0 0,0 0,0 0,0 0,0 0,0 0,0 0,-1 0,1 0,0 1,0-1,0 0,0 0,0 1,-1-1,1 1,0-1,0 1,-1-1,1 1,0-1,-1 1,1 0,0 0,-1-1,1 1,-1 0,0 0,1-1,-1 1,1 0,-1 0,0 0,0 0,1-1,-1 1,0 0,0 0,0 0,0 0,0 0,0 0,0 0,-1 0,6 58,-5-54,-4 171,-6-130,4-28</inkml:trace>
  <inkml:trace contextRef="#ctx0" brushRef="#br0" timeOffset="22018.835">647 2146,'0'-5,"-1"0,1 1,-1-1,0 0,0 1,0-1,0 1,-1-1,0 1,0 0,0-1,-1 1,1 0,-1 1,0-1,0 0,0 1,-1 0,1-1,-1 1,1 1,-1-1,0 0,0 1,-1 0,1 0,0 0,-1 1,1-1,-1 1,0 0,1 0,-1 1,0-1,1 1,-1 0,0 0,1 1,-1 0,0-1,1 1,-1 1,1-1,-1 1,1 0,0 0,-2 0,-23 16,1 1,0 1,2 2,0 0,1 2,2 0,0 2,-4 9,-2 1,1 2,3 1,1 1,2 1,1 1,-5 22,9-25,8-24,1 1,1 1,1-1,0 1,1 0,0 1,2-1,0 1,1 0,0 0,2 0,0-1,1 1,1 0,2 6,-2-19,0 0,1 0,0 0,0 0,0 0,0 0,1-1,0 1,0-1,0 0,1 0,-1-1,1 1,0-1,0 0,0 0,0-1,0 0,1 0,-1 0,1 0,-1-1,1 0,0 0,0 0,-1-1,2 0,15 1,1-2,-1 0,1-2,-1 0,0-1,8-4,-7 4,-1-2,-1 0,1-2,-1 0,0-1,-1-1,0-1,-1-1,0-1,-1 0,0-1,10-12,-23 22,0-1,-1 0,0 0,0 0,0-1,-1 1,1-1,-1 0,-1 0,1 0,-1 0,0-1,0 1,-1-1,0 1,0-1,-1 1,1-1,-1 0,-1 1,1-1,-1 1,-1-1,1 1,-1-1,0 1,0-1,-4 1,0 0,0 0,0 0,0 1,-1 0,0 0,0 1,0 0,0 0,-1 0,0 1,0 0,0 1,0 0,0 0,0 1,0 0,-1 0,1 1,0 0,-2 0,-15-1,1 0,-1 2,0 0,1 2,-1 1,1 1,-18 6,81-5,127-31,46-8,-188 33</inkml:trace>
  <inkml:trace contextRef="#ctx0" brushRef="#br0" timeOffset="24449.837">957 2513,'0'-20,"1"0,1 0,0 1,2-1,0 1,1 0,1 0,1 0,1 1,0 0,1 0,1 1,4-5,-13 21,0-1,0 1,0-1,0 1,0 0,0 0,0 0,0-1,0 1,1 0,-1 0,0 0,1 1,-1-1,0 0,1 0,-1 1,1-1,0 1,-1 0,1-1,-1 1,1 0,0 0,-1 0,1 0,-1 0,1 0,0 0,-1 1,1-1,-1 1,1-1,0 1,-1-1,0 1,1 0,-1 0,1 0,-1 0,0 0,0 0,1 0,-1 0,0 0,0 0,0 1,0-1,-1 1,1-1,0 0,0 1,-1-1,1 1,-1 0,1-1,-1 1,33 128,-33-129,1 0,-1 0,0 0,1 0,-1 0,1 0,0-1,-1 1,1 0,0 0,-1-1,1 1,0 0,0-1,0 1,-1 0,1-1,0 0,0 1,0-1,0 1,0-1,0 0,0 0,0 1,0-1,0 0,0 0,0 0,0 0,0 0,0-1,0 1,0 0,0 0,0-1,0 1,0 0,0-1,0 1,0-1,0 1,-1-1,1 0,0 1,0-1,-1 0,1 1,0-1,36-40,-37 40,84-123,-83 124,-1 0,0 1,1-1,-1 1,0-1,1 0,-1 1,1-1,-1 0,0 1,1-1,-1 0,1 1,-1-1,1 0,-1 0,1 0,-1 0,1 0,0 1,-1-1,1 0,-1 0,1 0,-1 0,1 0,-1-1,1 1,-1 0,1 0,-1 0,1 0,-1-1,1 1,-1 0,1 0,-1-1,1 1,-1 0,0-1,1 1,-1 0,1-1,-1 1,0-1,0 1,1-1,-1 1,0-1,0 1,1-1,-1 1,0-1,0 1,0-1,0 1,0-1,0 1,0-1,0 1,0-1,1 51,-1-41,-3 141,3-125</inkml:trace>
  <inkml:trace contextRef="#ctx0" brushRef="#br0" timeOffset="25554.827">1747 1920,'-185'415,"229"-507,-13 25,2 1,3 2,38-51,-73 114,-1 0,0 0,0 0,0 0,1 1,-1-1,0 0,1 0,-1 0,1 0,-1 1,1-1,-1 0,1 1,0-1,-1 0,1 1,0-1,0 1,-1-1,1 1,0-1,0 1,0 0,-1-1,1 1,0 0,0 0,0-1,0 1,0 0,0 0,0 0,0 0,-1 0,1 0,0 1,0-1,0 0,0 0,0 1,0-1,-1 0,1 1,0-1,0 1,0-1,-1 1,1-1,0 1,-1 0,1-1,-1 1,1 0,0-1,-1 1,0 0,1 0,-1 0,1 0,-1-1,0 1,12 62,-11-54,25 166,-25-176,-1 1,0-1,1 0,-1 1,0-1,1 1,-1-1,1 1,-1-1,1 1,-1-1,1 1,0 0,-1-1,1 1,0 0,-1-1,1 1,0 0,-1 0,1 0,0 0,-1 0,1-1,0 1,-1 0,1 1,0-1,-1 0,1 0,0 0,-1 0,1 0,0 1,-1-1,1 0,0 1,-1-1,1 0,-1 1,1-1,-1 1,1-1,-1 1,1-1,-1 1,1-1,-1 1,0-1,1 1,-1 0,0-1,1 1,-1 0,0 0,10-14,42-60,-3-2,28-61,-77 135,0 0,0 1,0-1,0 0,0 1,0-1,0 0,0 0,0 1,0-1,0 0,0 0,1 1,-1-1,0 0,0 1,1-1,-1 0,1 1,-1-1,0 1,1-1,-1 1,1-1,0 1,-1-1,1 1,-1-1,1 1,0-1,-1 1,1 0,0 0,-1-1,1 1,0 0,-1 0,1 0,0-1,0 1,-1 0,1 0,0 0,0 1,-1-1,1 0,0 0,-1 0,1 0,0 1,-1-1,1 0,0 1,-1-1,1 0,0 1,-1-1,1 1,-1-1,1 1,-1-1,1 1,-1-1,1 1,-1 0,0-1,1 1,-1 0,1 0,5 18,-1-1,0 1,-1 1,-1-1,-1 0,-1 1,-1-1,0 1,-1-1,-3 9,1-13,-1-1,1 0,0 1,1-1,0 1,2-1,-1 1,2-1,0 1,1 4,4-7,0-6</inkml:trace>
  <inkml:trace contextRef="#ctx0" brushRef="#br0" timeOffset="26050.362">929 2597,'95'5,"0"-4,-1-5,1-3,-1-5,62-16,111-11,26 9,-210 30,-59 1</inkml:trace>
  <inkml:trace contextRef="#ctx0" brushRef="#br0" timeOffset="26783.717">1437 2851,'-17'256,"7"-183,35-138,-25 64,15-47,2 0,1 2,3 0,2 2,1 0,3 1,5-3,-31 44,0 0,0 0,0 0,1 0,-1 1,1-1,-1 0,1 1,0-1,-1 1,1 0,0 0,0-1,0 1,0 0,0 1,0-1,0 0,0 1,1-1,-1 1,0-1,0 1,0 0,1 0,-1 0,0 0,0 1,0-1,1 0,-1 1,0 0,0-1,0 1,0 0,0 0,0 0,0 0,0 1,0-1,-1 1,1-1,-1 1,1-1,-1 1,1 0,-1-1,0 1,0 0,0 0,0 0,0 0,0 0,0 1,-1-1,1 1,2 89,-2-78</inkml:trace>
  <inkml:trace contextRef="#ctx0" brushRef="#br0" timeOffset="28906.108">2764 2484,'-5'19,"-6"21,-7 4,1-1,-2-3,-3-4,2-2,1-8,3-3,-1-1,-2-4,2-1,-1 2,8-2,5-4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4348 424,'-212'373,"181"-326,26-41,21-31,208-265,-169 207,-54 83,-1 0,1 0,0 1,0-1,-1 0,1 1,0-1,-1 0,1 1,0-1,-1 1,1 0,-1-1,1 1,-1-1,1 1,-1 0,1-1,-1 1,0 0,1 0,-1-1,0 1,0 0,0 0,1-1,-1 1,0 0,0 0,0 0,0-1,0 1,0 0,-1 0,1-1,0 1,0 0,0 0,-1 0,1 0,1 35,-2-27,1 0,0 0,0 1,1-1,0 0,1 0,0 1,0-1,1-1,0 1,1 0,0-1,0 1,1-1,0 0,-1-2,-1-1,1 0,0 0,0 0,1 0,-1 0,1-1,0 0,1 0,-1 0,0-1,1 0,0 0,0 0,0-1,0 0,0 0,1 0,-1-1,0 0,1 0,-1-1,1 1,-1-1,1-1,-1 1,1-1,-1-1,0 1,1-1,-1 0,0 0,0-1,0 0,8-7,-1-1,0 0,-1-1,-1-1,1 0,-2 0,0-1,-1 0,0-1,-1 0,-1 0,0-1,1-7,-4 13,0 0,-1-1,-1 1,0-1,0 1,-1-1,-1 0,0 0,0 0,-1 1,0-1,-3-9,-2 2</inkml:trace>
  <inkml:trace contextRef="#ctx0" brushRef="#br0" timeOffset="397.106">4997 622,'18'-10,"1"-1,-1 0,-1-2,0 0,0 0,-2-2,1 0,-2-1,0 0,-1-1,3-7,-15 23,0 0,0 0,0 0,0 0,-1 0,1-1,0 1,-1 0,1 0,-1-1,1 1,-1 0,0-1,0 1,1-1,-1 1,0 0,0-1,0 1,-1-1,1 1,0 0,0-1,-1 1,1 0,-1-1,1 1,-1 0,0 0,1-1,-1 1,0 0,0 0,0 0,0 0,0 0,0 0,0 0,0 0,0 0,0 1,0-1,-1 0,1 1,0-1,-1 1,1-1,0 1,-1 0,1 0,0-1,-1 1,1 0,-77 8,69-6,-1 1,1-1,0 2,0 0,0 0,0 0,1 1,-1 0,1 1,1 0,-1 0,1 1,0 0,1 0,-1 1,1-1,1 1,0 1,0-1,0 1,1 0,0 0,1 0,0 0,1 1,0-1,0 1,1-1,0 1,0 0,1 0,1-1,0 1,2-3,1-1,1 0,-1 0,1 0,0-1,0 1,1-1,-1 0,1-1,0 1,0-1,1-1,-1 1,1-1,0 0,0 0,0-1,0 0,0-1,1 1,-1-1,1 0,-1-1,0 0,1 0,3-1,19-2,0-2,0-1,-1-1,0-1,19-9,-25 7,-5 0</inkml:trace>
  <inkml:trace contextRef="#ctx0" brushRef="#br0" timeOffset="1063.185">5617 424,'-27'14,"0"1,0 1,2 1,0 2,1 0,1 2,0 0,2 2,1 0,-4 7,23-29,-1 1,0 0,1 0,-1-1,1 1,-1 0,1 0,0 0,0 1,0-1,0 0,0 0,1 1,-1-1,1 0,-1 1,1-1,0 0,0 1,0-1,0 0,0 1,1-1,-1 1,1-1,-1 0,1 0,0 1,0-1,0 0,0 0,0 0,1 0,-1 0,0 0,1 0,0-1,-1 1,1 0,0-1,0 1,0-1,0 0,0 0,0 0,0 0,1 0,-1 0,0 0,0-1,1 1,-1-1,2 1,7-2,0-1,0 1,0-2,0 1,0-2,0 1,-1-1,0-1,0 0,0 0,0-1,-1-1,0 1,0-1,-1-1,0 0,1-1,83-57,-90 65,0 0,0 1,0-1,1 1,-1-1,0 1,0 0,1 0,-1 0,0 0,1 0,-1 1,0-1,0 1,1-1,-1 1,0 0,0 0,0 0,0 0,0 0,0 0,0 1,0-1,-1 1,1-1,-1 1,1 0,-1 0,1-1,-1 2,47 25,-37-30,1-1,-1 0,-1-1,1 0,0-1,-1 0,0-1,0 0,-1-1,1 0,-2 0,1-1,-1 0,0 0,0-1,-1 0,-1 0,1-1,-1-1,35-37,-28 35,-2 1,1-2,-2 0,0 0,-1-1,0 0,-1 0,-1-1,1-3,-7 18,0-1,0 0,-1 1,1-1,0 0,-1 0,0 0,1 0,-1 1,0-1,0 0,0 0,0 0,0 0,0 0,-1 0,1 1,-1-1,1 0,-1 0,1 0,-1 1,0-1,0 0,0 1,0-1,0 1,-1-1,1 1,0 0,-1-1,1 1,-1 0,1 0,-1 0,1 0,-1 0,0 0,1 1,-1-1,0 0,0 1,0 0,0-1,1 1,-1 0,0 0,0 0,0 0,0 0,0 0,0 1,1-1,-1 1,-10 3,1 2,0 0,0 0,0 1,1 1,0-1,1 1,0 1,0 0,1 0,0 1,0 0,1 1,-2 4,6-11,1 0,0 0,1 1,-1-1,1 0,0 1,0-1,0 1,0-1,1 1,0 0,0-1,0 1,0 0,1-1,0 1,0-1,0 1,0-1,1 0,0 1,0-1,0 0,1 1,77 83,-53-63,-23-20,0 0,0 0,0 1,-1-1,1 1,-1 0,-1 0,1 0,-1 0,0 1,-1-1,0 0,0 1,0-1,0 1,-1 5,7 42,-1-36</inkml:trace>
  <inkml:trace contextRef="#ctx0" brushRef="#br0" timeOffset="-8505.049">707 622,'-22'6,"-1"1,1 1,0 1,1 1,0 1,1 0,-13 11,25-16,0-1,1 1,0 0,0 1,1 0,0 0,0 0,1 1,0 0,0 0,0 0,1 0,1 1,-1 0,1 0,1 0,0 0,0 0,1 0,-1 5,2-12,0 0,0 0,-1-1,1 1,0 0,0 0,1 0,-1 0,0-1,1 1,-1 0,1 0,-1-1,1 1,0 0,0-1,0 1,0-1,0 1,0-1,0 1,0-1,1 0,-1 0,1 1,-1-1,1 0,-1 0,1 0,-1-1,1 1,0 0,-1-1,1 1,0-1,0 1,0-1,-1 0,1 0,1 0,70-22,-49 8,-2-2,0-1,-1 0,0-2,16-18,75-63,76-40,-188 139,0 1,1-1,-1 0,0 1,1-1,-1 1,1-1,-1 1,1-1,-1 1,1-1,-1 1,1-1,-1 1,1 0,0-1,-1 1,1 0,0-1,-1 1,1 0,0 0,-1 0,1 0,0 0,-1 0,1 0,0 0,-1 0,1 0,0 0,-1 0,1 0,0 0,-1 0,1 1,0-1,-1 0,1 1,0-1,-1 0,1 1,-1-1,1 1,-1-1,1 1,-1-1,1 1,-1-1,0 1,1 0,-1-1,0 1,1-1,-1 1,0 0,0-1,1 1,-1 0,0-1,0 1,0 0,0-1,0 1,0 0,-10 53,7-43,-39 190,23-28,-30 111,40-233,5-29,-6 38,-2 0,-3-1,-3 0,-2-1,-2-1,20-53,0 1,0-1,0 0,0 1,0-1,-1 0,0 0,0-1,0 1,0-1,-1 1,1-1,-1 0,0 0,0-1,0 1,0-1,0 0,0 0,-1 0,1-1,-1 1,0-1,1 0,-1-1,-4 1,5-3,1-1,-1 0,1-1,0 1,0 0,0-1,1 0,-1 1,1-1,0 0,0 0,0-1,1 1,-1 0,1-1,0 1,0 0,1-1,-1 1,1-1,0 1,0-1,1 1,-1-1,1 1,0-2,-1-5,0-23,1 0,1 0,2 0,1 0,2 1,2 0,1-2,48-108,-47 119</inkml:trace>
  <inkml:trace contextRef="#ctx0" brushRef="#br0" timeOffset="-6536.415">1299 594,'-53'316,"49"-302,3-26,1-33,0 41,4-29,1 1,1 0,2 1,1 0,2 0,1 1,1 0,14-23,11-28,-35 73,-2 4,1 0,-1 0,1 0,-1 0,1 0,1 0,-1 1,0-1,1 1,-1 0,1 0,0 0,0 0,1 0,-1 0,4-1,-5 5,0 1,-1 0,1 0,0-1,0 1,-1 0,1 1,-1-1,0 0,0 0,0 0,0 1,0-1,0 1,0-1,-1 0,0 1,1-1,-1 1,0 0,0-1,0 1,0-1,-1 1,1 0,0 0,-22 144,26-131</inkml:trace>
  <inkml:trace contextRef="#ctx0" brushRef="#br0" timeOffset="-3352.353">1836 594,'71'-39,"-71"38,0 0,0 0,-1 0,1 0,0 0,0 0,-1 0,1 0,0 0,-1 0,1 0,-1 0,0 0,1 1,-1-1,0 0,1 0,-1 1,0-1,0 0,1 1,-1-1,0 1,0-1,0 1,0 0,0-1,0 1,0 0,0-1,0 1,0 0,0 0,0 0,0 0,0 0,0 0,0 0,0 0,0 1,0-1,0 0,0 1,0-1,0 0,1 1,-1-1,-1 1,-21 2,-1 2,1 0,0 1,0 2,0 0,1 1,1 1,-1 1,-3 4,20-13,1 0,-1 0,1 0,-1 0,1 1,0-1,0 1,0 0,0 0,1 1,-1-1,1 1,0 0,0 0,0 0,1 0,-1 0,1 1,0-1,0 1,1-1,-1 1,1 0,0 0,0 0,1 0,-1-1,1 1,0 0,1 0,-1 0,1 0,0 0,0 0,2 4,0-3,2 0,-1-1,1 1,-1-1,2 0,-1 0,0-1,1 0,0 0,0 0,0 0,1-1,-1 0,1 0,-1-1,1 0,0 0,0-1,0 1,0-2,0 1,0-1,0 0,1 0,-1-1,0 0,0 0,0-1,0 0,-1 0,1 0,0-1,-1 0,0-1,0 1,0-1,5-4,13-9,-1-2,-1 0,-1-1,0-2,-2 0,-1-1,0 0,-2-2,0 0,8-22,-29 58,1 1,-1-1,2 1,0 0,0 0,1 0,0 0,1 1,1-1,0 10,0-16,0 1,0-1,1 0,0 0,0 0,0 0,1 0,-1 0,2-1,-1 1,1 0,-1-1,1 0,1 0,-1 0,1 0,0 0,0-1,0 1,1-1,0 0,0 0,0-1,0 1,13 3</inkml:trace>
  <inkml:trace contextRef="#ctx0" brushRef="#br0" timeOffset="-2871.333">2231 396,'104'343,"-104"-342,0 0,0 0,-1 0,1 0,0 0,0 0,0 0,0 0,0 0,0 0,1 0,-1 0,0 0,0-1,1 1,-1 0,0 0,1 0,-1 0,1 0,-1-1,1 1,0 0,-1 0,1-1,0 1,-1 0,1-1,0 1,0-1,0 1,-1-1,1 1,0-1,0 0,0 1,0-1,0 0,0 0,0 1,0-1,0 0,0 0,0 0,0 0,0-1,0 1,0 0,0 0,-1 0,1-1,0 1,0-1,0 1,0 0,0-1,-1 0,1 1,0-1,0 1,-1-1,1 0,55-164,-9 19,-42 140</inkml:trace>
  <inkml:trace contextRef="#ctx0" brushRef="#br0" timeOffset="-2569.86">2683 565,'0'29,"0"9</inkml:trace>
  <inkml:trace contextRef="#ctx0" brushRef="#br0" timeOffset="-2350.187">2541 199,'0'0</inkml:trace>
  <inkml:trace contextRef="#ctx0" brushRef="#br0" timeOffset="-1953.247">2965 1,'17'121,"-10"-79,-2-1,-2 1,-2 0,-4 40,1 1,-9 58,11-141,-5 18,1-1,0 1,1 0,2 0,-1 0,2 0,0 0,2 0,2 12,-4-30,0 0,0 0,0-1,1 1,-1 0,0 0,0-1,1 1,-1 0,0 0,0 0,1-1,-1 1,0 0,1 0,-1 0,0 0,1 0,-1 0,0 0,1 0,-1 0,0 0,1 0,-1 0,1 0,-1 0,0 0,1 0,-1 0,0 0,1 0,-1 0,0 1,0-1,1 0,-1 0,0 0,1 1,-1-1,0 0,0 0,1 1,-1-1,0 0,0 0,0 1,0-1,1 0,-1 1,0-1,0 0,0 1,0-1,0 0,0 1,0-1,0 0,0 1,0-1,0 0,0 1,0-1,0 0,0 1,0-1,0 0,0 1,-1-1,9-25,-5 5</inkml:trace>
  <inkml:trace contextRef="#ctx0" brushRef="#br0" timeOffset="-1701.254">2824 424,'33'0,"22"0,5 0,-2-5,-7-1,-7 0,-6 1,-4 2,-4 1,-7 1</inkml:trace>
  <inkml:trace contextRef="#ctx0" brushRef="#br0" timeOffset="-1031.217">3331 481,'-5'16,"1"-6,0 0,0 1,1 0,1 0,0 0,0 0,1 0,0 1,1-1,1 0,0 1,0-10,0 0,0 0,1 0,-1 0,1 0,0-1,-1 1,1 0,0-1,0 1,0-1,0 1,0-1,1 0,-1 0,0 0,0 0,1-1,-1 1,1-1,-1 1,0-1,1 0,-1 0,1 0,-1 0,1 0,-1 0,1-1,-1 1,0-1,1 0,-1 0,0 0,0 0,1 0,-1 0,0-1,0 1,0 0,0-1,-1 0,1 0,0 1,-1-1,1 0,-1 0,0 0,1 0,-1-1,14-14,0-1,-1-1,-1 0,0-1,-2 0,0-1,6-18,1 9,-18 29,0 1,0-1,0 1,1 0,-1-1,0 1,0-1,1 1,-1 0,0-1,1 1,-1 0,0-1,1 1,-1 0,1 0,-1-1,0 1,1 0,-1 0,1 0,-1-1,1 1,-1 0,1 0,-1 0,1 0,-1 0,1 0,-1 0,0 0,1 0,-1 0,1 0,-1 1,1-1,-1 0,1 0,-1 0,1 1,-1-1,0 0,1 0,-1 1,0-1,1 0,-1 1,0-1,1 0,-1 1,0-1,1 1,-1-1,0 0,0 1,0-1,1 1,-1-1,0 1,0-1,0 1,0-1,0 1,0-1,0 1,11 101,65 257,-68-313,-3-21,-2 0,0 1,-1-1,-2 1,-1-1,-1 1,0-4,-2 1,0-1,-1 0,-2-1,0 1,-1-1,-2-1,0 1,0-2,-2 1,-1-1,-8 9,-67 32,85-59,0 1,0-1,0 0,-1 0,1-1,0 1,-1-1,1 1,0-1,-1 0,1-1,0 1,-1 0,1-1,0 0,-1 0,1 0,0 0,0 0,0-1,0 1,0-1,0 0,0 0,1 0,-1 0,1-1,-1 1,0-2,-1-2,-1-1,1 0,0-1,1 1,0-1,0 1,1-1,0 0,0 0,1 0,0 0,0 0,1-1,0 1,0 0,1 0,0 0,1 0,0 0,0-2,3-7,1-1,0 1,2 0,0 1,0-1,1 2,1-1,7-7,75-82,-72 86</inkml:trace>
  <inkml:trace contextRef="#ctx0" brushRef="#br0" timeOffset="20273.714">284 2456,'1'-1,"-1"0,1 0,0 1,-1-1,1 0,-1-1,1 1,-1 0,0 0,1 0,-1 0,0 0,0 0,0 0,0 0,0-1,0 1,0 0,0 0,0 0,0 0,-1 0,1 0,0 0,-1 0,1 0,-1 0,1 0,-1 0,0 0,1 0,-1 0,0 0,0 0,0 1,1-1,-1 0,0 0,0 1,0-1,0 1,0-1,0 1,0-1,0 1,-1 0,1 0,-1-1,-56 10,41 1,1 0,0 2,1 0,0 0,1 2,1 0,0 0,0 1,2 1,0 0,1 1,0 0,2 0,0 1,1 0,5-16,1 0,0 0,0 1,-1-1,1 0,1 1,-1-1,0 1,1-1,-1 1,1-1,0 1,0-1,0 1,0-1,0 1,0-1,1 1,-1-1,1 1,0-1,0 1,0-1,0 0,0 0,0 1,0-1,1 0,0 0,-1 0,1 0,0 0,0-1,0 1,0-1,0 1,0-1,0 0,0 1,1-1,-1 0,0 0,1-1,-1 1,1-1,-1 1,2-1,9-3,0-1,-1-1,0 0,0-1,0-1,-1 1,0-2,0 1,-1-2,0 1,0-1,-1-1,1-1,37-32,-1 3,78-53,-122 92,-1-1,1 1,0 0,0 0,0 0,0 0,0 0,0 0,0 1,0-1,0 1,1-1,-1 1,0 0,0 0,0 0,0 0,1 0,-1 0,0 1,0-1,0 1,0-1,0 1,0 0,0 0,0 0,0 0,0 0,0 1,0-1,-1 0,1 1,0-1,-1 1,0 0,1-1,-1 1,0 0,0 0,0 0,0 0,0 0,0 0,0 0,-1 0,1 0,-1 1,0-1,0 1,-22 120,10-79,-116 366,44-104,82-298,1 0,-1 0,0-1,-1 1,0 0,0-1,-1 0,0 0,0 0,0 0,-1 0,0-1,0 0,-1 0,0 0,0-1,0 0,-1 0,0-1,1 1,-2-1,1-1,0 1,-1-1,5-4,1 1,-1-1,1 1,-1-1,0 0,1 0,0 0,-1 0,1 0,0 0,-1-1,1 1,0-1,0 0,0 0,0 1,0-1,1 0,-1-1,1 1,-1 0,1 0,0-1,0 1,0-1,0 1,0-1,0 1,1-1,-1 1,1-1,0-1,-4-88,11 55,2 1,2 0,1 1,1 0,2 0,2 2,1 0,3-2,17-32,-30 47</inkml:trace>
  <inkml:trace contextRef="#ctx0" brushRef="#br0" timeOffset="20735.776">735 2485,'5'46,"-2"1,-2 0,-2 0,-3 4,1 13,5-91,2 0,1 1,2 0,0 0,1 0,10-17,50-103,-68 145,1 0,-1 0,1 0,-1 0,1 0,-1 0,1 1,0-1,-1 0,1 0,0 0,-1 1,1-1,0 0,0 1,0-1,0 1,0-1,0 1,0-1,0 1,0 0,0-1,0 1,0 0,0 0,0 0,0 0,0 0,0 0,0 0,0 0,0 0,0 0,0 1,1-1,6 7</inkml:trace>
  <inkml:trace contextRef="#ctx0" brushRef="#br0" timeOffset="21321.612">1299 2428,'-33'17,"0"2,1 0,1 3,0 0,-8 11,28-23,1 0,0 1,1 0,0 1,1 0,0 0,1 1,0 0,1 1,0-1,2 1,-1 0,2 0,-1 1,1 6,3-19,0-1,0 1,0 0,0-1,0 1,0 0,1-1,-1 1,0-1,1 1,0 0,-1-1,1 1,0-1,0 1,0-1,0 0,0 1,0-1,0 0,0 0,0 0,1 1,-1-1,0 0,1-1,-1 1,1 0,-1 0,1-1,0 1,-1-1,1 1,-1-1,1 0,0 0,-1 1,1-1,0 0,0 0,-1-1,1 1,-1 0,1-1,0 1,-1-1,1 1,-1-1,1 0,-1 1,1-1,-1 0,2-1,22-14,0-2,-1 0,-1-2,0-1,-2 0,15-20,11-10,-46 50,-1 0,1 0,0-1,-1 1,1 0,0 0,-1 0,1 0,0 0,0 0,0 0,0 0,0 1,0-1,0 0,0 0,1 1,-1-1,0 1,0-1,0 1,1-1,-1 1,0 0,1 0,-1 0,0 0,1 0,-1 0,0 0,0 0,1 0,-1 0,0 1,1-1,-1 1,0-1,0 1,0-1,1 1,-1 0,0-1,0 1,0 0,0 0,0 0,0 0,-1 0,1 0,0 0,0 0,-1 0,1 0,0 1,18 50,-18-46,0 1,0-1,1 0,0 1,1-1,-1 0,1 0,0-1,1 1,-1-1,1 1,0-1,1 0,-1-1,1 1,0-1,0 0,0 0,4 2,25-5,-18-6</inkml:trace>
  <inkml:trace contextRef="#ctx0" brushRef="#br0" timeOffset="21854.718">1582 2456,'-1'29,"2"0,0 0,2-1,2 1,0-1,2 0,9 27,-15-53,-1 0,0 0,1 1,-1-1,1 0,0 0,0 0,0 0,0 0,0-1,0 1,0 0,1 0,-1-1,1 1,-1 0,1-1,0 0,-1 1,1-1,0 0,0 0,0 0,0 0,0 0,0-1,0 1,0 0,0-1,1 0,-1 1,0-1,0 0,0 0,1 0,-1-1,0 1,0 0,0-1,0 0,0 1,0-1,0 0,0 0,0 0,0 0,0 0,0-1,-1 1,1 0,0-1,-1 1,1-1,-1 0,1-1,9-18,-1 0,-2 0,0-1,-1 0,-1 0,1-14,-4 25,29-125,-28 115</inkml:trace>
  <inkml:trace contextRef="#ctx0" brushRef="#br0" timeOffset="22120.652">2033 2485,'5'24,"6"8,2-2</inkml:trace>
  <inkml:trace contextRef="#ctx0" brushRef="#br0" timeOffset="22303.237">2062 2089,'-5'-14,"4"-5,1 1</inkml:trace>
  <inkml:trace contextRef="#ctx0" brushRef="#br0" timeOffset="22668.831">2429 1892,'0'646,"0"-646</inkml:trace>
  <inkml:trace contextRef="#ctx0" brushRef="#br0" timeOffset="22918.402">2287 2202,'24'10,"23"3,7-1,0-2,-9-3</inkml:trace>
  <inkml:trace contextRef="#ctx0" brushRef="#br0" timeOffset="23476.005">2683 2287,'0'1,"-1"6,0 1,1-1,0 1,1-1,-1 1,1-1,1 1,-1-1,1 1,1-1,-1 0,1 0,0 0,1 0,0-1,0 0,2 3,-3-8,0-1,1 1,-1-1,0 1,1-1,-1 0,0 0,1 0,-1-1,0 1,0-1,1 0,-1 0,0 0,0 0,0-1,0 1,0-1,0 0,0 1,-1-2,1 1,-1 0,1 0,-1-1,0 1,0-1,0 0,0 1,0-1,-1 0,1 0,-1 0,0 0,1-3,1 1,46-86,-48 91,-1 0,1 0,0 0,0-1,-1 1,1 0,0 1,0-1,-1 0,1 0,0 0,0 0,-1 1,1-1,0 0,-1 0,1 1,0-1,-1 1,1-1,0 1,-1-1,1 1,-1-1,1 1,-1-1,1 1,-1 0,1-1,-1 1,0 0,1-1,-1 1,0 0,0 0,1-1,-1 1,0 0,0 0,0-1,0 1,0 0,0 0,0-1,0 1,0 0,-1 0,1-1,0 1,0 0,-1 0,3 8,59 230,-56-218,-1-1,-1 1,-1 0,-1 1,-1-1,-1 0,0 0,-2 0,0 0,-2-1,0 1,-1 0,-70 165,67-169,-1-1,0 0,-2-1,1 0,-2 0,0-2,0 0,-14 10,26-21,-1-1,1 1,-1-1,1 0,-1 1,0-1,1 0,-1 0,0 0,0 0,0-1,1 1,-1 0,0-1,0 1,0-1,0 0,0 0,0 0,0 0,0 0,0 0,0 0,0-1,0 1,0-1,0 1,0-1,0 0,0 0,0 0,1 0,-1 0,0 0,1 0,-1 0,1-1,-1 1,1-1,0 1,-1-1,1 0,0 1,0-1,0 0,0-1,2-13,0 0,2 0,0 1,0-1,2 0,0 1,0 0,2 0,0 1,0 0,1 0,10-12,-8 9,69-117,-58 106</inkml:trace>
  <inkml:trace contextRef="#ctx0" brushRef="#br0" timeOffset="35824.414">3417 1976,'56'-36,"-39"29,-1-1,0-1,0 0,-1-1,0-1,0 0,-1-1,-1-1,0 0,-1 0,5-9,-13 17,27-49,-31 53,1 0,-1 0,1 0,-1 0,1 0,-1 0,0 0,1 0,-1 0,0 0,0 0,0 0,0 0,0 0,0 0,0 0,0 0,0 0,-1 0,1 0,0 0,0 0,-1 0,1 0,-1 0,1 0,-1 0,0 0,1 1,-1-1,0 0,1 0,-1 0,0 1,0-1,0 1,0-1,0 0,1 1,-1 0,0-1,0 1,0 0,0-1,0 1,-1 0,1 0,0 0,0 0,-8 2,1 0,0 0,0 1,1 1,-1-1,1 1,-1 1,1-1,1 1,-1 0,1 1,-1-1,2 1,-1 1,1-1,0 1,0 0,0 0,1 0,1 1,-1-1,-1 8,-4 2,2 1,0 0,1 0,1 1,0-1,2 1,0 0,1 1,1-1,1 0,1 0,0 0,3 10,11 59,19 201,-22-168,-7-97,-2 1,-1 0,-1 0,-1 0,-1 0,-4 24,3-34,-1-1,-1 1,0-1,-1 0,0 0,-1-1,0 1,-1-1,-1 0,0-1,-1 0,8-11,1 0,0-1,-1 1,1-1,-1 1,1 0,-1-1,0 1,1-1,-1 1,1-1,-1 1,0-1,1 0,-1 1,0-1,0 0,1 0,-1 1,0-1,0 0,1 0,-1 0,0 0,0 0,0 0,1 0,-1 0,0 0,0-1,1 1,-1 0,0 0,0-1,1 1,-1 0,0-1,1 1,-1-1,0 1,1-1,-1 1,1-1,-1 1,1-1,-1 0,1 1,-1-1,1 0,0 1,-1-1,1 0,0 1,-1-1,1 0,0 0,0 1,0-1,0 0,0 0,0 0,0 1,0-1,0 0,0 0,-5-58,5 56,0-22</inkml:trace>
  <inkml:trace contextRef="#ctx0" brushRef="#br0" timeOffset="36072.575">3304 2428,'29'-9,"23"-4,9-4,-3 1,-5 2,-7 5,-7 3,-5 3,-8-3,-4 0,-6 0</inkml:trace>
  <inkml:trace contextRef="#ctx0" brushRef="#br0" timeOffset="36541.522">3981 2259,'-17'4,"0"0,0 2,0 0,1 1,0 0,0 1,1 1,0 1,1 0,0 1,0 0,1 1,1 1,-3 3,10-9,1-1,0 1,1 0,-1 0,1 0,1 0,-1 0,1 1,0-1,1 1,0 0,0-1,1 5,0-9,0 0,0 0,0 0,1 0,-1 0,1 0,0 0,0 0,0 0,0 0,0 0,1-1,-1 1,1 0,0-1,0 0,0 1,0-1,0 0,0 0,0 0,1 0,-1 0,1-1,0 1,-1-1,1 1,0-1,0 0,0 0,0-1,0 1,3 0,2-1,0 1,1-2,-1 1,0-1,0 0,1-1,-1 0,0 0,-1-1,1 0,0-1,-1 1,0-1,1-1,-2 1,1-1,0 0,0-2,103-114,-39 7,-75 127,1 0,1-1,0 1,1 1,1-1,0 0,0 0,1 0,1 2,15 28,-6-29</inkml:trace>
  <inkml:trace contextRef="#ctx0" brushRef="#br0" timeOffset="36873.751">4319 2513,'10'-7,"-1"0,0-1,-1 1,0-2,0 1,0-1,-1 0,-1-1,6-8,28-55,39-48,-19 68,-59 53,0 0,0 0,0 0,0 0,-1 0,1 0,0 0,0 1,0-1,0 0,-1 0,1 0,0 1,0-1,-1 1,1-1,0 0,-1 1,1-1,0 1,-1 0,1-1,0 1,-1-1,1 1,-1 0,0-1,1 1,-1 0,1 0,-1-1,0 1,0 0,1 0,-1 0,0-1,0 1,0 0,0 0,0 0,0 0,0-1,0 1,0 0,0 0,-1 0,3 18</inkml:trace>
  <inkml:trace contextRef="#ctx0" brushRef="#br0" timeOffset="37769.712">4686 1864,'102'-35,"-57"21,-1-2,0-2,-1-2,-1-2,0-1,-37 19,-1 0,1 0,-1 0,0-1,0 0,0 1,-1-1,0-1,0 1,0 0,-1-1,1 1,-1-3,16-28,-18 37,0-1,0 1,0-1,0 1,-1-1,1 0,0 1,1-1,-1 1,0-1,0 1,0-1,0 1,0-1,0 1,0-1,1 0,-1 1,0-1,0 1,1-1,-1 0,0 1,1-1,-1 0,0 1,1-1,-1 0,0 0,1 1,-1-1,1 0,-1 0,0 0,1 1,-1-1,1 0,-1 0,1 0,-1 0,1 0,-1 0,1 0,-1 0,0 0,1 0,-1 0,1 0,-1 0,1-1,-1 1,1 0,-1 0,0 0,1-1,-1 1,0 0,1 0,-1-1,1 1,-1 0,0-1,0 1,1-1,-1 1,5 40,6 142,0-88,-5-1,-3 1,-5 18,0-12,-3-7,-4 0,-5-1,-10 29,21-107,2-1,-2 1,0-1,0 0,-1 0,-1 0,0 0,-1-1,0 0,-2 2,6-13,0 1,0-1,-1 0,1 0,0 0,0-1,-1 1,1 0,0-1,-1 0,1 1,-1-1,1 0,-1 0,1-1,0 1,-1 0,1-1,0 1,-1-1,1 0,0 0,-1 0,1 0,0 0,0 0,0-1,0 1,0-1,1 1,-1-1,0 0,1 0,-1 1,1-1,-1 0,1-1,0 1,0 0,0 0,0 0,0-1,1 1,-1 0,1-1,-1 1,1-1,0 1,0-2,-7-15,0-1,2 0,0 0,1-1,1 1,1-1,1 0,0 0,2 1,0-1,2 0,0 1,1-1,5-11,-7 26,4-16,1 1,0 1,2-1,0 1,2 1,0 0,1 0,0 1,2 1,2-2,-14 15,1 0,0 0,0 0,1 1,-1-1,1 1,0 0,0 0,0 0,0 1,0-1,0 1,1 0,-1 0,1 0,0 1,0 0,-1 0,1 0,0 0,0 1,0 0,0 0,0 0,0 0,0 1,-1 0,1 0,0 0,0 1,-1-1,1 1,-1 1,9 8</inkml:trace>
  <inkml:trace contextRef="#ctx0" brushRef="#br0" timeOffset="38073.018">5363 2400,'0'-15,"5"-4,2-4,-1-3,4-1,0-2,3 0,-1 0,3 5,-1 1,1 5,-1 1,1 3,3 4,-1 4</inkml:trace>
  <inkml:trace contextRef="#ctx0" brushRef="#br0" timeOffset="38362.098">5617 2202,'-9'9,"-1"1,2-1,-1 1,1 1,1 0,0 0,0 0,1 1,1 0,0 0,0 1,0 5,4-15,0-1,1 0,0 0,-1 0,1 1,0-1,0 0,0 1,0-1,1 0,-1 0,1 0,-1 1,1-1,0 0,0 0,0 0,0 0,0 0,0 0,0 0,1 0,-1-1,1 1,-1 0,1-1,0 0,0 1,-1-1,1 0,0 0,0 1,0-2,0 1,1 0,-1 0,0-1,0 1,0-1,1 0,-1 1,5-1,-1 0,1 0,-1-1,0 1,1-1,-1-1,0 1,0-1,1 0,-1-1,-1 1,1-1,0 0,0-1,1-1,0 1,0-1,0-1,-1 1,0-1,0 0,0 0,-1-1,0 0,0 0,-1 0,0-1,0 1,0-1,-1 0,-1 0,1 0,-1 0,0-1,-1 1,0-1,0-5,-1 9,0 1,1-1,-2 0,1 0,0 0,-1 0,0 0,0 0,-1 1,1-1,-1 0,0 1,0-1,-1 1,1 0,-1 0,0 0,0 0,0 0,-1 1,1-1,-2 0,-12-5</inkml:trace>
  <inkml:trace contextRef="#ctx0" brushRef="#br0" timeOffset="41830.8">5872 2372,'36'-45,"-16"9,0 1,3 1,1 1,1 1,4-1,-30 34,1 0,0 0,0 0,0 0,0 0,0 0,0 0,0 0,0 0,0 0,0 0,0 0,1 0,-1 0,0 0,1 0,-1 0,1 0,-1 0,1 0,-1 0,1 0,0-1,0 1,-1 0,1 0,0-1,0 1,0-1,-1 1,1-1,0 1,0-1,0 1,0-1,0 0,0 1,0-1,0 0,0 0,0 0,0 0,1 0,-1 0,0 0,0 0,0 0,0-1,0 1,0 0,0-1,0 1,0-1,-1 1,1-1,0 1,0-1,0 1,0-1,-1 0,1 0,0 1,-1-1,1 0,0 0,-1 0,-4 25,3-20,0 0,0 0,0 1,1-1,-1 0,1 1,0-1,0 0,0 1,1-1,0 0,0 0,0 1,0-1,2 3,-1-6,1-1,-1 1,1 0,0-1,-1 1,1-1,0 0,-1 0,1 0,0 0,0 0,-1-1,1 1,0-1,-1 0,1 0,-1 1,1-2,-1 1,1 0,-1-1,0 1,0-1,0 1,0-1,0 0,0 0,0 0,0 0,-1 0,1-1,-1 1,1 0,-1-2,2 1,51-70,-53 73,0 0,0 1,-1-1,1 0,0 1,0-1,-1 0,1 1,0-1,0 1,-1 0,1-1,-1 1,1 0,0-1,-1 1,0 0,1-1,-1 1,1 0,-1 0,0 0,1-1,-1 1,0 0,0 0,0 0,0 0,0-1,0 1,0 0,0 0,0 0,0 0,0 0,0 0,-1-1,1 1,0 0,0 0,-1 0,1-1,-1 1,1 0,-1-1,1 1,-1 0,0 0,-35 110,39-80,5-23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13 678,'-13'114,"17"-108,5-21,7-25,82-198,-98 236,0 1,-1 0,1 0,1-1,-1 1,0 0,0 0,0 0,1-1,-1 1,0 0,1 0,-1 0,1 0,0 0,-1 0,1 0,0 0,0 0,-1 0,1 0,0 0,0 1,0-1,0 0,0 0,0 1,0-1,0 1,1-1,-1 1,0 0,0-1,0 1,0 0,1 0,-1 0,0 0,0 0,1 0,-1 0,0 0,0 0,0 0,1 1,-1-1,0 1,0-1,0 1,0-1,0 1,0-1,0 1,0 0,0 0,0-1,0 1,0 0,0 1,28 78,-18-65</inkml:trace>
  <inkml:trace contextRef="#ctx0" brushRef="#br0" timeOffset="535.977">493 84,'0'398,"-29"-201,7-60,18-129</inkml:trace>
  <inkml:trace contextRef="#ctx0" brushRef="#br0" timeOffset="820.389">294 395,'53'-14,"22"-6,3 2,-11-1,-13 2,-11 4,-12 0,-11 2</inkml:trace>
  <inkml:trace contextRef="#ctx0" brushRef="#br0" timeOffset="1418.717">831 0,'-14'79,"4"1,3 0,4 0,7 79,-2-15,4-103,-6-40,0 0,1-1,-1 1,1 0,-1-1,1 1,-1-1,1 1,0-1,-1 1,1-1,0 1,-1-1,1 0,0 1,-1-1,1 0,0 0,0 1,-1-1,1 0,0 0,0 0,-1 0,1 0,0 0,0 0,0 0,-1 0,1 0,0-1,0 1,-1 0,1 0,0-1,-1 1,1-1,0 1,-1 0,1-1,0 1,-1-1,1 0,-1 1,1-1,-1 1,1-1,-1 0,0 1,1-1,49-46,-41 36,2 1,0-1,0 2,0 0,1 0,1 1,-1 0,1 1,1 1,5-2,-17 7,0 0,-1 1,1-1,0 1,0 0,-1-1,1 1,0 0,0 0,0 0,-1 0,1 1,0-1,0 0,-1 1,1-1,0 1,0 0,-1 0,1-1,-1 1,1 0,-1 0,1 0,-1 1,1-1,-1 0,0 0,0 1,0-1,0 1,0-1,0 1,0 0,0-1,-1 1,1 0,0-1,-1 1,0 0,1 0,4 81,-5-74,1 80,5-64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64 243,'107'-48,"-76"30,-23 15,-1 0,0-1,0 0,0 0,0-1,-1 1,0-2,0 1,0-1,-1 1,1-2,-2 1,1 0,0-1,-1 0,-1 0,1-1,-1 1,-2 5,-1 1,1 0,-1-1,1 1,-1-1,0 1,0 0,0-1,0 1,0-1,0 1,0-1,0 1,0-1,-1 1,1-1,0 1,-1 0,0-1,1 1,-1 0,0-1,1 1,-1 0,0 0,0 0,0 0,0 0,0 0,0 0,-1 0,1 0,0 0,0 0,-1 1,1-1,0 1,-1-1,1 1,-1-1,1 1,0 0,-1-1,0 1,-66 11,56-6,-1 1,0 0,1 0,0 2,1-1,0 1,0 1,1 0,0 1,0-1,1 2,0 0,1 0,0 0,1 1,0 0,1 0,1 1,0 0,0 0,1 0,1 1,0-1,0 10,2-17,0 0,0 0,1 0,0 0,0 0,0 0,1 0,0 0,0 0,0 0,1 0,0-1,0 1,1-1,-1 1,1-1,0 0,1 0,-1 0,1 0,0-1,0 1,1-1,-1 0,1 0,0-1,0 1,0-1,0 0,1-1,4 3,1-2,-1-1,0 0,1-1,-1 0,1 0,0-1,-1 0,1-1,-1 0,1-1,-1 0,0-1,0 0,0-1,5-2,10-6</inkml:trace>
  <inkml:trace contextRef="#ctx0" brushRef="#br0" timeOffset="4922.958">742 17,'-7'-3,"0"0,0 1,1 0,-2 0,1 0,0 1,0 0,0 0,-1 1,1 0,0 1,-1-1,1 1,0 1,0-1,0 1,0 0,0 1,0 0,1 0,-1 0,-1 2,-2 3,0-1,1 2,0-1,0 1,1 1,0-1,1 1,0 1,0-1,1 1,1 1,0-1,0 1,1-1,1 1,0 1,0-1,1 0,1 0,0 1,1 10,0-21,0 1,0-1,1 1,-1-1,1 1,0-1,-1 0,1 1,0-1,0 0,1 1,-1-1,0 0,1 0,-1 0,1 0,0 0,0-1,-1 1,1 0,0-1,1 0,-1 1,0-1,0 0,0 0,1 0,-1 0,1 0,-1-1,0 1,1-1,-1 0,1 0,0 1,-1-2,1 1,-1 0,3-1,95-33,-72 16,-1-2,-1-1,-1 0,0-2,-2-1,-1-1,-1-1,11-18,-16 27,-14 24,-10 7,1 1,0 0,1 1,1-1,0 1,2 0,-1 1,2-1,0 0,1 1,1-1,1 4,15 27,-4-28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1,'-16'73,"-8"109,-10 90,-4-63,-8-97,47-120,3-5</inkml:trace>
  <inkml:trace contextRef="#ctx0" brushRef="#br0" timeOffset="430.929">469 171,'-271'254,"268"-252,0 0,0-1,1 1,-1 0,1 0,-1 1,1-1,0 0,0 1,0 0,0-1,0 1,1 0,-1 0,1 0,0 0,0 0,0 0,0 0,0 0,1 1,0-1,-1 0,1 0,0 1,0-1,1 0,-1 0,1 0,0 1,0-1,0 0,0 0,0 0,0 0,1 0,0-1,-1 1,3 2,88 42,-81-44,-1 1,1 0,-1 1,1 1,-2-1,1 2,0-1,-1 1,-1 1,1-1,-1 2,1 0,31 44,-26-42</inkml:trace>
  <inkml:trace contextRef="#ctx0" brushRef="#br0" timeOffset="793.036">1033 255,'-10'19,"-7"21,-6 8,-4 1,2-3,2-4,3-6,2-2,-2-4,3-1,-1-2,-1 1,-4-1,-1-5,2 0,1-5,4-10,4-6</inkml:trace>
  <inkml:trace contextRef="#ctx0" brushRef="#br0" timeOffset="1127.704">808 227,'-5'10,"1"1,0 0,1 0,0 0,1 0,0 0,0 0,2 1,-1-1,1 0,1 1,0-1,1 0,0 1,0-1,1 0,4 8,4 7,0-2,1 1,2-1,1-1,0-1,16 18,20 50,-42-68</inkml:trace>
  <inkml:trace contextRef="#ctx0" brushRef="#br0" timeOffset="1647.026">1230 171,'12'-8,"0"-2,1 1,0 1,0 0,0 1,1 0,0 1,0 1,1 0,-1 1,1 0,0 1,7 0,-21 3,0 0,1-1,-1 1,1 0,-1 0,1 0,-1 0,1 0,-1 0,1 1,-1-1,1 0,-1 1,1-1,-1 1,0 0,1-1,-1 1,0 0,1 0,-1 0,0 0,0 0,0 0,0 0,0 0,0 0,0 0,0 1,-1-1,1 0,0 1,-1-1,1 1,-1-1,1 0,-1 1,0-1,0 1,1-1,-1 1,0-1,0 1,-1-1,1 1,0-1,0 1,-33 65,7-33,21-30,0 0,0 0,0 1,1 0,0 0,0 0,0 0,0 1,1 0,0-1,0 1,1 0,-1 1,1-1,1 0,-1 1,1-1,0 1,1-1,-1 1,1-1,1 1,-1-1,1 1,0-1,1 1,0 0,1-4,0 1,1-1,0 0,0 0,0-1,0 1,0-1,0 0,1 0,-1 0,1-1,0 1,-1-1,1 0,0-1,0 1,-1-1,1 0,0 0,0 0,0-1,-1 1,1-1,0-1,-1 1,4-2,18-3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0,'0'5,"0"11,-4 7,-3 6,1 1,2 1,0 0,2 0,1-1,0-1,1 0,1-1,-1 1,0-1,0 0,0 0,1-4</inkml:trace>
  <inkml:trace contextRef="#ctx0" brushRef="#br0" timeOffset="336.772">0 621,'34'-5,"25"-1,8-1,-3 2,-13-3,-9 0,-8 0,-5 3,-2 2,-1 1,0 1,0 1,1 0,-4 0</inkml:trace>
  <inkml:trace contextRef="#ctx0" brushRef="#br0" timeOffset="821.87">86 762,'203'-16,"-200"15,0 1,0 0,0 0,0 0,0 0,0 0,0 1,0-1,-1 1,1 0,0 0,0 0,0 0,-1 0,1 1,-1-1,1 1,-1 0,1 0,-1 0,0 0,0 0,0 0,0 0,0 1,-1-1,1 1,-1-1,1 1,-1 0,0-1,0 1,0 0,-1 0,1 0,-1 0,1 0,-1 0,0 0,0 0,0 0,0 0,-1 0,0 2,-6 9,-1-1,0 0,0-1,-2 0,1 0,-1-1,-1-1,0 1,-4 1,-24 26,21-20,0 2,2 0,0 0,2 2,0 0,1 0,-7 21,19-41,0-1,0 1,1 0,-1 0,1 0,0 0,-1-1,1 1,0 0,0 0,0 0,0 0,0 0,1 0,-1 0,1-1,-1 1,1 0,-1 0,1 0,0-1,0 1,0-1,0 1,0 0,1-1,-1 0,0 1,1-1,-1 0,0 0,1 1,0-1,-1 0,1-1,0 1,-1 0,1 0,0-1,0 1,0-1,0 1,82 1,-61-9,0-1,-1-1,1-1,-2-1,0-1,0 0,-1-2,-1 0,18-17,-20 15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0,'-34'29,"-20"14,-2 5,5-6,10-5,8-10,10-3,8-7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50 523,'-14'29,"0"10,2-3</inkml:trace>
  <inkml:trace contextRef="#ctx0" brushRef="#br0" timeOffset="253.459">50 241,'-5'-39,"-1"-21,-5-1,0 14,1 21,3 18,7 12,4 5</inkml:trace>
  <inkml:trace contextRef="#ctx0" brushRef="#br0" timeOffset="571.165">191 523,'137'-149,"-136"148,1-1,-1 1,1-1,0 1,0 0,0 0,-1 0,1 0,0 0,0 0,1 0,-1 0,0 1,0-1,0 1,0 0,0 0,1 0,-1 0,0 0,0 0,0 0,1 1,-1-1,0 1,0-1,0 1,0 0,0 0,0 0,0 0,0 0,0 1,-1-1,1 0,0 1,-1-1,1 1,-1 0,0-1,1 1,-1 0,0 1,8 21,-9-21,1 1,-1-1,1 0,0 1,0-1,0 0,0 0,1 0,-1 0,1 0,0 0,-1 0,1 0,1-1,-1 1,0-1,1 0,-1 1,1-1,0 0,-1 0,1-1,0 1,0-1,1 1,-1-1,0 0,0 0,0 0,1-1,-1 1,1-1,-1 0,3 0,2-3,1-1,-1-1,0 1,0-1,-1-1,1 1,-1-1,0-1,-1 1,0-1,0 0,0-1,-1 1,0-1,0 0,-1 0,0-1,-1 1,0-1,1-3,5-11,-3 2</inkml:trace>
  <inkml:trace contextRef="#ctx0" brushRef="#br0" timeOffset="1183.761">1066 270,'-17'6,"0"0,1 2,0 0,1 1,0 0,0 2,1 0,0 0,1 1,0 1,1 0,0 0,1 2,1-1,1 1,-8 14,-1 53,18-80,0 0,0-1,0 1,0 0,1 0,-1-1,1 1,-1 0,1 0,-1-1,1 1,0-1,0 1,-1 0,1-1,0 0,1 1,-1-1,0 1,0-1,1 0,-1 0,0 0,1 0,-1 0,1 0,0 0,-1-1,1 1,-1 0,1-1,0 1,0-1,-1 0,1 0,0 1,0-1,-1 0,1-1,0 1,0 0,0 0,-1-1,2 0,10-3,-1 0,0-1,0-1,-1 0,1 0,-1-1,-1-1,1 0,7-7,3-2,60-54,-69 58,0 0,0 1,1 0,1 1,0 0,0 1,1 1,1 1,-1 0,1 0,1 2,-1 0,1 1,0 1,0 0,5 1,-17 4,0 1,0-1,-1 2,1-1,0 0,-1 1,0 0,0 0,0 0,0 0,0 1,-1-1,1 1,-1 0,0 0,0 1,0-1,-1 0,0 1,1 0,-2-1,1 1,0 0,-1 0,0 0,0 0,-1 0,1 0,-1 1,0-1,-1 1,5 13,8 66,-3-1,-4 1,-4 0,-4 25,0 28,3-125,0-1,-1 1,-1-1,0 0,0 0,-1 0,-1 0,0 0,-1 0,0-1,-1 0,0 0,-1-1,0 1,0-1,-1-1,-1 0,1 0,-1 0,-6 3,4-3,-2 0,1 0,-1-1,-1 0,1-2,-1 1,0-2,-1 1,1-2,-1 0,0-1,0-1,0 0,0-1,-8 0,18-2,0 0,-1 0,1-1,0 0,0 0,1 0,-1 0,0-1,1 0,-1 0,1 0,0 0,0-1,0 0,0 0,1 0,0 0,0 0,0-1,0 1,0-1,1 0,0 0,0 0,1 0,-1 0,1 0,0 0,0 0,1-1,-1 1,1 0,0-1,1 1,0 0,-1-1,1 1,1 0,-1 0,1 0,0 0,0 0,1 0,-1 1,1-1,0 1,3-4,14-18,0 0,2 2,1 0,0 2,2 0,1 2,0 1,1 1,1 1,1 1,8-2,75-25,-88 35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0 531,'56'16,"-39"-13,0 0,-1-2,1 0,0-1,0 0,0-2,0 0,-1 0,1-2,-1 0,1-1,-2-1,1 0,0-1,-1-1,-1 0,1-1,-1-1,-1 0,0-1,0 0,-1-1,-1 0,1-2,91-154,-75 113,-27 52,0 1,0-1,0 0,0 1,0-1,1 1,-1 0,1-1,-1 1,1 0,0 0,0 0,0 0,0 0,1 1,-1-1,0 1,1-1,-1 1,1 0,-1 0,1 0,-1 0,1 0,0 1,0-1,-1 1,1 0,0 0,0 0,-1 0,1 0,0 0,0 1,-1 0,1-1,0 1,-1 0,1 0,-1 0,1 1,-1-1,1 1,-1-1,0 1,0 0,2 1,1 6,0 0,0 0,-1 0,0 1,0-1,-1 1,-1 0,0 0,0 0,-1 0,0 0,-1 0,0 1,0-1,-1 0,-2 7,2 11,1-11,-1 0,-1-1,-1 1,-1 0,0-1,-1 1,0-1,-2 0,0-1,0 0,-2 0,0 0,0-1,-1-1,-1 1,3-8,-1 0,0-1,0 1,0-2,0 1,-1-1,0-1,0 0,0 0,0-1,0 0,0 0,-1-2,2 1,0 0,0-1,0 0,0-1,0 0,0-1,0 1,1-2,-1 1,1-1,-1-1,1 1,0-1,0-1,0 0,1 0,0 0,0-1,0 0,1 0,-2-2,-3-32,13 20</inkml:trace>
  <inkml:trace contextRef="#ctx0" brushRef="#br0" timeOffset="630.607">960 304,'0'19,"1"19,-1 0,-2 0,-2 0,-2 0,-1-1,-2 3,-59 174,50-155,17-58,1-1,-1 0,1 1,-1-1,0 0,1 1,-1-1,0 0,1 0,-1 0,0 1,1-1,-1 0,0 0,0 0,1 0,-1 0,0-1,1 1,-1 0,0 0,1 0,-1 0,0-1,1 1,-1 0,1-1,-1 1,0-1,1 1,-1 0,1-1,-1 1,1-1,-1 0,1 1,0-1,-1 1,1-1,0 0,-1 1,1-1,0 1,0-1,-1 0,1 0,0 1,0-1,0 0,0 1,0-1,0 0,0 1,0-1,0 0,0 0,1 1,-1-1,0 0,0 1,1-1,-1 1,0-1,1 0,0-19,0 1,2-1,0 0,1 1,1-1,1 1,4-9,0-4,1-4,1 1,2 1,1 0,2 1,1 1,2 0,1 1,1 2,1 0,2 1,1 2,1 0,14-8,50-4,-89 37,0 1,1 0,-1-1,0 1,1 0,-1 0,0 0,0 0,1 0,-1 1,0-1,0 1,1-1,-1 1,0 0,0 0,0 0,0 0,0 0,0 0,0 1,-1-1,1 1,0-1,-1 1,1 0,-1 0,0-1,1 1,-1 0,0 0,0 0,0 0,0 1,-1-1,1 0,0 0,-1 0,0 1,1-1,-1 0,-2 14,0-1,-1 0,0 0,-1 0,-1 0,0 0,-1-1,-1 0,0 0,-1-1,0 0,-1 0,0-1,-1 0,-11 9,-111 100,132-120,-1 0,0 0,0-1,0 1,1 0,-1 0,0 0,0-1,0 1,0 0,-1-1,1 1,0-1,0 0,0 1,0-1,0 0,-1 1,1-1,0 0,0 0,0 0,-1 0,1 0,0-1,0 1,0 0,-1 0,1-1,0 1,0-1,0 1,0-1,0 1,0-1,0 0,0 0,0 1,0-1,0 0,0 0,1 0,-1 0,0 0,0 0,1 0,-1 0,1 0,-1 0,1 0,0-1,-1 1,1 0,0 0,0 0,0-1,0 1,0 0,0 0,0 0,0-1,0 1,4-15</inkml:trace>
  <inkml:trace contextRef="#ctx0" brushRef="#br0" timeOffset="1251.371">1271 445,'21'2,"0"-1,1-1,-1-1,1-1,-1-1,0-1,0-1,0 0,-1-2,0 0,0-1,-1-2,0 1,0-2,-1-1,0 0,9-10,-14 11,-2 0,0 0,0-1,-1-1,0 1,-1-2,-1 1,0-1,-1 0,0-1,-1 0,-1 0,-1 0,0-1,0 1,-2-1,0 0,0-12,-2 26,-1-1,1 1,-1 0,1-1,-1 1,0 0,0-1,0 1,0 0,0 0,0 0,0 0,-1 0,1 0,-1 0,0 0,0 0,1 1,-1-1,0 1,0 0,0-1,-1 1,1 0,0 0,0 0,-1 0,1 1,0-1,-1 1,1-1,-1 1,1 0,0 0,-1 0,1 0,-1 0,1 1,-1-1,1 1,0-1,-1 1,1 0,0 0,0 0,0 0,0 1,-2 0,-8 6,0 0,1 0,0 1,1 1,0-1,0 2,1-1,1 1,0 1,0 0,6-10,1 0,0 0,1 0,-1 0,0 0,1 1,-1-1,1 0,-1 0,1 0,0 1,0-1,0 0,0 0,1 1,-1-1,1 0,-1 0,1 0,0 0,-1 0,1 0,0 0,1 0,-1 0,0 0,0 0,1 0,-1-1,1 1,0-1,-1 1,1-1,0 0,0 1,0-1,0 0,0 0,1 0,87 25,-83-27,0 1,0 0,0 0,1 0,-1 1,0 0,0 0,0 1,0 0,0 0,-1 1,1 0,-1 0,1 0,-1 1,0 0,0 0,-1 0,1 1,-1 0,0 0,0 0,-1 1,1 0,-1 0,-1 0,1 1,-2 6,-2 0,1 0,-2 0,0 0,0 0,-1 0,-1 0,0 0,-1-1,0 1,-1-1,-1 0,1-1,-2 1,-3 4,-2 3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1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1110 2174,'5'-5,"7"-2,5 1,5-3,3-1,3 1,1 3,1 3,-1 0,1 3,-1-6,-1 0,1 0,-6 7,-6 7,-6 2</inkml:trace>
  <inkml:trace contextRef="#ctx0" brushRef="#br0" timeOffset="61986.977">1139 57,'0'-3,"0"1,0-1,-1 1,0-1,1 1,-1-1,0 1,0 0,0-1,0 1,0 0,-1 0,1 0,-1 0,1 0,-1 0,0 0,0 1,0-1,0 1,0-1,0 1,0 0,0-1,-1 1,1 0,0 1,-1-1,1 0,-1 1,1-1,-1 1,1 0,-1 0,1 0,-1 0,-1 0,-97 15,79-8,1 1,0 1,0 1,1 1,0 1,1 1,0 0,1 1,-7 9,7-1,2 0,0 2,2 0,0 1,2 0,1 1,-2 9,-77 250,45-89,-29 115,60-246,4 1,2 1,1 45,7-55,12 141,-14-84,-5-59,2-21,-1-1,-1 0,-2-1,-13 31,3-5,14-40,0 0,-1 0,-1 0,-1-1,-1 0,0 0,-1-1,-1 0,0-1,-1 0,-1-1,0 0,-1-1,0-1,-1 0,-1-1,-5 3,-98 34,118-48,0 0,1 0,-1 0,0 0,0 0,0 0,1 1,-1-1,0 0,0 0,0 1,1-1,-1 1,0-1,1 1,-1-1,0 1,1-1,-1 1,0-1,1 1,-1 0,1-1,0 1,-1 0,1 0,-1-1,1 1,0 0,0 0,-1 0,1-1,0 1,0 0,0 0,0 0,0 0,0-1,0 1,0 0,0 0,0 0,1 0,-1-1,0 1,1 0,-1 0,0-1,1 1,-1 0,1 0,-1-1,1 1,-1-1,1 1,0 0,-1-1,1 1,0-1,-1 1,1-1,0 0,-1 1,1-1,0 0,60 18,-48-16,1 1,0 1,-1 0,1 1,-1 0,0 1,-1 1,0 0,0 1,0 0,-1 0,0 1,-1 1,5 4,0 6,-1 1,0 0,-2 1,0 1,-2 0,0 0,-2 1,0 0,-2 1,28 175,-53 26,-10-46,22-138,3-1,1 1,2 0,4 34,-1 9,15 141,-5-175,3 0,2 0,2-1,14 23,-23-57,0-1,1 0,0-1,1 0,1-1,0 0,1-1,0 0,1-1,0-1,0 0,1-2,1 1,12 3,-13-4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48,'29'0,"19"-5,6-1,-1 0,-5 1,-6-3,-5-1,-5 2,-2 6,-6 9,-8 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1,-9 2,-11 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20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0 113,'24'59,"-2"0,-4 2,-2 0,8 59,-4-22,-12-60,28 125,-7 2,-2 55,-2-86,-25-133,1-1,0 0,-1 0,1 0,-1 0,1 0,0 0,-1 0,1-1,0 1,-1 0,1 0,-1 0,1-1,-1 1,1 0,0-1,-1 1,1 0,-1-1,1 1,-1 0,0-1,1 1,-1-1,1 1,-1-1,0 1,1-1,-1 0,0 1,0-1,1 1,-1-1,0 0,0 1,0-1,0 1,0-1,0 0,0 1,0-1,0 0,0 1,0-1,28-140,52-119,164-349,-159 351,-82 252,-2 7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1,'0'0,"0"1,0-1,0 1,0-1,0 1,0-1,0 1,0 0,0-1,-1 1,1-1,0 0,0 1,0-1,-1 1,1-1,0 1,0-1,-1 1,1-1,-1 0,1 1,0-1,-1 0,1 1,-1-1,1 0,0 0,-1 1,1-1,-1 0,1 0,-1 0,1 0,-1 1,1-1,-1 0,1 0,-1 0,1 0,-1 0,1 0,-1 0,1-1,-1 1,1 0,-1 0,1 0,-1 0,1-1,-1 1,1 0,-1 0,1-1,0 1,-1 0,1-1,-1 1,1 0,0-1,0 1,-1-1,-10 49,2 1,2 0,2 0,2 28,3-61,9 88,-9-102,1 1,0-1,0 1,0-1,0 1,0-1,0 0,1 1,-1-1,1 0,0 0,-1 0,1 0,0 0,0-1,0 1,0 0,1-1,-1 0,0 1,1-1,-1 0,1 0,-1-1,1 1,-1 0,1-1,0 1,-1-1,1 0,0 0,-1 0,1 0,-1-1,3 1,9-5,-1-1,0 0,-1-1,0 0,0-1,0 0,-1-1,0 0,0 0,-1-2,-1 1,0-1,0 0,2-5,118-176,-128 191,-1 1,0-1,1 1,-1-1,1 1,-1-1,1 1,-1 0,1-1,0 1,-1 0,1-1,-1 1,1 0,0 0,-1-1,1 1,0 0,-1 0,1 0,0 0,-1 0,1 0,0 0,-1 0,1 0,0 0,-1 1,1-1,0 0,-1 0,1 1,0-1,-1 0,1 1,-1-1,1 0,-1 1,1-1,-1 1,1-1,-1 1,1-1,-1 1,0 0,1-1,-1 1,0-1,0 1,1 0,-1-1,0 1,0 0,0-1,0 1,0 0,0-1,0 1,0 0,0-1,0 1,0 0,0-1,0 1,0 0,-1-1,1 1,0-1,12 58,-10-43,1-1,0 0,1 0,0 0,1-1,0 1,1-1,1 0,1 1,-5-10,0 0,0 0,0 0,0 0,0-1,1 0,-1 0,1 0,0 0,0 0,0-1,0 1,1-1,-1 0,1-1,-1 1,1-1,0 0,-1 0,1 0,0-1,0 1,0-1,-1-1,1 1,0 0,0-1,-1 0,1 0,6-5,0 0,-1 0,1-1,-1 0,-1-1,0 0,0 0,0-1,-1 0,0-1,-1 1,0-2,-1 1,0-1,2-4,-8 15,66-156,-51 123,-13 40,-6 5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0 264,'15'0,"1"0,-1-1,0-1,0 0,0-2,0 1,0-2,-1 0,0 0,0-1,0-1,-1-1,1 0,6-6,-16 10,0 0,-1-1,1 1,-1-1,0 0,0 0,0 0,-1 0,0 0,0-1,0 1,-1-1,0 1,0-1,0 1,-1-1,1 0,-2 1,1-1,0 0,-1 1,0-1,0 0,-1 1,0 0,0-1,0 1,0 0,-1 0,0 0,0 0,0 1,-1-1,1 1,-1 0,-1-1,0 4,0 0,-1 0,1 0,0 1,-1-1,1 1,0 1,-1-1,1 1,-1 0,1 0,0 1,0-1,0 1,0 0,0 0,0 1,1 0,-1 0,1 0,-1 0,1 0,0 1,1 0,-1 0,0 0,1 0,0 1,0-1,0 3,-5 6,0 2,1-1,1 1,0 0,1 1,1-1,0 1,1 0,1 0,1 0,0 0,1 1,1 10,1-17,1-1,0 0,1 0,0-1,0 1,1-1,0 0,0 0,1 0,0-1,1 0,-1 0,1-1,1 1,-1-1,1-1,0 0,0 0,1 0,-1-1,1-1,0 1,0-1,0-1,0 0,1 0,-1 0,1-2,-1 1,1-1,2 0,76-26,-74 15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225 644,'-1'-2,"1"0,-1 0,0 0,0 1,0-1,0 0,0 1,0-1,0 0,-1 1,1 0,-1-1,1 1,-1 0,1 0,-1 0,0 0,1 0,-1 0,0 0,0 0,0 1,0-1,0 1,1-1,-1 1,0 0,0 0,0 0,0 0,0 0,0 0,0 1,0-1,0 1,0-1,0 1,0 0,1-1,-1 1,0 0,0 0,1 0,-1 1,1-1,-2 2,-63 70,57-61,0 0,0 0,1 1,1 0,0 1,1-1,1 1,0 1,0-1,2 1,0-1,0 1,1 0,1 0,1 0,0 0,1 6,1-17,1 0,-1 0,1-1,-1 1,1-1,0 0,0 1,1-1,-1-1,0 1,1 0,0-1,0 0,0 0,0 0,0 0,0 0,0-1,1 0,-1 0,0 0,1 0,-1-1,1 0,-1 0,0 0,1 0,-1-1,1 0,-1 0,0 0,1 0,-1-1,0 1,0-1,0 0,0 0,-1-1,1 1,0-1,-1 0,3-3,31-21,-1-2,-1-2,-2-1,-2-1,0-2,-3-1,-1-1,-1-2,4-11,-17 27,-1-1,-1 0,0-1,-2 0,-1 0,-2-1,0 0,-1 0,-2-1,-1 1,-1-5,0 6,1 15,-1-1,0 1,0 0,-1-1,-1 1,0-1,0 1,-1 0,0-1,-1 1,0 0,-1 0,0 1,0-1,-1 1,0 0,-1 0,0 1,-6-7,10 13,-1 1,0 0,1 0,-1 0,0 0,0 0,1 1,-1-1,0 1,0 0,0 0,0 0,0 0,1 1,-1-1,0 1,0-1,0 1,1 0,-1 0,0 0,1 1,-1-1,1 0,-1 1,1 0,0 0,0-1,0 2,0-1,-1 1,-62 72,49-54,1 1,0 1,2 0,0 1,2 0,1 1,1 0,0 0,2 1,2 0,0 0,1 1,2-1,1 1,1 0,3 24,1-36,1 0,1-1,0 1,1-1,0-1,1 0,1 0,0 0,1-1,0 0,1-1,0 0,1-1,0 0,0-1,1-1,0 0,1 0,0-1,0-1,1 0,-1-1,1-1,0 0,1-1,-1-1,0 0,1-1,-1-1,2 0,-1-2,1 0,-1-1,1 0,-1-2,0 0,-1 0,1-2,-1 0,0 0,-1-2,0 0,0 0,-1-1,0-1,0 0,-2-1,1-1,-1 1,-1-2,-1 1,0-1,0-1,-2 0,6-12,-13 26,24-84,-24 83,1 0,-1 0,0 0,0 0,0 0,0-1,0 1,0 0,-1 0,1 0,-1 0,0 0,1 0,-1 0,0 0,0 0,0 0,0 0,-1 1,1-1,0 0,-1 1,1-1,-1 1,0-1,1 1,-1 0,0 0,0 0,0 0,0 0,0 0,0 0,0 1,0-1,0 1,0 0,-1-1,-3 1,0 0,1 0,-1 1,0-1,1 1,-1 1,1-1,-1 1,1 0,0 0,-1 0,1 1,0 0,1 0,-1 0,0 1,1-1,0 1,0 0,0 0,0 1,1-1,-1 2,-3 3,0 1,1 0,0 0,1 1,0 0,0 0,1 0,1 0,0 1,-1 9,2-16,1 1,0 0,1 0,-1-1,1 1,0 0,0 0,1 0,0-1,0 1,0 0,0 0,1-1,0 1,1-1,-1 0,1 0,0 0,0 0,0 0,1 0,0-1,0 0,0 0,0 0,1 0,-1 0,1-1,0 0,0 0,0-1,1 1,2 0,9 2,0-2,-1 0,1-1,0 0,0-2,0 0,0-1,0 0,0-2,10-2,-12-1,0-1,-1 0,1-1,-2-1,1 0,-1-1,0 0,-1-1,-1 0,1-1,-2-1,3-4,19-17,112-176,-129 186,0 0,-2 0,-1-2,-1 0,-1 0,-1 0,-2-1,0-1,-2 1,-1-1,-1 0,-2-4,0 21,0 6,0-1,0 0,0 1,-1-1,0 0,0 0,-1 1,1-1,-1 0,0 0,-1 1,0-1,1 1,-2 0,1-1,-1 1,1 0,-1 0,-1 0,1 1,-1-1,0 1,0 0,-3-2,5 5,-1 1,0-1,0 1,1 0,-1 0,0 0,0 1,1-1,-1 1,0-1,0 1,1 0,-1 0,1 0,-1 0,1 1,-1-1,1 1,0-1,0 1,-1 0,1 0,1 0,-1 0,0 0,0 0,1 1,-1-1,-38 72,28-37,1 0,2 0,2 1,1 0,0 34,7 557,-28-283,26-323,0-1,-2 0,0 0,-2 0,0 0,-2-1,0 1,7-22,0 1,0-1,0 1,0-1,0 1,-1-1,1 1,0-1,0 0,0 1,-1-1,1 1,0-1,0 0,-1 1,1-1,0 0,-1 1,1-1,0 0,-1 1,1-1,-1 0,1 0,-1 1,1-1,0 0,-1 0,1 0,-1 0,1 0,-1 0,1 0,-1 0,1 0,-1 0,1 0,-1 0,1 0,0 0,-1 0,1 0,-1 0,1 0,-1-1,1 1,-1 0,1 0,0-1,-1 1,1 0,0-1,-1 1,1 0,0-1,-1 1,1 0,0-1,0 1,-1-1,1 1,0 0,0-1,0 1,0-1,-1 1,1-1,0 1,0-1,0 1,-14-41,13 37,-2-11,0-1,1 1,1 0,0-1,1 1,1-1,1 1,0-1,0 1,2 0,0 0,1 0,5-12,101-182,-101 192,138-192,-139 196,0-1,-2 0,1 0,-2 0,0-1,-1 0,0-1,-1 1,1-11,-7 242,25-136,-22-79,0 1,0-1,-1 0,1 1,0-1,0 0,0 0,1 0,-1 0,0 0,0 0,0 0,1 0,-1 0,1 0,-1-1,1 1,-1-1,1 1,-1-1,1 1,-1-1,1 0,-1 0,1 0,0 0,-1 0,1 0,-1 0,1 0,-1-1,1 1,-1-1,1 1,-1-1,1 0,-1 1,1-1,-1 0,0 0,0 0,1 0,-1 0,0 0,0 0,0-1,0 1,1-1,13-16,0-1,0 0,-2-1,-1 0,0-1,3-10,43-71,-44 83,-11 12,1 1,0-1,0 1,0 1,1-1,0 1,0-1,1 1,-1 1,1-1,0 1,0 0,1 0,0 1,-4 4,-1 0,1 0,-1 0,0 1,1 0,-1-1,0 1,0 0,0 0,0 0,-1 0,1 0,-1 1,1-1,-1 0,1 1,-1-1,0 1,0 0,-1-1,1 1,0-1,-1 1,0 0,1 0,-1-1,0 1,-1 0,1 0,0-1,-1 1,1 0,-1-1,0 1,1 2,-25 172,28-155,20-41,115-152,-116 143,45-37,-66 65,1 0,-1 1,0-1,1 1,-1 0,0-1,0 1,1 0,-1 0,0-1,0 1,0 0,0 0,0 0,0 1,0-1,0 0,-1 0,1 0,0 1,-1-1,1 0,-1 1,1-1,-1 0,1 1,-1-1,0 1,0-1,0 1,0-1,0 0,0 1,0-1,-1 1,1-1,0 1,-1-1,1 0,-1 1,1-1,-1 0,0 1,-27 210,28-184,0-4</inkml:trace>
  <inkml:trace contextRef="#ctx0" brushRef="#br0" timeOffset="445.734">2426 813,'5'-1,"17"-3,-1-1,0-1,0-1,0-1,-1 0,0-2,0 0,-1-1,-1-1,0-1,-1-1,0 0,-1-1,4-5,-16 14,1-1,-1 1,0-1,0 0,-1 0,0-1,0 1,-1-1,0 1,0-1,-1 0,0 0,0 1,-1-1,0 0,0 0,-1 0,0 0,0 0,-1 1,0-1,-2-3,3 9,-1-1,0 1,-1 0,1 0,0 0,0 0,-1 1,1-1,-1 1,0-1,1 1,-1 0,0 0,0 0,0 0,0 1,0-1,0 1,0 0,0-1,0 1,0 1,0-1,0 0,1 1,-1 0,0-1,0 1,0 0,0 1,1-1,-1 0,-2 2,-84 59,73-48,0 1,1 0,1 1,0 1,1 0,1 1,1 0,0 1,1 0,1 1,1-1,1 2,1-1,-4 22,10-35,0 0,0 0,1 0,0 0,0 0,0 0,1-1,0 1,1 0,-1-1,1 0,1 1,-1-1,1-1,0 1,0 0,1-1,-1 0,1 0,1 0,-1-1,1 1,-1-2,1 1,0 0,0-1,1 0,-1-1,1 1,0-1,-1 0,1-1,0 0,0 0,0 0,0-1,0 0,0 0,0-1,0 0,6-2,12-8,-6-2</inkml:trace>
  <inkml:trace contextRef="#ctx0" brushRef="#br0" timeOffset="1100.778">1833 220,'5'-9,"-3"-4,2 1,-3 2,-3 8,-5 4,-2 7,-4 1,5-1,4-6,3-4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2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43,'-8'-4,"0"1,-1 1,1 0,0 0,-1 0,1 1,-1 0,0 1,1 0,-1 0,0 1,1 0,-1 1,1-1,-1 2,1-1,0 1,0 1,0-1,1 1,-1 1,1-1,0 1,0 0,-5 6,-2-1,1 1,1 1,0 0,0 0,1 1,1 0,0 1,1 0,0 1,2 0,-1 0,2 1,0 0,-2 12,7-23,1 1,0-1,1 0,-1 0,1 0,0 1,1-1,-1 0,1 0,0 0,0-1,0 1,1 0,0-1,-1 0,2 1,-1-1,0 0,1-1,0 1,0-1,0 1,0-1,1 0,-1-1,1 1,-1-1,1 0,0 0,3 1,2 0,-1 0,1 0,0-1,0 0,0-1,0 0,0 0,0-1,1 0,-1-1,0 0,0-1,0 0,-1-1,6-1,98-53,-89 48</inkml:trace>
  <inkml:trace contextRef="#ctx0" brushRef="#br0" timeOffset="503.943">760 99,'-27'17,"2"-1,-1 0,2 2,1 0,0 2,1 0,1 2,-11 14,28-29,0-1,0 1,1-1,-1 1,2 0,-1 1,1-1,0 0,0 1,1-1,0 1,0-1,1 1,0-1,0 1,1 0,0-1,0 1,1-1,0 1,0-1,1 0,-1 0,2 0,0 2,-1-7,-1 0,0-1,0 1,1-1,-1 1,1-1,0 0,-1 0,1 0,0 0,-1 0,1 0,0-1,0 0,0 1,0-1,0 0,-1 0,1-1,0 1,0-1,0 1,0-1,-1 0,1 0,0 0,-1 0,1-1,-1 1,1-1,73-52,-57 35,0-1,-2 0,0-2,-1 0,-1-1,6-14,28-41,-45 71,-2 4,0 0,0 0,0-1,0 1,0 0,1 1,-1-1,1 0,0 1,0-1,0 1,0 0,0 0,0 0,0 1,1-1,1 0,-3 4,0 0,0 0,0 1,-1-1,1 0,0 1,-1-1,0 1,1-1,-1 1,0 0,-1 0,1-1,0 1,-1 0,1 0,-1 0,0 0,0 0,0-1,0 1,-1 0,1 0,-1 0,1 3,-1 40,0-36,0 0,0 0,1 0,0 0,1 0,0 0,1 0,0 0,1 0,0-1,0 1,1-1,0 0,0 0,3 2,9 11,-1-4</inkml:trace>
  <inkml:trace contextRef="#ctx0" brushRef="#br0" timeOffset="4019.579">1211 71,'-66'169,"28"-43,29-63,9-63,0-1,0 1,0 0,0-1,0 1,0 0,1-1,-1 1,0 0,0 0,0-1,1 1,-1 0,0-1,0 1,1 0,-1 0,0 0,0-1,1 1,-1 0,0 0,1 0,-1 0,0-1,1 1,-1 0,0 0,1 0,-1 0,0 0,1 0,-1 0,0 0,1 0,-1 0,1 0,-1 0,0 0,1 1,-1-1,0 0,1 0,-1 0,0 0,0 1,1-1,-1 0,0 0,0 1,1-1,-1 0,0 0,0 1,1-1,-1 0,0 0,0 1,0-1,0 0,0 1,1-1,-1 1,5-14</inkml:trace>
  <inkml:trace contextRef="#ctx0" brushRef="#br0" timeOffset="4505.961">1211 43,'30'120,"-4"-40,-19-42,38 119,-44-155,0 0,-1 0,1 0,0-1,0 1,0 0,0-1,0 1,1 0,-1-1,0 0,1 1,-1-1,1 0,-1 1,1-1,0 0,-1 0,1-1,0 1,0 0,0 0,0-1,-1 1,1-1,0 0,0 0,0 1,0-1,0 0,0-1,0 1,0 0,0-1,0 1,0-1,0 1,0-1,-1 0,1 0,0 0,0 0,-1 0,1 0,-1 0,1 0,-1-1,1 1,-1-1,0 1,0-1,0 0,1 1,-2-1,1 0,0 0,55-142,-40 99,-2-1,-3-1,-1 0,1-25,-6 49,1 5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103 791,'14'-1,"-1"0,0-1,0-1,0 0,0-1,-1 0,1-1,-1-1,0 0,-1 0,1-1,-1-1,-1 0,1 0,-1-1,-1 0,0-1,0 0,4-7,-10 14,-1 0,1 0,-1 0,0 0,0 0,0-1,-1 1,1-1,-1 1,0-1,0 1,0-1,0 0,-1 0,1 1,-1-1,0 0,0 0,-1 0,1 1,-1-1,0 0,1 0,-2 1,1-1,0 1,-1-1,0 1,0 0,0-1,0 1,0 0,0 0,-1 0,0 1,1-1,-1 1,0-1,0 1,-1 0,1 0,0 0,-1 1,1-1,-1 1,1 0,-1 0,0 0,0 0,1 1,-3-1,-7 4,1 0,-1 0,1 2,0-1,1 1,-1 1,1 0,0 1,1 0,-1 1,1 0,1 0,0 1,0 1,0-1,1 1,1 1,0-1,0 1,-4 12,2-11,1 1,1 0,0 0,1 1,1 0,0 0,0 1,2-1,0 1,0 0,2 0,0-1,0 1,2 13,1-22,0 0,1 0,-1 0,1 0,1-1,-1 1,1-1,0 0,0 0,0 0,1-1,-1 1,1-1,0 0,1-1,-1 1,0-1,1 0,0 0,0-1,0 0,0 0,6 1,6 2,1-2,-1 0,0-1,1-1,-1-1,1-1,13-2,137-44,-145 41</inkml:trace>
  <inkml:trace contextRef="#ctx0" brushRef="#br0" timeOffset="740.003">1007 537,'-45'28,"-13"6,2 3,2 1,1 4,-23 24,25 16,50-80,1 0,-1 0,1 0,-1 0,1 0,0 0,0 0,0 0,0 0,0 0,0 1,1-1,-1 0,1 0,-1 0,1 0,0 0,0-1,-1 1,1 0,1 0,-1 0,0-1,0 1,1 0,-1-1,1 0,-1 1,1-1,0 0,0 0,-1 1,1-1,0-1,0 1,0 0,0 0,0-1,0 1,0-1,0 0,0 1,1-1,10-1,0 1,0-2,0 0,0 0,0-1,-1-1,1 0,-1 0,0-2,0 1,-1-1,1-1,-1 0,-1-1,1 0,-2-1,3-1,10-7,142-117,-142 121,-19 28,-27 27,19-35,0 0,0 0,1 1,-1 0,2 0,-1 0,1 0,0 0,1 1,0-1,0 1,1 0,0-1,1 1,0 0,0 0,1 0,0 0,0-6,0-1,0 0,0 0,0 0,0 0,1 0,-1 0,1-1,-1 1,1 0,0-1,0 1,-1-1,1 0,0 1,0-1,0 0,1 0,-1 0,0-1,0 1,0 0,1-1,-1 1,0-1,1 0,-1 0,0 0,1 0,-1 0,0-1,1 1,-1-1,0 1,2-2,77-34,-49 8,-1-2,-1 0,-2-2,-2-1,-1-2,-1 0,-2-1,12-29,-30 61,-1 0,0 0,0-1,0 0,-1 1,0-1,1 0,-2 0,1 0,-1 0,1-1,-1 1,-1 0,1 0,-1-1,0 1,0-1,0 1,-1 0,0-1,0 1,-1 0,0-4,-2 8,0 1,0-1,1 0,-1 1,0 0,0 0,0 0,1 0,-1 1,0 0,0-1,1 1,-1 0,0 1,1-1,-1 1,1 0,0-1,-1 2,1-1,0 0,0 0,0 1,1 0,-7 3,1 1,0 1,0 0,1 0,0 0,0 1,1 0,0 0,-3 7,7-13,1 1,-1-1,1 0,0 1,0-1,0 1,1-1,-1 1,1-1,0 1,0 0,0-1,0 1,0-1,1 1,0-1,0 1,0-1,0 1,0-1,1 0,-1 0,1 1,0-1,0 0,0-1,1 1,-1 0,1-1,2 3,42 27,-41-30,-1 1,0 0,1 0,-1 0,-1 1,1 0,0-1,-1 2,0-1,0 1,0-1,-1 1,1 0,-1 0,0 0,-1 1,2 2,-2 2,-1 0,0 0,0 1,-1-1,0 0,-1 0,0 1,0-1,-1 0,-1 0,0 0,0 0,-1-1,0 1,-4 6,-3 9</inkml:trace>
  <inkml:trace contextRef="#ctx0" brushRef="#br0" timeOffset="1170.077">1853 1,'-76'482,"55"-227,4-126,17-118</inkml:trace>
  <inkml:trace contextRef="#ctx0" brushRef="#br0" timeOffset="1455.092">1599 453,'38'-9,"28"-9,7-1,-5 3,-8 4,-10-1,-8 3,-8 2,-8-3,-9 2</inkml:trace>
  <inkml:trace contextRef="#ctx0" brushRef="#br0" timeOffset="1883.255">2135 86,'-29'83,"3"0,3 2,-4 44,22-102,1 0,1 1,2-1,1 1,0-1,2 0,2 1,0-1,2-1,1 2,-7-26,0-1,0 1,1 0,-1-1,1 1,-1 0,1-1,0 1,0-1,0 1,0-1,0 1,0-1,0 0,0 1,0-1,1 0,-1 0,0 0,1 0,-1 0,1 0,-1 0,1-1,-1 1,1 0,0-1,-1 1,1-1,0 0,0 0,-1 0,1 1,0-2,0 1,-1 0,1 0,0 0,-1-1,1 1,0-1,-1 1,66-47,-46 30,-9 8,-8 5,0 0,0 1,0-1,1 1,-1 0,1 0,0 0,0 1,0 0,0 0,0 0,1 1,-1-1,1 1,-1 1,1-1,-3 4,0-1,0 1,-1 0,1 0,-1 0,1 0,-1 0,0 0,0 1,-1-1,1 1,-1 0,0-1,1 1,-2 0,1 0,0-1,-1 1,0 0,0 0,0 0,0 0,0 0,-1-1,0 2,1 3,4 45,1-33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5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2989 848,'-24'24,"-8"7</inkml:trace>
  <inkml:trace contextRef="#ctx0" brushRef="#br0" timeOffset="1760.401">3018 819,'-5'5,"-6"6,-7 2,1 2,-3 0,4 2,-2-3,3 2,-1 3,2 3,4 2,-2-2,2-11,2-6</inkml:trace>
  <inkml:trace contextRef="#ctx0" brushRef="#br0" timeOffset="-2340.501">223 707,'3'-8,"0"0,1 1,0 0,0-1,0 1,1 1,0-1,1 1,-1 0,1 0,0 0,1 1,0 0,-1 0,1 1,1-1,-1 2,1-1,-1 1,1 0,0 1,6-2,122-27,-133 31,-1 0,1 0,0 0,-1 1,1-1,0 1,-1 0,1 0,-1 0,1 0,-1 0,0 0,0 1,1-1,-1 1,0 0,0-1,0 1,0 0,-1 0,1 0,0 0,-1 1,0-1,1 0,-1 1,0-1,0 1,0-1,-1 1,1-1,-1 1,1 1,2 98,-5-77,2 4,-2 0,-1 0,-2-1,0 0,-2 1,-1 0,-67 141,130-275,88-104,-10 85,-108 105,73-41,-97 61,1 0,-1 0,1 0,-1 0,1 0,-1 0,0 0,0 0,1 1,-1-1,0 0,0 1,0-1,0 1,-1-1,1 1,0-1,0 1,-1 0,1-1,-1 1,0 0,1 0,-1-1,0 1,0 0,0 0,0-1,-1 1,1 0,0-1,-1 1,1 0,-1 0,1 3,22 229,-32-106,11-119,8-21,10-23,-18 32,18-38,2 1,1 0,2 2,2 1,2 1,19-20,28-19,-74 75,-1-1,1 1,0 0,0-1,-1 1,1 0,0 0,0-1,-1 1,1 0,0 0,0 0,-1 0,1 0,0 0,0 0,-1 0,1 0,0 1,0-1,0 0,-1 0,1 1,0-1,-1 0,1 1,0-1,-1 1,1-1,0 1,-1-1,1 1,-1-1,1 1,-1-1,1 1,-1 0,0-1,1 1,-1 0,0 0,1-1,-1 1,0 0,0 0,0-1,0 1,0 0,0 0,0-1,0 2,4 45,-4-43,-31 203,18-104,8-64,8-25</inkml:trace>
  <inkml:trace contextRef="#ctx0" brushRef="#br0" timeOffset="-1574.204">1804 565,'-24'8,"4"-3,0 0,1 1,-1 1,2 1,-1 1,1 0,1 2,-1 0,2 0,0 2,0 0,1 1,1 0,0 1,-4 8,14-19,1 0,0 1,0-1,0 1,0 0,1 0,0 0,0 0,0 0,1 0,-1 1,1-1,1 0,-1 1,1-1,0 1,0-1,0 1,1-1,0 1,0-1,0 0,1 0,0 1,0-1,0 0,0-1,1 1,0 0,0-1,0 1,3 2,0-5,1 0,0-1,-1 1,1-1,0-1,0 1,0-1,0 0,-1-1,1 1,0-1,0-1,-1 1,1-1,-1-1,1 1,-1-1,0 0,0 0,0-1,0 0,-1 0,1 0,-1 0,0-1,-1 0,2-1,8-5,191-190,-205 200,0 0,1 0,-1 0,1 0,-1 0,1 0,0 0,-1 1,1-1,0 0,0 0,-1 1,1-1,0 0,0 1,0-1,0 1,0-1,0 1,0-1,0 1,0 0,0 0,0-1,0 1,0 0,0 0,0 0,0 0,0 0,0 0,0 1,0-1,1 0,-1 0,0 1,0-1,-1 1,1-1,0 1,0-1,0 1,0-1,0 1,0 0,-1-1,1 1,0 0,-1 0,1 0,0 0,-1 0,1 0,-1-1,1 2,3 20,-2-1,0 0,-1 0,-1 1,-1-1,-3 14,3-29,-24 190,15-85,-5 0,-23 88,28-164,-1-1,-2 0,-1 0,-2-2,-1 0,-1 0,-2-2,-1-1,-2 0,-3 1,-51 24,75-53,0 0,0 0,0-1,0 1,0-1,0 0,0 1,0-1,0 0,0 0,0 0,0 0,0-1,0 1,0 0,0-1,0 0,0 1,1-1,-1 0,0 0,0 0,1 0,-1 0,0-1,1 1,-1 0,1-1,-1 1,1-1,0 1,0-1,0 0,0 1,0-1,0 0,0 0,1 0,-1 0,0 0,1 0,0 0,-1-1,0-18,0 0,2 0,0 0,1 0,2 0,0 1,1-1,1 1,0 0,2 1,0 0,1 0,2 1,-1 0,2 0,3-2,143-196,-146 198</inkml:trace>
  <inkml:trace contextRef="#ctx0" brushRef="#br0" timeOffset="-804.477">2340 1,'-11'14,"1"1,0 0,0 1,2 0,0 0,1 1,1 0,0 0,1 0,1 1,1 0,-1 12,-2 0,-41 251,-17 3,48-183,16-100,1 0,0-1,0 1,0 0,0-1,0 1,0-1,0 1,0-1,0 0,0 1,0-1,0 0,0 0,0 0,0 1,0-1,1 0,-1-1,0 1,0 0,0 0,0 0,0-1,0 1,0 0,0-1,0 1,0-1,0 1,0-1,0 0,0 1,0-1,-1 0,1 0,0 1,0-1,-1 0,1 0,-1 0,1 0,-1 0,1 0,-1 0,1 0,-1 0,0 0,136-148,-37 58,-98 91,-1-1,1 1,0-1,0 1,0 0,0-1,0 1,-1 0,1 0,0 0,0 0,0 0,0 0,0 0,0 0,0 0,-1 0,1 0,0 1,0-1,0 0,0 0,0 1,-1-1,1 1,0-1,0 1,-1-1,1 1,0-1,-1 1,1 0,0 0,-1-1,1 1,-1 0,0 0,1-1,-1 1,1 0,-1 0,0 0,0 0,1-1,-1 1,0 0,0 0,0 0,0 0,0 0,0 0,0 0,-1 0,6 58,-5-54,-4 171,-6-130,4-28</inkml:trace>
  <inkml:trace contextRef="#ctx0" brushRef="#br0" timeOffset="22018.835">647 2146,'0'-5,"-1"0,1 1,-1-1,0 0,0 1,0-1,0 1,-1-1,0 1,0 0,0-1,-1 1,1 0,-1 1,0-1,0 0,0 1,-1 0,1-1,-1 1,1 1,-1-1,0 0,0 1,-1 0,1 0,0 0,-1 1,1-1,-1 1,0 0,1 0,-1 1,0-1,1 1,-1 0,0 0,1 1,-1 0,0-1,1 1,-1 1,1-1,-1 1,1 0,0 0,-2 0,-23 16,1 1,0 1,2 2,0 0,1 2,2 0,0 2,-4 9,-2 1,1 2,3 1,1 1,2 1,1 1,-5 22,9-25,8-24,1 1,1 1,1-1,0 1,1 0,0 1,2-1,0 1,1 0,0 0,2 0,0-1,1 1,1 0,2 6,-2-19,0 0,1 0,0 0,0 0,0 0,0 0,1-1,0 1,0-1,0 0,1 0,-1-1,1 1,0-1,0 0,0 0,0-1,0 0,1 0,-1 0,1 0,-1-1,1 0,0 0,0 0,-1-1,2 0,15 1,1-2,-1 0,1-2,-1 0,0-1,8-4,-7 4,-1-2,-1 0,1-2,-1 0,0-1,-1-1,0-1,-1-1,0-1,-1 0,0-1,10-12,-23 22,0-1,-1 0,0 0,0 0,0-1,-1 1,1-1,-1 0,-1 0,1 0,-1 0,0-1,0 1,-1-1,0 1,0-1,-1 1,1-1,-1 0,-1 1,1-1,-1 1,-1-1,1 1,-1-1,0 1,0-1,-4 1,0 0,0 0,0 0,0 1,-1 0,0 0,0 1,0 0,0 0,-1 0,0 1,0 0,0 1,0 0,0 0,0 1,0 0,-1 0,1 1,0 0,-2 0,-15-1,1 0,-1 2,0 0,1 2,-1 1,1 1,-18 6,81-5,127-31,46-8,-188 33</inkml:trace>
  <inkml:trace contextRef="#ctx0" brushRef="#br0" timeOffset="24449.837">957 2513,'0'-20,"1"0,1 0,0 1,2-1,0 1,1 0,1 0,1 0,1 1,0 0,1 0,1 1,4-5,-13 21,0-1,0 1,0-1,0 1,0 0,0 0,0 0,0-1,0 1,1 0,-1 0,0 0,1 1,-1-1,0 0,1 0,-1 1,1-1,0 1,-1 0,1-1,-1 1,1 0,0 0,-1 0,1 0,-1 0,1 0,0 0,-1 1,1-1,-1 1,1-1,0 1,-1-1,0 1,1 0,-1 0,1 0,-1 0,0 0,0 0,1 0,-1 0,0 0,0 0,0 1,0-1,-1 1,1-1,0 0,0 1,-1-1,1 1,-1 0,1-1,-1 1,33 128,-33-129,1 0,-1 0,0 0,1 0,-1 0,1 0,0-1,-1 1,1 0,0 0,-1-1,1 1,0 0,0-1,0 1,-1 0,1-1,0 0,0 1,0-1,0 1,0-1,0 0,0 0,0 1,0-1,0 0,0 0,0 0,0 0,0 0,0-1,0 1,0 0,0 0,0-1,0 1,0 0,0-1,0 1,0-1,0 1,-1-1,1 0,0 1,0-1,-1 0,1 1,0-1,36-40,-37 40,84-123,-83 124,-1 0,0 1,1-1,-1 1,0-1,1 0,-1 1,1-1,-1 0,0 1,1-1,-1 0,1 1,-1-1,1 0,-1 0,1 0,-1 0,1 0,0 1,-1-1,1 0,-1 0,1 0,-1 0,1 0,-1-1,1 1,-1 0,1 0,-1 0,1 0,-1-1,1 1,-1 0,1 0,-1-1,1 1,-1 0,0-1,1 1,-1 0,1-1,-1 1,0-1,0 1,1-1,-1 1,0-1,0 1,1-1,-1 1,0-1,0 1,0-1,0 1,0-1,0 1,0-1,0 1,0-1,1 51,-1-41,-3 141,3-125</inkml:trace>
  <inkml:trace contextRef="#ctx0" brushRef="#br0" timeOffset="25554.827">1747 1920,'-185'415,"229"-507,-13 25,2 1,3 2,38-51,-73 114,-1 0,0 0,0 0,0 0,1 1,-1-1,0 0,1 0,-1 0,1 0,-1 1,1-1,-1 0,1 1,0-1,-1 0,1 1,0-1,0 1,-1-1,1 1,0-1,0 1,0 0,-1-1,1 1,0 0,0 0,0-1,0 1,0 0,0 0,0 0,0 0,-1 0,1 0,0 1,0-1,0 0,0 0,0 1,0-1,-1 0,1 1,0-1,0 1,0-1,-1 1,1-1,0 1,-1 0,1-1,-1 1,1 0,0-1,-1 1,0 0,1 0,-1 0,1 0,-1-1,0 1,12 62,-11-54,25 166,-25-176,-1 1,0-1,1 0,-1 1,0-1,1 1,-1-1,1 1,-1-1,1 1,-1-1,1 1,0 0,-1-1,1 1,0 0,-1-1,1 1,0 0,-1 0,1 0,0 0,-1 0,1-1,0 1,-1 0,1 1,0-1,-1 0,1 0,0 0,-1 0,1 0,0 1,-1-1,1 0,0 1,-1-1,1 0,-1 1,1-1,-1 1,1-1,-1 1,1-1,-1 1,1-1,-1 1,0-1,1 1,-1 0,0-1,1 1,-1 0,0 0,10-14,42-60,-3-2,28-61,-77 135,0 0,0 1,0-1,0 0,0 1,0-1,0 0,0 0,0 1,0-1,0 0,0 0,1 1,-1-1,0 0,0 1,1-1,-1 0,1 1,-1-1,0 1,1-1,-1 1,1-1,0 1,-1-1,1 1,-1-1,1 1,0-1,-1 1,1 0,0 0,-1-1,1 1,0 0,-1 0,1 0,0-1,0 1,-1 0,1 0,0 0,0 1,-1-1,1 0,0 0,-1 0,1 0,0 1,-1-1,1 0,0 1,-1-1,1 0,0 1,-1-1,1 1,-1-1,1 1,-1-1,1 1,-1-1,1 1,-1 0,0-1,1 1,-1 0,1 0,5 18,-1-1,0 1,-1 1,-1-1,-1 0,-1 1,-1-1,0 1,-1-1,-3 9,1-13,-1-1,1 0,0 1,1-1,0 1,2-1,-1 1,2-1,0 1,1 4,4-7,0-6</inkml:trace>
  <inkml:trace contextRef="#ctx0" brushRef="#br0" timeOffset="26050.362">929 2597,'95'5,"0"-4,-1-5,1-3,-1-5,62-16,111-11,26 9,-210 30,-59 1</inkml:trace>
  <inkml:trace contextRef="#ctx0" brushRef="#br0" timeOffset="26783.717">1437 2851,'-17'256,"7"-183,35-138,-25 64,15-47,2 0,1 2,3 0,2 2,1 0,3 1,5-3,-31 44,0 0,0 0,0 0,1 0,-1 1,1-1,-1 0,1 1,0-1,-1 1,1 0,0 0,0-1,0 1,0 0,0 1,0-1,0 0,0 1,1-1,-1 1,0-1,0 1,0 0,1 0,-1 0,0 0,0 1,0-1,1 0,-1 1,0 0,0-1,0 1,0 0,0 0,0 0,0 0,0 1,0-1,-1 1,1-1,-1 1,1-1,-1 1,1 0,-1-1,0 1,0 0,0 0,0 0,0 0,0 0,0 1,-1-1,1 1,2 89,-2-78</inkml:trace>
  <inkml:trace contextRef="#ctx0" brushRef="#br0" timeOffset="28906.108">2764 2484,'-5'19,"-6"21,-7 4,1-1,-2-3,-3-4,2-2,1-8,3-3,-1-1,-2-4,2-1,-1 2,8-2,5-4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4348 424,'-212'373,"181"-326,26-41,21-31,208-265,-169 207,-54 83,-1 0,1 0,0 1,0-1,-1 0,1 1,0-1,-1 0,1 1,0-1,-1 1,1 0,-1-1,1 1,-1-1,1 1,-1 0,1-1,-1 1,0 0,1 0,-1-1,0 1,0 0,0 0,1-1,-1 1,0 0,0 0,0 0,0-1,0 1,0 0,-1 0,1-1,0 1,0 0,0 0,-1 0,1 0,1 35,-2-27,1 0,0 0,0 1,1-1,0 0,1 0,0 1,0-1,1-1,0 1,1 0,0-1,0 1,1-1,0 0,-1-2,-1-1,1 0,0 0,0 0,1 0,-1 0,1-1,0 0,1 0,-1 0,0-1,1 0,0 0,0 0,0-1,0 0,0 0,1 0,-1-1,0 0,1 0,-1-1,1 1,-1-1,1-1,-1 1,1-1,-1-1,0 1,1-1,-1 0,0 0,0-1,0 0,8-7,-1-1,0 0,-1-1,-1-1,1 0,-2 0,0-1,-1 0,0-1,-1 0,-1 0,0-1,1-7,-4 13,0 0,-1-1,-1 1,0-1,0 1,-1-1,-1 0,0 0,0 0,-1 1,0-1,-3-9,-2 2</inkml:trace>
  <inkml:trace contextRef="#ctx0" brushRef="#br0" timeOffset="397.106">4997 622,'18'-10,"1"-1,-1 0,-1-2,0 0,0 0,-2-2,1 0,-2-1,0 0,-1-1,3-7,-15 23,0 0,0 0,0 0,0 0,-1 0,1-1,0 1,-1 0,1 0,-1-1,1 1,-1 0,0-1,0 1,1-1,-1 1,0 0,0-1,0 1,-1-1,1 1,0 0,0-1,-1 1,1 0,-1-1,1 1,-1 0,0 0,1-1,-1 1,0 0,0 0,0 0,0 0,0 0,0 0,0 0,0 0,0 0,0 1,0-1,-1 0,1 1,0-1,-1 1,1-1,0 1,-1 0,1 0,0-1,-1 1,1 0,-77 8,69-6,-1 1,1-1,0 2,0 0,0 0,0 0,1 1,-1 0,1 1,1 0,-1 0,1 1,0 0,1 0,-1 1,1-1,1 1,0 1,0-1,0 1,1 0,0 0,1 0,0 0,1 1,0-1,0 1,1-1,0 1,0 0,1 0,1-1,0 1,2-3,1-1,1 0,-1 0,1 0,0-1,0 1,1-1,-1 0,1-1,0 1,0-1,1-1,-1 1,1-1,0 0,0 0,0-1,0 0,0-1,1 1,-1-1,1 0,-1-1,0 0,1 0,3-1,19-2,0-2,0-1,-1-1,0-1,19-9,-25 7,-5 0</inkml:trace>
  <inkml:trace contextRef="#ctx0" brushRef="#br0" timeOffset="1063.185">5617 424,'-27'14,"0"1,0 1,2 1,0 2,1 0,1 2,0 0,2 2,1 0,-4 7,23-29,-1 1,0 0,1 0,-1-1,1 1,-1 0,1 0,0 0,0 1,0-1,0 0,0 0,1 1,-1-1,1 0,-1 1,1-1,0 0,0 1,0-1,0 0,0 1,1-1,-1 1,1-1,-1 0,1 0,0 1,0-1,0 0,0 0,0 0,1 0,-1 0,0 0,1 0,0-1,-1 1,1 0,0-1,0 1,0-1,0 0,0 0,0 0,0 0,1 0,-1 0,0 0,0-1,1 1,-1-1,2 1,7-2,0-1,0 1,0-2,0 1,0-2,0 1,-1-1,0-1,0 0,0 0,0-1,-1-1,0 1,0-1,-1-1,0 0,1-1,83-57,-90 65,0 0,0 1,0-1,1 1,-1-1,0 1,0 0,1 0,-1 0,0 0,1 0,-1 1,0-1,0 1,1-1,-1 1,0 0,0 0,0 0,0 0,0 0,0 0,0 1,0-1,-1 1,1-1,-1 1,1 0,-1 0,1-1,-1 2,47 25,-37-30,1-1,-1 0,-1-1,1 0,0-1,-1 0,0-1,0 0,-1-1,1 0,-2 0,1-1,-1 0,0 0,0-1,-1 0,-1 0,1-1,-1-1,35-37,-28 35,-2 1,1-2,-2 0,0 0,-1-1,0 0,-1 0,-1-1,1-3,-7 18,0-1,0 0,-1 1,1-1,0 0,-1 0,0 0,1 0,-1 1,0-1,0 0,0 0,0 0,0 0,0 0,-1 0,1 1,-1-1,1 0,-1 0,1 0,-1 1,0-1,0 0,0 1,0-1,0 1,-1-1,1 1,0 0,-1-1,1 1,-1 0,1 0,-1 0,1 0,-1 0,0 0,1 1,-1-1,0 0,0 1,0 0,0-1,1 1,-1 0,0 0,0 0,0 0,0 0,0 0,0 1,1-1,-1 1,-10 3,1 2,0 0,0 0,0 1,1 1,0-1,1 1,0 1,0 0,1 0,0 1,0 0,1 1,-2 4,6-11,1 0,0 0,1 1,-1-1,1 0,0 1,0-1,0 1,0-1,1 1,0 0,0-1,0 1,0 0,1-1,0 1,0-1,0 1,0-1,1 0,0 1,0-1,0 0,1 1,77 83,-53-63,-23-20,0 0,0 0,0 1,-1-1,1 1,-1 0,-1 0,1 0,-1 0,0 1,-1-1,0 0,0 1,0-1,0 1,-1 5,7 42,-1-36</inkml:trace>
  <inkml:trace contextRef="#ctx0" brushRef="#br0" timeOffset="-8505.049">707 622,'-22'6,"-1"1,1 1,0 1,1 1,0 1,1 0,-13 11,25-16,0-1,1 1,0 0,0 1,1 0,0 0,0 0,1 1,0 0,0 0,0 0,1 0,1 1,-1 0,1 0,1 0,0 0,0 0,1 0,-1 5,2-12,0 0,0 0,-1-1,1 1,0 0,0 0,1 0,-1 0,0-1,1 1,-1 0,1 0,-1-1,1 1,0 0,0-1,0 1,0-1,0 1,0-1,0 1,0-1,1 0,-1 0,1 1,-1-1,1 0,-1 0,1 0,-1-1,1 1,0 0,-1-1,1 1,0-1,0 1,0-1,-1 0,1 0,1 0,70-22,-49 8,-2-2,0-1,-1 0,0-2,16-18,75-63,76-40,-188 139,0 1,1-1,-1 0,0 1,1-1,-1 1,1-1,-1 1,1-1,-1 1,1-1,-1 1,1-1,-1 1,1 0,0-1,-1 1,1 0,0-1,-1 1,1 0,0 0,-1 0,1 0,0 0,-1 0,1 0,0 0,-1 0,1 0,0 0,-1 0,1 0,0 0,-1 0,1 1,0-1,-1 0,1 1,0-1,-1 0,1 1,-1-1,1 1,-1-1,1 1,-1-1,1 1,-1-1,0 1,1 0,-1-1,0 1,1-1,-1 1,0 0,0-1,1 1,-1 0,0-1,0 1,0 0,0-1,0 1,0 0,-10 53,7-43,-39 190,23-28,-30 111,40-233,5-29,-6 38,-2 0,-3-1,-3 0,-2-1,-2-1,20-53,0 1,0-1,0 0,0 1,0-1,-1 0,0 0,0-1,0 1,0-1,-1 1,1-1,-1 0,0 0,0-1,0 1,0-1,0 0,0 0,-1 0,1-1,-1 1,0-1,1 0,-1-1,-4 1,5-3,1-1,-1 0,1-1,0 1,0 0,0-1,1 0,-1 1,1-1,0 0,0 0,0-1,1 1,-1 0,1-1,0 1,0 0,1-1,-1 1,1-1,0 1,0-1,1 1,-1-1,1 1,0-2,-1-5,0-23,1 0,1 0,2 0,1 0,2 1,2 0,1-2,48-108,-47 119</inkml:trace>
  <inkml:trace contextRef="#ctx0" brushRef="#br0" timeOffset="-6536.415">1299 594,'-53'316,"49"-302,3-26,1-33,0 41,4-29,1 1,1 0,2 1,1 0,2 0,1 1,1 0,14-23,11-28,-35 73,-2 4,1 0,-1 0,1 0,-1 0,1 0,1 0,-1 1,0-1,1 1,-1 0,1 0,0 0,0 0,1 0,-1 0,4-1,-5 5,0 1,-1 0,1 0,0-1,0 1,-1 0,1 1,-1-1,0 0,0 0,0 0,0 1,0-1,0 1,0-1,-1 0,0 1,1-1,-1 1,0 0,0-1,0 1,0-1,-1 1,1 0,0 0,-22 144,26-131</inkml:trace>
  <inkml:trace contextRef="#ctx0" brushRef="#br0" timeOffset="-3352.353">1836 594,'71'-39,"-71"38,0 0,0 0,-1 0,1 0,0 0,0 0,-1 0,1 0,0 0,-1 0,1 0,-1 0,0 0,1 1,-1-1,0 0,1 0,-1 1,0-1,0 0,1 1,-1-1,0 1,0-1,0 1,0 0,0-1,0 1,0 0,0-1,0 1,0 0,0 0,0 0,0 0,0 0,0 0,0 0,0 0,0 1,0-1,0 0,0 1,0-1,0 0,1 1,-1-1,-1 1,-21 2,-1 2,1 0,0 1,0 2,0 0,1 1,1 1,-1 1,-3 4,20-13,1 0,-1 0,1 0,-1 0,1 1,0-1,0 1,0 0,0 0,1 1,-1-1,1 1,0 0,0 0,0 0,1 0,-1 0,1 1,0-1,0 1,1-1,-1 1,1 0,0 0,0 0,1 0,-1-1,1 1,0 0,1 0,-1 0,1 0,0 0,0 0,2 4,0-3,2 0,-1-1,1 1,-1-1,2 0,-1 0,0-1,1 0,0 0,0 0,0 0,1-1,-1 0,1 0,-1-1,1 0,0 0,0-1,0 1,0-2,0 1,0-1,0 0,1 0,-1-1,0 0,0 0,0-1,0 0,-1 0,1 0,0-1,-1 0,0-1,0 1,0-1,5-4,13-9,-1-2,-1 0,-1-1,0-2,-2 0,-1-1,0 0,-2-2,0 0,8-22,-29 58,1 1,-1-1,2 1,0 0,0 0,1 0,0 0,1 1,1-1,0 10,0-16,0 1,0-1,1 0,0 0,0 0,0 0,1 0,-1 0,2-1,-1 1,1 0,-1-1,1 0,1 0,-1 0,1 0,0 0,0-1,0 1,1-1,0 0,0 0,0-1,0 1,13 3</inkml:trace>
  <inkml:trace contextRef="#ctx0" brushRef="#br0" timeOffset="-2871.333">2231 396,'104'343,"-104"-342,0 0,0 0,-1 0,1 0,0 0,0 0,0 0,0 0,0 0,0 0,1 0,-1 0,0 0,0-1,1 1,-1 0,0 0,1 0,-1 0,1 0,-1-1,1 1,0 0,-1 0,1-1,0 1,-1 0,1-1,0 1,0-1,0 1,-1-1,1 1,0-1,0 0,0 1,0-1,0 0,0 0,0 1,0-1,0 0,0 0,0 0,0 0,0-1,0 1,0 0,0 0,-1 0,1-1,0 1,0-1,0 1,0 0,0-1,-1 0,1 1,0-1,0 1,-1-1,1 0,55-164,-9 19,-42 140</inkml:trace>
  <inkml:trace contextRef="#ctx0" brushRef="#br0" timeOffset="-2569.86">2683 565,'0'29,"0"9</inkml:trace>
  <inkml:trace contextRef="#ctx0" brushRef="#br0" timeOffset="-2350.187">2541 199,'0'0</inkml:trace>
  <inkml:trace contextRef="#ctx0" brushRef="#br0" timeOffset="-1953.247">2965 1,'17'121,"-10"-79,-2-1,-2 1,-2 0,-4 40,1 1,-9 58,11-141,-5 18,1-1,0 1,1 0,2 0,-1 0,2 0,0 0,2 0,2 12,-4-30,0 0,0 0,0-1,1 1,-1 0,0 0,0-1,1 1,-1 0,0 0,0 0,1-1,-1 1,0 0,1 0,-1 0,0 0,1 0,-1 0,0 0,1 0,-1 0,0 0,1 0,-1 0,1 0,-1 0,0 0,1 0,-1 0,0 0,1 0,-1 0,0 1,0-1,1 0,-1 0,0 0,1 1,-1-1,0 0,0 0,1 1,-1-1,0 0,0 0,0 1,0-1,1 0,-1 1,0-1,0 0,0 1,0-1,0 0,0 1,0-1,0 0,0 1,0-1,0 0,0 1,0-1,0 0,0 1,0-1,0 0,0 1,-1-1,9-25,-5 5</inkml:trace>
  <inkml:trace contextRef="#ctx0" brushRef="#br0" timeOffset="-1701.254">2824 424,'33'0,"22"0,5 0,-2-5,-7-1,-7 0,-6 1,-4 2,-4 1,-7 1</inkml:trace>
  <inkml:trace contextRef="#ctx0" brushRef="#br0" timeOffset="-1031.217">3331 481,'-5'16,"1"-6,0 0,0 1,1 0,1 0,0 0,0 0,1 0,0 1,1-1,1 0,0 1,0-10,0 0,0 0,1 0,-1 0,1 0,0-1,-1 1,1 0,0-1,0 1,0-1,0 1,0-1,1 0,-1 0,0 0,0 0,1-1,-1 1,1-1,-1 1,0-1,1 0,-1 0,1 0,-1 0,1 0,-1 0,1-1,-1 1,0-1,1 0,-1 0,0 0,0 0,1 0,-1 0,0-1,0 1,0 0,0-1,-1 0,1 0,0 1,-1-1,1 0,-1 0,0 0,1 0,-1-1,14-14,0-1,-1-1,-1 0,0-1,-2 0,0-1,6-18,1 9,-18 29,0 1,0-1,0 1,1 0,-1-1,0 1,0-1,1 1,-1 0,0-1,1 1,-1 0,0-1,1 1,-1 0,1 0,-1-1,0 1,1 0,-1 0,1 0,-1-1,1 1,-1 0,1 0,-1 0,1 0,-1 0,1 0,-1 0,0 0,1 0,-1 0,1 0,-1 1,1-1,-1 0,1 0,-1 0,1 1,-1-1,0 0,1 0,-1 1,0-1,1 0,-1 1,0-1,1 0,-1 1,0-1,1 1,-1-1,0 0,0 1,0-1,1 1,-1-1,0 1,0-1,0 1,0-1,0 1,0-1,0 1,11 101,65 257,-68-313,-3-21,-2 0,0 1,-1-1,-2 1,-1-1,-1 1,0-4,-2 1,0-1,-1 0,-2-1,0 1,-1-1,-2-1,0 1,0-2,-2 1,-1-1,-8 9,-67 32,85-59,0 1,0-1,0 0,-1 0,1-1,0 1,-1-1,1 1,0-1,-1 0,1-1,0 1,-1 0,1-1,0 0,-1 0,1 0,0 0,0 0,0-1,0 1,0-1,0 0,0 0,1 0,-1 0,1-1,-1 1,0-2,-1-2,-1-1,1 0,0-1,1 1,0-1,0 1,1-1,0 0,0 0,1 0,0 0,0 0,1-1,0 1,0 0,1 0,0 0,1 0,0 0,0-2,3-7,1-1,0 1,2 0,0 1,0-1,1 2,1-1,7-7,75-82,-72 86</inkml:trace>
  <inkml:trace contextRef="#ctx0" brushRef="#br0" timeOffset="20273.714">284 2456,'1'-1,"-1"0,1 0,0 1,-1-1,1 0,-1-1,1 1,-1 0,0 0,1 0,-1 0,0 0,0 0,0 0,0 0,0-1,0 1,0 0,0 0,0 0,0 0,-1 0,1 0,0 0,-1 0,1 0,-1 0,1 0,-1 0,0 0,1 0,-1 0,0 0,0 0,0 1,1-1,-1 0,0 0,0 1,0-1,0 1,0-1,0 1,0-1,0 1,-1 0,1 0,-1-1,-56 10,41 1,1 0,0 2,1 0,0 0,1 2,1 0,0 0,0 1,2 1,0 0,1 1,0 0,2 0,0 1,1 0,5-16,1 0,0 0,0 1,-1-1,1 0,1 1,-1-1,0 1,1-1,-1 1,1-1,0 1,0-1,0 1,0-1,0 1,0-1,1 1,-1-1,1 1,0-1,0 1,0-1,0 0,0 0,0 1,0-1,1 0,0 0,-1 0,1 0,0 0,0-1,0 1,0-1,0 1,0-1,0 0,0 1,1-1,-1 0,0 0,1-1,-1 1,1-1,-1 1,2-1,9-3,0-1,-1-1,0 0,0-1,0-1,-1 1,0-2,0 1,-1-2,0 1,0-1,-1-1,1-1,37-32,-1 3,78-53,-122 92,-1-1,1 1,0 0,0 0,0 0,0 0,0 0,0 0,0 1,0-1,0 1,1-1,-1 1,0 0,0 0,0 0,0 0,1 0,-1 0,0 1,0-1,0 1,0-1,0 1,0 0,0 0,0 0,0 0,0 0,0 1,0-1,-1 0,1 1,0-1,-1 1,0 0,1-1,-1 1,0 0,0 0,0 0,0 0,0 0,0 0,0 0,-1 0,1 0,-1 1,0-1,0 1,-22 120,10-79,-116 366,44-104,82-298,1 0,-1 0,0-1,-1 1,0 0,0-1,-1 0,0 0,0 0,0 0,-1 0,0-1,0 0,-1 0,0 0,0-1,0 0,-1 0,0-1,1 1,-2-1,1-1,0 1,-1-1,5-4,1 1,-1-1,1 1,-1-1,0 0,1 0,0 0,-1 0,1 0,0 0,-1-1,1 1,0-1,0 0,0 0,0 1,0-1,1 0,-1-1,1 1,-1 0,1 0,0-1,0 1,0-1,0 1,0-1,0 1,1-1,-1 1,1-1,0-1,-4-88,11 55,2 1,2 0,1 1,1 0,2 0,2 2,1 0,3-2,17-32,-30 47</inkml:trace>
  <inkml:trace contextRef="#ctx0" brushRef="#br0" timeOffset="20735.776">735 2485,'5'46,"-2"1,-2 0,-2 0,-3 4,1 13,5-91,2 0,1 1,2 0,0 0,1 0,10-17,50-103,-68 145,1 0,-1 0,1 0,-1 0,1 0,-1 0,1 1,0-1,-1 0,1 0,0 0,-1 1,1-1,0 0,0 1,0-1,0 1,0-1,0 1,0-1,0 1,0 0,0-1,0 1,0 0,0 0,0 0,0 0,0 0,0 0,0 0,0 0,0 0,0 0,0 1,1-1,6 7</inkml:trace>
  <inkml:trace contextRef="#ctx0" brushRef="#br0" timeOffset="21321.612">1299 2428,'-33'17,"0"2,1 0,1 3,0 0,-8 11,28-23,1 0,0 1,1 0,0 1,1 0,0 0,1 1,0 0,1 1,0-1,2 1,-1 0,2 0,-1 1,1 6,3-19,0-1,0 1,0 0,0-1,0 1,0 0,1-1,-1 1,0-1,1 1,0 0,-1-1,1 1,0-1,0 1,0-1,0 0,0 1,0-1,0 0,0 0,0 0,1 1,-1-1,0 0,1-1,-1 1,1 0,-1 0,1-1,0 1,-1-1,1 1,-1-1,1 0,0 0,-1 1,1-1,0 0,0 0,-1-1,1 1,-1 0,1-1,0 1,-1-1,1 1,-1-1,1 0,-1 1,1-1,-1 0,2-1,22-14,0-2,-1 0,-1-2,0-1,-2 0,15-20,11-10,-46 50,-1 0,1 0,0-1,-1 1,1 0,0 0,-1 0,1 0,0 0,0 0,0 0,0 0,0 1,0-1,0 0,0 0,1 1,-1-1,0 1,0-1,0 1,1-1,-1 1,0 0,1 0,-1 0,0 0,1 0,-1 0,0 0,0 0,1 0,-1 0,0 1,1-1,-1 1,0-1,0 1,0-1,1 1,-1 0,0-1,0 1,0 0,0 0,0 0,0 0,-1 0,1 0,0 0,0 0,-1 0,1 0,0 1,18 50,-18-46,0 1,0-1,1 0,0 1,1-1,-1 0,1 0,0-1,1 1,-1-1,1 1,0-1,1 0,-1-1,1 1,0-1,0 0,0 0,4 2,25-5,-18-6</inkml:trace>
  <inkml:trace contextRef="#ctx0" brushRef="#br0" timeOffset="21854.718">1582 2456,'-1'29,"2"0,0 0,2-1,2 1,0-1,2 0,9 27,-15-53,-1 0,0 0,1 1,-1-1,1 0,0 0,0 0,0 0,0 0,0-1,0 1,0 0,1 0,-1-1,1 1,-1 0,1-1,0 0,-1 1,1-1,0 0,0 0,0 0,0 0,0 0,0-1,0 1,0 0,0-1,1 0,-1 1,0-1,0 0,0 0,1 0,-1-1,0 1,0 0,0-1,0 0,0 1,0-1,0 0,0 0,0 0,0 0,0 0,0-1,-1 1,1 0,0-1,-1 1,1-1,-1 0,1-1,9-18,-1 0,-2 0,0-1,-1 0,-1 0,1-14,-4 25,29-125,-28 115</inkml:trace>
  <inkml:trace contextRef="#ctx0" brushRef="#br0" timeOffset="22120.652">2033 2485,'5'24,"6"8,2-2</inkml:trace>
  <inkml:trace contextRef="#ctx0" brushRef="#br0" timeOffset="22303.237">2062 2089,'-5'-14,"4"-5,1 1</inkml:trace>
  <inkml:trace contextRef="#ctx0" brushRef="#br0" timeOffset="22668.831">2429 1892,'0'646,"0"-646</inkml:trace>
  <inkml:trace contextRef="#ctx0" brushRef="#br0" timeOffset="22918.402">2287 2202,'24'10,"23"3,7-1,0-2,-9-3</inkml:trace>
  <inkml:trace contextRef="#ctx0" brushRef="#br0" timeOffset="23476.005">2683 2287,'0'1,"-1"6,0 1,1-1,0 1,1-1,-1 1,1-1,1 1,-1-1,1 1,1-1,-1 0,1 0,0 0,1 0,0-1,0 0,2 3,-3-8,0-1,1 1,-1-1,0 1,1-1,-1 0,0 0,1 0,-1-1,0 1,0-1,1 0,-1 0,0 0,0 0,0-1,0 1,0-1,0 0,0 1,-1-2,1 1,-1 0,1 0,-1-1,0 1,0-1,0 0,0 1,0-1,-1 0,1 0,-1 0,0 0,1-3,1 1,46-86,-48 91,-1 0,1 0,0 0,0-1,-1 1,1 0,0 1,0-1,-1 0,1 0,0 0,0 0,-1 1,1-1,0 0,-1 0,1 1,0-1,-1 1,1-1,0 1,-1-1,1 1,-1-1,1 1,-1-1,1 1,-1 0,1-1,-1 1,0 0,1-1,-1 1,0 0,0 0,1-1,-1 1,0 0,0 0,0-1,0 1,0 0,0 0,0-1,0 1,0 0,-1 0,1-1,0 1,0 0,-1 0,3 8,59 230,-56-218,-1-1,-1 1,-1 0,-1 1,-1-1,-1 0,0 0,-2 0,0 0,-2-1,0 1,-1 0,-70 165,67-169,-1-1,0 0,-2-1,1 0,-2 0,0-2,0 0,-14 10,26-21,-1-1,1 1,-1-1,1 0,-1 1,0-1,1 0,-1 0,0 0,0 0,0-1,1 1,-1 0,0-1,0 1,0-1,0 0,0 0,0 0,0 0,0 0,0 0,0 0,0-1,0 1,0-1,0 1,0-1,0 0,0 0,0 0,1 0,-1 0,0 0,1 0,-1 0,1-1,-1 1,1-1,0 1,-1-1,1 0,0 1,0-1,0 0,0-1,2-13,0 0,2 0,0 1,0-1,2 0,0 1,0 0,2 0,0 1,0 0,1 0,10-12,-8 9,69-117,-58 106</inkml:trace>
  <inkml:trace contextRef="#ctx0" brushRef="#br0" timeOffset="35824.414">3417 1976,'56'-36,"-39"29,-1-1,0-1,0 0,-1-1,0-1,0 0,-1-1,-1-1,0 0,-1 0,5-9,-13 17,27-49,-31 53,1 0,-1 0,1 0,-1 0,1 0,-1 0,0 0,1 0,-1 0,0 0,0 0,0 0,0 0,0 0,0 0,0 0,0 0,0 0,-1 0,1 0,0 0,0 0,-1 0,1 0,-1 0,1 0,-1 0,0 0,1 1,-1-1,0 0,1 0,-1 0,0 1,0-1,0 1,0-1,0 0,1 1,-1 0,0-1,0 1,0 0,0-1,0 1,-1 0,1 0,0 0,0 0,-8 2,1 0,0 0,0 1,1 1,-1-1,1 1,-1 1,1-1,1 1,-1 0,1 1,-1-1,2 1,-1 1,1-1,0 1,0 0,0 0,1 0,1 1,-1-1,-1 8,-4 2,2 1,0 0,1 0,1 1,0-1,2 1,0 0,1 1,1-1,1 0,1 0,0 0,3 10,11 59,19 201,-22-168,-7-97,-2 1,-1 0,-1 0,-1 0,-1 0,-4 24,3-34,-1-1,-1 1,0-1,-1 0,0 0,-1-1,0 1,-1-1,-1 0,0-1,-1 0,8-11,1 0,0-1,-1 1,1-1,-1 1,1 0,-1-1,0 1,1-1,-1 1,1-1,-1 1,0-1,1 0,-1 1,0-1,0 0,1 0,-1 1,0-1,0 0,1 0,-1 0,0 0,0 0,0 0,1 0,-1 0,0 0,0-1,1 1,-1 0,0 0,0-1,1 1,-1 0,0-1,1 1,-1-1,0 1,1-1,-1 1,1-1,-1 1,1-1,-1 0,1 1,-1-1,1 0,0 1,-1-1,1 0,0 1,-1-1,1 0,0 0,0 1,0-1,0 0,0 0,0 0,0 1,0-1,0 0,0 0,-5-58,5 56,0-22</inkml:trace>
  <inkml:trace contextRef="#ctx0" brushRef="#br0" timeOffset="36072.575">3304 2428,'29'-9,"23"-4,9-4,-3 1,-5 2,-7 5,-7 3,-5 3,-8-3,-4 0,-6 0</inkml:trace>
  <inkml:trace contextRef="#ctx0" brushRef="#br0" timeOffset="36541.522">3981 2259,'-17'4,"0"0,0 2,0 0,1 1,0 0,0 1,1 1,0 1,1 0,0 1,0 0,1 1,1 1,-3 3,10-9,1-1,0 1,1 0,-1 0,1 0,1 0,-1 0,1 1,0-1,1 1,0 0,0-1,1 5,0-9,0 0,0 0,0 0,1 0,-1 0,1 0,0 0,0 0,0 0,0 0,0 0,1-1,-1 1,1 0,0-1,0 0,0 1,0-1,0 0,0 0,0 0,1 0,-1 0,1-1,0 1,-1-1,1 1,0-1,0 0,0 0,0-1,0 1,3 0,2-1,0 1,1-2,-1 1,0-1,0 0,1-1,-1 0,0 0,-1-1,1 0,0-1,-1 1,0-1,1-1,-2 1,1-1,0 0,0-2,103-114,-39 7,-75 127,1 0,1-1,0 1,1 1,1-1,0 0,0 0,1 0,1 2,15 28,-6-29</inkml:trace>
  <inkml:trace contextRef="#ctx0" brushRef="#br0" timeOffset="36873.751">4319 2513,'10'-7,"-1"0,0-1,-1 1,0-2,0 1,0-1,-1 0,-1-1,6-8,28-55,39-48,-19 68,-59 53,0 0,0 0,0 0,0 0,-1 0,1 0,0 0,0 1,0-1,0 0,-1 0,1 0,0 1,0-1,-1 1,1-1,0 0,-1 1,1-1,0 1,-1 0,1-1,0 1,-1-1,1 1,-1 0,0-1,1 1,-1 0,1 0,-1-1,0 1,0 0,1 0,-1 0,0-1,0 1,0 0,0 0,0 0,0 0,0-1,0 1,0 0,0 0,-1 0,3 18</inkml:trace>
  <inkml:trace contextRef="#ctx0" brushRef="#br0" timeOffset="37769.712">4686 1864,'102'-35,"-57"21,-1-2,0-2,-1-2,-1-2,0-1,-37 19,-1 0,1 0,-1 0,0-1,0 0,0 1,-1-1,0-1,0 1,0 0,-1-1,1 1,-1-3,16-28,-18 37,0-1,0 1,0-1,0 1,-1-1,1 0,0 1,1-1,-1 1,0-1,0 1,0-1,0 1,0-1,0 1,0-1,1 0,-1 1,0-1,0 1,1-1,-1 0,0 1,1-1,-1 0,0 1,1-1,-1 0,0 0,1 1,-1-1,1 0,-1 0,0 0,1 1,-1-1,1 0,-1 0,1 0,-1 0,1 0,-1 0,1 0,-1 0,0 0,1 0,-1 0,1 0,-1 0,1-1,-1 1,1 0,-1 0,0 0,1-1,-1 1,0 0,1 0,-1-1,1 1,-1 0,0-1,0 1,1-1,-1 1,5 40,6 142,0-88,-5-1,-3 1,-5 18,0-12,-3-7,-4 0,-5-1,-10 29,21-107,2-1,-2 1,0-1,0 0,-1 0,-1 0,0 0,-1-1,0 0,-2 2,6-13,0 1,0-1,-1 0,1 0,0 0,0-1,-1 1,1 0,0-1,-1 0,1 1,-1-1,1 0,-1 0,1-1,0 1,-1 0,1-1,0 1,-1-1,1 0,0 0,-1 0,1 0,0 0,0 0,0-1,0 1,0-1,1 1,-1-1,0 0,1 0,-1 1,1-1,-1 0,1-1,0 1,0 0,0 0,0 0,0-1,1 1,-1 0,1-1,-1 1,1-1,0 1,0-2,-7-15,0-1,2 0,0 0,1-1,1 1,1-1,1 0,0 0,2 1,0-1,2 0,0 1,1-1,5-11,-7 26,4-16,1 1,0 1,2-1,0 1,2 1,0 0,1 0,0 1,2 1,2-2,-14 15,1 0,0 0,0 0,1 1,-1-1,1 1,0 0,0 0,0 0,0 1,0-1,0 1,1 0,-1 0,1 0,0 1,0 0,-1 0,1 0,0 0,0 1,0 0,0 0,0 0,0 0,0 1,-1 0,1 0,0 0,0 1,-1-1,1 1,-1 1,9 8</inkml:trace>
  <inkml:trace contextRef="#ctx0" brushRef="#br0" timeOffset="38073.018">5363 2400,'0'-15,"5"-4,2-4,-1-3,4-1,0-2,3 0,-1 0,3 5,-1 1,1 5,-1 1,1 3,3 4,-1 4</inkml:trace>
  <inkml:trace contextRef="#ctx0" brushRef="#br0" timeOffset="38362.098">5617 2202,'-9'9,"-1"1,2-1,-1 1,1 1,1 0,0 0,0 0,1 1,1 0,0 0,0 1,0 5,4-15,0-1,1 0,0 0,-1 0,1 1,0-1,0 0,0 1,0-1,1 0,-1 0,1 0,-1 1,1-1,0 0,0 0,0 0,0 0,0 0,0 0,0 0,1 0,-1-1,1 1,-1 0,1-1,0 0,0 1,-1-1,1 0,0 0,0 1,0-2,0 1,1 0,-1 0,0-1,0 1,0-1,1 0,-1 1,5-1,-1 0,1 0,-1-1,0 1,1-1,-1-1,0 1,0-1,1 0,-1-1,-1 1,1-1,0 0,0-1,1-1,0 1,0-1,0-1,-1 1,0-1,0 0,0 0,-1-1,0 0,0 0,-1 0,0-1,0 1,0-1,-1 0,-1 0,1 0,-1 0,0-1,-1 1,0-1,0-5,-1 9,0 1,1-1,-2 0,1 0,0 0,-1 0,0 0,0 0,-1 1,1-1,-1 0,0 1,0-1,-1 1,1 0,-1 0,0 0,0 0,0 0,-1 1,1-1,-2 0,-12-5</inkml:trace>
  <inkml:trace contextRef="#ctx0" brushRef="#br0" timeOffset="41830.8">5872 2372,'36'-45,"-16"9,0 1,3 1,1 1,1 1,4-1,-30 34,1 0,0 0,0 0,0 0,0 0,0 0,0 0,0 0,0 0,0 0,0 0,0 0,1 0,-1 0,0 0,1 0,-1 0,1 0,-1 0,1 0,-1 0,1 0,0-1,0 1,-1 0,1 0,0-1,0 1,0-1,-1 1,1-1,0 1,0-1,0 1,0-1,0 0,0 1,0-1,0 0,0 0,0 0,0 0,1 0,-1 0,0 0,0 0,0 0,0-1,0 1,0 0,0-1,0 1,0-1,-1 1,1-1,0 1,0-1,0 1,0-1,-1 0,1 0,0 1,-1-1,1 0,0 0,-1 0,-4 25,3-20,0 0,0 0,0 1,1-1,-1 0,1 1,0-1,0 0,0 1,1-1,0 0,0 0,0 1,0-1,2 3,-1-6,1-1,-1 1,1 0,0-1,-1 1,1-1,0 0,-1 0,1 0,0 0,0 0,-1-1,1 1,0-1,-1 0,1 0,-1 1,1-2,-1 1,1 0,-1-1,0 1,0-1,0 1,0-1,0 0,0 0,0 0,0 0,-1 0,1-1,-1 1,1 0,-1-2,2 1,51-70,-53 73,0 0,0 1,-1-1,1 0,0 1,0-1,-1 0,1 1,0-1,0 1,-1 0,1-1,-1 1,1 0,0-1,-1 1,0 0,1-1,-1 1,1 0,-1 0,0 0,1-1,-1 1,0 0,0 0,0 0,0 0,0-1,0 1,0 0,0 0,0 0,0 0,0 0,0 0,-1-1,1 1,0 0,0 0,-1 0,1-1,-1 1,1 0,-1-1,1 1,-1 0,0 0,-35 110,39-80,5-23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13 678,'-13'114,"17"-108,5-21,7-25,82-198,-98 236,0 1,-1 0,1 0,1-1,-1 1,0 0,0 0,0 0,1-1,-1 1,0 0,1 0,-1 0,1 0,0 0,-1 0,1 0,0 0,0 0,-1 0,1 0,0 0,0 1,0-1,0 0,0 0,0 1,0-1,0 1,1-1,-1 1,0 0,0-1,0 1,0 0,1 0,-1 0,0 0,0 0,1 0,-1 0,0 0,0 0,0 0,1 1,-1-1,0 1,0-1,0 1,0-1,0 1,0-1,0 1,0 0,0 0,0-1,0 1,0 0,0 1,28 78,-18-65</inkml:trace>
  <inkml:trace contextRef="#ctx0" brushRef="#br0" timeOffset="535.977">493 84,'0'398,"-29"-201,7-60,18-129</inkml:trace>
  <inkml:trace contextRef="#ctx0" brushRef="#br0" timeOffset="820.389">294 395,'53'-14,"22"-6,3 2,-11-1,-13 2,-11 4,-12 0,-11 2</inkml:trace>
  <inkml:trace contextRef="#ctx0" brushRef="#br0" timeOffset="1418.717">831 0,'-14'79,"4"1,3 0,4 0,7 79,-2-15,4-103,-6-40,0 0,1-1,-1 1,1 0,-1-1,1 1,-1-1,1 1,0-1,-1 1,1-1,0 1,-1-1,1 0,0 1,-1-1,1 0,0 0,0 1,-1-1,1 0,0 0,0 0,-1 0,1 0,0 0,0 0,0 0,-1 0,1 0,0-1,0 1,-1 0,1 0,0-1,-1 1,1-1,0 1,-1 0,1-1,0 1,-1-1,1 0,-1 1,1-1,-1 1,1-1,-1 0,0 1,1-1,49-46,-41 36,2 1,0-1,0 2,0 0,1 0,1 1,-1 0,1 1,1 1,5-2,-17 7,0 0,-1 1,1-1,0 1,0 0,-1-1,1 1,0 0,0 0,0 0,-1 0,1 1,0-1,0 0,-1 1,1-1,0 1,0 0,-1 0,1-1,-1 1,1 0,-1 0,1 0,-1 1,1-1,-1 0,0 0,0 1,0-1,0 1,0-1,0 1,0 0,0-1,-1 1,1 0,0-1,-1 1,0 0,1 0,4 81,-5-74,1 80,5-64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64 243,'107'-48,"-76"30,-23 15,-1 0,0-1,0 0,0 0,0-1,-1 1,0-2,0 1,0-1,-1 1,1-2,-2 1,1 0,0-1,-1 0,-1 0,1-1,-1 1,-2 5,-1 1,1 0,-1-1,1 1,-1-1,0 1,0 0,0-1,0 1,0-1,0 1,0-1,0 1,0-1,-1 1,1-1,0 1,-1 0,0-1,1 1,-1 0,0-1,1 1,-1 0,0 0,0 0,0 0,0 0,0 0,0 0,-1 0,1 0,0 0,0 0,-1 1,1-1,0 1,-1-1,1 1,-1-1,1 1,0 0,-1-1,0 1,-66 11,56-6,-1 1,0 0,1 0,0 2,1-1,0 1,0 1,1 0,0 1,0-1,1 2,0 0,1 0,0 0,1 1,0 0,1 0,1 1,0 0,0 0,1 0,1 1,0-1,0 10,2-17,0 0,0 0,1 0,0 0,0 0,0 0,1 0,0 0,0 0,0 0,1 0,0-1,0 1,1-1,-1 1,1-1,0 0,1 0,-1 0,1 0,0-1,0 1,1-1,-1 0,1 0,0-1,0 1,0-1,0 0,1-1,4 3,1-2,-1-1,0 0,1-1,-1 0,1 0,0-1,-1 0,1-1,-1 0,1-1,-1 0,0-1,0 0,0-1,5-2,10-6</inkml:trace>
  <inkml:trace contextRef="#ctx0" brushRef="#br0" timeOffset="4922.958">742 17,'-7'-3,"0"0,0 1,1 0,-2 0,1 0,0 1,0 0,0 0,-1 1,1 0,0 1,-1-1,1 1,0 1,0-1,0 1,0 0,0 1,0 0,1 0,-1 0,-1 2,-2 3,0-1,1 2,0-1,0 1,1 1,0-1,1 1,0 1,0-1,1 1,1 1,0-1,0 1,1-1,1 1,0 1,0-1,1 0,1 0,0 1,1 10,0-21,0 1,0-1,1 1,-1-1,1 1,0-1,-1 0,1 1,0-1,0 0,1 1,-1-1,0 0,1 0,-1 0,1 0,0 0,0-1,-1 1,1 0,0-1,1 0,-1 1,0-1,0 0,0 0,1 0,-1 0,1 0,-1-1,0 1,1-1,-1 0,1 0,0 1,-1-2,1 1,-1 0,3-1,95-33,-72 16,-1-2,-1-1,-1 0,0-2,-2-1,-1-1,-1-1,11-18,-16 27,-14 24,-10 7,1 1,0 0,1 1,1-1,0 1,2 0,-1 1,2-1,0 0,1 1,1-1,1 4,15 27,-4-28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1,'-16'73,"-8"109,-10 90,-4-63,-8-97,47-120,3-5</inkml:trace>
  <inkml:trace contextRef="#ctx0" brushRef="#br0" timeOffset="430.929">469 171,'-271'254,"268"-252,0 0,0-1,1 1,-1 0,1 0,-1 1,1-1,0 0,0 1,0 0,0-1,0 1,1 0,-1 0,1 0,0 0,0 0,0 0,0 0,0 0,1 1,0-1,-1 0,1 0,0 1,0-1,1 0,-1 0,1 0,0 1,0-1,0 0,0 0,0 0,0 0,1 0,0-1,-1 1,3 2,88 42,-81-44,-1 1,1 0,-1 1,1 1,-2-1,1 2,0-1,-1 1,-1 1,1-1,-1 2,1 0,31 44,-26-42</inkml:trace>
  <inkml:trace contextRef="#ctx0" brushRef="#br0" timeOffset="793.036">1033 255,'-10'19,"-7"21,-6 8,-4 1,2-3,2-4,3-6,2-2,-2-4,3-1,-1-2,-1 1,-4-1,-1-5,2 0,1-5,4-10,4-6</inkml:trace>
  <inkml:trace contextRef="#ctx0" brushRef="#br0" timeOffset="1127.704">808 227,'-5'10,"1"1,0 0,1 0,0 0,1 0,0 0,0 0,2 1,-1-1,1 0,1 1,0-1,1 0,0 1,0-1,1 0,4 8,4 7,0-2,1 1,2-1,1-1,0-1,16 18,20 50,-42-68</inkml:trace>
  <inkml:trace contextRef="#ctx0" brushRef="#br0" timeOffset="1647.026">1230 171,'12'-8,"0"-2,1 1,0 1,0 0,0 1,1 0,0 1,0 1,1 0,-1 1,1 0,0 1,7 0,-21 3,0 0,1-1,-1 1,1 0,-1 0,1 0,-1 0,1 0,-1 0,1 1,-1-1,1 0,-1 1,1-1,-1 1,0 0,1-1,-1 1,0 0,1 0,-1 0,0 0,0 0,0 0,0 0,0 0,0 0,0 0,0 1,-1-1,1 0,0 1,-1-1,1 1,-1-1,1 0,-1 1,0-1,0 1,1-1,-1 1,0-1,0 1,-1-1,1 1,0-1,0 1,-33 65,7-33,21-30,0 0,0 0,0 1,1 0,0 0,0 0,0 0,0 1,1 0,0-1,0 1,1 0,-1 1,1-1,1 0,-1 1,1-1,0 1,1-1,-1 1,1-1,1 1,-1-1,1 1,0-1,1 1,0 0,1-4,0 1,1-1,0 0,0 0,0-1,0 1,0-1,0 0,1 0,-1 0,1-1,0 1,-1-1,1 0,0-1,0 1,-1-1,1 0,0 0,0 0,0-1,-1 1,1-1,0-1,-1 1,4-2,18-3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0,'0'5,"0"11,-4 7,-3 6,1 1,2 1,0 0,2 0,1-1,0-1,1 0,1-1,-1 1,0-1,0 0,0 0,1-4</inkml:trace>
  <inkml:trace contextRef="#ctx0" brushRef="#br0" timeOffset="336.772">0 621,'34'-5,"25"-1,8-1,-3 2,-13-3,-9 0,-8 0,-5 3,-2 2,-1 1,0 1,0 1,1 0,-4 0</inkml:trace>
  <inkml:trace contextRef="#ctx0" brushRef="#br0" timeOffset="821.87">86 762,'203'-16,"-200"15,0 1,0 0,0 0,0 0,0 0,0 0,0 1,0-1,-1 1,1 0,0 0,0 0,0 0,-1 0,1 1,-1-1,1 1,-1 0,1 0,-1 0,0 0,0 0,0 0,0 0,0 1,-1-1,1 1,-1-1,1 1,-1 0,0-1,0 1,0 0,-1 0,1 0,-1 0,1 0,-1 0,0 0,0 0,0 0,0 0,-1 0,0 2,-6 9,-1-1,0 0,0-1,-2 0,1 0,-1-1,-1-1,0 1,-4 1,-24 26,21-20,0 2,2 0,0 0,2 2,0 0,1 0,-7 21,19-41,0-1,0 1,1 0,-1 0,1 0,0 0,-1-1,1 1,0 0,0 0,0 0,0 0,0 0,1 0,-1 0,1-1,-1 1,1 0,-1 0,1 0,0-1,0 1,0-1,0 1,0 0,1-1,-1 0,0 1,1-1,-1 0,0 0,1 1,0-1,-1 0,1-1,0 1,-1 0,1 0,0-1,0 1,0-1,0 1,82 1,-61-9,0-1,-1-1,1-1,-2-1,0-1,0 0,-1-2,-1 0,18-17,-20 15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0,'-34'29,"-20"14,-2 5,5-6,10-5,8-10,10-3,8-7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50 523,'-14'29,"0"10,2-3</inkml:trace>
  <inkml:trace contextRef="#ctx0" brushRef="#br0" timeOffset="253.459">50 241,'-5'-39,"-1"-21,-5-1,0 14,1 21,3 18,7 12,4 5</inkml:trace>
  <inkml:trace contextRef="#ctx0" brushRef="#br0" timeOffset="571.165">191 523,'137'-149,"-136"148,1-1,-1 1,1-1,0 1,0 0,0 0,-1 0,1 0,0 0,0 0,1 0,-1 0,0 1,0-1,0 1,0 0,0 0,1 0,-1 0,0 0,0 0,0 0,1 1,-1-1,0 1,0-1,0 1,0 0,0 0,0 0,0 0,0 0,0 1,-1-1,1 0,0 1,-1-1,1 1,-1 0,0-1,1 1,-1 0,0 1,8 21,-9-21,1 1,-1-1,1 0,0 1,0-1,0 0,0 0,1 0,-1 0,1 0,0 0,-1 0,1 0,1-1,-1 1,0-1,1 0,-1 1,1-1,0 0,-1 0,1-1,0 1,0-1,1 1,-1-1,0 0,0 0,0 0,1-1,-1 1,1-1,-1 0,3 0,2-3,1-1,-1-1,0 1,0-1,-1-1,1 1,-1-1,0-1,-1 1,0-1,0 0,0-1,-1 1,0-1,0 0,-1 0,0-1,-1 1,0-1,1-3,5-11,-3 2</inkml:trace>
  <inkml:trace contextRef="#ctx0" brushRef="#br0" timeOffset="1183.761">1066 270,'-17'6,"0"0,1 2,0 0,1 1,0 0,0 2,1 0,0 0,1 1,0 1,1 0,0 0,1 2,1-1,1 1,-8 14,-1 53,18-80,0 0,0-1,0 1,0 0,1 0,-1-1,1 1,-1 0,1 0,-1-1,1 1,0-1,0 1,-1 0,1-1,0 0,1 1,-1-1,0 1,0-1,1 0,-1 0,0 0,1 0,-1 0,1 0,0 0,-1-1,1 1,-1 0,1-1,0 1,0-1,-1 0,1 0,0 1,0-1,-1 0,1-1,0 1,0 0,0 0,-1-1,2 0,10-3,-1 0,0-1,0-1,-1 0,1 0,-1-1,-1-1,1 0,7-7,3-2,60-54,-69 58,0 0,0 1,1 0,1 1,0 0,0 1,1 1,1 1,-1 0,1 0,1 2,-1 0,1 1,0 1,0 0,5 1,-17 4,0 1,0-1,-1 2,1-1,0 0,-1 1,0 0,0 0,0 0,0 0,0 1,-1-1,1 1,-1 0,0 0,0 1,0-1,-1 0,0 1,1 0,-2-1,1 1,0 0,-1 0,0 0,0 0,-1 0,1 0,-1 1,0-1,-1 1,5 13,8 66,-3-1,-4 1,-4 0,-4 25,0 28,3-125,0-1,-1 1,-1-1,0 0,0 0,-1 0,-1 0,0 0,-1 0,0-1,-1 0,0 0,-1-1,0 1,0-1,-1-1,-1 0,1 0,-1 0,-6 3,4-3,-2 0,1 0,-1-1,-1 0,1-2,-1 1,0-2,-1 1,1-2,-1 0,0-1,0-1,0 0,0-1,-8 0,18-2,0 0,-1 0,1-1,0 0,0 0,1 0,-1 0,0-1,1 0,-1 0,1 0,0 0,0-1,0 0,0 0,1 0,0 0,0 0,0-1,0 1,0-1,1 0,0 0,0 0,1 0,-1 0,1 0,0 0,0 0,1-1,-1 1,1 0,0-1,1 1,0 0,-1-1,1 1,1 0,-1 0,1 0,0 0,0 0,1 0,-1 1,1-1,0 1,3-4,14-18,0 0,2 2,1 0,0 2,2 0,1 2,0 1,1 1,1 1,1 1,8-2,75-25,-88 35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0 531,'56'16,"-39"-13,0 0,-1-2,1 0,0-1,0 0,0-2,0 0,-1 0,1-2,-1 0,1-1,-2-1,1 0,0-1,-1-1,-1 0,1-1,-1-1,-1 0,0-1,0 0,-1-1,-1 0,1-2,91-154,-75 113,-27 52,0 1,0-1,0 0,0 1,0-1,1 1,-1 0,1-1,-1 1,1 0,0 0,0 0,0 0,0 0,1 1,-1-1,0 1,1-1,-1 1,1 0,-1 0,1 0,-1 0,1 0,0 1,0-1,-1 1,1 0,0 0,0 0,-1 0,1 0,0 0,0 1,-1 0,1-1,0 1,-1 0,1 0,-1 0,1 1,-1-1,1 1,-1-1,0 1,0 0,2 1,1 6,0 0,0 0,-1 0,0 1,0-1,-1 1,-1 0,0 0,0 0,-1 0,0 0,-1 0,0 1,0-1,-1 0,-2 7,2 11,1-11,-1 0,-1-1,-1 1,-1 0,0-1,-1 1,0-1,-2 0,0-1,0 0,-2 0,0 0,0-1,-1-1,-1 1,3-8,-1 0,0-1,0 1,0-2,0 1,-1-1,0-1,0 0,0 0,0-1,0 0,0 0,-1-2,2 1,0 0,0-1,0 0,0-1,0 0,0-1,0 1,1-2,-1 1,1-1,-1-1,1 1,0-1,0-1,0 0,1 0,0 0,0-1,0 0,1 0,-2-2,-3-32,13 20</inkml:trace>
  <inkml:trace contextRef="#ctx0" brushRef="#br0" timeOffset="630.607">960 304,'0'19,"1"19,-1 0,-2 0,-2 0,-2 0,-1-1,-2 3,-59 174,50-155,17-58,1-1,-1 0,1 1,-1-1,0 0,1 1,-1-1,0 0,1 0,-1 0,0 1,1-1,-1 0,0 0,0 0,1 0,-1 0,0-1,1 1,-1 0,0 0,1 0,-1 0,0-1,1 1,-1 0,1-1,-1 1,0-1,1 1,-1 0,1-1,-1 1,1-1,-1 0,1 1,0-1,-1 1,1-1,0 0,-1 1,1-1,0 1,0-1,-1 0,1 0,0 1,0-1,0 0,0 1,0-1,0 0,0 1,0-1,0 0,0 0,1 1,-1-1,0 0,0 1,1-1,-1 1,0-1,1 0,0-19,0 1,2-1,0 0,1 1,1-1,1 1,4-9,0-4,1-4,1 1,2 1,1 0,2 1,1 1,2 0,1 1,1 2,1 0,2 1,1 2,1 0,14-8,50-4,-89 37,0 1,1 0,-1-1,0 1,1 0,-1 0,0 0,0 0,1 0,-1 1,0-1,0 1,1-1,-1 1,0 0,0 0,0 0,0 0,0 0,0 0,0 1,-1-1,1 1,0-1,-1 1,1 0,-1 0,0-1,1 1,-1 0,0 0,0 0,0 0,0 1,-1-1,1 0,0 0,-1 0,0 1,1-1,-1 0,-2 14,0-1,-1 0,0 0,-1 0,-1 0,0 0,-1-1,-1 0,0 0,-1-1,0 0,-1 0,0-1,-1 0,-11 9,-111 100,132-120,-1 0,0 0,0-1,0 1,1 0,-1 0,0 0,0-1,0 1,0 0,-1-1,1 1,0-1,0 0,0 1,0-1,0 0,-1 1,1-1,0 0,0 0,0 0,-1 0,1 0,0-1,0 1,0 0,-1 0,1-1,0 1,0-1,0 1,0-1,0 1,0-1,0 0,0 0,0 1,0-1,0 0,0 0,1 0,-1 0,0 0,0 0,1 0,-1 0,1 0,-1 0,1 0,0-1,-1 1,1 0,0 0,0 0,0-1,0 1,0 0,0 0,0 0,0-1,0 1,4-15</inkml:trace>
  <inkml:trace contextRef="#ctx0" brushRef="#br0" timeOffset="1251.371">1271 445,'21'2,"0"-1,1-1,-1-1,1-1,-1-1,0-1,0-1,0 0,-1-2,0 0,0-1,-1-2,0 1,0-2,-1-1,0 0,9-10,-14 11,-2 0,0 0,0-1,-1-1,0 1,-1-2,-1 1,0-1,-1 0,0-1,-1 0,-1 0,-1 0,0-1,0 1,-2-1,0 0,0-12,-2 26,-1-1,1 1,-1 0,1-1,-1 1,0 0,0-1,0 1,0 0,0 0,0 0,0 0,-1 0,1 0,-1 0,0 0,0 0,1 1,-1-1,0 1,0 0,0-1,-1 1,1 0,0 0,0 0,-1 0,1 1,0-1,-1 1,1-1,-1 1,1 0,0 0,-1 0,1 0,-1 0,1 1,-1-1,1 1,0-1,-1 1,1 0,0 0,0 0,0 0,0 1,-2 0,-8 6,0 0,1 0,0 1,1 1,0-1,0 2,1-1,1 1,0 1,0 0,6-10,1 0,0 0,1 0,-1 0,0 0,1 1,-1-1,1 0,-1 0,1 0,0 1,0-1,0 0,0 0,1 1,-1-1,1 0,-1 0,1 0,0 0,-1 0,1 0,0 0,1 0,-1 0,0 0,0 0,1 0,-1-1,1 1,0-1,-1 1,1-1,0 0,0 1,0-1,0 0,0 0,1 0,87 25,-83-27,0 1,0 0,0 0,1 0,-1 1,0 0,0 0,0 1,0 0,0 0,-1 1,1 0,-1 0,1 0,-1 1,0 0,0 0,-1 0,1 1,-1 0,0 0,0 0,-1 1,1 0,-1 0,-1 0,1 1,-2 6,-2 0,1 0,-2 0,0 0,0 0,-1 0,-1 0,0 0,-1-1,0 1,-1-1,-1 0,1-1,-2 1,-3 4,-2 3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1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1110 2174,'5'-5,"7"-2,5 1,5-3,3-1,3 1,1 3,1 3,-1 0,1 3,-1-6,-1 0,1 0,-6 7,-6 7,-6 2</inkml:trace>
  <inkml:trace contextRef="#ctx0" brushRef="#br0" timeOffset="61986.977">1139 57,'0'-3,"0"1,0-1,-1 1,0-1,1 1,-1-1,0 1,0 0,0-1,0 1,0 0,-1 0,1 0,-1 0,1 0,-1 0,0 0,0 1,0-1,0 1,0-1,0 1,0 0,0-1,-1 1,1 0,0 1,-1-1,1 0,-1 1,1-1,-1 1,1 0,-1 0,1 0,-1 0,-1 0,-97 15,79-8,1 1,0 1,0 1,1 1,0 1,1 1,0 0,1 1,-7 9,7-1,2 0,0 2,2 0,0 1,2 0,1 1,-2 9,-77 250,45-89,-29 115,60-246,4 1,2 1,1 45,7-55,12 141,-14-84,-5-59,2-21,-1-1,-1 0,-2-1,-13 31,3-5,14-40,0 0,-1 0,-1 0,-1-1,-1 0,0 0,-1-1,-1 0,0-1,-1 0,-1-1,0 0,-1-1,0-1,-1 0,-1-1,-5 3,-98 34,118-48,0 0,1 0,-1 0,0 0,0 0,0 0,1 1,-1-1,0 0,0 0,0 1,1-1,-1 1,0-1,1 1,-1-1,0 1,1-1,-1 1,0-1,1 1,-1 0,1-1,0 1,-1 0,1 0,-1-1,1 1,0 0,0 0,-1 0,1-1,0 1,0 0,0 0,0 0,0 0,0-1,0 1,0 0,0 0,0 0,1 0,-1-1,0 1,1 0,-1 0,0-1,1 1,-1 0,1 0,-1-1,1 1,-1-1,1 1,0 0,-1-1,1 1,0-1,-1 1,1-1,0 0,-1 1,1-1,0 0,60 18,-48-16,1 1,0 1,-1 0,1 1,-1 0,0 1,-1 1,0 0,0 1,0 0,-1 0,0 1,-1 1,5 4,0 6,-1 1,0 0,-2 1,0 1,-2 0,0 0,-2 1,0 0,-2 1,28 175,-53 26,-10-46,22-138,3-1,1 1,2 0,4 34,-1 9,15 141,-5-175,3 0,2 0,2-1,14 23,-23-57,0-1,1 0,0-1,1 0,1-1,0 0,1-1,0 0,1-1,0-1,0 0,1-2,1 1,12 3,-13-4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48,'29'0,"19"-5,6-1,-1 0,-5 1,-6-3,-5-1,-5 2,-2 6,-6 9,-8 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7221.224">6125 352,'-7'-4,"1"1,-1-1,0 1,0 0,0 1,0 0,-1 0,1 0,0 1,-1 0,1 1,-1 0,1 0,-1 0,1 1,-1 0,-2 1,-9 3,0 2,0 0,1 1,0 1,0 0,1 1,1 1,0 1,0 1,1 0,1 0,0 2,1 0,0 0,1 1,1 1,-6 11,-17 91,21-52,6-32,2 1,1-1,2 1,1 0,3 19,-1 5,1-47,-1 0,1 0,1-1,1 1,-1-1,2 0,0 0,0 0,1-1,1 0,-1 0,2-1,0 1,0-1,1-1,0 0,0 0,1-1,1 1,95 81,-85-77,-10-4,1 0,0-2,1 1,-1-1,1-1,1-1,-1 0,1 0,0-2,0 1,0-2,7 1,148-5,-146-4,0-1,0-1,-1-2,0 0,-1-1,0-1,-1-1,0 0,-1-2,-1 0,0-2,15-17,-11 12,0-2,-2 0,0-1,-2-1,-1-1,2-6,-4 7,28-79,-27-25,-24 82,-27-83,25 112,0 0,-1 1,-1 0,-1 1,0 0,-10-9,9 13,0 0,0 1,-1 1,0 1,-1 0,-1 0,1 2,-1 0,-1 1,1 1,-7-1,-111-24,43 7,71 21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5574.558">6125 352,'-175'188,"45"-26,130-161,-1-1,0 1,0 0,1 0,-1-1,0 1,1 0,-1 0,1 0,-1 0,1 0,-1 0,1 0,0 0,-1 0,1 0,0 0,0 0,0 0,0 0,0 0,0 0,0 0,0 0,0 0,0 0,1 0,-1 0,0 0,1 0,-1 0,1 0,-1 0,1 0,-1-1,1 1,0 0,-1 0,1 0,0-1,0 1,0 0,-1-1,1 1,0-1,0 1,0-1,0 1,0-1,0 0,0 0,0 1,0-1,0 0,0 0,0 0,0 0,0 0,0 0,0 0,0 0,1-1,21-3,0-1</inkml:trace>
  <inkml:trace contextRef="#ctx0" brushRef="#br0" timeOffset="35807.594">6435 352,'-38'29,"-28"19,-11 6,2-1,9-5,11-6,10-5,8-4,5-8,4-3,6 0,2 0,0-3,-1 0,-3 1,4 2,-1-2,5-5</inkml:trace>
  <inkml:trace contextRef="#ctx0" brushRef="#br0" timeOffset="36111.542">6322 635,'-38'34,"-28"15,-1 5,4-3,10-9,12-8,10-8,9-6,4-5,5 0,4-3</inkml:trace>
  <inkml:trace contextRef="#ctx0" brushRef="#br0" timeOffset="36377.032">6519 692,'-9'9,"-23"18,-10 9,-4 4,3-6,2-4,4-1,4-2,2 0,-3 0,0 0,0 0,2 1,1-5,6-6</inkml:trace>
  <inkml:trace contextRef="#ctx0" brushRef="#br0" timeOffset="36707.979">6632 805,'-462'339,"346"-232,115-106,0-1,0 1,0-1,1 1,-1 0,0-1,0 1,1 0,-1 0,0 0,1 0,-1 0,1 0,-1 0,1-1,-1 1,1 1,0-1,0 0,-1 0,1 0,0 0,0 0,0 0,0 0,0 0,0 0,0 0,1 0,-1 0,0 0,1 0,-1 0,0 0,1 0,-1 0,1 0,0 0,-1 0,1 0,0-1,-1 1,1 0,0 0,0-1,0 1,0-1,0 1,0-1,-1 1,1-1,0 1,0-1,1 0,-1 1,0-1,0 0,0 0,0 0,0 0,0 0,0 0,119-54,87-45,-175 84</inkml:trace>
  <inkml:trace contextRef="#ctx0" brushRef="#br0" timeOffset="36877.47">6745 945,'-43'29,"-28"24,-13 3,4-4,11-5,12-6,11-6,8-8,11-4,5-6,2-1,-1-3,8-4,6-4</inkml:trace>
  <inkml:trace contextRef="#ctx0" brushRef="#br0" timeOffset="37660.355">5560 973,'0'0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  <inkml:trace contextRef="#ctx0" brushRef="#br0" timeOffset="142404.87">5701 917,'-1'-2,"-1"1,1 0,-1 0,1 0,-1 0,0 0,1 0,-1 0,0 0,0 1,0-1,0 1,0 0,1-1,-1 1,0 0,0 0,0 0,0 0,0 0,0 1,0-1,0 1,0-1,1 1,-1-1,0 1,0 0,-1 1,0-1,-137 32,-1-21,11 15,129-26,1-1,0 1,-1-1,1 0,0 1,-1-1,1 1,0-1,-1 0,1 0,-1 1,1-1,-1 0,1 0,-1 1,1-1,-1 0,1 0,-1 0,1 0,-1 0,1 0,-1 0,1 0,-1 0,1 0,-1 0,0 0,1 0,-1 0,1-1,-1 1,1 0,-1 0,1 0,0-1,-1 1,1 0,-1-1,1 1,0 0,-1-1,1 1,-1-1,1 1,0 0,0-1,-1 1,1-1,0 1,0-1,0 1,-1-1,1 1,0-1,0 1,0-1,0 1,0-1,0 0,0 1,0-1,0 1,0-1,1 1,-1-1,0 1,23-33,-19 29,111-141,-115 145,0 1,0-1,0 1,0-1,0 1,1-1,-1 1,0-1,0 1,0-1,0 1,0-1,1 0,-1 1,0-1,0 1,1-1,-1 0,0 1,1-1,-1 1,0-1,1 0,-1 0,1 1,-1-1,0 0,1 0,-1 1,1-1,-1 0,1 0,-1 0,1 0,-1 0,1 0,-1 0,1 0,-1 0,1 0,-1 0,1 0,-1 0,1 0,-1 0,0 0,1-1,-1 1,1 0,-1 0,1 0,-1-1,0 1,1 0,-1-1,1 1,-1 0,0-1,0 1,1-1,-1 1,0 0,0-1,1 1,-1-1,0 1,0-1,0 1,0-1,1 1,10 48,-9-39,23 76,-18-67,-1 1,0 0,-1 0,-2 1,0-1,0 1,-2 14,-2-33,0 0,0-1,0 1,-1 0,1-1,0 1,-1-1,1 1,0-1,-1 1,1-1,0 0,-1 0,1 0,-1 0,1 0,0 0,-1 0,1 0,-1 0,1-1,0 1,-1-1,1 1,0-1,0 1,-1-1,1 0,0 0,0 1,0-1,0 0,0 0,0 0,0 0,0 0,0 0,0-1,1 1,-1 0,0-1,-7-4,-132-80,125 75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1,-9 2,-11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20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0 113,'24'59,"-2"0,-4 2,-2 0,8 59,-4-22,-12-60,28 125,-7 2,-2 55,-2-86,-25-133,1-1,0 0,-1 0,1 0,-1 0,1 0,0 0,-1 0,1-1,0 1,-1 0,1 0,-1 0,1-1,-1 1,1 0,0-1,-1 1,1 0,-1-1,1 1,-1 0,0-1,1 1,-1-1,1 1,-1-1,0 1,1-1,-1 0,0 1,0-1,1 1,-1-1,0 0,0 1,0-1,0 1,0-1,0 0,0 1,0-1,0 0,0 1,0-1,28-140,52-119,164-349,-159 351,-82 252,-2 7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188 404,'376'-169,"10"-42,-385 211,46-23,-46 23,0 0,-1 0,1 0,0 0,0 0,0 0,-1 0,1 0,0 0,0 0,-1 0,1 0,0 1,-1-1,1 0,0 1,0-1,-1 0,1 1,-1-1,1 1,0-1,-1 1,1-1,-1 1,1-1,-1 1,1 0,-1-1,0 1,1 0,-1-1,0 1,1 0,-1-1,0 1,0 0,0 0,0-1,0 1,0 0,0 0,0-1,0 1,0 0,0 0,0-1,0 1,-1 0,1 0,0-1,0 1,-1 0,1-1,-1 1,1 0,0-1,-1 1,0-1,1 1,-1-1,1 1,-1-1,0 1,-16 47,-10 28,2 1,-13 78,-48 499,70-473,16-180,1 0,-1 0,0 0,0 0,0 0,0 0,0 0,0 0,0-1,0 1,0 0,0 0,-1 0,1 0,0 0,0 0,-1 0,1-1,-1 1,1 0,-1 0,1-1,-1 1,0 0,1 0,-1-1,0 1,1-1,-1 1,0-1,0 1,0-1,1 1,-1-1,0 0,0 1,0-1,0 0,0 0,0 0,0 0,0 0,1 0,-1 0,0 0,0 0,0 0,0 0,0 0,0-1,0 1,0 0,1-1,-1 1,0-1,0 1,0-1,1 1,-36-45,34 43,-8-14,-1 0,0 1,-1 1,-1 0,0 1,-1 0,-1 1,0 0,0 1,-1 1,0 1,-1 0,0 1,0 1,-1 0,-5 0,5 2,-1 0,1 1,-1 1,0 1,1 1,-1 0,0 2,0 0,0 1,1 0,-1 2,1 0,0 2,0 0,0 0,1 2,0 0,0 1,1 1,1 0,-1 1,2 1,-1 0,2 1,-10 11,21-22,0 0,1 0,-1 1,0-1,1 1,-1-1,1 1,0 0,0 0,0-1,0 1,0 0,1 0,-1 0,1 0,0 0,0 0,0 0,0 0,0-1,1 1,-1 0,1 0,0 1,9 8</inkml:trace>
  <inkml:trace contextRef="#ctx0" brushRef="#br0" timeOffset="467.907">330 685,'93'-5,"-1"-3,0-5,1-4,-25 5,-36 7,-10 3,0 0,0-2,-1 0,1-2,-1 0,0-2,-1 0,0-1,0-1,-1-1,0 0,10-10,-29 21,0 0,1-1,-1 1,0 0,1-1,-1 1,0 0,1 0,-1-1,1 1,-1 0,1 0,-1 0,1-1,-1 1,0 0,1 0,-1 0,1 0,-1 0,1 0,-1 0,1 0,-1 0,1 0,-1 0,1 1,-1-1,1 0,-1 0,0 0,1 0,-1 1,1-1,-1 0,0 1,1-1,-1 0,1 1,-1-1,0 0,0 1,1-1,-1 0,0 1,0-1,1 1,-1-1,0 1,0-1,0 1,0-1,0 1,0-1,0 0,0 1,0-1,0 1,0-1,0 1,0-1,0 1,0-1,0 1,0-1,-1 1,1-1,0 0,0 1,-1 48,0-40,-18 226,13-157,11-60</inkml:trace>
  <inkml:trace contextRef="#ctx0" brushRef="#br0" timeOffset="834.569">1515 855,'-11'11,"1"0,0 1,0 1,1-1,1 2,0-1,1 1,1 0,0 1,0-1,2 1,0 0,0 0,2 1,0-1,1 1,0 10,1-23,1-1,-1 1,1 0,0-1,0 1,0-1,0 1,0-1,1 0,-1 1,1-1,-1 0,1 0,0 0,0 0,0 0,0 0,0-1,0 1,1-1,-1 1,0-1,1 0,-1 0,1 0,-1 0,1 0,0-1,-1 1,1-1,0 0,0 0,-1 0,1 0,1 0,4-1,0 0,0-1,-1 1,1-2,0 1,-1-1,1 0,-1 0,0-1,0 0,3-3,1-2,-1 0,0-1,-1 0,0-1,-1 0,0 0,0-1,-1 0,-1 0,0 0,-1-1,0 0,-1 0,1-5,-3 13,-1-1,0 0,1 1,-2-1,1 0,-1 0,0 0,0 0,-1 0,1 1,-1-1,-1 0,1 0,-1 1,0-1,0 1,0-1,-1 1,0 0,0 0,-1 0,1 0,-1 1,0 0,0-1,0 1,-1 1,1-1,-1 1,0-1,0 1,-1 1,1-1,-1 1,2 0,0 1,0 0,0 1,0-1,-1 1,1-1,0 1,0 1,0-1,0 1,-1-1,1 1,0 0,0 1,0-1,0 1,1-1,-1 1,-2 2,-20 11</inkml:trace>
  <inkml:trace contextRef="#ctx0" brushRef="#br0" timeOffset="1185.243">1853 1081,'0'26,"0"-32,1-22,1 1,1 0,1-1,1 1,2 1,0-1,2 1,1 0,1 1,2 0,0 1,15-20,-27 41,0 0,1 1,-1-1,1 1,0-1,-1 1,1 0,0-1,0 1,0 0,1 0,-1 0,0 1,1-1,-1 1,1-1,0 1,-1 0,1 0,0 0,0 0,0 0,0 1,0-1,-1 1,1 0,0 0,0 0,0 0,0 1,0-1,0 1,0-1,0 1,-1 0,2 1,8 8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3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208 768,'-10'8,"0"-1,1 2,0-1,0 1,0 1,1-1,1 1,0 1,0-1,1 1,-3 8,-99 219,180-378,59-82,-127 216,-3 3,1 0,-1 0,1 0,0 0,0 0,0 1,0-1,0 0,1 1,-1 0,1 0,0 0,-1 0,1 0,0 0,0 1,3-2,-5 4,1 1,-1-1,0 0,1 0,-1 1,0-1,0 1,0-1,0 1,0-1,-1 1,1-1,0 1,-1 0,1-1,-1 1,1 0,-1 0,0-1,0 1,0 0,0 0,0 0,0-1,-1 2,2 0,0 39,-1-30,-1 0,2 0,0 0,0 0,1 0,0-1,1 1,0-1,1 1,1-1,-1 0,2 0,0-1,0 0,6 8,-10-14,1 0,0 0,0 0,0-1,1 1,-1-1,1 1,0-1,0-1,0 1,0 0,1-1,-1 0,1 0,-1 0,1-1,-1 1,1-1,0 0,0 0,0-1,0 0,0 0,0 0,-1 0,1-1,0 1,0-1,0-1,-1 1,4-2,8-9,-1 0,0-1,-1-1,0 0,-2-1,1 0,-2-1,0 0,-1-1,0 0,-2-1,4-11,-9 23,22-74,-27 62</inkml:trace>
  <inkml:trace contextRef="#ctx0" brushRef="#br0" timeOffset="333.037">971 741,'-6'8,"1"2,0-1,1 1,0-1,0 1,1 0,0 1,1-1,0 0,1 1,0-1,1 1,0-1,0 1,1 0,0-1,1 0,1 1,-1-1,5 9,-5-16,0 0,0 0,1 0,-1-1,1 1,-1-1,1 1,0-1,0 0,0 0,0-1,0 1,1 0,-1-1,0 0,1 0,-1 0,1 0,-1-1,1 1,0-1,-1 0,1 0,-1 0,1-1,0 1,-1-1,1 0,-1 0,0 0,1 0,2-2,0 1,-1 0,1-1,-1 0,0 0,0 0,0-1,0 1,-1-1,1 0,-1-1,0 1,0-1,0 0,-1 0,0 0,0 0,0 0,-1-1,2-3,-2 4,0 1,-1-1,1 0,-1 0,0 0,0 0,-1 0,1-1,-1 1,0 0,-1 0,1 0,-1 0,0 0,0 0,-1 0,1 0,-1 0,0 1,0-1,-1 1,0-1,1 1,-1 0,-1 0,1 0,-1 0,1 1,-1-1,0 1,0 0,-1 0,1 0,0 1,-1 0,0 0,0 0,1 0,-5 0,1 2,-1 1,0 0,1 0,-1 1,1 0,0 0,0 1,0 0,0 0,0 1,0 0,1 1,-2 1,-17 10</inkml:trace>
  <inkml:trace contextRef="#ctx0" brushRef="#br0" timeOffset="816.478">1253 1022,'23'-18,"-1"-2,-1 0,0-1,-2-1,0-1,-1-1,0-4,33-39,9-21,-87 186,25-93,0-1,-1 1,1 0,1 0,-1 0,1 0,0 0,0 1,1-1,-1 0,1 0,0 1,1-1,-1 0,1 0,0 1,0-1,1 0,0 0,0 0,0-1,0 1,1 0,-1-1,1 1,0-1,1 0,-1 0,1 0,0-1,0 1,0-1,0 0,0 0,1 0,-1-1,1 1,4 0,-4-1,1 0,0-1,-1 0,1 0,0-1,0 0,0 0,-1 0,1-1,0 1,0-1,-1-1,1 1,-1-1,1 0,-1 0,0-1,0 1,0-1,0-1,0 1,0 0,-1-1,0 0,0 0,0-1,0 1,0-1,0-1,59-91,-49 87</inkml:trace>
  <inkml:trace contextRef="#ctx0" brushRef="#br0" timeOffset="1031.28">1986 909,'44'-10,"18"-2,-1-5,-6 1,-7 3,-8 4,-5 3,-4 3,-8 2</inkml:trace>
  <inkml:trace contextRef="#ctx0" brushRef="#br0" timeOffset="1402.85">2749 712,'-18'2,"1"0,-1 2,1 0,0 1,0 1,0 0,1 2,0-1,0 2,1 0,0 1,-2 3,7-6,0 1,1 0,0 0,0 1,0 0,2 1,-1 0,1 0,-1 3,6-10,0 0,1 0,-1 0,1 0,0 0,0 1,0-1,0 0,0 1,1-1,0 0,0 1,0-1,0 1,0-1,0 1,1-1,0 0,0 1,0-1,0 0,0 0,1 0,-1 1,1-2,0 1,0 0,0 0,0 0,0-1,1 1,-1-1,1 0,2 2,5 1,1 0,0-1,1 0,-1 0,1-1,-1-1,1 0,0 0,0-1,0-1,0 0,0-1,0 0,-1-1,1 0,0-1,-1 0,6-3,11-5,-3-1</inkml:trace>
  <inkml:trace contextRef="#ctx0" brushRef="#br0" timeOffset="1664.043">2974 796,'-13'9,"0"0,1 0,0 2,1-1,0 2,0-1,1 1,1 1,0 0,1 0,0 1,1 0,-2 8,7-20,1 0,0 0,0 1,0-1,0 0,1 1,-1-1,1 1,-1-1,1 1,0-1,0 1,0-1,0 1,0-1,1 1,-1-1,1 1,0-1,-1 1,1-1,0 0,1 1,-1-1,0 0,1 0,-1 0,1 0,-1 0,1 0,0 0,0-1,0 1,0-1,0 1,0-1,1 0,-1 0,0 0,1 0,-1 0,0 0,1-1,-1 1,1-1,-1 0,1 1,1-1,6 0,-1 0,1 0,-1-1,1 0,-1 0,0-1,1 0,-1-1,0 0,0 0,-1-1,1 0,-1-1,0 0,0 0,0-1,-1 0,0 0,0 0,0-1,-1 0,0-1,-1 1,1-1,-2 0,1-1,-1 1,0-1,1-5,-1 9,-1 1,0-1,0 0,0 0,0 0,-1 0,0-1,0 1,-1-1,0 1,1-1,-2 0,1 1,-1-1,0 0,0 0,0 1,-1-1,0 0,0 1,0-1,-1 1,0-1,0 1,0 0,-1 0,0 0,0 0,0 0,0 0,-1 1,-1-2,3 5,-1-1,1 0,-1 1,1 0,-1-1,0 1,1 0,-1 0,0 0,0 1,0-1,1 1,-1 0,0-1,0 1,0 1,0-1,0 0,-2 1,-12 3</inkml:trace>
  <inkml:trace contextRef="#ctx0" brushRef="#br0" timeOffset="2102.037">3228 1051,'101'-203,"-81"175,-20 28,0 1,0-1,0 0,0 1,0-1,0 0,0 1,0-1,0 0,0 1,0-1,0 0,1 1,-1-1,0 0,0 0,0 1,1-1,-1 0,0 0,0 1,1-1,-1 0,0 0,1 0,-1 1,0-1,0 0,1 0,-1 0,0 0,1 0,-1 0,1 0,-1 0,0 0,1 0,-1 0,0 0,1 0,-1 0,0 0,1 0,-1 0,0 0,1 0,-1 0,0 0,1-1,-1 1,0 0,0 0,1 0,-1-1,-4 35,2-28,0 1,1-1,0 1,0-1,0 1,1-1,-1 1,2 0,-1-1,1 1,0 0,0-1,1 0,0 1,0-1,0 0,1 0,0 0,0 0,1 0,-1-1,1 1,0-1,1 0,-1 0,1-1,0 1,4 2,-4-5,0 1,0 0,0-1,0 0,1 0,-1-1,0 1,1-1,-1-1,1 1,0-1,-1 0,1 0,-1 0,1-1,-1 0,1 0,-1 0,1-1,-1 1,0-1,0-1,0 1,0-1,0 0,0 0,-1 0,1-1,-1 1,0-1,0 0,-1-1,1 1,2-5,58-140,-55 128</inkml:trace>
  <inkml:trace contextRef="#ctx0" brushRef="#br0" timeOffset="2819.59">4160 741,'-19'4,"0"1,1 1,0 1,0 1,0 1,1 0,0 1,1 1,-13 10,27-20,1 0,-1 1,1-1,0 0,-1 1,1-1,0 1,0-1,0 1,0-1,0 1,0 0,0-1,1 1,-1 0,1 0,-1 0,1 0,0-1,-1 1,1 0,0 0,0 0,0 0,1 0,-1 0,0 0,1-1,-1 1,1 0,0 0,-1-1,2 2,47 44,-8-10,-39-32,1 0,-1 0,0 1,-1-1,1 0,-1 1,0 0,-1-1,1 1,-1 0,0-1,0 1,-1-1,0 1,0 0,0-1,-1 1,1-1,-1 0,-1 1,1-1,-1 0,0-1,0 1,0 0,-1-1,1 1,-1-1,0 0,-1-1,1 1,0-1,-1 1,0-1,0-1,0 1,0-1,0 0,-1 0,1 0,-4 0,-93-2,83-7</inkml:trace>
  <inkml:trace contextRef="#ctx0" brushRef="#br0" timeOffset="3531.318">4104 1107,'46'-9,"-9"4,0-2,0-1,-1-2,0-2,-1-1,0-2,-1-1,25-17,-51 27,0-1,-1 0,0 0,0 0,-1-1,0 0,0 0,-1 0,0-1,0 0,-1 0,2-8,-4 14,-1-1,0 0,0 1,-1-1,1 1,-1-1,1 0,-1 1,0-1,0 0,-1 1,1-1,-1 0,0 1,0-1,0 1,0-1,-1 1,1 0,-1-1,0 1,0 0,0 0,-1 0,1 1,-1-1,1 0,-1 1,0 0,0-1,0 1,0 0,0 1,-1-1,0 0,-1 0,0 1,0-1,0 1,-1 0,1 0,0 1,0 0,-1 0,1 0,0 1,0-1,0 1,-1 0,1 1,0-1,0 1,1 0,-1 0,0 1,1 0,-1-1,1 1,0 1,0-1,0 1,-1 1,-5 4,0 1,1 0,0 1,1 0,0 1,0-1,1 1,1 1,-3 6,7-13,0-1,0 1,1-1,-1 1,1 0,0 0,1 0,-1-1,1 1,0 0,1 0,0 0,0 0,0-1,0 1,1 0,0-1,0 1,0-1,1 0,0 0,0 0,0 0,1 0,0 0,-1-1,2 0,-1 0,0 0,1 0,0-1,0 0,0 0,0 0,2 1,3-1,-1 1,1-1,-1-1,1 1,0-2,0 1,0-2,0 1,0-1,0-1,0 1,0-2,-1 0,1 0,0 0,-1-1,1-1,4-2,6-3,0-1,0-1,-1 0,0-2,-1 0,0-1,11-13,68-107,-74 65,-24 69,0-1,0 0,0 0,0 0,0 1,-1-1,1 1,0-1,0 1,-1-1,1 1,0 0,0-1,-1 1,1 0,0 0,-1 0,1 0,0 0,-1 0,1 0,0 1,-1-1,1 0,0 1,0-1,0 1,-1 0,1-1,0 1,0 0,0-1,0 1,0 0,0 0,0 0,0 0,0 0,1 0,-1 0,0 1,1-1,-1 0,1 0,-1 0,1 1,-1-1,1 0,0 0,0 1,-2 0,1 1,0-1,0 1,0 0,1-1,-1 1,1 0,-1-1,1 1,0 0,0-1,0 1,0 0,1 0,-1-1,1 1,0-1,-1 1,1 0,0-1,1 1,-1-1,0 0,1 1,-1-1,1 0,0 0,0 0,-1 0,1 0,1 0,-1 0,85 45,-52-31,-30-13,-1 0,0-1,0 1,-1 1,1-1,-1 0,1 1,-1 0,0 0,-1 0,1 0,-1 0,1 1,-1-1,0 1,-1-1,1 1,-1 0,0 0,0-1,-1 1,1 0,-1 0,0 0,-1 0,1 0,-1 0,0 0,0-1,0 1,-1 0,1-1,-1 1,0-1,-1 1,1-1,-1 0,-2 3,-20 46,28-46</inkml:trace>
  <inkml:trace contextRef="#ctx0" brushRef="#br0" timeOffset="3988.598">5176 712,'79'309,"-78"-306,1 8,0-1,1 1,1-1,0 0,0 1,1-2,0 1,1-1,0 0,0 0,3 2,-7-11,1 1,-1-1,1 0,-1 0,0 0,1 0,-1 0,1 0,-1 0,1-1,-1 0,0 1,1-1,-1 0,0 0,0 0,0 0,0-1,0 1,0-1,0 1,0-1,0 1,-1-1,1 0,0 0,-1 0,0 0,1 0,-1 0,0 0,0-1,0 1,-1 0,1-1,-1 1,1 0,-1-1,0 1,1-2,2-3,99-225,-24 114,-64 105</inkml:trace>
  <inkml:trace contextRef="#ctx0" brushRef="#br0" timeOffset="4770.543">5853 796,'-31'13,"0"1,1 2,1 1,1 1,0 1,1 2,-16 31,42-51,0 1,0-1,1 0,-1 1,1-1,-1 0,1 1,-1-1,1 1,0-1,0 0,-1 1,1-1,0 1,0-1,1 1,-1-1,0 1,0-1,1 0,-1 1,1-1,-1 1,1-1,0 0,-1 0,1 1,0-1,0 0,0 0,0 0,0 0,0 0,0 0,0 0,0 0,1 0,-1-1,0 1,1 0,-1-1,0 1,1-1,9 3,0-1,1-1,-1 1,1-2,-1 0,1 0,0-1,-1-1,0 1,1-2,-1 0,0 0,0-1,0 0,-1-1,0 0,0-1,0 0,0-1,-1 0,0 0,1-3,59-32,-67 41,0 1,0-1,-1 1,1-1,0 1,0 0,0 0,0 0,0 0,0 0,0 0,-1 1,1-1,0 1,0-1,0 1,-1 0,1-1,0 1,0 0,-1 0,1 0,-1 1,1-1,-1 0,0 0,1 1,-1-1,0 1,0-1,0 1,0 0,0-1,0 1,0 0,-1 0,1-1,-1 1,1 0,-1 0,0 0,0 0,0 0,0 1,14 27,-11-26,-1 0,1 0,0 0,0-1,0 1,0-1,1 1,-1-1,1 0,0-1,0 1,0 0,1-1,-1 0,0 0,1-1,-1 1,1-1,0 0,-1 0,1 0,0-1,0 0,-1 1,1-2,0 1,0-1,-1 1,1-1,0-1,-1 1,1-1,-1 1,1-1,-1-1,0 1,0 0,0-1,0 0,1-1,14-14,0 0,-1-2,-1 0,-1 0,11-20,12-13,-12 12,-2-1,-1-1,-3-1,-1-2,-3 1,-1-2,4-28,-15 58,4-8,-1-1,-1 0,-2 0,0 0,-2-1,0 1,-2-1,-1 0,-2 0,0 1,-2-1,-3-12,6 35,0 1,-1-1,0 0,0 0,0 1,0-1,0 1,0 0,-1-1,0 1,0 0,0 1,0-1,0 0,0 1,-1 0,1 0,-1 0,0 0,1 0,-1 1,0 0,0-1,0 1,0 1,0-1,0 1,0-1,0 1,0 1,-1-1,1 0,0 1,0 0,0 0,0 0,0 0,1 1,-1 0,-2 1,-1 2,1 2,0-1,0 1,1 0,-1 0,2 0,-1 1,1-1,0 1,0 0,1 1,0-1,1 0,0 1,0 0,1-1,0 1,0 0,1 0,1 8,-4 34,3 0,2 0,2 0,2 0,2 0,3-1,1 0,3-1,15 30,74 116,-66-118,-40-78,-4-4</inkml:trace>
  <inkml:trace contextRef="#ctx0" brushRef="#br0" timeOffset="5015.824">6163 599,'44'-10,"28"-7,6-2,1 3,-10 4,-10 5,-12 2,-8 3,-6 2,-5 0,-5 1</inkml:trace>
  <inkml:trace contextRef="#ctx0" brushRef="#br0" timeOffset="5248.03">6982 684,'14'38,"5"18,5-1,-3-5,-5-11</inkml:trace>
  <inkml:trace contextRef="#ctx0" brushRef="#br0" timeOffset="5500.791">6954 261,'0'0</inkml:trace>
  <inkml:trace contextRef="#ctx0" brushRef="#br0" timeOffset="5732.981">7208 542,'92'329,"-55"-260,-37-68,1 0,0 0,0 1,1-1,-1 0,0 0,0 0,0 0,1-1,-1 1,0 0,1 0,-1-1,1 1,-1-1,1 1,-1-1,1 0,-1 1,1-1,0 0,-1 0,1 0,-1 0,1-1,-1 1,1 0,-1-1,1 1,-1-1,1 1,-1-1,1 1,-1-1,0 0,1 0,-1 0,0 0,0 0,0 0,0 0,0 0,0-1,0 1,0 0,0-1,0 1,96-143,-17-52,-58 163,-10 21</inkml:trace>
  <inkml:trace contextRef="#ctx0" brushRef="#br0" timeOffset="6099.137">7659 741,'36'-9,"0"-1,-1-1,0-2,-1-2,0 0,-1-3,16-12,11-32,-58 60,-1 0,1 0,-1 0,0 0,1-1,-1 1,0 0,-1 0,1-1,0 1,0-1,-1 1,0 0,1-1,-1 1,0-1,0 1,0-1,-1 1,1-1,-1 1,1-1,-1 1,0 0,0-1,0 1,0 0,0 0,0 0,-1 0,1 0,-1 0,0 0,-3 0,0 0,0 1,-1 0,1 0,-1 1,1-1,0 1,-1 0,1 1,-1-1,1 1,0 0,-1 1,1-1,0 1,0 0,0 0,0 1,0-1,1 1,-1 0,-2 3,-9 2,1 1,1 1,0 0,0 1,1 1,0 0,1 1,0 0,1 0,1 2,0-1,1 1,0 1,1-1,1 1,1 1,-1 3,6-11,1 0,1 1,-1-1,1 0,1 0,0 0,0 0,1 0,0-1,0 1,1-1,0 0,1 0,0 0,0 0,0-1,1 0,0 0,1 0,-1-1,1 0,1 0,-1-1,1 0,0 0,0-1,0 0,1-1,-1 1,1-1,0-1,0 0,0 0,0-1,2 0,45 1,-31-2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3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173 335,'49'-10,"-1"-3,-1-1,0-2,18-11,-50 23,0-2,0 0,0 0,-1-2,0 0,0 0,-1-1,0-1,-1 0,0-1,0 0,-1-1,-1 0,0-1,-1 0,0 0,-1-1,0 0,-1-1,5-14,-13 29,0 1,1 0,-1-1,0 1,1 0,-1-1,0 1,0-1,1 1,-1-1,0 0,0 1,0-1,0 0,0 1,1-1,-1 0,0 0,0 0,0 0,0 0,0 0,0 0,0 0,0 0,0 0,0-1,1 1,-1 0,0-1,0 1,0 0,0-1,1 1,-1-1,0 0,0 1,1-1,-1 1,1-1,-1 0,0 0,1 1,-1-1,1 0,-1 0,1 0,0 1,-1-1,1 0,0 0,0 0,0 0,-1 0,1 0,0 0,0 0,0 1,0-1,1 0,-1 0,0 0,0 0,0 0,1 0,-1 0,1 0,-8 12,1-1,1 1,0 0,0 1,1-1,0 1,1 0,1 0,-1 0,2 1,0-1,1 3,-5 22,-52 411,31-311,-6-2,-26 64,41-153,-1-1,-2 0,-3-2,-1 0,-2-2,-2 0,-4 1,26-34,0 0,0-1,-1 0,0 0,-1-1,1 1,-1-2,-1 1,1-1,-1 0,0-1,0 0,0 0,0-1,-1-1,1 1,-1-1,0-1,-3 1,10-2,0-1,1 1,-1 0,1-1,-1 0,1 1,-1-1,1 0,-1 0,1 0,0-1,-1 1,1 0,0-1,0 0,0 1,0-1,1 0,-1 0,0 0,1 0,-1 0,1-1,0 1,0 0,0-1,0 1,0-1,0 1,0-1,1 1,0-1,-1 1,1-1,0 0,0-1,16-95,3 58,1 0,3 2,1 0,19-22,-17 23,6-3,1 1,3 2,0 1,3 2,0 2,5 0,-30 22,0 1,0 1,1 0,0 1,1 0,0 2,0 0,1 0,-1 2,1 0,0 1,0 1,3 0,3 1</inkml:trace>
  <inkml:trace contextRef="#ctx0" brushRef="#br0" timeOffset="315.127">1161 645,'-43'29,"1"1,2 3,1 1,2 2,1 1,-10 16,43-50,0-1,-1 1,1 0,1 0,-1 0,0 0,1 1,-1-1,1 1,0-1,0 1,1 0,-1 0,1 0,0 0,0 0,0 0,0 0,1 0,0 0,0 0,0 1,0-1,0 0,1 0,0 0,0 0,0 0,0 0,1 0,0 0,-1-1,1 1,1 0,-1-1,0 0,1 1,0-1,0 0,1 1,10 0,0 0,0-1,0-1,1 0,-1-1,1-1,-1 0,1-1,-1 0,1-1,-1-1,0 0,0-1,0-1,0 0,-1 0,0-2,0 0,0 0,-1-1,0-1,2-2,-4 4,0 0,0-1,0-1,-1 1,-1-2,1 1,-2-1,1 0,-1-1,-1 0,1-2,-4 9,-1-1,0 1,0-1,-1 0,1 1,-1-1,0 0,0 0,-1 0,1 0,-1 0,0 0,-1 0,1 0,-1 0,0 0,0 1,0-1,-1 0,0 0,0 1,0-1,0 1,-1 0,0 0,1 0,-2 0,1 0,0 0,-2 0,0 1,0 0,0-1,0 2,-1-1,1 0,-1 1,0 0,1 1,-1-1,0 1,0 0,0 0,0 1,0 0,0 0,0 0,0 1,0 0,0 0,0 1,0-1,0 1,1 0,-1 1,1 0,0-1,-1 2,-3 2,-13 5</inkml:trace>
  <inkml:trace contextRef="#ctx0" brushRef="#br0" timeOffset="629.613">1556 1040,'-15'-15,"-4"-9,6-5,5-3,4-1,7 1,3 1,6 0,0 2,3 5,0 2,1 0,3-1,3 3,-2 1,-5 7,-4 7</inkml:trace>
  <inkml:trace contextRef="#ctx0" brushRef="#br0" timeOffset="1061.855">2064 588,'-1'-1,"0"0,-1 0,1 0,-1 0,1 1,-1-1,1 0,-1 1,0-1,1 1,-1-1,0 1,0 0,1 0,-1-1,0 1,0 1,1-1,-1 0,0 0,1 1,-1-1,0 1,1-1,-1 1,0 0,1-1,-1 1,1 0,-1 0,1 0,0 0,-1 1,1-1,0 0,-1 1,1-2,-106 94,102-91,0 1,1 0,0 0,0 0,0 1,0-1,1 1,-1 0,1 0,0 0,1 0,-1 1,1-1,0 1,1-1,-1 1,1 0,0 0,0-1,1 1,0 0,0 0,0 0,1 0,0 0,0-1,0 1,1 0,0-1,0 1,0-1,1 0,0 1,0-1,0 0,0-1,1 1,0-1,0 1,0-1,5 3,-3-3,1-1,0 1,0-2,1 1,-1-1,1 0,-1 0,1-1,0 0,-1 0,1-1,0 0,0 0,-1-1,1 0,0-1,-1 1,1-1,-1-1,0 1,1-1,-1-1,0 1,-1-1,6-5,3-1</inkml:trace>
  <inkml:trace contextRef="#ctx0" brushRef="#br0" timeOffset="1494.958">2290 814,'12'6,"0"0,1 0,0-1,0-1,0 0,1-1,-1 0,1-1,0-1,-1 0,1-1,0 0,0-1,0-1,-1 0,12-4,-14 3,-1-1,1-1,-1 0,0 0,0-1,-1 0,0-1,0 0,0-1,-1 1,0-2,0 1,-1-1,0 0,-1-1,4-7,-8 14,0 0,0 0,-1-1,1 1,-1-1,0 1,0-1,0 1,0-1,-1 1,0-1,1 0,-1 1,-1-1,1 0,0 1,-1-1,0 0,0 1,0-1,0 1,-1-1,1 1,-1 0,0 0,0 0,0 0,0 0,0 0,-1 0,1 1,-1-1,0 1,0-1,0 1,0 0,0 1,0-1,-1 0,1 1,-1 0,1 0,-1 0,1 0,-1 0,1 1,-1-1,0 1,-1 0,-13 1,0 1,1 1,-1 1,1 0,0 1,0 1,0 0,1 1,0 1,1 1,-7 4,16-10,-9 5,1 1,-1 1,2 0,-1 0,2 2,-1 0,2 0,0 1,-1 1,8-9,0 0,1 0,0 1,0-1,0 1,0 0,1 0,0 0,0 0,1 0,0 0,0 1,0-1,1 0,-1 1,2-1,-1 0,1 1,0-1,0 0,1 0,-1 1,2-1,-1 0,2 3,7 5,-1 0,2 0,0-2,0 1,2-2,-1 0,1 0,1-1,0-1,0 0,1-2,0 1,0-2,0 0,1-1,0-1,0 0,1-1,-1-1,1-1,-1 0,1-2,-1 0,6-1,33 1,-32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1,'-39'38,"-16"28,-5 1,8-4,9-10,10-7,12-13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59,'-5'12,"0"1,1-1,1 1,0 0,1 0,0 1,1-1,1 0,0 0,0 1,2-1,0 0,0 0,1 0,0 0,2 2,-2-12,-1 0,0 1,1-1,0 0,0-1,0 1,0 0,0-1,0 0,1 0,-1 0,1 0,-1 0,1-1,0 1,0-1,-1 0,1-1,0 1,0 0,0-1,0 0,0 0,0 0,0-1,3 0,102-28,-83 17,0-1,-1-1,0-1,-2-1,1-1,-2-2,1-1,-20 17,-2 1,-1 1,1 0,-1-1,1 1,0 0,0 0,-1-1,1 1,0 0,0 0,0 0,0 0,1 0,-1 0,0 0,0 1,1-1,-1 0,0 1,1-1,-1 1,0-1,1 1,-1-1,1 1,-1 0,1 0,-1 0,1 0,-1 0,1 0,-1 0,1 1,-1-1,0 0,1 1,-1-1,1 1,-1 0,0-1,0 1,1 0,-1 0,0 0,0 0,20 129,-17-124,1-1,-1 0,1 0,0 0,0-1,1 1,-1-1,1 0,0-1,0 0,0 0,1 0,-1 0,1-1,-1 0,1-1,0 0,0 0,0 0,0 0,-1-1,1-1,0 1,0-1,0 0,0 0,-1-1,1 0,-1 0,1-1,-1 0,0 0,0 0,0-1,0 0,0 0,2-3,20-11,-1-1,-1-2,-1 0,-1-1,-1-2,-1 0,-1-2,-1 0,12-22,-23 27,-4 4</inkml:trace>
  <inkml:trace contextRef="#ctx0" brushRef="#br0" timeOffset="3672.301">1211 285,'35'-1,"0"-2,0-2,0-1,0-1,-1-2,-1-2,1-1,15-9,-44 20,0 0,-1-1,1 0,-1 0,0 0,1-1,-1 1,0-1,0 0,-1 0,1-1,-1 1,1-1,-1 1,0-1,-1 0,1 0,-1-1,1 1,-1 0,0-1,-1 1,1-1,-1 0,0 0,0 1,-1-1,1 0,-1 0,0 0,0 0,-1 1,1-1,-1 0,0 0,-1 0,1 1,-1-1,0 1,0-1,0 1,0 0,-1 0,0 0,0 0,-1-1,-1 2,1-1,-1 2,0-1,0 0,0 1,-1 0,1 0,0 1,-1 0,1-1,-1 2,0-1,1 1,-1 0,1 0,-1 0,0 1,1 0,-1 0,1 0,-1 1,0 0,-112 57,111-54,-1-1,0 1,1 0,0 1,0-1,1 2,-1-1,1 1,1 0,-1 0,1 0,0 1,1-1,0 1,0 1,1-1,0 0,0 1,1 0,0-1,0 1,1 0,1 0,-1 0,1 0,1 0,0 0,0 0,1 0,0-1,0 1,1 0,0-1,0 0,1 0,0 0,5 6,1-6,1 0,0-1,1 0,0-1,0 0,1-1,-1 0,1-1,0 0,0-1,0-1,1 0,-1-1,1 0,-1-1,1 0,-1-1,1-1,5-2,29 3,25-11,-55 6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9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0 385,'0'-12,"0"1,1-1,0 1,1-1,0 1,1 0,0 0,1 0,4-8,4-3,2 0,0 2,2-1,0 2,1 0,1 1,1 1,0 1,1 0,1 1,13-6,-33 21,0-1,0 1,0-1,0 1,0-1,0 1,0 0,0-1,0 1,0 0,0 0,0 0,0 0,0 0,0 0,0 0,0 0,0 0,0 0,0 1,0-1,0 0,0 1,0-1,0 1,0-1,0 1,0 0,0-1,-1 1,1 0,0-1,0 1,-1 0,1 0,0 0,-1 0,1 0,-1-1,1 1,-1 0,0 0,1 0,-1 0,0 1,0-1,1 0,-1 0,4 59,-4-53,-3 160,4-167,-1 1,1 0,0 0,-1-1,1 1,0-1,0 1,0 0,-1-1,1 1,0-1,0 0,0 1,0-1,0 0,0 0,0 1,0-1,0 0,0 0,0 0,0 0,0 0,0 0,0-1,0 1,0 0,-1 0,1-1,0 1,0-1,0 1,0 0,0-1,0 0,-1 1,1-1,0 1,-1-1,1 0,0 0,-1 1,1-1,-1 0,1 0,-1 0,1 0,-1 0,0 0,1 1,-1-1,0 0,0 0,1 0,-1-1,3-1,109-114,-87 86,-11 12,1 0,2 0,-1 2,2 0,0 1,7-4,-25 21,-1-1,1 1,0-1,0 1,0 0,0-1,-1 1,1-1,0 1,0 0,0-1,0 1,0-1,1 1,-1 0,0-1,0 1,0-1,0 1,1 0,-1-1,0 1,0-1,1 1,-1-1,1 1,-1-1,0 1,1-1,-1 0,1 1,-1-1,1 1,-1-1,1 0,-1 0,1 1,0-1,-1 0,1 0,-1 0,1 1,0-1,-1 0,1 0,-1 0,1 0,0 0,-1 0,1 0,-1-1,1 1,0 0,-1 0,1 0,-1 0,1-1,-1 1,1 0,-1-1,1 1,-1 0,1-1,-1 1,1-1,-1 1,1-1,-17 50,8-30,2 1,0 0,1 0,1 1,1-1,1 1,1 0,1-1,0 1,3 12,2-9,2-6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34 453,'-5'6,"2"2,-1-1,1 0,0 1,0 0,1-1,0 1,0 0,1 0,0 0,1 1,-1-1,2 0,0 5,-2 3,1-9,-1-4,0 1,0 0,0-1,1 1,-1 0,1 0,0-1,0 1,1 0,-1 0,1-1,-1 1,1 0,0-1,1 1,-1-1,1 1,-1-1,1 1,0-1,0 0,1 0,-1 0,0 0,1-1,0 1,0 0,0-1,0 0,0 0,0 0,0 0,1-1,-1 1,1-1,0 1,4-2,1 1,0-1,0-1,0 1,0-2,0 1,0-1,-1 0,1-1,-1 0,0-1,0 1,0-2,0 1,0-1,-1 0,5-4,6-6,-1 0,0-1,-1 0,-1-1,0-1,3-8,17-46,-34 69,0 1,-1 0,1 0,-1 0,1-1,-1 1,0 0,0 0,0-1,0 1,-1 0,1 0,0-1,-1 1,0 0,1 0,-1 0,0 0,0 0,0 0,-1 0,1 0,0 0,-1 1,1-1,-1 0,1 1,-1-1,0 1,0-1,0 1,-1-1,-15-5</inkml:trace>
  <inkml:trace contextRef="#ctx0" brushRef="#br0" timeOffset="535.979">853 339,'-9'0,"0"0,0 1,1 0,-1 0,0 1,0 0,1 0,-1 1,1 0,0 0,0 1,0 0,1 1,-1 0,1 0,0 0,0 1,1 0,0 0,0 1,0 0,1 0,0 0,0 1,0 2,4-8,1 1,0-1,0 1,0-1,0 1,1 0,-1-1,0 1,1-1,0 1,0-1,0 0,0 1,0-1,0 0,0 0,1 1,-1-1,1 0,0-1,0 1,-1 0,1 0,0-1,1 1,-1-1,0 1,0-1,0 0,1 0,-1 0,1 0,-1-1,1 1,-1-1,1 1,-1-1,1 0,1 0,57 34,-60-31,1-1,-1 1,0 0,0-1,0 1,0 0,0 0,-1 0,1 0,-1 0,0 0,0 0,0 0,0 0,-1 0,1 0,-1 0,1 0,-1-1,0 1,0 0,0 0,-1-1,1 1,-1 0,0-1,1 0,-1 1,0-1,0 0,-2 2,-76 56,72-55,-1 0,1-1,-1 0,0-1,0 0,0 0,-1-1,1 0,-1-1,1 0,-1 0,0-1,1 0,-5-2,-5-3</inkml:trace>
  <inkml:trace contextRef="#ctx0" brushRef="#br0" timeOffset="983.365">1276 0,'3'4,"-1"1,0-1,-1 1,1-1,-1 1,0 0,0-1,0 1,-1 0,0 0,0-1,0 1,0 0,-1 0,0-1,0 1,-1 4,-1 13,-32 209,9-91,1-60,19-102,6 4</inkml:trace>
  <inkml:trace contextRef="#ctx0" brushRef="#br0" timeOffset="1239.36">1078 226,'19'5,"16"1,7 0,1-1,3-1,-1-2,-5-1,-3-1,-3 0,-4 0,-5-5,-4-1,1-1,-4 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2,'-11'13,"1"1,1 0,0 0,1 1,0 0,1 0,1 1,1 0,0 0,1 0,1 1,0-1,1 1,1 0,1 0,0 0,1-1,3 15,-3-24,1 0,-1 0,1-1,1 1,0-1,-1 1,2-1,-1 0,1 0,0 0,0-1,1 1,-1-1,1 0,1-1,-1 1,1-1,-1 0,1 0,0-1,0 1,1-1,-1-1,1 1,0-1,-1 0,1-1,0 0,0 0,0 0,0-1,0 0,0 0,0-1,0 0,0 0,0-1,-1 1,1-1,0-1,4-2,22-13,0-1,-2-2,0-1,-1-2,-2-1,0-1,20-26,-27 29,-1-1,-1-1,-1-1,-2 0,4-9,-1-24,-39 79,-64 162,82-176,-1 1,2 0,-1 0,1 0,0 0,1 0,-1 0,1 0,1 0,-1 0,1-1,1 1,-1 0,1 0,0 0,1-1,-1 1,1-1,1 0,-1 0,1 0,0 0,0-1,1 1,0-1,0 0,0-1,0 1,1-1,0 0,0 0,0-1,0 1,0-2,1 1,-1-1,2 1,3-2,0 1,0-2,-1 1,1-2,0 1,0-2,-1 1,1-1,0-1,-1 0,0 0,0-1,0-1,0 1,-1-2,1 1,-1-1,0-1,10-7,0-1,-2-1,1-1,-2 0,0-1,-1-1,9-15,115-153,-137 185,0 0,1 1,-1-1,1 1,-1-1,1 1,-1 0,1 0,0 0,-1 1,1-1,0 1,0-1,0 1,0 0,-1 0,1 0,0 0,0 1,0-1,-1 1,1 0,0-1,0 1,-1 1,1-1,-1 0,1 0,-1 1,0 0,1-1,-1 1,0 0,0 0,0 0,0 1,-1-1,1 0,-1 1,1-1,-1 1,0-1,0 1,0-1,0 1,0 0,0 0,-1-1,0 1,1 0,-1 0,3 17,-1 0,0 0,-2-1,0 1,-1 0,-1 0,-1 0,-1 0,0-1,-2 0,0 0,-1 0,-1-1,-10 17,15-28,-1 1,0-1,-1 0,1 0,-2 0,1-1,-1 0,1 0,-2 0,1-1,-1 1,0-2,0 1,0-1,0 0,-1 0,0-1,1 0,-1-1,0 0,-4 1,11-3,1 1,-1-1,0 1,0-1,0 0,0 1,0-1,0 0,0 0,0 0,0 0,0 0,0 0,0 0,0 0,0 0,0 0,1 0,-1-1,0 1,0 0,0-1,0 1,0-1,0 1,0-1,1 1,-1-1,0 0,0 1,1-1,-1 0,1 1,-1-1,0 0,1 0,-1 0,1 0,0 0,-1 1,1-1,0 0,0 0,-1 0,1 0,0 0,0 0,0 0,0 0,0 0,0 0,0 0,1 0,-1 0,0 0,0 0,1 0,-1 0,1 1,-1-1,39-50,-26 43,1 0,1 1,-1 0,1 1,0 1,1 1,-1 0,1 1,0 0,0 1,-1 1,1 1,5 0,177 24,-170-29,0-2,-1 0,0-2,0-1,-1-1,0-2,-1 0,-1-2,0 0,-1-2,0 0,-2-2,0 0,-1-2,1-3,-18 22,1-1,-1 0,0 1,0-1,-1-1,1 1,0 0,-1-1,0 1,0-1,0 1,0-1,-1 0,0 0,1 0,-1 0,-1 0,1 0,0 0,-1-1,0 1,0 0,0 0,-1 0,1 0,-1 0,0 0,0 0,-1 0,1 0,-1 0,0 0,0 1,0-1,0 1,0-1,-1 1,0 0,0 0,0 0,0 0,-2 0,0 1,0-1,-1 1,1 0,-1 1,0 0,1-1,-1 2,0-1,1 1,-1-1,0 2,0-1,0 1,1-1,-1 2,0-1,1 1,-1-1,1 2,0-1,-1 0,1 1,0 0,1 0,-5 4,-3 2,1 0,-1 1,2 0,-1 1,1 1,1 0,0 0,1 0,-6 12,9-16,0 0,0 0,1 0,0 1,0-1,1 1,0 0,0 0,1 0,1 0,-1 0,2 1,-1-1,1 0,0 0,1 1,0-1,1 0,0 0,0 0,1 0,0 0,4 7,1-5,0-1,1 0,0 0,1-1,0 0,0 0,1-1,0-1,1 0,-1 0,1-1,1 0,-1-2,1 1,0-1,0-1,2 0,17 3,0-1,1-2,-1-2,1 0,0-2,17-4,-5-6,-27 5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32 118,'0'-4,"1"4,-1-1,1 1,-1-1,1 1,-1-1,0 1,1-1,-1 1,0-1,1 1,-1-1,0 0,1 1,-1-1,0 1,0-1,0 0,0 1,0-1,1 0,-1 1,0-1,-1 0,1 1,0-1,0 0,0 1,0-1,0 0,-1 1,1-1,0 1,-1-1,1 0,0 1,-1-1,1 1,-1-1,1 1,0-1,-1 1,1 0,-1-1,0 1,1-1,-1 1,1 0,-1 0,0-1,1 1,-1 0,1 0,-1 0,0 0,1-1,-1 1,0 0,1 0,-1 0,0 1,-3 8,0 0,1 0,1 0,-1 1,1-1,1 1,0 0,0-1,1 1,1 0,0 5,-1 7,0-5,9 98,-8-111,0 0,0 0,1-1,-1 1,1 0,0-1,0 1,0-1,0 0,1 0,0 0,-1 0,1 0,0 0,0-1,0 1,1-1,-1 0,1 0,-1 0,1-1,0 1,-1-1,1 0,0 0,3 0,3 0,-1-1,1 0,-1 0,1-1,-1 0,1-1,-1 0,0-1,0 0,0 0,0-1,0 0,-1-1,0 1,0-2,0 1,-1-1,3-3,120-126,-128 133,2-3,-4 3,1 0,0 1,-1-1,1 1,0-1,0 1,0-1,0 1,0 0,0 0,0-1,0 1,1 0,-1 0,0 0,1 0,-1 0,1 0,-1 1,1-1,-1 1,1-1,0 1,-1-1,1 1,0 0,-1-1,1 1,0 0,-1 0,1 1,0-1,-1 0,1 0,0 1,-1-1,1 1,0 0,-1-1,1 1,-1 0,1 0,71 127,-71-122,0-1,1 0,0 0,0 0,0-1,1 1,-1-1,1 1,0-1,0 0,1-1,-1 1,1-1,0 0,0 0,0 0,0-1,0 0,1 0,-1 0,1-1,-1 1,1-1,0-1,-1 1,1-1,0 0,-1 0,1-1,0 1,-1-1,4-2,5-5,0-2,-1 0,0-1,0 0,-2 0,1-2,-1 1,-1-1,-1-1,0 0,0 0,-1-1,-1 0,-1 0,0-1,0-3,0 5,-1-1,0 1,-2-1,1 0,-2 0,0 0,-1-1,0 1,-2-13,2 27,-1 0,0 0,0 0,1 0,-1 0,0 0,0 0,0-1,0 1,0 0,0 0,0 0,-1 0,1 0,0 0,0 0,-1 0,1 0,-1 0,1 1,-1-1,1 0,-1 0,1 0,-1 0,0 1,0-1,1 0,-1 1,0-1,0 0,0 1,0-1,0 1,0-1,1 1,-1 0,0-1,0 1,0 0,-1 0,1 0,0 0,0-1,0 2,0-1,0 0,0 0,0 0,0 0,0 1,0-1,0 0,0 1,0-1,0 1,1-1,-1 1,0-1,0 1,0 0,1-1,-2 1,-7 14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1,'-7'5,"0"0,0 1,1 0,-1 0,2 1,-1 0,0 0,1 0,1 1,-1 0,1-1,1 2,-1-1,1 0,1 1,-1-1,1 1,1 0,0 0,0-1,1 1,0 0,0 0,2 4,27 226,3-22,-31-182,1-21,-1 1,-1 0,-1 0,0-1,0 1,-2 0,0-1,0 0,-3 4,7-17,-1 0,0 0,0-1,-1 1,1 0,0 0,0 0,0-1,0 1,-1 0,1 0,0 0,-1-1,1 1,-1 0,1-1,-1 1,1 0,-1-1,1 1,-1 0,0-1,1 1,-1-1,0 1,0-1,1 0,-1 1,0-1,0 0,1 1,-1-1,0 0,0 0,0 0,0 0,1 0,-1 0,0 0,0 0,0 0,0 0,1 0,-1-1,0 1,0 0,0 0,1-1,-1 1,0-1,0 1,1-1,-1 1,0-1,1 1,-1-1,1 1,-1-1,1 0,-1 1,1-1,-1 0,1 0,0 1,-1-1,1 0,0 0,-2-13,0 1,1-1,1 0,0 0,1 1,0-1,1 0,1 1,0-1,1 1,5-12,2-7</inkml:trace>
  <inkml:trace contextRef="#ctx0" brushRef="#br0" timeOffset="380.272">316 255,'-247'233,"245"-232,1 0,-1 0,1 0,-1 0,1 0,-1 1,1-1,0 0,0 1,0-1,0 1,0-1,0 1,0 0,0-1,1 1,-1 0,0 0,1-1,0 1,-1 0,1 0,0 0,0 0,0-1,0 1,0 0,0 0,1 0,-1 0,1-1,-1 1,1 0,0 0,0-1,-1 1,1-1,0 1,0-1,1 1,-1-1,0 1,0-1,1 0,-1 0,1 0,-1 0,1 1,187 131,7-17,-178-102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71,'-15'31,"1"-7,1 1,1 0,2 0,0 1,2 0,1 1,1 0,-2 25,7-49,1 1,0-1,0 0,0 0,1 0,-1 0,1 0,-1 0,1 0,0 0,0 0,1 0,-1 0,1-1,-1 1,1 0,0-1,0 1,0-1,0 0,0 0,1 0,-1 0,1 0,-1 0,1 0,0-1,-1 0,1 1,0-1,0 0,0 0,0-1,0 1,0-1,0 1,1-1,-1 0,0 0,0 0,0-1,0 1,0-1,0 1,0-1,1-1,9-2,0-1,0-1,-1 0,1-1,-1 0,-1-1,0-1,0 1,0-2,-1 0,-1 0,1 0,-2-1,1-1,3-7,-8 14,-1 0,1 0,-1 0,-1-1,1 1,-1 0,0-1,0 0,0 1,-1-1,0 0,0 0,-1 0,1 0,-1 0,0 0,-1 0,0 0,0 0,0 1,0-1,-1 0,0 0,-1 1,1 0,-1-1,0 1,0 0,0 0,-1 0,0 1,0-1,0 1,0 0,-1 0,0 1,1-1,-1 1,-1 0,1 0,-6-2,4 3,0-1,0 1,-1 1,1 0,-1 0,1 0,-1 1,1 0,-1 0,1 1,-1 0,1 0,-1 1,1 0,0 0,0 0,0 1,0 0,0 1,1 0,-1 0,0 1,-11 13</inkml:trace>
  <inkml:trace contextRef="#ctx0" brushRef="#br0" timeOffset="351.597">501 381,'0'1,"0"-1,0 1,0-1,0 1,0-1,0 1,0-1,0 1,0-1,0 1,0-1,0 1,0-1,0 1,-1-1,1 1,0-1,0 1,-1-1,1 0,0 1,-1-1,1 1,0-1,-1 0,1 1,-1-1,1 0,0 0,-1 1,1-1,-1 0,1 0,-1 0,1 1,-1-1,1 0,-1 0,1 0,-1 0,1 0,-1 0,1 0,-1 0,1 0,-1 0,1 0,-1-1,1 1,-1 0,1 0,-1 0,1-1,0 1,-1 0,1 0,-1-1,1 1,0 0,-1-1,1 1,0-1,-1 1,-5-36,46-148,-35 168,54-120,-45 118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1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9,'-1'-9,"-3"39,-5 6,3 0,0 1,3 0,1 0,1 0,3 18,-1-22,-1-98,0 40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0,'-10'5,"-3"7,1 5,7 0,5-2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2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25,'-2'0,"0"1,0 0,0 0,0 0,0 0,0 1,0-1,0 1,0-1,1 1,-1-1,0 1,1 0,0 0,-1 0,1 0,0 0,0 0,0 0,0 0,0 0,1 1,-1 1,-9 20,1 1,1 1,2-1,0 1,2 0,1 1,1-1,1 9,-10-5,9-34,1 0,0-1,0 1,0-1,1 1,0 0,0-1,0 1,0-1,0 1,1-1,0 1,0 0,0-1,2-2,-2 1,3-12,1 0,1 0,1 0,0 1,1 0,1 0,0 1,2 0,0 0,0 1,2 0,-12 14,0-1,1 1,-1 0,1-1,-1 1,1 0,-1 0,1 0,-1 0,1 0,0 1,0-1,-1 0,1 1,0-1,0 1,0 0,0-1,0 1,0 0,-1 0,1 0,0 1,0-1,0 0,0 1,0-1,-1 1,1 0,0-1,0 1,-1 0,1 0,-1 0,1 0,-1 0,1 1,-1-1,1 0,-1 1,0-1,0 1,0-1,0 1,0 0,0-1,43 84,-38-70,60 117,-63-128,0 0,0 0,0 0,0-1,1 1,0-1,0 0,-1 0,2 0,-1 0,0-1,1 0,-1 1,1-2,-1 1,1-1,0 1,0-1,0 0,0-1,0 1,0-1,0 0,0-1,-1 1,1-1,3 0,-1-3,0 0,1 0,-2-1,1 0,-1 0,1-1,-2 0,1 0,-1 0,1-1,-2 1,1-1,-1 0,0-1,0 1,-1-1,0 1,-1-1,1 0,-1-3,4-4,0-4,-1 0,-1 0,0-1,-2 1,0-1,-1 0,-2-16,1 12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3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84 386,'-31'-11,"29"11,0 0,-1 0,1 0,0-1,0 1,0 0,0-1,0 0,0 1,0-1,0 0,0 0,0 0,0 0,1-1,-1 1,0 0,1-1,-1 1,1-1,-1 1,1-1,0 0,0 0,0 0,0 1,0-1,0 0,0 0,0 0,1 0,-1-1,1 1,0 0,0 0,-1 0,1 0,1-1,57-163,-31 11,-50 249,14 197,11-176,-2 98,0-213,0-1,0 1,0 0,0 0,0-1,0 1,0 0,0 0,0-1,0 1,0 0,0 0,0-1,-1 1,1 0,0 0,0-1,0 1,0 0,-1 0,1 0,0 0,0-1,0 1,-1 0,1 0,0 0,0 0,-1 0,1 0,0 0,0-1,-1 1,1 0,0 0,0 0,-1 0,1 0,0 0,-1 0,1 0,0 0,0 1,-1-1,1 0,0 0,0 0,-1 0,1 0,0 0,0 0,0 1,-1-1,1 0,0 0,0 0,0 1,-1-1,1 0,0 0,-6-12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0 118,'34'-9,"34"-9,11-5,-3 1,-10 4,-11 5,-10 5,-9 4,-4 2,-4 2,-2 1,-4 4,-8 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0 199,'47'-5,"1"-2,-2-2,1-3,-2-1,1-2,19-11,-63 25,0 1,0-1,0 1,0-1,0 0,0 1,0-1,0 0,-1 0,1 0,0-1,-1 1,1 0,-1-1,1 1,-1-1,0 1,1-1,-1 0,0 0,0 1,0-1,-1 0,1 0,0 0,-1 0,1 0,-1 0,1 0,-1 0,0 0,0 0,0 0,0 0,0 0,-1 0,1 0,-1 0,1 0,-1 0,0 0,1 0,-1 0,0 0,0 1,0-1,-1 0,1 1,0-1,-1 1,1-1,-1 1,1 0,-1-1,0 1,0 0,-7-3,1 0,-2 1,1 0,0 0,-1 1,1 0,-1 1,0 0,1 1,-1 0,0 0,1 1,-1 0,1 1,-1 0,1 0,-1 1,1 1,0-1,0 1,1 1,-1 0,1 0,0 0,1 1,-1 0,1 1,0 0,0 0,0 1,-1 1,-1 0,2 0,-1 1,1-1,1 2,0-1,0 1,1 0,0 0,1 0,0 1,1-1,0 1,1 0,0 0,1 0,1 0,0 0,0 0,1 1,0-1,2 0,-1-1,3 8,-1-14,0 0,-1 0,2-1,-1 0,0 1,1-2,0 1,0 0,0-1,0 0,1 0,-1-1,1 0,-1 0,1 0,0 0,0-1,0 0,0 0,2 0,123-5,-25-35,-90 30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259 164,'36'-95,"-35"93,0 0,0 0,0 0,-1 0,1 1,-1-1,0 0,1 0,-1-1,0 1,0 0,0 0,0 0,-1 0,1 0,-1 0,1 0,-1 1,0-1,1 0,-1 0,0 0,0 0,0 1,0-1,-1 0,1 1,0-1,-1 1,1 0,-1-1,0 1,1 0,-1 0,0 0,0 0,1 0,-1 0,0 1,0-1,0 1,0-1,0 1,0 0,0-1,0 1,0 0,0 1,0-1,0 0,0 0,0 1,0-1,0 1,0 0,-1 0,-12 3,0 2,0-1,0 2,1 0,0 0,0 2,1 0,0 0,0 1,1 0,1 1,0 1,0 0,1 0,-1 4,7-9,0 0,1 1,0-1,0 1,0 0,1 0,1 0,-1 0,1 0,1 0,-1 1,1-1,1 0,0 0,0 0,0 0,2 2,-3-6,1-1,0 1,0-1,0 1,1-1,-1 0,1 0,0 0,0 0,0 0,0 0,1 0,-1 0,1-1,0 1,-1-1,1 0,0 0,0 0,0 0,1-1,-1 1,0-1,1 0,-1 0,1 0,-1 0,1 0,-1-1,1 0,0 0,-1 0,1 0,0 0,-1-1,1 1,-1-1,1 0,-1 0,12-6,-1 0,0-1,0-1,-1 0,0-1,0 0,-1-1,-1-1,0 0,0 0,-1-1,-1 0,0 0,-1-1,0-1,-1 1,-1-1,0-1,17-41,-14 102,-1 0,-2-1,-2 1,-2 0,-2 0,-2 0,-6 32,-28 244,31-280,-6 51,-5-1,-18 63,-14-3,48-150,1 1,-1-1,0 1,0-1,0 0,0 1,0-1,-1 1,1-1,0 0,-1 1,1-1,-1 0,1 1,-1-1,0 0,1 0,-1 0,0 0,0 1,0-1,0 0,0 0,0-1,0 1,0 0,0 0,-1 0,1-1,0 1,0-1,-1 1,1-1,0 1,-1-1,1 0,0 0,-1 1,1-1,-1 0,1 0,0 0,-1-1,1 1,-1 0,1-1,0 1,-1 0,1-1,0 1,0-1,-1 0,1 0,0 1,0-1,0 0,0 0,0 0,0 0,0 0,0 0,0 0,-9-127,11 95,-1-3,2 0,2 0,1 0,2 1,1 0,2 0,1 0,2 1,1 1,2 1,1-2,-2 13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8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29 781,'-25'200,"21"-274,5 59,0-1,1 1,0-1,1 1,1 0,0 0,1 0,1 1,0 0,1 0,0 0,1 1,1 0,0 0,1 1,0 1,1-1,2 0,27-3,-23 15</inkml:trace>
  <inkml:trace contextRef="#ctx0" brushRef="#br0" timeOffset="1218.15">509 612,'-162'118,"155"-112,-1 1,1-1,1 2,0-1,0 1,0 0,1 0,0 1,0-1,1 1,0 0,1 0,0 1,0-1,1 1,0-1,1 1,0 0,1 0,0-1,0 1,1 0,0 1,0-8,0-1,0 0,0 0,1 0,-1 0,0 0,1-1,-1 1,1 0,0-1,0 1,-1-1,1 1,0-1,0 0,0 0,0 0,1 0,-1 0,0 0,0-1,0 1,1-1,-1 1,0-1,1 0,-1 0,0 0,1 0,-1 0,0-1,1 1,-1-1,0 0,0 1,0-1,2-1,78-44,-52 19,-1-1,-2-2,-1 0,16-26,33-39,-55 81,-19 31,-18 35,-8 36,25-86,0 1,0-1,0 1,0 0,1-1,-1 1,1-1,-1 1,1-1,0 1,0-1,0 1,0-1,1 0,-1 0,1 0,-1 0,1 0,0 0,0 0,0 0,0-1,0 1,0-1,0 1,0-1,1 0,-1 0,1 0,-1 0,1 0,-1 0,2-1,4 2,0-1,0 0,1 0,-1-1,0 0,1-1,-1 1,0-2,0 1,0-1,0 0,0-1,0 0,0 0,-1-1,1 0,-1 0,0-1,0 1,-1-2,117-122,-70 18,-36 87,-5-3,0-1,-3-1,0 1,-2-2,-1 1,-1-1,-1 0,-2 0,0 0,-3-5,2-5,0 16,-1 1,-1-1,-1 1,-1 0,0-1,-4-6,7 27,-1 0,1-1,-1 1,0 0,0 0,0 0,0 0,0 0,0 0,-1 0,1 0,-1 0,1 0,-1 1,1-1,-1 1,0-1,0 1,0 0,0-1,0 1,0 0,0 0,-1 1,1-1,0 0,0 1,-1-1,1 1,0 0,-1 0,1 0,0 0,-1 0,1 0,0 1,-1-1,1 1,0 0,0-1,0 1,-1 0,1 0,0 1,0-1,0 0,1 1,-1-1,0 1,0-1,0 1,-9 12,0 1,1 0,1 0,0 1,1 0,1 1,1-1,0 1,1 1,0-1,2 1,0-1,1 1,1 0,0 0,2 0,1 14,1 7,1 0,1-1,3 0,1 0,1 0,3-2,1 1,1-1,12 18,-11-16,-14-32,-1 1,1 0,0-1,0 0,1 1,0-1,0 0,1 0,-1-1,1 1,1-1,-1 0,1 0,0 0,0 0,0-1,0 0,1 0,0 0,0-1,0 0,0 0,1 0,47-23,-39 9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54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1,'0'4,"0"-2,5-2,-3-2,-2 6,-2 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5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33,'5'0,"6"-5,7-1,-1-5,-2 4,-9 4,-6 7,-7 2,2 1,2-1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4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565 262,'-1'358,"-27"-160,28-186</inkml:trace>
  <inkml:trace contextRef="#ctx0" brushRef="#br0" timeOffset="370.055">0 262,'44'-10,"46"-7,19-6,1 0,-10 1,-12 2,-16 6,-10 5,-12-1,-9 2,-7 1,-4 3,-2 1,-2 2,0 0,-4 7,-7 0</inkml:trace>
  <inkml:trace contextRef="#ctx0" brushRef="#br0" timeOffset="4223.803">57 911,'167'-11,"187"-72,-149 24,-163 48,-22 7</inkml:trace>
  <inkml:trace contextRef="#ctx0" brushRef="#br0" timeOffset="5317.977">1214 262,'70'-58,"-3"-3,-2-2,-2-5,-62 67,-1 0,1 0,-1 0,1 1,-1-1,1 0,-1 1,1-1,0 1,0-1,-1 0,1 1,0 0,0-1,-1 1,1-1,0 1,0 0,0 0,0-1,0 1,0 0,0 0,-1 0,1 0,0 0,0 0,0 0,0 0,0 1,0-1,0 0,-1 0,1 1,0-1,0 1,0-1,-1 1,1-1,0 1,0-1,-1 1,1 0,0-1,-1 1,1 0,-1-1,1 1,-1 0,1 0,-1 0,0-1,1 1,-1 0,0 0,0 0,0 0,1 0,-1 0,0 0,0-1,0 1,0 0,-1 0,9 62,-11 37,-4-1,-5-1,-4 0,-4-1,-4 0,-16 30,33-102,-2 8,-1 0,-1-1,-2 0,-1-1,-1-1,-2 0,-5 5,20-31,1-1,-1 0,0 0,0 0,0-1,-1 1,1 0,-1-1,1 0,-1 1,0-1,0 0,0-1,0 1,0 0,0-1,0 1,-1-1,1 0,0 0,-1-1,1 1,-1-1,1 0,-1 1,1-1,-1-1,1 1,-1-1,1 1,-1-1,1 0,0 0,-1 0,1-1,0 1,0-1,0 0,0 0,0 0,0 0,1 0,-1-1,0 1,1-1,0 1,0-1,0 0,0 0,0 0,1-1,-4-9,2-1,0 0,0-1,2 1,0 0,0-1,1 1,1 0,0-1,1 1,1 0,0 0,1 0,0 0,1 1,1-1,0 1,1 1,5-8,-1 6,0 0,1 0,1 1,1 0,-1 1,2 1,0 1,0 0,1 0,0 2,0 0,1 1,0 0,0 1,1 2,0-1,0 2,0 0,0 2,0 0,5 1,-3-3,-18 2,0 0,1 1,-1-1,0 0,0 1,0 0,1-1,-1 1,0 0,0 0,1 0,-1 0,0 1,0-1,1 1,-1-1,0 1,0 0,0-1,0 1,0 0,0 1,0-1,0 0,0 1,-1-1,1 1,0-1,-1 1,1 0,-1-1,2 17,-2 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4:53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57,'-11'167,"2"-113,3 0,3 0,2 0,2 6,-1-50,-25 159,23-145</inkml:trace>
  <inkml:trace contextRef="#ctx0" brushRef="#br0" timeOffset="370.687">0 424,'29'-9,"24"-9,7-1,-1 3,-6 4,-7 4,-12-1,-7 1,-7 1</inkml:trace>
  <inkml:trace contextRef="#ctx0" brushRef="#br0" timeOffset="913.636">508 1,'1'324,"26"-137,-27-185,-1 0,0 0,1 0,-1 0,1 0,0 1,0-1,0 0,0 0,0 0,0 0,0 0,1 0,-1 0,1 0,-1 0,1 0,0 0,0 0,0 0,0 0,0 0,0-1,1 1,-1 0,1-1,-1 1,1-1,-1 0,1 1,0-1,0 0,-1 0,1 0,0 0,0-1,0 1,0 0,0-1,0 1,0-1,1 0,-1 0,0 0,0 0,0 0,0 0,0 0,1-1,78-73,-24 15,-56 57,1 0,0 1,-1 0,1-1,0 1,0 0,-1 0,1 0,0 0,0 0,0 0,0 1,0-1,1 1,-1-1,0 1,0 0,0 0,0 0,1 0,-1 0,0 0,0 0,0 1,0 0,0-1,0 1,0 0,0 0,0 0,0 0,0 0,0 0,-1 0,1 1,0-1,-1 1,1-1,-1 1,0 0,1 0,-1-1,1 3,38 135,-10-100,-13-27</inkml:trace>
  <inkml:trace contextRef="#ctx0" brushRef="#br0" timeOffset="1347.994">1101 593,'21'-9,"0"-2,-1 0,0 0,0-2,-2-1,0 0,0-1,-1-1,5-7,-20 21,0 1,0-1,0 0,0 0,0 0,0-1,0 1,-1 0,1-1,-1 1,0-1,0 1,0-1,0 1,0-1,0 0,-1 0,1 1,-1-1,0 0,0 0,0 0,0 1,0-1,-1 0,1 0,-1 0,0 1,0-1,0 0,0 1,0-1,0 1,-1 0,1-1,-1 1,0 0,0 0,0 0,0 0,0 0,0 0,0 0,0 1,-1-1,1 1,-1 0,1 0,-1 0,0 0,-1 0,-5 1,0 1,-1 0,1 1,0 0,0 0,0 1,0 0,0 1,0 0,1 0,0 1,0 0,0 1,1-1,0 1,0 1,0-1,1 1,-5 7,7-9,0 1,0-1,1 1,0 0,0 0,0 1,1-1,0 1,0-1,1 1,0 0,0-1,0 1,1 0,0 0,0-1,1 1,0 0,0 0,0-1,1 1,0-1,1 1,-1-1,1 0,0 0,1 0,-1 0,1 0,0-1,1 0,-1 0,1 0,0 0,0-1,1 0,-1 0,1 0,0-1,0 0,0 0,1 0,2 0,137 30,-122-32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59,'0'1,"0"-1,1 1,-1-1,0 1,1-1,-1 1,0-1,1 1,-1-1,0 1,1-1,-1 0,1 1,-1-1,0 0,1 1,-1-1,1 0,-1 0,1 1,-1-1,1 0,0 0,-1 0,1 0,-1 0,1 0,-1 0,1 0,-1 0,1 0,0 0,-1 0,1 0,-1 0,1-1,-1 1,1 0,-1 0,1 0,-1-1,1 1,-1 0,0-1,1 1,-1-1,1 1,-1 0,0-1,1 1,-1-1,0 1,1-1,-1 1,0-1,0 1,0-1,6 53,-7-7,0-35,0 1,0-1,1 1,0-1,1 1,0-1,0 1,1-1,1 0,0 0,0 0,1 0,0 0,1-1,0 0,0 0,1 0,4 5,-7-13,-1 1,0 0,1-1,-1 0,1 1,0-1,-1 0,1-1,0 1,0 0,-1-1,1 1,0-1,0 0,0 0,0 0,0 0,-1-1,1 1,0-1,0 1,0-1,-1 0,1 0,0-1,-1 1,1 0,-1-1,2-1,62-60,26-96,-92 158,0 0,1 1,-1-1,0 0,1 1,-1-1,1 0,-1 1,1-1,-1 0,1 1,-1-1,1 1,-1-1,1 1,0 0,0-1,-1 1,1-1,0 1,-1 0,1 0,0-1,0 1,-1 0,1 0,0 0,0 0,0 0,-1 0,1 0,0 0,0 0,0 0,-1 1,1-1,0 0,0 0,-1 1,1-1,0 1,-1-1,1 0,0 1,-1-1,1 1,-1 0,1-1,-1 1,1-1,-1 1,1 0,-1-1,1 1,-1 0,23 48,-21-43,1 4,1-1,-1 1,1-1,1 0,0 0,0-1,1 1,0-1,0-1,1 1,0-1,0 0,1 0,1 0,-6-5,0 1,0 0,0-1,1 0,-1 0,1 0,-1 0,1 0,0-1,0 0,0 1,-1-1,1-1,0 1,0-1,0 1,0-1,0 0,0-1,1 1,-2-1,1 0,0 1,0-2,0 1,0 0,3-3,7-7,0-2,-1 0,0 0,-1-1,-1-1,0 1,-1-2,0 0,-2 0,0-1,0 0,3-13,11-74,-21 92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1,'4'7,"0"0,0 1,-1 0,0-1,0 1,-1 0,0 1,-1-1,1 0,-2 0,1 1,-1-1,0 0,-1 4,1 3,0 272,-28-101,27-201,1-3</inkml:trace>
  <inkml:trace contextRef="#ctx0" brushRef="#br0" timeOffset="428.339">256 143,'-211'200,"210"-200,-1 1,0 0,1 0,0 1,-1-1,1 0,-1 0,1 1,0-1,0 1,0-1,0 1,0-1,0 1,0 0,1-1,-1 1,0 0,1 0,0 0,-1-1,1 1,0 0,0 0,0 0,0 0,0 0,0-1,1 1,-1 0,1 0,-1 0,1-1,0 1,-1 0,1-1,0 1,0 0,0-1,0 1,1-1,-1 0,0 1,2 0,127 51,-122-49,0 1,0 0,0 0,0 1,-1 1,0-1,0 1,-1 0,0 0,0 1,-1 0,0 0,0 0,-1 0,0 1,0 0,-1 0,0 0,-1 0,0 0,0 1,-1-1,0 3,-1 11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70,'-12'7,"-1"1,1 0,0 0,1 1,0 1,0 0,1 1,0 0,1 0,0 1,1 0,1 0,0 1,0 0,1 1,-3 10,9-19,0 0,0-1,1 1,-1 0,1-1,0 1,0-1,1 1,-1-1,1 0,0 1,1-1,-1 0,0 0,1-1,0 1,0 0,0-1,1 0,-1 0,1 0,-1 0,1 0,0-1,0 1,0-1,1 0,-1-1,0 1,1-1,-1 0,1 0,-1 0,1 0,0-1,-1 0,1 0,0 0,-1 0,1-1,0 0,-1 0,1 0,-1-1,0 1,1-1,-1 0,0 0,1-2,6-2,-1-1,0 0,0-1,-1 0,0-1,0 0,-1 0,0-1,-1 0,0-1,-1 1,0-1,0 0,-1-1,-1 1,0-1,0 0,-1 0,-1 0,0-1,0-10,-3 17,0 0,-1 1,1-1,-1 1,0-1,-1 1,1 0,-1 0,0 0,-1 1,1-1,-1 1,0-1,0 1,0 0,0 1,-1-1,1 1,-1 0,0 0,0 0,-1 0,1 1,0 0,-1 1,1-1,-1 1,0 0,1 0,-1 0,0 1,1 0,-1 0,0 1,0-1,1 1,-1 1,0-1,1 1,0 0,-1 0,1 0,-4 3,-66 36,56-29</inkml:trace>
  <inkml:trace contextRef="#ctx0" brushRef="#br0" timeOffset="578.513">532 183,'-20'110,"47"-182,41-121,-67 192,0-1,0 0,0 1,0-1,0 0,0 1,0-1,0 1,1 0,-1-1,0 1,1 0,-1 0,1 0,0 0,-1 0,1 0,0 0,0 1,-1-1,1 0,0 1,0 0,0-1,0 1,0 0,0 0,0 0,-1 0,1 0,0 1,0-1,0 1,0-1,0 1,-1 0,1-1,0 1,-1 0,1 0,0 0,-1 0,1 1,-1-1,0 0,1 1,-1-1,0 0,0 1,0 0,0-1,0 1,0 0,0-1,-1 1,1 0,0 0,-1 0,0 0,1-1,-1 1,0 0,0 2,12 73,-11-52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0,'-10'10,"-3"12,1 8,2 3,3-8,8-9,3-12,1-7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8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0,'-111'99,"111"-97,0 1,-1-1,1 1,0-1,1 1,-1 0,0-1,1 1,-1-1,1 1,0-1,0 0,0 1,0-1,0 0,0 1,1-1,-1 0,1 0,-1 0,1 0,0-1,0 1,0 0,0-1,0 1,0-1,0 0,1 0,-1 1,0-2,1 1,-1 0,1 0,1 0,12 8,-10-4,1 0,-2 1,1-1,0 1,-1 0,0 0,-1 1,0-1,0 1,0 0,0 1,-1-1,1 6,-3-10,0 0,0 0,0 0,-1 0,0-1,1 1,-1 0,0 0,-1 0,1 0,0 0,-1 0,1 0,-1 0,0 0,0-1,0 1,-1 0,1-1,-1 1,1-1,-1 1,0-1,0 0,0 0,0 1,0-1,0-1,-1 1,1 0,-1-1,1 1,-1-1,0 0,1 1,-1-2,-1 2,-2 0,1 0,-1 0,0 0,-1-1,1 1,0-2,0 1,-1-1,1 0,0 0,0 0,-1-1,1 0,0 0,0-1,0 0,0 0,0 0,0-1,1 0,-1 0,1 0,0 0,-2-3,0-6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1,'-5'19,"-1"16,-1 7,2 1,7-7,2-9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0,'20'19,"5"7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1 145,'33'-28,"38"-83,-71 111,1-1,0 0,-1 1,1-1,0 1,0 0,-1-1,1 1,0 0,0-1,0 1,0 0,-1 0,1 0,0-1,0 1,0 0,0 0,0 1,0-1,-1 0,1 0,0 0,0 0,0 1,0-1,-1 0,1 1,0-1,0 1,0-1,-1 1,1-1,0 1,-1-1,1 1,-1 0,1-1,-1 1,1 0,-1 0,1-1,-1 1,1 0,-1 0,0 0,22 45,-20-42,-1 0,0 0,0 0,1 0,-1 0,1 0,0 0,1-1,-1 1,1-1,-1 1,1-1,0 0,0 0,0 0,1-1,-1 1,1-1,-1 0,1 0,0 0,0 0,0 0,0-1,0 0,0 0,0 0,0 0,1-1,-1 0,0 0,0 0,1 0,-1-1,0 1,0-1,0 0,0 0,1-1,1 0,0-3,0 0,0 0,-1 0,0 0,0-1,0 0,-1 0,0 0,0-1,0 0,-1 1,0-1,0 0,-1 0,1-5,2-11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3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6 393,'-1'3,"0"0,0 1,0-1,0 1,1-1,0 1,0-1,0 1,0-1,0 1,0-1,1 1,0-1,0 1,0-1,0 0,0 0,1 1,-1-1,1 0,0 0,0 0,0-1,1 1,-1 0,0-1,1 1,0-1,-1 0,1 0,0 0,0 0,0-1,1 1,-1-1,0 0,1 0,-1 0,0 0,1 0,-1-1,1 0,-1 0,1 0,-1 0,1 0,-1 0,1-1,-1 0,1 0,-1 0,0 0,0 0,1-1,-1 1,0-1,1-1,17-11,-1-1,-1-1,-1 0,0-2,-1 0,-1-1,0 0,-2-2,0 1,4-12,-12 21,-1 1,-1-1,0 0,-1 0,0-1,0 1,-1-1,-1 1,0-1,0 0,-1 0,-1 1,-2-12,3 18,-1 0,0 0,-1-1,1 1,-1 0,0 0,0 0,-1 1,1-1,-1 1,0-1,0 1,-1 0,1 0,-1 0,0 0,0 1,0 0,-1 0,1 0,-1 0,1 1,-1-1,0 1,0 0,0 1,0-1,0 1,-1 0,-4 0,5 1,-1 0,0 0,1 0,-1 1,1 0,-1 0,1 0,0 1,-1 0,1 0,0 0,0 1,0-1,0 1,1 0,-1 1,1-1,0 1,0 0,0 0,0 0,1 1,0-1,0 1,0 0,0-1,1 1,0 1,-1 0,0 2,0 1,0-1,1 1,0-1,0 1,1-1,0 1,1 0,0 0,0 0,1-1,0 1,1 0,-1-1,2 1,-1-1,1 1,2 2,4 5,1-1,1 0,0 0,1-1,0-1,1 0,0 0,2-2,-1 1,1-2,1 0,0-1,0 0,13 4,85 0,-90-14</inkml:trace>
  <inkml:trace contextRef="#ctx0" brushRef="#br0" timeOffset="415.638">683 422,'126'-72,"-122"69,0 0,0-1,-1 1,1-1,-1 0,0 0,0 0,0-1,0 1,-1 0,0-1,0 0,0 0,0 0,-1 0,0 0,0 0,0 0,-1 0,1 0,-1 0,-1 0,1 0,-1 0,1 0,-2-3,1 5,0 0,0 0,0 0,0 0,-1 0,1 1,-1-1,0 1,0-1,0 1,0-1,0 1,0 0,-1 0,1 0,-1 1,1-1,-1 0,0 1,1 0,-1-1,0 1,0 0,0 1,0-1,0 0,0 1,0 0,0-1,0 1,0 1,-1-1,-1 1,-1 0,-1 0,1 0,0 1,0 0,0 0,0 1,1 0,-1 0,1 0,-1 0,1 1,0 0,0 0,1 0,-1 1,0 1,0-1,1 0,0 0,0 0,0 0,0 1,1 0,0 0,0 0,1 0,0 0,0 1,0-1,1 1,0-1,0 1,0-1,1 1,0 0,0-1,1 1,0-1,0 1,1-1,-1 1,1-1,1 0,-1 0,1 0,0 0,4 5,-1-5,0 0,0 0,1 0,0-1,0-1,0 1,1-1,0 0,0 0,0-1,0-1,0 1,0-1,1 0,-1-1,1 0,-1 0,1-1,-1 0,1-1,0 0,-1 0,1 0,-1-1,0-1,0 0,0 0,6-3,4-3,-3-2</inkml:trace>
  <inkml:trace contextRef="#ctx0" brushRef="#br0" timeOffset="895.915">1050 393,'-50'247,"50"-247,1 0,-1 0,0 0,0 0,1 0,-1 0,0 0,0 0,0 0,1 0,-1 0,0 0,0 0,1 0,-1 0,0 0,0 0,1 0,-1 0,0 0,0 1,0-1,1 0,11-33,-11 32,14-38,1 0,3 1,1 1,1 1,2 1,9-7,-15 23,1 2,1 0,1 1,0 1,1 1,1 0,0 2,1 1,20-8,48 7,-89 13,0-1,1 1,-1 0,0-1,1 1,-1 0,0 0,0 1,0-1,0 0,0 1,0-1,0 1,0 0,-1-1,1 1,0 0,-1 0,0 0,1 0,-1 1,0-1,0 0,0 0,-1 1,1-1,0 0,-1 1,0-1,1 1,-1-1,0 1,0-1,-1 0,1 3,-3 8,-1 0,0-1,-1 0,0 0,-1 0,0 0,-1-1,0 0,-1 0,0-1,0 0,-6 4,7-4,-1-1,0 1,-1-1,0 0,0-1,-1 0,0-1,-1 0,0 0,0-1,0-1,0 0,-1 0,0-1,-9 2,-1-5</inkml:trace>
  <inkml:trace contextRef="#ctx0" brushRef="#br0" timeOffset="1276.956">1587 449,'23'-3,"0"-2,0-1,0-1,-1-1,0 0,0-2,-1-1,0 0,-1-2,0 0,-2-1,12-11,8-36,-38 60,1 0,-1 0,1-1,-1 1,0 0,0-1,1 1,-1 0,0-1,0 1,0 0,0 0,-1-1,1 1,0 0,0-1,-1 1,1 0,-1 0,1-1,-1 1,1 0,-1 0,0 0,0 0,0 0,1 0,-1 0,0 0,0 0,0 0,0 0,-1 1,1-1,0 0,0 1,0-1,-1 1,1 0,0-1,0 1,-1 0,1-1,0 1,-1 0,1 0,0 0,-1 0,1 1,0-1,-1 0,-7 2,0 0,0 1,0 0,1 0,-1 1,1 0,0 1,0 0,0 0,0 1,1 0,0 0,0 0,1 1,0 0,0 1,1-1,-1 1,2 0,-4 7,6-12,0 0,0 0,0 0,1 1,-1-1,1 0,0 1,0-1,0 0,0 1,1-1,-1 1,1 0,0-1,0 1,0-1,1 1,-1-1,1 1,0-1,0 1,0-1,1 0,-1 1,1-1,-1 0,1 0,0 0,0 0,1-1,-1 1,0 0,1-1,13 10,-1-1</inkml:trace>
  <inkml:trace contextRef="#ctx0" brushRef="#br0" timeOffset="1702.033">2067 449,'23'-30,"1"0,2 1,0 2,2 1,1 1,6-2,-34 26,-1 0,1 0,-1 1,1-1,0 1,-1-1,1 0,-1 1,1-1,0 1,0-1,-1 1,1-1,0 1,0 0,0 0,0-1,-1 1,1 0,0 0,0 0,0 0,0 0,0 0,-1 0,1 0,0 0,0 0,0 0,0 0,0 1,-1-1,1 0,0 1,0-1,-1 1,1-1,0 1,0-1,-1 1,1-1,0 1,-1 0,1-1,-1 1,1 0,-1 0,1-1,-1 1,0 0,1 0,2 51,-3-34,0-15,1 0,0 1,0-1,0 0,0 0,0 0,1 0,-1 0,1 0,0 0,0 0,0-1,0 1,0-1,0 1,1-1,-1 0,1 0,0 0,0 0,0-1,0 1,0-1,0 1,0-1,0 0,0-1,1 1,-1 0,0-1,0 0,1 1,-1-2,0 1,1 0,-1 0,0-1,1 0,-1 0,0 0,0 0,0 0,0-1,0 1,0-1,0 0,0 0,-1 0,1 0,17-8,-1-1,0-1,-1 0,0-1,-1-1,0-1,13-16,-19 17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1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28 546,'17'31,"-11"5,-1 0,-2 1,-1-1,-2 1,-3 16,1 22,3-22,1-32,-2-1,0 1,-1-1,-1 1,-1-1,-1 0,-7 19,12-38,-1 0,0 0,0-1,0 1,0 0,0 0,0-1,0 1,0 0,0 0,0-1,0 1,-1 0,1 0,0-1,0 1,-1 0,1-1,-1 1,1 0,0-1,-1 1,1-1,-1 1,1 0,-1-1,0 1,1-1,-1 0,0 1,1-1,-1 1,0-1,1 0,-1 0,0 1,0-1,1 0,-1 0,0 0,0 0,1 0,-1 0,0 0,0 0,1 0,-1 0,0 0,0-1,1 1,-1 0,0 0,0-1,1 1,-1-1,0 1,1 0,-1-1,1 1,-1-1,1 0,-1 1,1-1,-1 1,1-1,-1 0,1 1,0-1,-1 0,-1-15,0-1,1 1,1-1,1 0,0 1,1-1,1 1,0 0,1 0,1 0,2-4,8-26,2 0,2 1,2 1,2 0,2 2,1 1,2 1,2 2,2 1,17-16,-43 46,0 0,1 1,0 0,0 0,1 0,-1 1,1 0,0 0,0 1,1 0,0 0,-1 1,1 0,0 1,0 0,1 0,-1 1,0 0,3 1,-8 3,1 0,-1 1,0 0,0-1,0 1,-1 0,1 1,-1-1,0 1,0 0,0-1,-1 1,0 0,0 1,0-1,-1 0,1 0,-1 1,0-1,-1 1,1-1,-1 1,-1-1,1 1,-1-1,1 1,-1-1,-1 0,0 2,1 6,-1 1,-1-1,0 0,-1 0,0-1,-1 1,0-1,-1 0,-1 0,0-1,0 0,-1 0,0 0,-1-1,-1-1,1 1,-1-2,-1 1,0-1,0-1,0 0,-1 0,0-1,0-1,-1 0,1-1,-1 0,-4 0,11-4,0 0,1-1,-1 1,0-1,1 0,-1-1,1 1,-1-1,1 0,0-1,0 1,0-1,0 0,0 0,1-1,-1 1,1-1,0 0,0 0,1 0,-1-1,1 0,0 1,0-1,0 0,1 0,-1-1,1 1,1 0,-1-1,1 1,0-1,0 1,0-1,1 0,0 1,0-1,0 0,1 1,0-1,0 0,1-1,10-17</inkml:trace>
  <inkml:trace contextRef="#ctx0" brushRef="#br0" timeOffset="899.986">987 518,'-17'1,"1"2,-1-1,0 2,1 0,0 1,0 1,0 0,1 1,0 1,0 0,1 1,0 1,-7 5,-22 47,42-61,1 1,-1-1,1 1,0-1,-1 0,1 1,0-1,0 1,0-1,0 1,0-1,0 1,0-1,1 1,-1-1,1 1,-1-1,1 0,-1 1,1-1,0 0,0 1,-1-1,1 0,0 0,0 0,0 0,0 0,0 0,1 0,-1 0,0 0,0-1,1 1,-1 0,0-1,1 1,-1-1,1 1,-1-1,1 0,-1 1,0-1,1 0,-1 0,1 0,-1 0,2-1,11 0,0 0,0-2,0 0,0 0,-1-1,1-1,-1 0,0-1,0 0,-1-1,1-1,-2 0,6-5,-2 4,116-83,-130 90,0 1,0 0,0 0,0 0,1 0,-1 0,0 0,0 0,1 1,-1-1,0 0,1 1,-1-1,0 1,1-1,-1 1,1 0,-1 0,1-1,-1 1,1 0,-1 0,1 1,-1-1,1 0,-1 0,1 1,-1-1,1 1,-1-1,0 1,1 0,-1-1,0 1,0 0,1 0,-1 0,0 0,0 0,0 0,0 0,0 0,0 1,0-1,-1 0,1 1,0-1,-1 0,1 1,-1-1,1 1,-1-1,0 1,0-1,1 1,-1-1,0 1,0-1,-1 1,-4 31,3-30,0 0,1 0,0 1,0-1,0 0,0 1,0-1,0 0,1 1,0-1,0 1,0-1,0 1,0-1,1 1,-1-1,1 0,0 1,0-1,0 0,1 1,-1-1,1 0,0 0,0 0,0-1,0 1,0 0,1-1,-1 1,1-1,-1 0,1 0,0 0,0 0,0 0,0-1,2 2,7-2,-1-1,0 0,1 0,-1-1,0-1,1 1,-1-2,0 0,0 0,-1-1,1 0,-1-1,0 0,0-1,0 0,-1-1,0 1,0-2,-1 1,0-1,0-1,-1 1,4-6,134-115,-115 99,-1-1,-2-1,-1-2,-1-1,4-10,-26 40,5-7,-1 1,0-2,0 1,-1-1,-1 0,0 0,0 0,-2-1,0 1,0-1,-1 0,-1 0,0 0,-1 0,-1 0,0-3,1 15,-1 0,1 1,-1-1,1 1,-1-1,1 0,-1 1,0-1,0 1,1 0,-1-1,0 1,0 0,-1-1,1 1,0 0,0 0,-1 0,1 0,0 0,-1 0,1 0,-1 1,1-1,-1 0,1 1,-1-1,0 1,1 0,-1 0,0-1,1 1,-1 0,0 0,1 0,-1 1,0-1,1 0,-1 1,0-1,1 1,-1-1,1 1,-1 0,-55 51,50-35,0-1,1 1,1 1,0-1,2 1,0-1,1 1,0 4,-4 27,-2 25,4 2,3-1,4 6,-1 36,-2-44,0-83</inkml:trace>
  <inkml:trace contextRef="#ctx0" brushRef="#br0" timeOffset="1150.629">1326 405,'39'-5,"31"-1,14-1,-3 2,-10 2,-13 1,-11 0,-8 2,-7-5,-4-1,-7 1</inkml:trace>
  <inkml:trace contextRef="#ctx0" brushRef="#br0" timeOffset="1724.668">2145 9,'-11'296,"-53"5,62-298,1-1,0 1,0 0,0 0,1-1,-1 1,0 0,1 0,0 0,0 0,0 0,0 0,0 0,0 0,1-1,0 1,-1 0,1 0,0 0,0-1,1 1,-1 0,0-1,1 1,0-1,-1 0,1 1,0-1,0 0,0 0,1 0,-1-1,0 1,1 0,-1-1,1 1,0-1,-1 0,1 0,0 0,0 0,0-1,-1 1,1-1,0 0,1 0,4-3,0-1,0-1,-1 0,0 0,0 0,0-1,-1 0,1 0,-1-1,-1 0,5-6,-3 5,102-103,-108 110,-1 0,1 0,0 1,0-1,-1 1,1-1,0 1,0-1,0 1,0-1,0 1,0 0,0-1,0 1,0 0,0 0,0 0,0 0,0 0,0 0,0 0,0 0,0 0,0 0,0 1,0-1,-1 0,1 1,0-1,0 1,0-1,0 1,0-1,0 1,-1-1,1 1,0 0,-1 0,1-1,0 1,-1 0,1 0,-1 0,1 0,-1-1,1 1,-1 0,0 0,0 0,1 0,-1 0,0 0,0 1,5 59,-5-55,-21 96,16-82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2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174 397,'-16'10,"0"2,1 0,0 0,2 2,-1 0,2 0,-1 1,2 1,0 0,1 0,1 1,-3 7,12-22,-1-1,0 1,0 0,1-1,-1 1,0 0,1-1,0 1,-1 0,1-1,0 1,0 0,0 0,0 0,0-1,1 1,-1 0,0-1,1 1,-1 0,1-1,0 1,-1 0,1-1,0 1,0-1,0 1,0-1,0 0,1 1,-1-1,0 0,1 0,-1 0,0 0,1 0,-1 0,1 0,0-1,-1 1,1 0,1-1,74-8,-55-2,1-1,-2-1,0-1,0 0,-1-2,-1 0,0-1,-1-1,-1-1,-1-1,0 0,-2-1,0 0,-1-1,-1-1,0-3,-6 11,-1 1,-1-1,0 0,-1 0,-1-1,0 1,-1 0,0-1,-1 1,-1-1,0 1,-1 0,-1-1,0 1,-1 0,0 1,-1-1,-1 1,3 8,-1 0,0 1,0-1,0 1,0 0,-1 0,1 1,-1-1,0 1,0 0,0 0,-1 1,1 0,-1-1,1 2,-1-1,0 1,0 0,1 0,-1 0,0 1,0 0,0 0,0 1,0 0,1 0,-1 0,0 0,0 1,1 0,-1 0,1 1,0-1,0 1,0 0,0 1,0-1,1 1,-1 0,1 0,0 1,0-1,1 1,-5 4,1 0,0 0,0 1,1 0,1 0,-1 0,2 1,0 0,0 0,1 0,0 1,1-1,0 0,0 1,2 0,-1-1,2 1,0 0,0-1,1 1,0-1,1 0,0 1,1-1,0 0,1-1,0 1,5 6,6 0,0-1,2-1,-1-1,2 0,0-1,1-2,0 0,0 0,1-2,9 2,140 33,-145-41</inkml:trace>
  <inkml:trace contextRef="#ctx0" brushRef="#br0" timeOffset="346.029">766 510,'5'-3,"39"-18,-1-1,-1-2,-1-2,-2-2,11-11,-5-21,-44 58,0 1,-1-1,1 1,0-1,-1 1,1-1,-1 1,1-1,-1 0,0 1,0-1,0 0,0 1,0-1,0 0,0 1,-1-1,1 1,0-1,-1 0,0 1,1-1,-1 1,0-1,0 1,1 0,-1-1,0 1,-1 0,1-1,0 1,0 0,0 0,-1 0,1 0,0 0,-1 1,1-1,-1 0,1 0,-2 1,-8-2,1 1,0 0,-1 0,1 2,-1-1,1 1,-1 1,1 0,0 0,0 1,0 0,0 1,1 0,-1 0,1 1,0 1,0-1,1 1,-1 1,2 0,-1 0,1 0,0 1,0 0,1 0,0 1,0 0,1 0,-2 5,4-10,1 1,-1 0,1 0,0 0,0 0,0 1,1-1,0 0,0 1,0-1,1 1,0-1,0 1,0-1,1 1,-1-1,1 1,1-1,-1 1,1-1,0 0,0 0,0 0,1 0,0 0,0-1,0 1,0-1,1 0,0 0,0 0,0 0,0 0,1-1,-1 0,1 0,0 0,0-1,0 0,7 3,1-1,0-1,1 0,-1-1,0 0,1-1,-1-1,13 0,-26 0,30-1</inkml:trace>
  <inkml:trace contextRef="#ctx0" brushRef="#br0" timeOffset="749.153">1246 566,'279'-244,"-233"219,-51 67,0-24,2-14,1 0,0 1,0-1,0 0,0 1,1-1,0 1,0 0,0 0,0-1,1 1,0 0,0 0,0-1,1 1,-1 0,1 0,0-1,1 1,-1-1,1 1,0-1,0 1,0-1,0 0,1 0,0 0,0 0,0-1,0 1,1-1,-1 0,2 2,4-3,-1 1,1-1,0 0,0-1,0 0,0-1,0 1,0-2,0 1,0-1,0-1,0 0,-1 0,1 0,0-1,-1-1,0 1,3-3,134-94,-70 22,-57 54</inkml:trace>
  <inkml:trace contextRef="#ctx0" brushRef="#br0" timeOffset="995.278">2233 1,'-4'34,"-8"25,0 7,1-2,2-8,4-8,1-7,3-7,0-3,1-3,6-1,1-6</inkml:trace>
  <inkml:trace contextRef="#ctx0" brushRef="#br0" timeOffset="1249.818">1923 256,'48'0,"40"-5,14-2,0 1,-8-4,-15 1,-12 0,-7-1,-14-1</inkml:trace>
  <inkml:trace contextRef="#ctx0" brushRef="#br0" timeOffset="4617.054">2911 481,'-20'24,"-10"13,-5 4,-2 1,1-7,6-5,4-7,2-3,-1-5,0-5,4-4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367 114,'0'366,"-51"-132,9-138,29-90,17-12</inkml:trace>
  <inkml:trace contextRef="#ctx0" brushRef="#br0" timeOffset="350.28">0 481,'29'-10,"19"-8,6 0,-1 2,-4 4,-7 4,-5-1,-5 0,-2 3,-1 1,-2 3,-5-5,-1 1,0-5,2 0,-3-3,-5 1</inkml:trace>
  <inkml:trace contextRef="#ctx0" brushRef="#br0" timeOffset="837.391">650 1,'-19'217,"10"190,9-407,5 45,-6-44,1 0,0-1,0 1,0 0,1 0,-1-1,0 1,0 0,0 0,0-1,1 1,-1 0,0-1,1 1,-1 0,1-1,-1 1,0 0,1-1,-1 1,1-1,0 1,-1-1,1 1,-1-1,1 0,0 1,-1-1,1 0,0 1,0-1,-1 0,1 0,0 1,0-1,-1 0,1 0,0 0,0 0,-1 0,1 0,0 0,0-1,-1 1,1 0,0 0,-1-1,1 1,0 0,-1-1,1 1,0 0,-1-1,1 1,0-1,110-110,-107 108,60-50,-62 52,-1 0,1 1,-1-1,1 0,-1 0,1 1,-1-1,1 1,0-1,-1 1,1 0,0-1,0 1,-1 0,1 0,0 0,-1 1,1-1,0 0,-1 1,1-1,0 1,-1-1,1 1,-1 0,1-1,-1 1,1 0,-1 0,0 0,1 0,-1 1,0-1,0 0,0 0,0 1,0-1,0 1,0-1,0 1,0-1,-1 1,1 0,-1 0,2 4,0 1,-1 0,0 0,0 0,-1 0,1 0,-2 0,1 0,-1 0,0 0,0 0,-1 0,0 0,-1 0,-5 78,26-61,-8-23</inkml:trace>
  <inkml:trace contextRef="#ctx0" brushRef="#br0" timeOffset="1319.485">1101 678,'16'-2,"-1"0,0-1,1-1,-1 0,-1-1,1-1,-1 0,0-1,0-1,-1 0,0-1,0 0,9-10,-19 17,-1 0,0 0,0-1,0 1,0-1,0 0,0 1,0-1,-1 0,0 0,1 0,-1 0,0 0,-1 0,1 0,0 0,-1-1,0 1,0 0,0 0,0 0,0-1,-1 1,1 0,-1 0,0 0,0 0,0 0,0 0,-1 0,1 0,-1 0,1 0,-1 1,0-1,0 1,-1-1,1 1,0 0,-1 0,1 0,-1 0,0 1,0-1,1 1,-1-1,0 1,0 0,0 0,-1 0,-1 0,-7 4,0 0,0 1,1 0,0 1,0 0,0 1,1 0,-1 1,1 0,1 1,0 0,0 0,0 1,1 0,0 0,1 1,0 0,1 1,0-1,0 1,1 0,1 1,0-1,0 1,1 0,2-8,1 1,-1 0,1-1,0 1,1-1,-1 1,1-1,0 1,0-1,0 1,1-1,-1 0,1 0,0 0,0 0,1 0,-1 0,1 0,0-1,0 1,0-1,0 0,1 0,-1 0,1 0,0-1,0 1,0-1,0 0,0 0,0-1,0 1,1-1,-1 0,1 0,-1 0,1-1,-1 0,1 1,-1-2,1 1,0 0,1-1,128-33,-116 26</inkml:trace>
  <inkml:trace contextRef="#ctx0" brushRef="#br0" timeOffset="1785.416">1440 819,'184'-247,"-184"246,0 0,0 0,1 0,-1 1,0-1,0 0,0 0,1 0,-1 0,1 1,-1-1,0 0,1 0,0 1,-1-1,1 0,-1 1,1-1,0 1,-1-1,1 1,0-1,-1 1,1-1,0 1,0 0,0-1,0 1,-1 0,1 0,0 0,0-1,0 1,0 0,0 0,-1 0,1 0,0 1,0-1,0 0,0 0,0 0,-1 1,1-1,0 0,0 1,-1-1,1 1,0-1,0 1,-1-1,1 1,-1-1,1 1,0 0,-1-1,1 1,-1 0,1 0,-1-1,0 1,1 0,-1 0,0 0,1 0,4 65,7 22,-11-85,0-1,0 1,1-1,-1 1,1-1,0 1,0-1,0 0,0 0,0 0,0 0,1 0,-1 0,1-1,-1 1,1-1,0 0,-1 0,1 0,0 0,0 0,0 0,0-1,-1 0,1 1,0-1,0 0,2 0,3-2,1 0,0-1,-1 0,1 0,-1-1,0 0,0 0,0-1,-1 0,0 0,0-1,0 0,0 0,-1-1,0 0,-1 0,1 0,-1-1,-1 1,1-1,-1 0,-1-1,0 1,0-1,0-2,3-8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1,'-3'12,"1"0,0 0,0 0,2 0,-1 0,2 0,-1 1,2-1,0 0,0 0,1 0,0-1,1 1,1-1,0 0,0 0,7 10,-10-18,1 0,0-1,-1 1,1 0,1-1,-1 0,0 0,0 0,1 0,-1 0,1-1,0 1,0-1,-1 0,1 0,0 0,0-1,0 0,0 1,0-1,0 0,0-1,0 1,-1-1,1 0,0 0,0 0,-1 0,1-1,0 1,-1-1,1 0,2-2,7-4,1-1,-1 0,-1-1,0 0,0-1,-1 0,9-12,-12 11,-6 9,0 0,0 0,0-1,0 1,0 1,1-1,-1 0,1 0,0 1,0 0,0-1,0 1,0 0,1 1,-1-1,0 0,4 0,14 52,-19-34,36 77,-36-90,0-1,0 1,1-1,-1 1,1-1,-1 0,1 0,0 0,0 0,0 0,0 0,0-1,0 0,1 0,-1 0,0 0,1 0,-1 0,0-1,1 0,-1 0,1 0,-1 0,1 0,-1-1,0 1,4-2,6-4,0 0,-1-1,1-1,-2 0,1-1,-1 0,-1 0,1-1,-2-1,1 0,-1 0,-1-1,0 0,-1 0,0-1,-1 0,0 0,-1 0,2-12,1 7,11-7,-11 21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60 259,'19'-8,"0"-1,-1 0,-1-2,0 0,0-1,-1 0,0-1,-2-1,1-1,-2 0,0-1,1-2,-13 16,0 0,1-1,-1 1,0 0,0-1,0 1,-1-1,1 1,0-1,-1 0,0 1,0-1,0 0,0 1,0-1,0 0,-1 1,1-1,-1 1,0-1,1 1,-1-1,0 1,-1-1,1 1,0 0,-1 0,1 0,-1 0,0 0,0 0,0 0,0 0,0 0,0 1,0-1,0 1,-1 0,1 0,0 0,-1 0,1 0,-1 0,1 0,-1 1,0 0,1-1,-1 1,0 0,1 0,-1 0,-2 1,-3-2,0 1,0 0,0 0,0 0,0 1,1 1,-1-1,0 1,0 0,1 1,-1 0,1 0,0 1,0 0,0 0,1 0,-1 1,1 0,0 1,0-1,1 1,0 0,0 0,0 1,1-1,0 1,0 0,0 0,1 1,0-1,1 1,0-1,0 2,0-1,0 0,1 1,1-1,-1 0,1 1,1-1,-1 0,2 1,-1-1,1 0,0 0,1 0,0 0,0 0,0-1,1 1,0-1,1 0,0 0,0-1,0 1,1-1,0 0,0-1,1 1,-1-1,2 0,7 3,0 0,0-1,0-1,1-1,0 0,0-1,0-1,1 0,-1-1,1-1,9 0,104-15,-112 8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16,'-9'-3,"1"0,-1 1,0 0,0 0,0 1,0 0,0 0,0 1,0 0,0 1,0 0,0 0,0 1,0 0,0 1,1 0,-1 0,1 1,0 0,0 0,0 1,0 0,1 1,0-1,0 1,1 1,-1-1,1 1,1 0,-1 1,1-1,1 1,-1 0,1 0,1 1,0-1,0 1,0 0,1 1,1 0,0-1,1 1,0 0,0 0,1-1,0 1,1 0,0-1,1 1,-1-1,2 0,0 0,0 0,0 0,1-1,0 1,1-1,0 0,0-1,1 0,0 0,0 0,1-1,-1 0,1 0,6 2,-8-6,-1-1,1 0,0 0,0 0,0-1,0 1,0-1,0-1,0 1,0-1,0 0,0-1,0 0,-1 1,1-2,0 1,-1-1,0 1,0-2,0 1,0 0,1-2,93-95,-86 81,-1 0,-1-1,-1 0,-1-1,-1 0,0 0,-2 0,0-3,-6 44,0 1,1-1,1 1,0-1,2 0,0 0,2 0,0-1,1 1,1-1,2 0,-6-11,2-1,-1 0,1-1,0 1,0-1,1 0,0-1,0 1,0-1,1-1,-1 1,1-1,0-1,0 0,1 0,-1 0,1-1,-1 0,1-1,0 0,0 0,-1-1,1 0,0-1,7-1,8 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4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41,6-41,29 318,-47-93,6-87,12-138,0 1,0-1,-1 1,1 0,0-1,0 1,0 0,0-1,0 1,0 0,0-1,0 1,0 0,0-1,0 1,1 0,-1-1,0 1,0-1,0 1,1 0,-1-1,0 1,1-1,-1 1,1-1,-1 1,1-1,-1 1,1-1,-1 0,1 1,-1-1,1 0,-1 1,1-1,0 0,-1 0,1 1,-1-1,1 0,0 0,-1 0,1 0,0 0,-1 0,1 0,0 0,-1 0,1 0,0 0,-1 0,1-1,-1 1,1 0,0 0,-1-1,1 1,-1 0,1-1,-1 1,1-1,31-33,-28 30,171-253,-173 254,0 1,0 0,0-1,1 1,-1 0,1 0,-1 1,1-1,0 0,0 1,0-1,0 1,0 0,0 0,0 0,0 1,0-1,0 1,0 0,1-1,-1 1,0 1,0-1,0 0,0 1,0 0,1-1,-1 1,0 1,0-1,-1 0,1 1,0-1,0 1,-1 0,1 0,-1 0,1 0,-1 0,0 1,0-1,0 1,0-1,-1 1,1 0,-1 0,1-1,-1 1,0 0,0 1,6 149,-9-52,1-100,1 0,0 1,-1-1,1 0,0 0,0 0,0 0,0 0,0 0,0 1,0-1,0 0,0 0,1 0,-1 0,0 0,1 0,-1 0,1 0,-1 0,1 0,0 0,-1 0,1 0,0 0,0 0,-1 0,1-1,0 1,0 0,0-1,0 1,0 0,0-1,0 0,0 1,0-1,0 1,0-1,1 0,-1 0,0 0,0 0,0 0,0 0,0 0,1 0,-1 0,0 0,1-1,20-26,-11 12</inkml:trace>
  <inkml:trace contextRef="#ctx0" brushRef="#br0" timeOffset="619.438">879 485,'-30'6,"1"2,0 1,0 2,1 0,-14 10,36-18,-1 1,1 0,-1 1,1-1,0 1,1 1,-1-1,1 1,0 0,1 0,-1 0,1 1,1-1,-1 1,1 0,0 0,0 1,1-1,0 0,1 1,-1-1,1 1,1 0,0 2,-1-8,1 0,0 0,0 0,0 0,0 0,0 0,0 0,0-1,1 1,-1 0,1 0,0 0,-1 0,1-1,0 1,0 0,0-1,0 1,0-1,0 1,1-1,-1 1,0-1,1 0,-1 0,1 0,0 0,-1 0,1 0,0 0,0 0,-1 0,1-1,0 1,0-1,0 0,0 1,0-1,-1 0,1 0,0 0,0 0,0-1,2 1,80-34,-57 15,-2-2,0 0,-1-2,-2-1,14-19,-13 18,-23 24,0 0,1 0,-1 0,0 0,1 0,-1 0,1 0,-1 0,1 0,-1 0,1 1,0-1,0 0,-1 0,1 1,0-1,0 1,0-1,-1 1,1-1,0 1,0-1,0 1,0 0,0-1,0 1,0 0,0 0,0 0,0 0,0 0,0 0,0 0,0 0,0 0,0 0,0 1,0-1,0 0,0 1,0-1,0 0,0 1,0 0,0-1,0 1,-1-1,1 1,0 0,0 0,-1-1,1 1,-1 0,1 0,0 0,-1 0,1 0,14 65,-14-55,0 0,1 0,0 0,1 0,0 0,1 0,0-1,1 0,0 0,0 0,1-1,1 1,0-1,0-1,7 8,6-4</inkml:trace>
  <inkml:trace contextRef="#ctx0" brushRef="#br0" timeOffset="1082.048">1160 428,'83'285,"-67"-227,-16-57,0 0,1 0,-1 0,1 0,-1 0,1 0,-1 0,1 0,-1 0,1 0,0 0,0-1,0 1,-1 0,1-1,0 1,0 0,0-1,0 1,0-1,0 0,0 1,0-1,0 0,0 1,0-1,0 0,0 0,0 0,1 0,-1 0,0 0,0 0,0 0,0-1,0 1,0 0,0-1,0 1,0-1,0 1,0-1,0 1,0-1,0 1,-1-1,1 0,0 0,0 0,-1 1,1-1,0 0,-1 0,14-15,-2-1,0 0,-1 0,-1-1,0-1,6-17,3-4,32-63,-44 96,-2 7</inkml:trace>
  <inkml:trace contextRef="#ctx0" brushRef="#br0" timeOffset="1501.645">1611 710,'40'-35,"-2"-1,-1-2,-2-1,2-7,-6-23,-31 67,1 1,-1-1,0 0,0 1,0-1,0 1,0-1,0 1,-1-1,1 1,0-1,-1 1,1-1,-1 1,1 0,-1-1,0 1,0 0,0-1,0 1,0 0,0 0,0 0,0 0,0 0,0 0,0 0,-1 0,1 0,0 0,-1 1,1-1,-1 1,1-1,-1 1,1-1,-1 1,1 0,-1 0,1 0,-1 0,1 0,-1 0,1 0,-1 0,1 0,-1 1,-9 2,0 0,0 1,1 0,0 1,0 0,0 0,0 1,1 0,0 1,0 0,1 1,-1 0,2 0,-1 1,1-1,1 2,0-1,0 1,0 0,1 0,1 0,0 1,0 0,1-1,1 1,0 1,0-1,0-4,0 0,1 0,0 0,0 0,1 1,0-1,0 0,0 0,1 0,0 0,1 0,0 0,0 0,0 0,1-1,-1 1,2-1,-1 1,1-1,0 0,0-1,1 1,-1-1,1 0,1 0,-1 0,1 0,-1-1,1 0,1-1,3 3,126-2,-111-5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58 374,'56'-10,"0"-2,0-2,-2-3,18-9,-38 13,-1-1,-1-1,0-2,-1-1,-1-1,0-2,3-5,-27 21,1 0,-1-1,-1 0,1-1,-1 1,0-1,0 0,-1 0,0 0,0-1,-1 1,0-1,0 0,-1 0,0 0,0-6,-1 14,-1-1,0 0,0 0,1 0,-1 0,0 0,0 1,0-1,0 0,0 0,0 0,-1 0,1 0,0 0,0 1,0-1,-1 0,1 0,-1 0,1 1,0-1,-1 0,1 0,-1 1,0-1,1 0,-1 1,1-1,-1 1,0-1,0 1,1-1,-1 1,0-1,0 1,0 0,1-1,-1 1,0 0,0 0,0 0,0 0,0 0,1 0,-1 0,0 0,0 0,0 0,0 0,0 0,0 1,1-1,-2 0,-38 30,25-4,1 0,1 1,1 0,2 1,1 0,1 0,1 1,2 0,-1 20,1-23,-31 235,20-130,-6-1,-21 66,39-181,-1 0,0 0,-1 0,-1-1,0 0,-1 0,0-1,-1 0,-1 0,0-1,0 0,-2-1,1 0,-1-1,-1 0,0-1,0-1,0 0,-1 0,-1-1,0-1,9-5,0 0,0 0,0-1,0 0,0 0,0 0,0-1,0 0,0 0,0 0,0-1,0 0,0 0,1 0,-1-1,1 0,0 0,0 0,0-1,0 0,0 0,1 0,0 0,0-1,0 0,0 0,1 0,-1 0,2 0,-1-1,0 1,1-1,0 0,0 1,1-1,0 0,0 0,0 0,0-6,1-9,1 0,1 0,1 0,1 0,0 0,2 1,0-1,2 1,0 1,1 0,1 0,0 0,2 2,0-1,1 1,0 1,2 1,0 0,0 0,2 2,-1 0,2 1,0 0,0 2,15-7,-16 8,1 1,0 0,0 1,1 1,0 1,0 1,0 0,1 1,-1 2,20-1,-15 3</inkml:trace>
  <inkml:trace contextRef="#ctx0" brushRef="#br0" timeOffset="303.594">905 543,'-17'10,"0"1,0 1,1 0,1 1,0 1,1 0,0 1,1 0,1 1,1 1,0 0,-2 7,11-21,0 0,0 0,1 0,-1 0,1 0,0 0,0 0,0 1,0-1,1 0,-1 1,1-1,0 1,0-1,0 0,0 1,1-1,-1 0,1 1,0-1,0 0,0 0,1 1,-1-1,1 0,0 0,-1-1,1 1,0 0,1-1,-1 1,0-1,1 1,0-1,-1 0,1 0,0 0,0-1,0 1,0-1,0 0,0 1,2-1,7 0,0 0,0-1,0 0,0-1,0 0,0-1,-1 0,1-1,0 0,-1-1,0 0,0-1,0 0,0-1,-1 0,0-1,0 0,-1 0,0-1,0 0,-1-1,0 0,0 0,-1-1,0 0,-1 0,0-1,-1 1,0-1,0-1,-1 1,-1 0,0-1,-1 0,0 0,0-7,-2 14,0 0,-1 0,0 0,0 0,0 0,-1 1,0-1,0 0,0 1,0-1,-1 1,1-1,-1 1,0 0,0 0,-1 1,1-1,-1 1,0-1,0 1,0 0,0 1,-1-1,1 1,-1 0,0 0,1 0,-1 0,0 1,0 0,0 0,0 0,0 1,0 0,0 0,0 0,0 0,0 1,0 0,0 0,0 0,0 1,0-1,-4 3,-17 9</inkml:trace>
  <inkml:trace contextRef="#ctx0" brushRef="#br0" timeOffset="616.238">1188 910,'9'-29,"9"-19,0-6,3 6,-3 7,1 9,-3 7,0 6,-2 3,1 3,3-1,3 3,-2-3,1 3,1 6,-2 5</inkml:trace>
  <inkml:trace contextRef="#ctx0" brushRef="#br0" timeOffset="1104.106">1836 543,'-8'-4,"0"1,0 0,0 0,0 1,-1 0,1 1,-1-1,0 2,1-1,-1 1,0 0,1 1,-1 0,1 1,-1 0,1 0,-1 0,1 1,0 0,0 1,1 0,-1 0,1 1,-2 1,1 1,1 1,0-1,1 1,0 0,0 1,1-1,0 1,0 0,1 1,0-1,1 1,0 0,0-1,1 1,1 0,-1 1,2-1,-1 0,1 0,1 0,0 1,1-1,-1 0,2 0,0-1,0 1,2 2,0-4,1-1,0 0,1-1,0 0,0 0,0 0,1-1,0 0,0-1,0 1,0-1,1-1,-1 0,1 0,0-1,0 0,0 0,1-1,-1 0,0-1,0 0,0-1,1 1,1-2,8-4</inkml:trace>
  <inkml:trace contextRef="#ctx0" brushRef="#br0" timeOffset="1671.098">2062 713,'47'-10,"0"-2,-1-2,-1-2,0-2,29-17,-69 34,1-1,-1-1,-1 1,1-1,0 1,-1-1,1-1,-1 1,0-1,0 1,0-1,0 0,-1 0,0-1,0 1,0-1,0 0,-1 0,0 0,0 0,0 0,0 0,0-3,-5 5,-1 1,1-1,0 0,-1 1,1 0,-1 0,0 0,0 0,0 1,0-1,0 1,0 0,0 0,0 0,0 1,-1 0,1-1,0 2,0-1,-1 0,1 1,0 0,0 0,0 0,0 0,0 1,-3 1,-7-1,0 2,-1 0,1 0,1 2,-1 0,1 0,0 1,0 1,1 0,0 0,0 2,1-1,0 1,1 1,0 0,1 1,0-1,1 2,0-1,1 1,0 0,1 1,1 0,0-1,1 2,0-1,1 0,1 1,0 1,3-11,-1 1,1 0,1 0,-1-1,1 1,0-1,0 1,0-1,1 0,0 0,0 0,0 0,1-1,0 1,-1-1,2 0,-1 0,0 0,1 0,0-1,-1 0,1 0,1 0,-1-1,0 0,1 0,-1 0,1 0,1-1,19 5,-1-1,1-1,0-1,0-2,24-1,34-2,-59 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5:56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332 542,'-4'-4,"0"-1,-1 0,0 1,0 0,0 0,0 0,0 1,-1 0,0 0,0 0,0 1,0 0,0 0,0 0,0 1,-1 0,1 0,0 0,-1 1,1 0,-1 0,1 1,-1 0,1 0,0 0,0 1,0 0,0 0,0 1,0 0,0 0,1 0,-1 0,0 2,-3-1,1 1,0 0,0 1,1 0,-1 0,1 0,1 1,-1 0,1 0,0 1,1 0,0 0,0 0,1 1,-3 4,3-4,0 1,1-1,0 0,1 1,0-1,0 1,1 0,0 0,0 0,2 0,-1-1,1 1,1 4,-1-6,1 0,0 0,0 0,1 0,0 0,0-1,1 1,0-1,0 0,1 0,0 0,0-1,1 0,0 0,0 0,0-1,0 1,1-2,0 1,0-1,0 0,1 0,0-1,-1 0,1 0,0-1,0 0,0 0,1-1,-1 0,0-1,1 0,-1 0,0 0,0-1,1-1,-1 1,0-1,8-3,42-29,-40 21</inkml:trace>
  <inkml:trace contextRef="#ctx0" brushRef="#br0" timeOffset="347.13">615 628,'-7'10,"1"1,0 1,1-1,0 1,1 0,1 0,-1 0,2 0,0 1,0-1,1 1,1 0,0-1,1 1,0-1,3 13,-3-23,0 1,1-1,-1 1,1-1,-1 1,1-1,0 0,0 0,0 1,0-2,0 1,1 0,-1 0,0-1,1 1,0-1,-1 0,1 0,0 0,-1 0,1 0,0 0,0-1,0 0,0 1,0-1,0 0,-1 0,1-1,0 1,0-1,0 1,92-30,-82 25,0 0,-1-1,1-1,-1 0,0-1,-1 0,0-1,0 0,-1 0,0-2,-1 1,0-1,0 0,-1-1,-1 0,0 0,-1 0,0-1,2-8,-7 16,-1 0,0 0,0 1,-1-1,1 0,-1 1,0-1,-1 0,1 1,-1 0,1-1,-1 1,-1 0,1 0,-1 0,1 0,-1 0,0 0,-1 1,1 0,-1-1,1 1,-1 1,0-1,0 0,0 1,0 0,-1 0,1 0,0 1,-1-1,0 1,1 0,-1 0,0 1,1-1,-1 1,0 0,1 0,-1 1,0-1,0 1,-7-2,1 1,-1-1,0 2,0 0,0 0,0 1,1 0,-1 1,1 1,0 0,0 0,0 1,0 0,0 2,-13 10</inkml:trace>
  <inkml:trace contextRef="#ctx0" brushRef="#br0" timeOffset="882.221">953 882,'206'-255,"-172"224,-33 59,-2-19,0-1,0 1,1 0,0-1,1 1,0 0,0-1,1 1,0-1,0 1,1-1,0 0,2 4,-4-9,1 0,0 1,0-1,0 0,1 0,-1 0,1 0,-1 0,1-1,0 1,0-1,0 0,1 0,-1 0,0 0,1-1,-1 1,1-1,-1 0,1 0,0 0,0 0,-1-1,1 1,0-1,0 0,0 0,0-1,-1 1,1-1,1 0,7-5,0-1,-1 0,0 0,0-1,-1-1,0 0,-1 0,0-1,0 0,-1-1,0 0,-1 0,0 0,-1-1,0 0,-1 0,0-1,-1 0,4-25,-10 24</inkml:trace>
  <inkml:trace contextRef="#ctx0" brushRef="#br0" timeOffset="1362.992">1885 486,'0'-2,"0"0,0 1,0-1,0 0,-1 1,1-1,-1 0,1 1,-1-1,0 0,1 1,-1-1,0 1,0-1,0 1,0 0,0-1,-1 1,1 0,0 0,-1 0,1 0,0 0,-1 0,1 0,-1 0,0 1,1-1,-1 0,0 1,1 0,-1-1,0 1,1 0,-1 0,0 0,0 0,1 0,-1 0,0 0,1 1,-1-1,0 1,-1 0,-75 26,14 23,62-48,1-1,0 1,0 0,-1 0,1 0,1 0,-1 0,0 0,0 0,1 1,-1-1,1 0,0 0,-1 0,1 1,0-1,0 0,1 0,-1 0,0 1,1-1,-1 0,1 0,0 0,0 0,-1 0,1 0,1 0,-1 0,0 0,0 0,1-1,-1 1,1 0,54 40,12 17,-67-57,0 0,0 0,0 0,0 0,-1 0,1 0,-1 0,0 0,1 1,-1-1,0 0,0 0,0 0,-1 0,1 0,0 0,-1 0,0 0,1 0,-1 0,0 0,0 0,0 0,0 0,0 0,0-1,-1 1,1 0,-1-1,1 1,-1-1,0 0,1 0,-2 1,-66 34,62-33,-130 22,125-25</inkml:trace>
  <inkml:trace contextRef="#ctx0" brushRef="#br0" timeOffset="2067.899">1913 769,'17'0,"-1"-1,1 0,0-1,-1-1,1 0,-1-1,0-1,-1 0,1-2,-1 0,0 0,0-1,-1-1,0 0,-1-1,0-1,8-9,-16 15,-1-1,-1 0,1 0,-1-1,0 1,0-1,-1 0,0 1,0-1,-1 0,0 0,0 0,0 0,-1-3,0 7,0 0,0 0,0 0,-1 0,0 0,1 0,-1 0,0 0,0 0,0 1,-1-1,1 0,-1 1,0-1,1 1,-1-1,0 1,0 0,-1 0,1 0,0 0,-1 0,1 0,-1 1,0-1,1 1,-1 0,0-1,0 1,0 1,0-1,0 0,0 1,-9 0,1 1,0 1,-1 0,1 0,0 1,0 0,0 1,0 0,1 1,0 0,0 1,0 0,1 1,-1 0,2 0,-1 1,1 0,0 0,1 1,0 0,0 1,1-1,-4 8,7-12,-1 0,1-1,1 1,-1 0,1 1,0-1,0 0,0 1,1-1,0 1,0-1,0 1,1 0,0-1,0 1,0-1,1 1,0 0,0-1,0 1,1-1,-1 1,2-1,-1 0,0 0,1 0,0 0,0 0,0-1,1 1,0-1,-1 0,2 0,-1 0,3 1,4 2,0-2,0 1,1-1,-1-1,1 0,0-1,1 0,-1-1,0 0,1-1,-1-1,1 0,-1 0,1-1,-1-1,0 0,0 0,1-2,-2 1,13-6,22-11,0-2,-1-2,-1-1,19-17,-49 34,-1-1,0 0,-1-1,0 0,0-1,-1 0,-1-1,0 0,0-1,-1 0,-1 0,0-1,-1 0,0-1,-2 1,3-8,-8 19,1 0,-1 0,0 0,0 0,0 0,-1 0,1 1,-1-1,0 0,1 0,-1 0,0 1,0-1,-1 1,1-1,-1 1,1-1,-1 1,0 0,0-1,0 1,0 0,0 0,0 1,-1-1,1 0,0 1,-1-1,0 1,1 0,-1 0,0 0,1 0,-1 1,0-1,0 1,0-1,0 1,0 0,0 0,1 0,-1 1,0-1,0 1,0-1,0 1,1 0,-1 0,0 0,1 1,-1-1,-1 2,-3 0,1 0,0 0,1 1,-1 0,1 0,-1 1,1-1,0 1,1 0,-1 0,1 1,0-1,0 1,-2 6,5-10,-1 1,1 0,0 0,0 0,0 0,0 0,0 0,1 1,0-1,-1 0,1 0,0 0,0 0,1 1,-1-1,1 0,0 0,0 0,0 0,0 0,0 0,0 0,1 0,0-1,-1 1,1 0,0-1,0 0,1 1,-1-1,0 0,2 1,73 32,-71-34,1 1,-1-1,1 1,-1 1,0-1,0 1,0 0,0 1,0-1,-1 1,0 0,0 1,0-1,0 1,0 0,-1 0,0 1,2 3,-4-3,-1 0,0 0,-1 1,1-1,-1 0,-1 0,1 0,-1 0,0 0,0 0,-1 0,0 0,0 0,0-1,-1 1,1-1,-1 1,-1-1,-1 3,-5 9</inkml:trace>
  <inkml:trace contextRef="#ctx0" brushRef="#br0" timeOffset="2484.041">2844 458,'28'278,"-27"-267,0 0,2 0,-1 0,1-1,1 1,0-1,0 0,1 0,1 0,-1-1,7 7,-11-15,0 0,0 0,0 0,0-1,0 1,1 0,-1-1,0 1,1-1,-1 1,0-1,1 0,-1 0,1 1,-1-1,0 0,1 0,-1 0,1-1,-1 1,0 0,1 0,-1-1,0 1,1-1,-1 1,0-1,1 0,-1 1,0-1,0 0,0 0,0 0,0 0,0 0,0 0,0 0,0 0,0 0,-1 0,1-1,0 1,-1 0,1-1,30-59,-31 60,30-64,2 1,3 2,3 1,10-8,-36 50</inkml:trace>
  <inkml:trace contextRef="#ctx0" brushRef="#br0" timeOffset="3733.758">3550 515,'-1'-3,"0"1,0-1,0 1,-1-1,1 1,-1 0,0 0,1 0,-1 0,0 0,0 0,0 0,-1 1,1-1,0 1,-1 0,1-1,-1 1,1 0,-1 0,1 1,-1-1,0 1,1-1,-1 1,0 0,1 0,-1 0,0 0,0 0,1 1,-1-1,0 1,1-1,-1 1,1 0,-1 0,1 1,-1-1,-9 6,0 1,0 1,1 0,0 0,0 1,1 1,1-1,-1 2,2-1,0 1,0 0,1 1,1 0,0 0,0 1,2-1,0 1,0 0,1 0,1 1,0 2,1-14,0 1,0-1,1 1,-1 0,1-1,0 1,0 0,1-1,-1 1,0 0,1-1,0 1,0-1,0 1,1-1,-1 1,1-1,0 0,-1 0,2 0,-1 0,0 0,0 0,1-1,0 1,-1-1,1 1,0-1,0 0,0 0,1-1,-1 1,0 0,1-1,-1 0,1 0,-1 0,1 0,0-1,-1 1,1-1,0 0,0 0,15-6,0 0,0-1,-1-1,1-1,-2-1,0 0,0-1,-1-1,0 0,-1-1,0-1,-1-1,-1 0,-1 0,0-1,0-1,4-11,-15 28,-1-2,0 1,0 0,0-1,1 1,-1 0,1 0,-1-1,1 1,0 0,-1 0,1-1,0 1,0 0,0 0,-1 0,1 0,0 0,1 0,-1 1,0-1,0 0,0 0,0 1,1-1,-1 1,0-1,0 1,1 0,-1-1,0 1,1 0,-1 0,1 0,-1 0,0 0,1 0,-1 0,0 0,1 1,-1-1,0 1,1-1,-1 1,0-1,0 1,1-1,0 2,31 138,-27-127,1 0,0 0,1-1,0 0,1-1,1 1,-1-2,2 0,0 0,0-1,3 2,-9-7,0-1,0 1,1-1,0 0,-1-1,1 1,0-1,0 0,0-1,1 0,-1 0,0 0,0 0,1-1,-1 0,0-1,1 1,-1-1,0 0,0-1,0 1,0-1,0-1,0 1,0-1,4-2,16-16,0-1,-2-1,0-1,-2-1,0 0,-2-2,-1-1,-1 0,-2-1,2-6,8-9,2-9,-2-2,-3-1,-2 0,-2-2,-3 0,-3-1,0-13,-9-13,-4 85,-1-1,0 0,0 1,1-1,-1 1,0-1,0 1,0-1,0 1,0 0,0-1,0 1,0 0,0 0,0-1,0 1,0 0,0 0,0 0,1 0,-1 1,0-1,0 0,0 0,0 0,0 1,0-1,0 1,0-1,0 0,0 1,0 0,1-1,-1 1,0-1,0 1,1 0,-1 0,1-1,-1 1,0 0,1 0,-1 0,1 0,0 0,-1 0,1 0,0 0,-1-1,1 1,0 0,0 0,0 0,0 0,0 0,0 0,0 0,0 0,1 1,-13 29,3 1,0 1,2-1,2 1,1 1,1-1,2 0,1 1,2-1,1 1,-1 54,-2-34,-1-25,0 1,3 0,0 0,2 0,1-1,6 19,-5-48,-5-10</inkml:trace>
  <inkml:trace contextRef="#ctx0" brushRef="#br0" timeOffset="3962.572">4086 374,'38'0,"33"0,8 0,-4 0,-11 0,-10 0,-10 0,-8 0,-5 0,-4 0,-5 5,-3 1,-3 0</inkml:trace>
  <inkml:trace contextRef="#ctx0" brushRef="#br0" timeOffset="4181.363">4763 599,'0'24,"0"8</inkml:trace>
  <inkml:trace contextRef="#ctx0" brushRef="#br0" timeOffset="4348.763">4792 148,'0'0</inkml:trace>
  <inkml:trace contextRef="#ctx0" brushRef="#br0" timeOffset="4696.862">5017 317,'60'396,"-33"-332,-26-62,0-1,0 0,0 1,0-1,0 0,0 0,1 0,-1 0,0 0,0 0,1-1,-1 1,1 0,-1-1,1 1,-1-1,1 1,-1-1,1 0,-1 1,1-1,0 0,-1 0,1 0,-1 0,1-1,-1 1,1 0,0-1,-1 1,1-1,-1 1,0-1,1 0,-1 1,1-1,-1 0,0 0,0 0,0 0,1 0,-1-1,73-101,-45 55,73-116,-90 149,0 3</inkml:trace>
  <inkml:trace contextRef="#ctx0" brushRef="#br0" timeOffset="5236.075">5582 599,'19'-11,"21"-10,-1-2,-2-2,0-1,29-29,-64 54,-1 1,0-1,1 1,-1-1,1 0,-1 1,0-1,0 0,1 0,-1 0,0 0,0 0,0 0,0-1,0 1,0 0,-1 0,1-1,0 1,-1 0,1-1,0 1,-1-1,0 1,1 0,-1-1,0 1,0-1,0 0,0 1,0-1,0 1,0-1,0 1,-1-1,1 1,-1 0,1-1,-1 1,1-1,-1 1,0 0,0 0,0-1,1 1,-1 0,-1 0,1 0,0 0,0 0,0 0,0 0,-1 0,1 0,0 1,-1-1,1 1,0-1,-1 1,0-1,-11 1,-1 0,0 1,0 0,1 1,-1 1,1 0,0 0,0 2,0 0,0 0,1 1,0 1,0 0,0 0,1 1,0 1,1 0,0 0,0 1,1 0,1 1,-1 0,2 0,-1 1,2 0,-1 0,-2 9,5-12,1 0,0 0,1 0,-1 0,2 0,-1 1,1-1,1 1,0-1,0 1,0-1,2 1,-1-1,1 0,0 0,1 1,0-2,1 1,-1 0,2-1,-1 1,1-1,1 0,6 2,1 0,0-1,1-1,-1-1,1 1,1-2,-1 0,1-1,0-1,1 0,-1-1,1 0,14 0,-23-2,45 1,-34-7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21,'-1'49,"-1"-27,2 0,0 1,2-1,0 0,1 0,2 0,3 11,-8-32,0 0,0 0,0 0,0 0,1 0,-1 0,0 0,0 0,1 0,-1 0,1 0,-1 0,1 0,-1 0,1-1,-1 1,1 0,0 0,-1 0,1-1,0 1,0 0,0-1,0 1,-1-1,1 1,0-1,0 1,0-1,0 0,0 1,0-1,0 0,0 0,0 0,0 0,1 0,-1 0,0 0,0 0,0 0,0 0,0-1,0 1,0 0,0-1,0 1,-1-1,1 1,0-1,0 1,0-1,0 0,0 1,-1-1,1 0,0 0,-1 1,1-1,-1 0,1 0,198-246,-199 245,1 1,0-1,0 1,0 0,0-1,0 1,0 0,1-1,-1 1,0 0,1 0,-1 0,0 0,1 0,-1 1,1-1,0 0,-1 1,1-1,0 1,-1-1,1 1,0 0,-1 0,1 0,0 0,0 0,-1 0,1 0,0 0,-1 1,1-1,0 1,-1-1,1 1,-1 0,1 0,-1-1,1 1,-1 0,1 0,-1 0,0 1,0-1,1 0,-1 0,0 1,0-1,0 1,0-1,-1 1,10 134,-12-98,1 78,-5-1,-5 0,-5-1,-6 0,-20 59,-106 178,125-303,22-48,1 0,-1 0,1 0,-1 0,1 1,-1-1,1 0,-1 0,1 0,-1 0,0 0,1 0,-1 0,1 0,-1-1,1 1,-1 0,1 0,-1 0,1 0,-1-1,1 1,-1 0,1-1,-1 1,1 0,-1-1,1 1,0 0,-1-1,1 1,0-1,-1 1,1-1,0 1,0-1,-1 1,1-1,0 1,0-1,0 1,0-1,0 1,0-1,0 1,0-1,0 0,0 1,0-1,0 1,0-1,0 1,0-1,0 1,1-1,-1 1,0-1,0 1,1-1,-1 1,0-1,1 1,3-38,1 1,2-1,2 2,10-28,-16 53,128-339,-121 323,52-92,-50 108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0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29,'-16'2,"0"0,0 1,0 1,0 0,1 1,0 1,0 0,0 1,1 1,-7 5,14-10,1 1,-1 0,1 0,0 0,0 1,0-1,1 1,0 1,0-1,0 1,1 0,-1 0,1 0,1 1,-1 0,1-1,1 1,-1 0,1 0,0 1,1-1,-1 0,1 1,1-1,0 0,0 1,0-1,1 1,0-1,0 0,3 8,2-7,0 0,1-1,0 1,1-1,-1-1,1 1,1-1,-1-1,1 1,0-1,0-1,1 0,-1 0,1-1,0 0,0-1,0 0,0 0,10-1,94 5,-90-7</inkml:trace>
  <inkml:trace contextRef="#ctx0" brushRef="#br0" timeOffset="419.994">953 0,'-44'22,"1"1,0 3,2 1,1 2,2 2,-30 29,63-55,0 0,0-1,0 2,1-1,0 1,0-1,0 1,1 0,0 1,0-1,0 0,1 1,0 0,0-1,0 1,1 0,0 0,1 0,0 0,0 0,0 0,1 0,0 0,0 0,0-1,1 1,0 0,1-1,0 1,0-1,0 0,4 6,0-8,0-1,1 0,-1 0,1 0,0-1,-1 0,1-1,0 0,0 0,0 0,0-1,1-1,-1 1,0-1,0 0,-1-1,1 0,0 0,0-1,-1 0,0 0,1-1,-1 0,-1 0,1-1,2-1,24-20,-1-1,-1-2,-2 0,0-3,15-22,-5 6,-38 47,0-1,0 0,-1 1,1-1,0 1,0-1,0 1,1-1,-1 1,0 0,0 0,1 0,-1-1,1 1,-1 0,1 1,-1-1,1 0,0 0,-1 1,1-1,0 1,-1-1,1 1,0 0,0 0,0 0,-1 0,1 0,0 0,0 0,0 0,-1 1,1-1,0 1,-1-1,1 1,0 0,-1 0,1 0,0 0,59 110,-45-95,1-2</inkml:trace>
  <inkml:trace contextRef="#ctx0" brushRef="#br0" timeOffset="905.064">1376 396,'16'-39,"1"0,2 2,2 0,25-32,-45 67,77-114,-78 116,0 1,0-1,0 1,1-1,-1 0,0 1,0-1,0 0,0 1,0-1,1 0,-1 1,0-1,0 0,1 1,-1-1,0 0,0 0,1 1,-1-1,0 0,1 0,-1 1,0-1,1 0,-1 0,0 0,1 0,-1 0,0 0,1 1,-1-1,1 0,-1 0,0 0,1 0,-1 0,1 0,-1-1,0 1,1 0,-1 0,0 0,1 0,-1 0,0 0,1-1,-1 1,0 0,1 0,-1-1,0 1,1 0,-1 0,0-1,1 1,-8 43,5-35,2-7,-3 9,0 0,0 1,1-1,1 1,0-1,0 1,1 0,0-1,1 1,0 0,1-1,0 1,1-1,0 0,0 0,1 0,1 0,0-1,0 1,0-1,1 0,3 2,-1-7,0-1,0 0,0-1,1 1,-1-2,1 1,-1-1,1 0,0-1,-1 0,1 0,-1-1,1 0,0-1,-1 0,0 0,1-1,-1 0,0 0,0-1,-1 0,1 0,-1-1,0 0,0 0,0-1,4-4,9-13,-1-1,0 0,-2-1,-1-1,-1-1,-2 0,0-1,-2-1,2-8,-10 20,-3 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12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0,'-1'2,"-1"-1,0 0,0 1,1-1,-1 1,1-1,0 1,-1 0,1-1,0 1,0 0,0 0,0 0,1 0,-1 0,0 0,1 0,-1 0,1 0,0 0,0 1,0-1,0 0,0 2,-8 275,9-180,-1-95,0-2,-1 0,1 1,-1-1,1 0,0 0,-1 0,1 0,0 0,1 0,-1 0,0 1,1-1,-1 0,1 0,-1 0,1 0,0 0,0 0,0 0,0-1,0 1,0 0,1 0,-1-1,1 1,-1-1,1 1,-1-1,1 0,0 0,0 0,0 0,0 0,-1 0,1 0,0 0,2 0,6-3,1 0,0-1,-1 0,0-1,1 0,-1-1,-1 0,1 0,6-5,43-21,-40 25,-1 0,1 1,0 1,0 1,1 0,-1 2,0 0,1 1,4 2,-20-2,-1 0,0 0,0 0,1 1,-1 0,0 0,0-1,0 2,0-1,0 0,0 1,0-1,0 1,0 0,-1 0,1 0,-1 0,1 0,-1 1,0-1,0 1,0-1,0 1,0 0,-1 0,1 0,-1 0,0 0,0 0,0 0,0 0,-1 1,1-1,-1 0,0 1,0-1,0 0,0 0,0 1,-1-1,0 0,1 0,-1 0,0 1,-1-1,1 0,-1 0,1-1,-1 1,0 0,0 0,0-1,0 1,0-1,-1 0,1 0,-1 0,-22 16,-1-1,-1-2,-1 0,0-2,-30 9,-73 13,127-34,0 0,1 0,-1-1,0 1,1-1,-1 1,0-1,0 0,1-1,-1 1,0-1,1 0,-1 1,0-1,1-1,-1 1,1-1,0 1,-1-1,1 0,0 0,0 0,0-1,0 1,1-1,-1 0,1 1,-1-1,1 0,0 0,0-1,0 1,1 0,-1-1,1 1,0-1,0 1,0-1,0 0,0 0,3-18</inkml:trace>
  <inkml:trace contextRef="#ctx0" brushRef="#br0" timeOffset="415.734">681 509,'46'-11,"-26"8,0-1,-1 0,0-2,0 0,0-1,-1-1,0-1,0 0,-1-2,0 0,13-12,-28 22,1-1,-1 0,1 0,-1 0,0 0,0-1,0 1,0 0,0-1,-1 0,1 1,-1-1,1 0,-1 0,0 0,0 0,-1 1,1-2,0 1,-1 0,0 0,0 0,0 0,0 0,0 0,-1 0,1 0,-1 0,0 0,0 0,0 0,0 0,0 0,-1 1,1-1,-1 0,0 1,0 0,0-1,0 1,0 0,0 0,-1 0,1 0,-1 0,1 1,-1-1,0 1,1-1,-1 1,0 0,-1 0,-5 2,-1 0,1 0,0 1,0 1,0-1,0 2,0-1,0 1,1 0,-1 1,1 0,1 0,-1 1,1 0,0 0,0 1,0 0,1 0,0 0,1 1,0 0,0 0,0 0,1 1,0 0,1 0,0 0,1 0,-1 0,1 2,2-4,-1 0,1 0,0 1,0-1,1 0,0 1,1-1,-1 0,1 0,1 0,-1 0,1-1,0 1,1-1,0 1,0-1,0 0,0-1,1 1,0-1,0 0,1 0,0 0,4 4,0-2,1 1,0-1,0 0,1-1,-1-1,1 0,1 0,-1-1,1-1,-1 0,10 1,35-2,-32-3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6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4324 509,'0'-1,"1"1,-1 0,0-1,0 1,0-1,1 1,-1-1,0 1,0-1,0 1,0-1,0 1,0-1,0 1,0-1,0 1,0-1,0 1,0-1,0 1,-1-1,1 1,0-1,0 1,0-1,-1 1,1 0,0-1,-1 1,1-1,0 1,-1 0,1-1,0 1,-1 0,1 0,-1-1,1 1,0 0,-1 0,1-1,-1 1,1 0,-1 0,1 0,-1 0,1 0,-1 0,1 0,-1 0,1 0,-1 0,1 0,-1 0,1 0,-1 0,0 0,-16-3,0 0,0 1,0 1,0 0,-1 1,1 1,0 1,0 0,0 1,0 1,-6 3,-6-1,-27 16,55-22,0 1,0-1,0 1,1-1,-1 1,0-1,0 1,1 0,-1-1,0 1,1 0,-1 0,0-1,1 1,-1 0,1 0,0 0,-1 0,1 0,0 0,-1 0,1 0,0 0,0 0,0 0,0-1,0 1,0 0,0 0,0 0,0 0,1 0,-1 0,0 0,1 0,-1 0,0 0,1 0,-1 0,1-1,-1 1,1 0,0 0,-1-1,1 1,0 0,0-1,-1 1,1-1,0 1,0-1,0 1,0-1,-1 1,1-1,0 0,165 76,-163-75,-1 1,1-1,-1 1,0-1,0 1,0 0,0 0,0 0,0 0,-1 1,1-1,-1 0,0 1,1-1,-1 1,0-1,0 1,0 0,-1-1,1 1,-1 0,0 0,1-1,-1 1,0 0,-1 0,1 0,0-1,-1 1,1 0,-1-1,0 1,0 0,0-1,-1 1,1-1,0 0,-1 1,1-1,-1 0,0 0,0 0,0 0,0 0,0 0,-2 1,-14 12,0-1,-1 0,0-1,-1-1,-1-1,-6 2,-57 34,79-44,-52 42,56-44,0 0,0 0,0 0,0 1,0-1,0 0,0 0,1 1,-1-1,0 0,1 1,-1-1,1 1,-1-1,1 1,0-1,0 1,0-1,-1 1,2-1,-1 1,0-1,0 1,0-1,1 1,-1-1,1 1,-1-1,1 0,-1 1,1-1,0 0,0 1,0-1,-1 0,1 0,0 0,1 0,-1 0,0 0,0 0,1 1,7 2,0 0,1-1,-1 0,1 0,-1-1,1 0,0-1,0 0,0 0,0-1,0 0,0-1,5-1,8 1,-16 1,0 0,0-1,1 0,-1 0,0 0,-1-1,1 0,0 0,0-1,-1 0,1 0,-1-1,0 1,0-1,0-1,-1 1,0-1,3-2,3-7</inkml:trace>
  <inkml:trace contextRef="#ctx0" brushRef="#br0" timeOffset="454.047">4295 0,'-57'181,"46"-133,-118 544,110-489,9-45,-2 0,-3 0,-2-1,-16 33,-54 130,83-212</inkml:trace>
  <inkml:trace contextRef="#ctx0" brushRef="#br0" timeOffset="4939.862">5481 734,'-18'-4,"0"-1,0 1,-1 0,1 2,-1 0,1 1,-1 0,1 2,-1 0,1 1,-1 1,1 1,-7 2,14 2,1 1,0 0,0 0,0 1,1 0,1 1,0 0,0 0,1 1,1 0,0 0,1 1,0-1,0 1,2 0,-1 0,2 1,0-1,0 1,1-1,1 6,-1-15,1 0,-1 0,1 0,-1 0,1 0,1 0,-1 0,0 1,1-2,0 1,0 0,0 0,0 0,1 0,0-1,-1 1,1 0,1-1,-1 0,0 1,1-1,0 0,-1 0,1-1,0 1,1-1,-1 1,0-1,1 0,-1 0,1 0,0-1,0 1,12-2,-1 0,1-1,-1 0,1-1,-1-1,0 0,0-1,0-1,0-1,-1 0,0 0,0-2,0 0,-1 0,0-1,-1-1,0 0,9-10,179-161,-199 179,0 1,0-1,1 1,-1 0,0 0,1-1,0 1,-1 0,1 0,-1 1,1-1,0 0,0 0,-1 1,1-1,0 1,0 0,0-1,0 1,0 0,-1 0,1 0,0 0,0 1,0-1,0 0,0 1,-1 0,1-1,0 1,0 0,-1 0,1 0,0 0,-1 0,1 0,-1 0,0 0,1 1,-1-1,0 0,0 1,0 0,0-1,0 1,0 0,16 38,-15-32,0-1,1 1,0-1,0 0,1 0,0 0,0 0,0 0,1-1,0 0,1 0,-1 0,1-1,0 0,0 0,3 1,16 6,-1-4</inkml:trace>
  <inkml:trace contextRef="#ctx0" brushRef="#br0" timeOffset="18559.347">260 1778,'-4'-4,"-1"1,1-1,-1 1,0 0,0 0,0 0,0 0,-1 1,1 0,-1 0,1 1,-1 0,0 0,0 0,1 0,-1 1,0 0,0 0,0 1,1 0,-1 0,0 0,1 0,-1 1,1 0,-1 0,1 1,0-1,0 1,-3 2,1-1,1 0,0 1,-1 0,1 0,1 0,-1 1,1 0,0 0,1 0,-1 0,1 1,0 0,1 0,-1 0,2 0,-1 0,1 1,0 0,0-1,1 1,0 0,0 5,1-11,0 0,0 0,0 1,0-1,1 0,-1 0,1 0,-1 0,1 0,0 1,0-1,-1 0,1-1,1 1,-1 0,0 0,0 0,1-1,-1 1,1 0,0-1,-1 0,1 1,0-1,0 0,0 0,0 0,0 0,0 0,0 0,0-1,0 1,0-1,0 1,0-1,1 0,-1 0,0 0,2 0,84-30,114-133,-201 162,0 0,0 0,0 0,0 0,1 1,-1-1,0 0,1 1,-1-1,0 1,1-1,-1 1,1 0,-1-1,1 1,-1 0,1 0,-1 0,0 0,1 0,-1 1,1-1,-1 0,1 1,-1-1,0 1,1-1,-1 1,0 0,1-1,-1 1,0 0,0 0,0 0,0 0,0 0,0 0,0 0,0 0,0 1,0-1,-1 0,1 1,0-1,-1 0,1 1,-1-1,0 0,1 1,-1-1,0 1,0 0,6 62,-7-58,0 0,1 1,-1-1,1 0,1 0,-1 1,1-1,0 0,0 0,1 0,0 0,0 0,0 0,1 0,0-1,0 1,0-1,1 0,0 0,0 0,0-1,1 1,-1-1,1 0,0 0,0-1,0 1,1-1,-1 0,3 0,40 1,-25-9</inkml:trace>
  <inkml:trace contextRef="#ctx0" brushRef="#br0" timeOffset="18961.023">1022 1637,'-182'139,"180"-138,0 0,1 0,-1 0,0 1,1-1,-1 0,0 1,1-1,0 1,-1 0,1-1,0 1,0 0,0 0,0 0,0-1,0 1,1 0,-1 0,1 1,-1-1,1 0,0 0,0 0,0 0,0 0,0 0,0 0,0 0,1 0,-1 0,1 0,0 0,-1 0,1 0,0 0,0 0,0 0,1 0,-1-1,0 1,1-1,-1 1,1-1,-1 1,1-1,0 0,-1 0,1 0,1 1,16 3,-17-6,0 1,0 0,0 0,0-1,0 1,0 1,1-1,-1 0,0 0,0 1,0-1,0 1,0 0,0 0,0 0,0 0,-1 0,1 0,0 0,0 0,-1 1,1-1,-1 1,1-1,-1 1,0-1,1 1,-1 0,0 0,0 0,0 0,0 0,-1 0,1 0,-1 0,1 0,-1 0,0 0,1 0,-1 0,0 0,0 0,-1 1,1-1,0 0,-5 5,-1-1,1 1,-1-1,-1-1,1 1,-1-1,0 0,0 0,0-1,0 0,-1-1,0 1,0-1,0-1,0 1,0-2,0 1,-3-1,-2 2</inkml:trace>
  <inkml:trace contextRef="#ctx0" brushRef="#br0" timeOffset="19375.868">1558 1609,'-3'0,"-24"5,-1 1,1 2,0 0,0 2,1 1,0 1,1 1,0 1,2 1,-1 1,1 2,22-17,-1 0,1 1,0-1,-1 0,1 1,0-1,0 1,0-1,0 1,0 0,0-1,0 1,0 0,1 0,-1-1,1 1,-1 0,1 0,0 0,0 0,0 0,0 0,0 0,0-1,0 1,1 0,-1 0,1 0,-1 0,1-1,0 1,-1 0,1 0,0-1,0 1,0-1,1 1,-1-1,0 1,0-1,1 0,-1 0,1 1,0-1,-1 0,1 0,28 12,30 26,-60-36,0 0,0 0,-1 0,1-1,-1 1,0 0,0-1,0 1,0 0,0-1,0 1,-1-1,1 0,-1 1,0-1,0 0,0 0,0 0,0 0,0 0,0-1,0 1,-1 0,1-1,-1 0,1 0,-1 0,-2 1,-4 4,-103 48,100-48</inkml:trace>
  <inkml:trace contextRef="#ctx0" brushRef="#br0" timeOffset="19763.108">1756 1694,'-17'14,"2"1,0 1,1 0,1 1,0 1,1 0,1 0,1 1,0 1,-4 14,13-30,0-1,1 1,-1 0,1-1,-1 1,1 0,0 0,1 0,-1-1,1 1,-1 0,1-1,0 1,1 0,-1-1,1 0,-1 1,1-1,0 0,0 0,0 1,1-2,-1 1,1 0,0 0,-1-1,1 0,0 1,1-1,-1 0,0-1,0 1,1 0,-1-1,1 0,0 0,-1 0,1 0,0-1,-1 1,1-1,0 0,0 0,0 0,-1-1,1 1,0-1,2-1,9-2,-1-1,1-1,-1 0,0-1,0-1,-1 0,0-1,-1 0,1-1,-2 0,0-1,0-1,-1 1,0-2,-1 1,0-1,-1-1,-1 0,0 0,-1 0,1-5,-5 15,0-1,-1 1,0-1,0 0,0 0,0 1,-1-1,0 0,0 0,0 0,0 1,-1-1,0 0,0 0,0 1,0-1,-1 0,0 1,0 0,0-1,-1 1,1 0,-1 0,0 0,0 1,0-1,-1 1,1-1,-1 1,0 0,0 1,0-1,0 1,-1-1,1 1,0 0,-1 1,0-1,1 1,-1 0,0 0,0 1,-7 0,1 0,0 1,0 1,0 0,0 0,1 1,-1 1,0 0,1 0,0 1,0 0,1 1,-1 0,1 0,0 1,1 1,0-1,0 1,0 0,1 1,1 0,-1 0,1 1,1-1,-3 8,-5 9</inkml:trace>
  <inkml:trace contextRef="#ctx0" brushRef="#br0" timeOffset="20309.086">2433 1665,'-2'-1,"1"-1,-1 0,1 1,-1 0,0-1,0 1,1 0,-1 0,0 0,0 0,0 0,0 0,-1 1,1-1,0 1,0-1,0 1,0 0,-1 0,1 0,0 0,0 0,0 1,-2 0,-5 0,0 0,0 1,0 1,1-1,-1 1,1 1,-1 0,1 0,0 0,1 1,-1 1,1-1,0 1,0 0,1 0,0 1,0 0,0 0,1 1,0-1,1 1,0 0,0 0,-1 4,2-6,0 0,0 0,1 0,0 1,0-1,1 0,-1 1,2-1,-1 1,0 0,1-1,1 1,-1-1,1 1,0 0,0-1,1 0,0 1,0-1,1 0,-1 0,1 0,1 1,-1-2,0-1,1 0,-1 1,1-2,0 1,0 0,0-1,1 1,-1-1,1 0,0-1,0 1,0-1,0 0,0 0,0-1,0 1,1-1,-1 0,0-1,1 1,-1-1,1 0,-1 0,1-1,-1 0,1 0,-1 0,0 0,0-1,0 0,0 0,0-1,0 1,0-1,-1 0,1 0,-1-1,0 1,0-1,0 0,3-3,12-17,-4 1</inkml:trace>
  <inkml:trace contextRef="#ctx0" brushRef="#br0" timeOffset="20544.003">2602 1835,'-4'24,"2"8,2-2</inkml:trace>
  <inkml:trace contextRef="#ctx0" brushRef="#br0" timeOffset="20816.529">2630 1355,'0'0</inkml:trace>
  <inkml:trace contextRef="#ctx0" brushRef="#br0" timeOffset="21412.694">3110 1694,'-72'70,"20"-21,3 2,1 2,-11 21,58-73,-1 0,1 0,0 0,0 0,-1 0,1 1,0-1,0 0,0 1,0-1,0 1,1-1,-1 1,0-1,1 1,-1 0,1-1,-1 1,1 0,0-1,0 1,0 0,0 0,0-1,0 1,0 0,1-1,-1 1,1 0,-1-1,1 1,-1 0,1-1,0 1,0-1,0 1,0-1,0 0,0 1,0-1,0 0,1 0,-1 0,1 0,-1 0,7 0,-1-1,1-1,-1 1,0-1,1-1,-1 1,0-1,0-1,0 1,0-1,0 0,-1-1,1 0,-1 0,4-3,11-5,24-15,-1-3,-1-2,-1-1,15-18,-39 33,53-35,-69 54,-1 1,1-1,-1 0,1 0,-1 1,0-1,1 0,-1 1,0-1,0 1,0 0,0-1,0 1,-1 0,1 0,-1-1,1 1,-1 0,1 0,-1 0,0 0,0-1,0 1,0 0,0 0,0 0,-1 0,1 0,-1 0,1-1,-1 1,1 0,-1 0,0-1,0 1,0-1,0 1,0-1,-1 1,0 6,1-4,0 0,0 0,0 0,0 0,1 1,-1-1,1 0,0 1,1-1,-1 0,1 0,0 1,0-1,0 0,0 0,1 0,0 0,0 0,0-1,0 1,0 0,1-1,0 0,0 1,0-1,0 0,0-1,0 1,1 0,-1-1,1 0,0 0,0 0,0 0,0-1,3 2,2-1,0 0,-1-1,1 0,0 0,0-1,0 0,0-1,0 0,0 0,-1-1,1 0,0 0,-1-1,0 0,1-1,-1 0,0 0,-1-1,1 1,-1-2,0 1,5-7,8-6,0-1,-2-1,-1-1,0 0,-2-1,0-1,-1-3,4-3,-2 0,0-2,-3 1,0-2,-2 0,-2 0,0-1,-3 0,0-1,-3 0,0-7,-2 37,0 0,-1 1,0-1,0 0,0 0,0 0,0 1,-1-1,1 0,-1 0,0 1,0-1,-1 1,1-1,-1 1,1-1,-1 1,0 0,-1 0,1 0,0 0,-1 0,0 0,1 1,-1-1,0 1,0 0,-1 0,1 0,0 0,-1 1,1-1,-1 1,1 0,-1 0,0 0,0 0,1 1,-1 0,0-1,0 1,1 1,-1-1,-2 1,-2 5,0 0,1 1,0 0,1 0,-1 0,1 1,1 0,-1 0,1 1,1-1,0 1,0 0,0 0,2 1,-1-1,1 1,0-1,0 5,-4 24,2-1,1 0,2 1,2-1,4 34,0-41,1 0,1 0,1-1,2 0,1-1,1 0,15 24,-27-52,0 2,1 0,-1-1,1 1,-1 0,1-1,0 1,0 0,0-1,0 1,0-1,0 1,0-1,1 0,-1 1,0-1,1 0,-1 0,1 0,-1 0,1 0,0 0,-1-1,1 1,0-1,0 1,-1-1,1 1,0-1,0 0,0 0,1 0,-2-22,-5 8</inkml:trace>
  <inkml:trace contextRef="#ctx0" brushRef="#br0" timeOffset="22358.502">3506 1637,'353'45,"-300"-37,-28-6,-1 2,1 0,0 2,-1 0,0 2,-1 1,0 1,1 1,-21-9,0 0,1 0,-1 0,0-1,1 1,-1-1,1 0,-1 0,1 0,-1-1,1 1,0-1,-1 0,1 0,0 0,-1 0,1-1,0 1,-1-1,1 0,-1 0,1 0,-1-1,0 1,1-1,-1 0,0 0,0 0,0 0,0-1,-1 1,1-1,0 1,-1-1,0 0,0 0,0 0,0 0,0-1,-1 1,1 1,0-1,-1 1,1-1,-1 1,0-1,0 0,0 1,0-1,0 0,-1 0,1 0,-1 0,0 0,0 1,0-1,0 0,0 0,-1 0,1 0,-1 0,0 1,0-1,0 0,0 1,0-1,-1 0,1 1,-1 0,0-1,1 1,-1 0,0 0,0 0,-1 0,1 0,0 0,-1 1,1-1,-1 1,1-1,-1 1,1 0,-1 0,0 0,0 1,0-1,1 1,-1-1,0 1,0 0,0 0,0 0,-2 1,-4 1,1 1,-1 0,1 1,0 0,0 0,1 0,-1 1,1 0,0 1,0 0,0 0,1 0,0 1,1 0,-1 0,1 0,0 1,1-1,0 1,0 1,1-1,0 0,0 1,1-1,0 1,1 0,0 0,0 0,0 1,2-6,0 0,-1 0,1-1,0 1,1 0,-1 0,1-1,-1 1,1-1,0 1,1-1,-1 0,1 0,-1 0,1 0,0 0,0 0,0-1,0 1,0-1,1 0,-1 0,1 0,0-1,-1 1,1-1,0 0,0 0,0 0,3 0,122-1,-78-12,1-2,-2-2,0-2,-1-2,30-19,-66 33,-1-1,0-1,0 0,-1-1,0 0,0 0,-1-2,-1 1,1-1,-1-1,-8 11,0-1,0 0,0 1,0-1,0 0,0 0,0 0,0 0,-1 0,1 1,-1-1,1-1,-1 1,0 0,0 0,0 0,0 0,0 0,-1 0,1 0,0 0,-1 0,1 0,-1 0,0 0,0 1,0-1,0 0,0 0,0 1,0-1,-1 1,1-1,-1 1,1-1,-1 1,1 0,-1-1,0 1,0 0,1 0,-1 1,0-1,0 0,0 1,0-1,0 1,0-1,0 1,0 0,0 0,0 0,0 0,0 0,0 0,0 1,0-1,0 1,0-1,0 1,0 0,0 0,0 0,1 0,-3 1,-7 3,-1 1,1 1,0 0,0 0,1 1,0 0,0 1,1 0,0 0,1 1,0 0,1 1,0 0,0 0,1 1,1-1,0 1,0 0,1 1,0 2,4-11,-1 0,1 0,0 0,0 0,0 0,1 0,-1 0,1 1,0-1,0-1,1 1,-1 0,1 0,0 0,0-1,0 1,0-1,1 0,-1 1,1-1,0 0,0-1,0 1,0 0,0-1,1 0,-1 1,1-1,0-1,-1 1,1-1,0 1,0-1,4 1,2 0,0 0,0-1,0 1,0-2,0 0,1 0,-1-1,0 0,0 0,0-1,0-1,0 0,5-2,13-11,0-1,-2-1,0-1,-1-1,-1-2,-1 0,-1-1,-1-2,-1 0,-1-1,-2-1,0 0,-2-2,-1 0,-1 0,-2-1,0-4,23-110,-33 138,-1 1,0-1,0 1,0-1,0 1,-1-1,0 1,0 0,0-1,-1 1,0 0,0 0,0 0,-1 0,1 0,-1 0,0 1,-1-1,1 1,-1 0,0 0,0 0,0 1,0-1,-2 0,1 2,0 0,0 0,-1 1,1-1,0 1,0 1,-1-1,1 1,-1-1,1 2,0-1,-1 1,1-1,0 1,-1 1,1-1,0 1,0 0,0 0,0 0,0 1,-3 2,-90 82,90-75,1 1,0 0,0 1,1-1,1 1,0 1,1-1,1 1,0-1,1 1,1 0,0 0,1 0,0 0,2-1,-1 1,2 0,2 6,3 11,1 0,2-1,1 0,2-1,1 0,1-1,17 23,-18-30,1-1,0 0,2-1,0-1,1 0,1-2,1 0,0-1,1-1,1-2,0 0,1-1,13 4,-12-9</inkml:trace>
  <inkml:trace contextRef="#ctx0" brushRef="#br0" timeOffset="23881.307">5905 1694,'-1'6,"1"0,0 1,0-1,0 0,1 0,0 0,0 1,1-1,-1 0,1 0,1-1,-1 1,1 0,0-1,0 0,0 1,1-1,0 0,0-1,0 1,1-1,0 0,0 0,0 0,0-1,0 0,1 0,-1 0,1 0,0-1,0 0,0 0,0-1,0 0,0 0,0 0,2 0,8-6,-1 1,1-2,-1 0,-1-1,1 0,-1-1,0-1,-1 0,0-1,4-4,19-13,-34 26,0 0,-1 0,1 0,0 0,0 1,0-1,0 1,0-1,0 1,0 0,0-1,0 1,0 0,0 0,0 1,-1-1,1 0,0 1,0-1,0 1,0 0,0-1,0 1,-1 0,1 0,0 0,-1 0,1 1,0-1,-1 0,0 1,1-1,-1 1,0-1,0 1,0 0,0-1,0 1,0 0,0 0,0 0,-1 0,1-1,-1 1,0 0,1 0,-1 0,0 0,0 0,0 0,-1 2,17 30,-12-30,0 0,0 0,1-1,-1 1,1-1,0 0,0 0,0-1,0 0,0 0,1 0,-1 0,1-1,-1 0,1 0,0 0,-1-1,1 0,0 0,-1 0,1-1,0 0,-1 0,1 0,-1-1,0 0,1 0,-1 0,0-1,0 1,0-1,0 0,-1-1,1 1,-1-1,0 0,0 0,0 0,-1-1,3-3,43-109,-46 96</inkml:trace>
  <inkml:trace contextRef="#ctx0" brushRef="#br0" timeOffset="24107.742">6807 1722,'-4'24,"-3"8</inkml:trace>
  <inkml:trace contextRef="#ctx0" brushRef="#br0" timeOffset="24264.283">6751 1214,'0'0</inkml:trace>
  <inkml:trace contextRef="#ctx0" brushRef="#br0" timeOffset="24592.961">7344 1044,'8'49,"-2"-1,-3 1,-1 0,-3 0,-2 0,-1 0,-3-1,-7 20,-34 183,27-151,18-93,1-7</inkml:trace>
  <inkml:trace contextRef="#ctx0" brushRef="#br0" timeOffset="24846.158">7005 1497,'43'0,"29"-5,7-2,-1 1,-8-4,-12 0,-10 2,-9 2,-7-2,-3-1,-7-3,-2 1,0-4,-4 2</inkml:trace>
  <inkml:trace contextRef="#ctx0" brushRef="#br0" timeOffset="25298.618">7824 904,'-31'81,"4"2,3 1,-11 82,30-140,-3 9,1 0,2 0,2 0,1 1,1-1,2 1,2-1,3 8,-7-40,1-1,0 0,0 1,1-1,-1 1,0-1,1 0,-1 1,1-1,0 0,0 0,0 1,0-1,0 0,1 0,-1 0,0 0,1 0,0-1,-1 1,1 0,0-1,0 1,0-1,0 0,0 1,0-1,0 0,1 0,-1 0,0-1,0 1,1-1,-1 1,1-1,-1 0,0 0,1 0,-1 0,1 0,-1 0,0-1,1 1,-1-1,0 1,1-1,-1 0,1-1,168-116,-154 108,-11 6,0 0,0 0,1 0,-1 1,1 0,0 0,0 1,0 0,0 0,0 1,0-1,0 2,4-1,-8 4,0 0,0 0,-1 0,1 0,-1 1,1-1,-1 1,0-1,-1 1,1 0,0 0,-1 0,0 0,0 0,0 0,-1 0,1 1,-1-1,0 0,0 0,-1 0,1 0,-1 1,0-1,0 0,-8 41,7-42,0 1,1-1,-1 1,0-1,1 1,0-1,0 1,0 0,0 0,1 0,0 0,-1-1,1 1,1 0,-1 0,1 0,-1 0,1-1,0 1,0 0,1 0,-1-1,1 1,-1-1,1 0,1 1,-1-1,0 0,1 0,-1 0,1 0,0-1,0 1,0-1,0 0,0 0,4 2,12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7:0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690,'10'4,"0"0,0-1,1-1,-1 0,1 0,0-1,0 0,-1-1,1 0,0-1,0 0,0 0,-1-2,1 1,-1-1,0-1,1 0,-2 0,1-1,0 0,-1 0,0-1,0-1,-1 0,0 0,0 0,0-1,-1 0,0-1,-1 1,0-1,0 0,-1-1,0 0,-1 0,0 0,0 0,-1-4,-2 10,-1 0,0 0,0 0,0-1,0 1,-1 0,0 0,0 0,0 0,0 0,-1 0,1 0,-1 0,0 0,0 1,-1-1,1 1,-1-1,0 1,0 0,0 0,0 0,0 1,0-1,-1 1,1-1,-1 1,0 0,0 1,0-1,0 1,0 0,-2-1,-3 0,0 0,1 0,-1 1,0 1,0-1,1 1,-1 1,0 0,0 0,0 1,1-1,-1 2,1 0,0 0,-8 3,8-1,0 0,0 1,0-1,1 2,0-1,0 1,0 0,1 0,0 0,0 1,1 0,0 1,1-1,-1 1,2 0,-1 0,1 0,1 0,-1 0,2 1,-1-1,1 1,1-1,0 1,0 0,1-1,0 1,0-1,1 1,1-1,-1 0,2 0,-1 0,1 0,0 0,1-1,0 0,1 0,-1 0,7 6,1-4,1 1,1-2,-1 1,1-2,1 0,0-1,0-1,0 0,1-1,-1-1,1-1,0 0,1-1,-1-1,0 0,0-2,1 0,5-1,-14 1,1-1,-1 1,0-2,-1 1,1-1,0-1,-1 1,0-1,0-1,0 0,0 0,-1 0,4-4,0-4</inkml:trace>
  <inkml:trace contextRef="#ctx0" brushRef="#br0" timeOffset="548.699">6238 832,'28'-32,"-1"-1,-2-2,-1 0,16-34,-6 12,1 8,-34 49,0 0,-1 0,1 1,0-1,0 0,-1 1,1-1,0 0,-1 1,1-1,0 1,-1-1,1 1,-1-1,1 1,-1 0,1-1,-1 1,1 0,-1-1,0 1,1 0,-1-1,0 1,0 0,1 0,-1-1,0 1,0 0,0 0,0 0,0-1,0 1,0 0,0 0,0-1,-1 1,1 0,0 0,0 0,0 0,1 46,-3-41,0 1,1-1,0 0,1 1,-1-1,1 0,1 1,-1-1,1 1,0-1,0 0,1 0,0 1,0-1,0 0,1-1,0 1,0 0,1-1,-1 0,1 1,0-1,1-1,-1 1,1-1,0 0,0 0,0 0,0 0,1-1,0 0,4 2,2-6,0-1,-1 0,1 0,-1-1,0-1,0 0,0 0,0-1,-1 0,0-1,0-1,0 1,-1-1,0-1,0 0,-1 0,0-1,0 0,-1 0,-1 0,6-10,-6 12,0 0,0 0,-1 0,0-1,-1 1,0-1,0 0,0-1,-1 1,0-1,-1 1,0-1,0 0,-1 0,0 0,-1-1,-4-3,-2 7</inkml:trace>
  <inkml:trace contextRef="#ctx0" brushRef="#br0" timeOffset="1318.062">7113 606,'5'2,"1"0,-1-1,1 1,0-1,-1-1,1 1,0-1,0 0,0 0,-1 0,1-1,0 0,0 0,-1-1,1 0,-1 1,1-2,-1 1,0-1,0 0,0 0,0 0,0-1,-1 1,1-1,-1 0,0-1,-1 1,1-1,-1 1,3-6,-4 7,-1 0,1 0,-1 1,0-1,0-1,0 1,-1 0,1 0,-1 0,0 0,1 0,-2-1,1 1,0 0,0 0,-1 0,0 0,0 0,0 0,0 0,0 0,0 0,-1 0,0 0,1 1,-1-1,0 0,0 1,0 0,-1-1,1 1,-1 0,1 0,-1 1,1-1,-1 0,0 1,0 0,0-1,0 1,0 1,0-1,0 0,0 1,-1-1,1 1,0 0,0 0,-3 0,-7 5,0 1,1 0,0 0,0 1,1 1,0 0,0 1,1 0,0 0,0 1,1 0,0 1,1 0,1 0,-1 1,2 0,-2 5,4-12,1 0,0 0,0 1,1-1,-1 1,1 0,1 0,-1 0,1 0,0 0,0 0,1 0,0 0,0 0,0 0,1 0,-1 0,2 0,-1 0,1 0,-1 0,2-1,-1 1,1-1,0 1,0-1,0 0,1 0,-1 0,1 0,0-1,1 0,-1 0,1 0,0 0,0-1,0 0,5 3,3-1,1-1,0 0,0-1,0-1,0 0,0 0,0-2,1 0,-1 0,0-1,1-1,-1-1,0 0,0 0,-1-1,1-1,-1-1,0 0,0 0,-1-1,0-1,0 0,-1-1,11-9,-7 7,9-4,-1-1,0 0,-1-2,-1 0,-1-2,-1 0,0-1,-2-1,0-1,-1 0,-2-1,0-1,-2 0,5-14,-16 37,0 0,0 0,-1 0,1 0,0 1,-1-1,1 0,-1 0,0 0,1 0,-1 0,0 0,0 0,0-1,-1 1,1 0,0 1,-1-1,0 0,1 0,-1 0,0 0,0 0,0 0,0 1,0-1,0 0,-1 1,1-1,0 1,-1-1,1 1,-1 0,0 0,1 0,-1 0,0 0,0 0,1 0,-1 0,0 1,0-1,0 1,0-1,0 1,0 0,0 0,-2 0,-6 2,0 1,0 0,1 0,-1 1,1 1,0-1,0 2,0-1,1 1,0 0,0 1,0 0,1 0,0 1,0 0,1 0,-4 7,9-13,0 0,1 0,-1-1,1 1,-1 0,1 0,0-1,-1 1,1 0,0 0,0 0,1 0,-1-1,0 1,1 0,-1 0,1 0,-1-1,1 1,0 0,-1-1,1 1,0-1,0 1,1-1,-1 1,0-1,0 0,1 1,-1-1,0 0,1 0,0 0,-1 0,1 0,-1-1,1 1,1 0,68 19,-49-19,62 13,-82-14,0 1,0 0,0 0,-1 1,1-1,0 0,0 1,-1-1,1 1,-1-1,1 1,-1 0,0-1,1 1,-1 0,0 0,0 0,0 0,-1 0,1 0,0 0,-1 0,0 1,1-1,-1 0,0 0,0 0,0 1,0-1,0 0,-1 0,1 0,-1 0,1 0,-2 2,-68 145,65-129</inkml:trace>
  <inkml:trace contextRef="#ctx0" brushRef="#br0" timeOffset="1932.081">8298 409,'-32'12,"2"3,-1 0,2 2,0 1,2 2,0 0,1 2,1 1,1 1,-3 4,20-20,1 0,-1 0,1 1,0-1,1 1,0 0,1 1,0-1,0 1,1 0,0 0,1 0,0 0,0 0,1 1,1-1,0 0,0 5,0-13,1 0,-1 0,0 0,1 1,-1-1,1 0,0 0,0 0,0 0,0 0,0 0,0 0,0 0,1 0,-1-1,1 1,-1 0,1-1,0 1,-1-1,1 0,0 1,0-1,0 0,0 0,0 0,0-1,0 1,0 0,1-1,-1 0,0 1,0-1,1 0,-1 0,0 0,0 0,1-1,82-29,-51 4,-2-1,0-1,-2-2,18-24,-19 21,2 1,1 1,2 2,7-4,-40 31,0 1,0-1,1 1,-1-1,0 1,1-1,-1 1,1 0,-1-1,1 1,0 0,-1 0,1 0,0 1,0-1,0 0,-1 1,1-1,0 1,0-1,0 1,0 0,0 0,0 0,0 0,0 0,0 1,0-1,0 0,0 1,0 0,0-1,-1 1,1 0,0 0,0 0,-1 0,1 0,-1 0,1 1,-1-1,1 0,-1 1,0-1,1 1,-1 0,0-1,0 1,0 0,-1-1,1 1,0 0,-1 0,1 0,-1 0,-26 138,10-88,-106 414,92-338,20-78,-2 0,-2-1,-18 41,30-84,0 0,-1 0,1-1,-1 1,0 0,-1-1,1 0,-1 0,0 0,-1 0,1-1,-1 0,1 0,-1 0,-1 0,1-1,0 1,-1-2,0 1,1 0,-1-1,-1 0,4-4,0 0,0 0,1 0,-1 0,0 0,1-1,-1 1,1-1,0 1,0-1,0 0,0 0,1 0,-1 0,1 0,-1 0,1-1,0 1,0 0,1-1,-1 1,1-1,0 1,0-1,0 1,0-1,0 1,1 0,0-1,0-1,-1 1,0-22,1 1,2-1,0 1,2 0,1 0,0 1,2-1,1 1,1 1,1 0,1 0,1 1,1 1,7-8,66-87,-77 102</inkml:trace>
  <inkml:trace contextRef="#ctx0" brushRef="#br0" timeOffset="-5350.932">423 634,'18'95,"-10"-27,-4 0,-2 0,-4 34,0-74,0 0,-1 0,-2-1,-1 1,-1-1,-2-1,0 1,-5 7,13-32,1 0,0-1,-1 1,1 0,-1-1,1 1,-1-1,0 1,0-1,1 1,-1-1,0 1,0-1,-1 0,1 1,0-1,0 0,-1 0,1 0,0 0,-1 0,1 0,-1-1,1 1,-1 0,0-1,1 1,-1-1,1 0,-1 1,0-1,0 0,1 0,-1 0,0 0,1 0,-1-1,0 1,1 0,-1-1,0 1,1-1,-1 0,1 1,-1-1,1 0,-1 0,1 0,0 0,-1 0,1 0,0-1,0 1,0 0,0-1,0 1,0-1,-2-10,0 1,2-1,-1 0,1 0,1 0,0 0,1 0,0 0,1 0,0 0,1 1,1-1,-1 1,2 0,-1 0,5-7,8-28,6-21,4 0,3 2,2 1,3 1,3 2,3 2,43-49,-77 98,2-1,-1 1,1 1,1 0,0 0,0 1,1 0,0 1,0 0,1 1,-1 0,2 1,-1 0,0 1,7-2,-16 6,0 0,1 0,-1 1,0-1,0 1,0-1,0 1,0 0,0 0,0 0,0 1,0-1,0 1,0 0,-1-1,1 1,-1 0,1 1,-1-1,0 0,0 1,0-1,0 1,-1 0,1-1,0 1,-1 0,0 0,0 0,0 0,0 0,0 0,0 3,7 108,-10-94,-1-1,-1 0,-1 0,0 0,-2-1,0 0,-1 0,0-1,-2 0,0 0,-1-1,-8 10,5-13,1-2,-1 1,-1-2,0 0,-1-1,1 0,-2-1,1-1,-1-1,0 0,-1-1,16-4,0 0,-1 0,1 0,0 0,-1-1,1 1,-1 0,1-1,-1 0,1 0,-1 0,1 0,-1 0,1 0,-1 0,1-1,-1 0,1 1,-1-1,1 0,0 0,0 0,-1 0,1-1,0 1,0-1,0 1,0-1,0 0,1 1,-1-1,0 0,1 0,0 0,-1-1,1 1,0 0,0 0,0-1,0 1,0 0,1-1,-1 1,1-1,0 1,0-1,0 1,0-1,0 1,0-1,0 1,1-3,5-16,1 1</inkml:trace>
  <inkml:trace contextRef="#ctx0" brushRef="#br0" timeOffset="-5023.318">1327 465,'-135'230,"108"-138,27-89,0 0,0 0,0 0,0 0,0 0,1-1,-1 1,1 0,-1 0,1-1,0 1,0 0,1-1,-1 1,0-1,1 1,0-1,-1 0,1 0,0 1,0-1,0-1,1 1,-1 0,0 0,1-1,-1 1,1-1,-1 0,1 0,1 1,5-1,0-1,0 1,0-1,-1-1,1 1,0-2,0 1,-1-1,1-1,-1 1,0-1,0-1,0 0,0 0,0 0,-1-1,0 0,0 0,0-1,0 0,-1 0,0-1,-1 0,1 0,-1 0,-1 0,1-1,-1 0,-1 0,1 0,-1 0,-1-1,0 1,0-1,0 0,-1 1,0-1,-1 0,1 1,0 1,0-1,-1 1,0-1,-1 1,1-1,-2 1,1-1,-1 1,0 0,0 0,-1 0,0 0,0 0,-1 0,1 1,-2 0,1-1,-1 2,0-1,0 0,0 1,-1 0,0 0,0 1,0 0,0 0,-1 0,0 1,1 0,-1 0,-4-1,-14 0,2 3</inkml:trace>
  <inkml:trace contextRef="#ctx0" brushRef="#br0" timeOffset="-4621.363">1778 42,'-17'225,"5"31,-13-115,23-132,2-4,-1 1,1-1,-1 0,-1 1,1-1,-1 0,0 0,0 0,0 0,-1-1,1 1,-1-1,0 1,-1 0,3-5,0 0,0 0,0-1,0 1,0 0,0 0,0-1,0 1,0-1,0 1,0-1,0 1,0-1,0 0,0 1,1-1,-1 0,0 1,1-1,-1 0,0 0,1 0,-1 0,1 0,-1 0,1 0,0 0,-1 0,1 0,0 0,0 0,-1 0,1 0,0 0,0 0,0-1,0 2,-4-19</inkml:trace>
  <inkml:trace contextRef="#ctx0" brushRef="#br0" timeOffset="-4384.898">1468 436,'24'0,"17"0,7 0,0 0,-3 0,-5 0,-4 0,-4 0,-2 0,-2 0,0 0,-1 5,1 2,-6-1</inkml:trace>
  <inkml:trace contextRef="#ctx0" brushRef="#br0" timeOffset="-4035.858">2004 522,'18'0,"0"0,0-1,0-1,-1-1,1 0,-1-1,0-1,0 0,0-2,-1 0,0-1,0 0,13-10,-27 16,1 1,-1-1,0 1,0-1,0 0,-1 0,1 0,0 0,-1-1,1 1,-1 0,0-1,1 1,-1 0,0-1,-1 0,1 1,0-1,-1 1,1-1,-1 0,0 1,0-1,0 0,0 0,-1 1,1-1,-1 1,1-1,-1 0,0 1,0-1,0 1,0-1,-1 1,1 0,-1 0,1 0,-1-1,0 1,0 1,0-1,0 0,0 0,0 1,0-1,-1 1,1 0,-1 0,1-1,-1 2,1-1,-1 0,1 0,-1 1,0 0,-2-1,-1 1,-1 0,0 0,1 1,-1 0,1 0,-1 0,1 1,0 0,-1 0,1 1,0-1,0 1,1 1,-1-1,1 1,-1 0,1 0,1 1,-1-1,0 1,1 0,-1 3,-68 130,70-132,1 0,0 0,1 1,0-1,0 0,0 1,1-1,0 1,0-1,0 0,1 1,0-1,0 0,1 1,0-1,0 0,0 0,1 0,0 0,0-1,0 1,1-1,0 0,0 0,2 2,8 7</inkml:trace>
  <inkml:trace contextRef="#ctx0" brushRef="#br0" timeOffset="-3588.007">2315 747,'9'-22,"1"0,2 1,0 0,1 1,1 1,7-8,5-7,77-79,-103 112,0 1,0-1,0 1,0-1,0 0,0 1,1-1,-1 1,0-1,0 1,1-1,-1 1,0-1,1 1,-1-1,1 1,-1-1,0 1,1-1,-1 1,1 0,-1-1,1 1,-1 0,1-1,0 1,-1 0,1 0,-1 0,1-1,-1 1,1 0,0 0,-1 0,1 0,-1 0,1 0,0 0,-1 0,1 0,-1 1,1-1,0 0,-1 0,1 0,-1 1,1-1,-1 0,1 1,-1-1,1 0,-1 1,1-1,-1 1,1-1,-1 1,0-1,1 1,-1-1,0 1,1-1,-1 1,0-1,0 1,0 0,0-1,1 1,-1-1,0 1,-9 49,5-34,3-5,-1-7,0 0,0 0,0 0,1 0,0 0,0 0,0 1,0-1,1 0,0 1,0-1,0 0,0 1,1-1,-1 0,1 1,0-1,0 0,1 0,-1 0,1 0,0 0,0 0,1 0,-1-1,1 1,-1-1,1 0,0 0,1 0,-1 0,0 0,1-1,-1 1,1-1,0 0,1 1,6-2,0-1,0 0,0 0,0-1,0 0,-1-1,1 0,0-1,-1 0,1-1,-1 0,0-1,-1 0,1 0,-1-1,0 0,0-1,-1 0,1 0,-2-1,1 0,-1 0,0-1,-1 0,4-5</inkml:trace>
  <inkml:trace contextRef="#ctx0" brushRef="#br0" timeOffset="-2788.279">3162 13,'0'-12,"0"35,0-8,-12 168,-7 90,-6-104,1-40,28-156,3 7,-2-1</inkml:trace>
  <inkml:trace contextRef="#ctx0" brushRef="#br0" timeOffset="-2539.076">2907 409,'33'-5,"27"-2,6 1,-2 1,-8 1,-8 2,-8 1,-5 0,-9 6,-9 2</inkml:trace>
  <inkml:trace contextRef="#ctx0" brushRef="#br0" timeOffset="-2296.738">3556 634,'0'24,"0"3,0-3</inkml:trace>
  <inkml:trace contextRef="#ctx0" brushRef="#br0" timeOffset="-2136.948">3472 295,'-5'5,"-1"1</inkml:trace>
  <inkml:trace contextRef="#ctx0" brushRef="#br0" timeOffset="-1489.674">4007 380,'-34'19,"0"2,1 1,1 1,1 2,-8 10,30-28,0 1,0 1,1-1,0 1,1 0,0 1,0 0,1 0,0 0,1 1,0 0,1 0,0 0,1 1,-2 7,5-17,0 0,0 1,0-1,1 0,-1 0,0 1,1-1,-1 0,1 0,0 0,0 0,0 1,0-1,0 0,0-1,1 1,-1 0,1 0,-1-1,1 1,0 0,-1-1,1 0,0 1,0-1,0 0,0 0,0 0,0 0,0-1,1 1,-1 0,0-1,0 0,1 1,-1-1,0 0,0 0,1 0,-1-1,0 1,2-1,93-33,23-97,-16 10,-104 120,1 0,-1 1,1-1,0 1,-1-1,1 1,0 0,0-1,-1 1,1 0,0-1,0 1,0 0,-1 0,1 0,0-1,0 1,0 0,0 0,-1 0,1 0,0 1,0-1,0 0,-1 0,1 0,0 1,0-1,0 0,-1 1,1-1,0 1,-1-1,1 1,0-1,-1 1,1-1,-1 1,1 0,-1-1,1 1,-1 0,1 0,-1-1,0 1,1 0,-1 0,0-1,0 1,1 0,-1 0,0 0,0-1,0 1,0 0,0 0,0 0,0 0,-1 0,5 60,-4-56,-1 1,0-1,1 1,0 0,0-1,0 1,1 0,0-1,0 1,1-1,-1 1,1-1,0 0,0 1,1-1,0 0,0 0,0-1,0 1,1-1,-1 1,1-1,1 0,-1-1,0 1,1-1,0 0,-1 0,1 0,1-1,-1 1,0-1,0 0,1-1,5 2,-3-3,0 0,0 0,0 0,0-1,-1 0,1-1,0 0,0 0,-1 0,1-1,-1 0,0-1,0 0,0 0,0 0,-1-1,0 0,4-3,95-113,-89 101,-2-1,-1 0,0-1,-2 0,0-1,-2-1,0 0,-2 0,-1 0,0-1,-2 0,-1 0,-1 0,-1 0,-2-1,-2-24,3 47,-1-1,1 0,-1 1,1-1,-1 1,0-1,0 1,-1-1,1 1,-1-1,0 1,0 0,0 0,0 0,0 0,-1 0,1 1,-1-1,1 1,-1 0,0-1,0 1,-1 0,1 1,0-1,0 1,-1-1,1 1,-1 0,1 0,-1 1,0-1,1 1,-1-1,0 1,1 0,-1 1,0-1,1 1,-1-1,1 1,-1 0,1 0,-1 1,1-1,-3 2,-2 3,0 1,0-1,0 2,1-1,0 1,0 0,1 0,0 1,1 0,0 0,0 0,1 1,0 0,0-1,1 1,1 1,0-1,0 0,1 0,0 1,1-1,0 1,0-1,1 0,1 1,0-1,0 0,1 0,0 0,1 0,3 6,3 7,0 0,1-1,1-1,1 1,1-2,1 0,1-1,1 0,0-2,1 0,1-1,0 0,2-2,-1 0,2-2,16 8,41 8,-60-20</inkml:trace>
  <inkml:trace contextRef="#ctx0" brushRef="#br0" timeOffset="14716.224">339 1396,'39'251,"-19"121,6-117,-42-216,4-28</inkml:trace>
  <inkml:trace contextRef="#ctx0" brushRef="#br0" timeOffset="15006.707">0 1988,'43'-4,"39"-7,9-7,0 1,-7-2,-12 2,-10-1,-9-1,-10 1,-7 0,-5 2,-3 0,-1-3,-1-2,1-4,-5-1,-6-1,-6 3</inkml:trace>
  <inkml:trace contextRef="#ctx0" brushRef="#br0" timeOffset="15366.042">903 1367,'17'150,"-7"0,-8 130,-2-266,-1-10,0-1,0 1,0-1,1 1,0 0,-1-1,1 1,1 0,-1-1,0 1,1-1,0 1,0-1,0 1,0-1,0 1,1-1,0 0,0 0,-1 0,2 0,-1 0,0 0,1 0,-1-1,1 1,0-1,-1 0,1 0,1 0,-1 0,0 0,0-1,1 1,-1-1,0 0,1 0,-1 0,1-1,0 1,-1-1,1 0,2 0,7-5,0 0,-1-1,0 0,-1-1,1-1,-1 0,0 0,-1-1,1-1,15-12,3-3,-23 19,0-1,0 1,1 1,0-1,0 1,0 1,0-1,1 1,0 0,0 1,0 0,0 0,7-1,-12 5,0 1,-1-1,1 0,-1 1,0-1,0 1,1 0,-1 0,0 0,0 0,-1 0,1 0,0 1,-1-1,1 0,-1 1,0-1,0 1,0 0,0-1,0 1,-1 0,1 0,-1-1,0 1,1 0,-1 0,-1 0,1 0,0-1,-1 1,1 0,-1 1,1 10,0-9,1 0,-1 0,1 0,0-1,0 1,1 0,-1-1,1 1,0-1,0 0,1 0,-1 1,1-1,0-1,3 4,10 6</inkml:trace>
  <inkml:trace contextRef="#ctx0" brushRef="#br0" timeOffset="20240.54">1919 1876,'-7'-2,"0"1,0-1,0 1,0 1,0-1,0 1,0 0,-1 1,1 0,0 0,0 0,0 1,0 0,1 0,-6 3,2 0,0-1,0 1,0 0,1 1,0 0,0 1,1 0,0 0,0 1,1 0,0 0,0 1,0 0,2 0,-1 0,1 1,0 0,1 0,0 0,1 0,0 1,0-1,1 1,1 0,0 0,0 0,1 2,1-10,-1 0,1 0,0-1,0 1,0 0,0 0,0-1,1 1,-1-1,1 1,0-1,0 0,0 0,0 0,0 0,0 0,0 0,1 0,-1-1,1 1,-1-1,1 0,0 0,0 0,-1 0,1 0,0 0,0-1,0 1,0-1,0 0,-1 0,1 0,0 0,0-1,0 1,0-1,0 0,0 1,-1-1,1-1,0 1,-1 0,1-1,-1 1,1-1,18-12,0 0,-1 0,-1-2,-1-1,0 0,-1-1,-1-1,3-6,22-22,-39 46,-1 1,1-1,-1 1,1 0,-1-1,0 1,1 0,-1 0,1 0,-1 0,1 0,-1 0,1 1,-1-1,1 1,-1-1,1 1,-1-1,0 1,1 0,-1-1,0 1,0 0,1 0,-1 0,0 0,0 0,0 0,0 0,0 1,-1-1,1 0,0 0,0 1,-1-1,1 1,-1-1,1 0,-1 1,0-1,1 1,-1-1,0 1,0-1,0 1,0-1,0 1,-1-1,1 1,0-1,3 8,-2-2,1 0,0 1,1-1,0 0,0-1,0 1,1 0,0-1,0 0,1 0,-1 0,1-1,1 1,-1-1,1 0,0-1,0 1,0-1,1 0,-1-1,1 0,0 0,0 0,0-1,0 0,1 0,-1-1,0 0,1 0,-1-1,1 0,-1 0,1-1,-1 1,0-2,5 0,2-7,0 1,0-2,-1 0,0 0,-1-1,0-1,-1 0,0-1,-1 0,0 0,-1-1,3-8,18-21,-7 10,-1 0,-2-2,-1 0,-2-1,-1-1,-2-1,-2 0,-1-1,-1-2,-3 1,0 12,-1-1,-2 1,-1-1,-1 0,-2-1,0 1,-3-7,-15-13,18 48,-1 0,1 0,0 0,-1 1,1-1,-1 0,1 0,-1 1,0-1,1 0,-1 1,0-1,1 1,-1-1,0 1,0-1,0 1,1-1,-1 1,0 0,0 0,0-1,0 1,0 0,1 0,-1 0,0 0,0 0,0 0,0 0,0 0,0 0,0 1,0-1,1 0,-1 0,0 1,0-1,0 1,1-1,-1 1,0-1,0 1,1-1,-1 1,0 0,1-1,-1 1,1 0,-1-1,1 1,-1 0,1 0,-1 0,1-1,-5 11,0 0,1 1,0-1,1 1,0-1,1 1,0 0,1 0,0 0,1 0,0 0,1 0,1 5,-1 9,1 315,-29-144,26-152,1-45,1 0,-1 1,1-1,-1 0,1 0,-1 0,1 0,-1 0,1 0,-1 0,1 0,-1 0,1 0,-1 0,1 0,-1 0,1 0,-1 0,1-1,-1 1,1 0,-1 0,1-1,-1 1,1 0,-1 0,0-1,1 1,-1-1,0 1,1 0,-1-1,0 1,1-1,-1 1,0 0,0-1,0 1,1-1,-1 1,0-1,0 1,0-1,0 1,0-1,0 1,0-1,0 1,0-1,0 0,0 1,0-1,0 1,-1-1,7-17</inkml:trace>
  <inkml:trace contextRef="#ctx0" brushRef="#br0" timeOffset="20487.892">2202 1594,'19'4,"26"3,9-1,2-2,-6-5,0-3,-5-1,-5 1,-4-4,-4-1,-2 2,3 1,1 2,-5 2</inkml:trace>
  <inkml:trace contextRef="#ctx0" brushRef="#br0" timeOffset="21696.606">3584 1367,'22'-3,"0"-1,-1-1,0-1,0-1,0-1,-1-1,0 0,-1-2,0 0,0-1,-1-1,-1-1,-1-1,6-6,4 1,-9 6,0 0,-1-1,-1-1,0 0,-1-1,-1-1,-1 0,7-13,-16 16,-21 48,-3 45,4 1,3 1,3 1,3 17,-3 448,9-478,-3 0,-3 0,-4-1,-2 0,-18 48,-24-34,54-79,0 0,1-1,-1 0,0 1,0-1,0 0,0 0,0 0,0 0,0 0,0 0,0-1,0 1,0-1,-1 1,1-1,0 0,0 0,-1 0,1 0,0 0,0-1,-1 1,1-1,0 1,0-1,0 0,0 0,0 0,0 0,0 0,0 0,0-1,1 1,-1 0,0-1,1 0,-1 1,1-1,-1 0,0-1,-5-11,0 0,1 0,0 0,1 0,1-1,0 0,1 0,1 0,0-1,-5-25,3 24,1 0,0-1,2 1,0 0,1-1,0 1,2 0,0-1,1 1,0 0,2 0,0 1,0-1,2 1,0 0,1 1,1-1,0 2,1-1,0 1,1 1,1 0,0 1,7-5,-7 7,1 0,1 2,-1-1,1 2,1 0,0 1,0 0,0 1,0 1,1 0,-1 1,1 1,0 0,6 1,119-20,-117 18</inkml:trace>
  <inkml:trace contextRef="#ctx0" brushRef="#br0" timeOffset="22041.666">4516 1678,'-14'25,"1"0,1 1,1 1,2 0,0 0,2 1,1 0,1 0,1 8,3-33,0 0,1 1,-1-1,1 0,0 0,-1 0,2 1,-1-1,0 0,0 0,1 0,0 1,0-1,0 0,0 0,0 0,0 0,1-1,0 1,-1 0,1 0,0-1,0 1,0-1,1 0,-1 0,1 0,-1 0,1 0,0 0,-1-1,1 1,0-1,0 0,0 0,0 0,0 0,1 0,-1-1,0 1,0-1,0 0,1 0,-1 0,0 0,1-1,7-3,-1 0,0 0,0-1,0 0,-1-1,0 0,0-1,0 0,-1 0,0-1,0 1,-1-2,0 1,-1-1,1-1,-2 1,1-1,-2 0,1 0,-1 0,-1 0,1-1,-2 0,0 0,0 1,-1-1,0-2,-2 7,1-1,-1 1,-1-1,0 1,1 0,-2-1,1 1,-1 0,0 1,0-1,-1 0,1 1,-1 0,0 0,-1 0,1 0,-1 0,0 1,0 0,-1 0,1 1,-1-1,0 1,-1 0,3 1,-1 0,1 0,-1 0,0 1,1-1,-1 1,0 0,0 1,1-1,-1 1,0 0,0 0,0 1,0-1,0 1,1 0,-1 0,0 1,1-1,-1 1,1 0,-1 0,1 1,0-1,0 1,0 0,0 0,1 1,-1-1,1 1,0-1,-2 4,-12 34,13-20</inkml:trace>
  <inkml:trace contextRef="#ctx0" brushRef="#br0" timeOffset="22387.138">4911 2045,'-1'1,"0"-1,0 1,0 0,0-1,0 1,0-1,0 1,0-1,-1 0,1 1,0-1,0 0,0 0,-1 0,1 0,0 0,0 0,0 0,-1 0,1 0,0-1,0 1,0 0,0-1,0 1,-1-1,1 1,0-1,0 0,0 1,0-1,0 0,1 0,-1 0,0 1,0-1,1 0,-1 0,0 0,1 0,-1-1,1 1,-1 0,1 0,-1 0,1 0,0 0,0-1,-2-60,5 44,0 0,1 1,1 0,1 0,0 0,1 0,1 1,1 0,0 1,1 0,0 0,1 1,1 0,0 1,5-3,-14 13,0 1,0 0,-1 0,1 0,1 1,-1-1,0 1,0-1,1 1,-1 0,0 1,1-1,-1 0,1 1,-1 0,1 0,-1 0,1 0,-1 0,1 1,-1 0,1 0,-1 0,1 0,2 1,8 9</inkml:trace>
  <inkml:trace contextRef="#ctx0" brushRef="#br0" timeOffset="22953.046">5504 1621,'-13'2,"1"1,0 0,-1 1,1 0,1 1,-1 0,1 0,0 2,0-1,0 2,1-1,0 1,1 1,0-1,0 2,0-1,2 1,-5 6,9-11,0 0,0 0,0 0,1 0,-1 0,1 0,1 1,-1-1,1 1,0-1,0 1,0 0,1-1,0 1,0 0,0-1,1 1,0 0,0-1,0 1,1-1,0 1,0-1,0 0,1 0,0 0,0 0,0 0,0-1,1 1,0-1,1 1,1 0,1-1,0 0,0 0,0-1,0 0,0 0,1-1,-1 0,1 0,-1-1,1 0,0 0,0-1,-1 0,1 0,0-1,0 0,-1 0,1-1,-1 0,1 0,-1-1,0 0,0 0,0 0,0-1,4-4,6-1</inkml:trace>
  <inkml:trace contextRef="#ctx0" brushRef="#br0" timeOffset="27123.932">5926 1734,'8'7,"-1"-1,1-1,-1 1,2-1,-1-1,0 1,1-2,0 1,0-1,0 0,0-1,1 0,-1-1,0 0,1 0,-1-1,1 0,-1 0,1-1,-1-1,1 0,-1 0,2-1,-1 1,0 0,0 0,0-1,-1 0,0 0,1-1,-1-1,-1 0,1 0,-1 0,0-1,0-1,0 1,-1-1,0 0,0-1,-1 0,0 0,0 0,-1-1,-4 7,-1-1,1 1,0-1,-1 0,0 1,0-1,0 0,0 1,0-1,0 0,-1 1,1-1,-1 0,0 1,0-1,0 1,0-1,0 1,0 0,-1-1,1 1,-1 0,1 0,-1 0,0 0,0 0,0 1,0-1,0 0,-1 1,1-1,0 1,-1 0,1 0,-89-26,80 26,0 0,1 1,-1 1,0 0,1 0,-1 1,1 0,-1 1,1 0,0 0,0 1,1 1,-1 0,1 0,0 0,0 2,0-1,1 1,0 0,1 0,-1 1,1 0,1 1,0-1,-2 5,2-6,1 1,0 0,1 0,0 0,0 1,1 0,0-1,0 1,1 0,1 0,-1 0,1 0,1 1,-1-1,2 0,-1 0,1 1,1-1,0 0,0 0,0-1,1 1,1 0,0-1,0 1,0-1,1-1,5 7,0-6,0-2,1 1,0-1,1-1,-1 0,1-1,0 0,0 0,0-2,0 1,1-1,-1-1,1-1,-1 1,1-2,-1 0,1 0,2-2,22 2,13-5,-32-1</inkml:trace>
  <inkml:trace contextRef="#ctx0" brushRef="#br0" timeOffset="27821.666">6717 1904,'0'5,"0"1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2 429,'28'6,"-1"-1,1-1,1-2,-1 0,0-2,0-2,0 0,0-1,0-2,0-1,-1-2,0 0,17-9,-25 8,-1-1,0 0,-1-2,0 0,-1 0,0-2,-1 0,-1-1,0-1,-1 0,0 0,4-10,-9 14,-1 1,0-1,0 0,-1-1,-1 1,0-1,-1-1,0 1,-1 0,0-1,-1 0,-1 1,0-1,-2-12,1 26,-1-1,1 0,-1 1,0-1,0 0,1 1,-1-1,0 1,0-1,0 1,0 0,0-1,0 1,0 0,1-1,-1 1,0 0,0 0,0 0,0 0,0 0,0 0,0 0,0 0,0 0,0 1,0-1,0 0,0 1,0-1,0 0,1 1,-1-1,0 1,0 0,0-1,1 1,-1-1,0 1,1 0,-1 0,0-1,1 1,-1 0,1 0,-1 0,1 0,0 0,-1 0,1 0,0-1,0 1,0 0,0 0,-1 0,1 0,0 0,1 0,-1 0,0 0,0 1,-64 217,35-97,-102 279,117-365,-2 0,-1-1,-2 0,-1-2,-2 0,-1-2,-2 0,0-2,-9 5,23-24,0 0,-1-2,0 1,-1-1,0-1,0-1,-1 0,1 0,-1-1,-1-1,13-3,0-1,0 1,0-1,1 0,-1 0,0 0,0 0,0 0,0 0,0 0,0-1,0 1,0 0,1-1,-1 0,0 1,0-1,1 0,-1 0,0 0,1 0,-1-1,1 1,0 0,-1 0,1-1,0 1,0-1,-1 0,1 1,0-1,1 0,-1 1,0-1,0 0,1 0,-1 0,1 1,0-1,0 0,-1 0,1 0,0 0,14-84,-10 77,0-1,1 1,0 0,1 0,0 1,1 0,0 0,0 0,0 1,1 0,0 0,0 1,1 0,0 1,0 0,0 0,1 1,-1 0,1 0,0 1,0 1,1 0,-1 0,0 1,6 0,4 1,0 2,0 0,0 2,-1 0,1 1,-1 1,0 1,-1 0,0 1,45 16,-40-17,0-2,0-1,0 0,0-2,1-1,-1 0,1-2,15-3,-16 0,-5-3</inkml:trace>
  <inkml:trace contextRef="#ctx0" brushRef="#br0" timeOffset="794.011">991 824,'21'10,"1"-1,0-1,0-1,1-1,-1-1,1-1,1-1,13 0,-30-3,-1-1,1 1,0-2,-1 1,1-1,-1 1,0-2,1 1,-1-1,0 0,0 0,-1-1,1 1,-1-1,0-1,0 1,0-1,0 1,-1-2,0 1,0 0,0-1,-1 1,0-1,0 0,0-1,-1 1,0 0,0-1,0 1,-1-1,0 1,0-1,-1 1,0-1,0 0,-1 0,1 1,-1-1,-1 1,1-1,-1 1,-3-6,1 8,-1-1,1 1,-1 0,0 0,-1 0,1 1,-1 0,1 0,-1 0,0 1,0 0,-1 0,1 0,0 1,0 0,-1 0,1 1,-1-1,1 1,0 1,-1-1,1 1,0 1,-1-1,1 1,0 0,0 0,0 1,0-1,-4 4,-2 0,1 0,0 0,0 1,1 1,0 0,0 0,1 1,0 0,0 0,1 1,0 0,1 1,0 0,1 0,0 0,1 1,0 0,1 0,0 0,-2 12,6-20,1 0,-1 1,1-1,-1 0,1 1,0-1,1 0,-1 0,1 0,0 0,0 0,0 0,0 0,1 0,-1-1,1 0,0 1,0-1,0 0,1 0,-1-1,1 1,0-1,-1 1,1-1,0-1,1 2,116 34,-93-35,-1 0,1-2,-1-2,0 0,0-1,1-2,-2-1,1-1,-1-1,0-1,-1-2,0 0,6-6,-2 4,-1-2,-1-1,0-2,-1 0,-1-2,-1-1,0 0,-2-2,-1-1,-1 0,0-2,-2 0,-1-1,-2-1,0 0,-2-1,-1 0,-1-1,-2-1,-1 0,-1 0,-1-12,-5 25,2-5,-2 0,-1 0,-1 0,0 0,-2 0,-4-13,7 35,0 0,0-1,0 1,0-1,0 1,0 0,0-1,-1 1,1 0,-1-1,1 1,-1 0,1 0,-1-1,0 1,0 0,0 0,1 0,-1 0,0 0,0 0,0 0,0 0,-1 1,1-1,0 0,0 0,0 1,-1-1,1 1,0-1,-1 1,1 0,0 0,-1-1,1 1,-1 0,1 0,0 0,-1 0,1 1,0-1,-1 0,1 0,0 1,-1-1,1 1,0-1,-1 1,1 0,0 0,0-1,0 1,0 0,0 0,0 0,0 0,0 0,0 0,0 0,1 0,-1 1,0 0,-4 9,1 0,0 0,0 1,2 0,-1-1,1 1,1 0,0 0,1 0,0 0,1 0,0 0,0 16,13 273,44 1,-55-241,-15-91,10 10</inkml:trace>
  <inkml:trace contextRef="#ctx0" brushRef="#br0" timeOffset="1162.169">1555 485,'95'-21,"-49"10,0 1,1 3,0 1,15 2,133 2,-145-5,-32 8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72,'-1'1,"0"-1,0 1,0 0,0-1,0 1,0 0,0 0,0-1,1 1,-1 0,0 0,1 0,-1 0,0 0,1 0,-1 0,1 0,0 0,-1 1,1-1,0 0,-1 0,1 0,0 0,0 1,0-1,0 0,0 0,1 0,-1 0,0 1,0-1,1 0,-1 0,1 0,-1 0,1 0,-1 0,1 0,0 0,-1 0,1 0,0 0,0 0,0 8,16 204,-7-121,-3-1,-7 77,0-150,22 128,3-195,93-296,-10-16,-85 268,-17 88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0,1-1,2-1,-1-2,-1-1,0-1,-1 0,0 0,0 0,-1 0,0-5,0-2,0 1,0 1,-4 2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40,'24'0,"18"0,6 0,0-5,-4-1,-4 0,-4 1,-4 2,-2 1,-1 0,-1 2,-6-5,-5-1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30,'19'5,"16"1,7-5,1-2,-2-2,-3 0,-3 1,-3 0,-3-4,0-1,-1 1,0 1,-1 2,1 1,-5 1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76 909,'0'442,"-1"-421,-1 1,-1 0,-1 0,0-1,-2 1,0-1,-5 9,11-30,0 1,0 0,0 0,0-1,0 1,0 0,0-1,0 1,-1 0,1 0,0-1,0 1,-1 0,1-1,0 1,-1 0,1-1,0 1,-1-1,1 1,-1-1,1 1,-1-1,1 1,-1-1,0 1,1-1,-1 0,0 1,1-1,-1 0,0 1,1-1,-1 0,0 0,1 0,-1 0,0 0,0 0,1 0,-1 0,0 0,1 0,-1 0,0 0,0 0,1-1,-1 1,0 0,1-1,-1 1,0 0,1-1,-12-37,15 17,1 0,1 0,1 0,1 1,1 0,1 1,0 0,2 0,-7 11,23-41,2 2,3 1,1 1,30-29,-59 68,0 1,1 0,0 0,0 0,0 1,0 0,0 0,1 0,0 0,0 1,0 0,0 0,0 1,1 0,-1 0,1 0,0 1,-1 0,1 0,0 1,0 0,-1 0,1 0,0 1,0 0,-1 0,1 1,-1 0,1 0,-1 0,0 1,0 0,0 1,0-1,0 1,-1 0,0 0,0 1,0-1,0 1,-1 0,1 1,-1-1,-1 1,1-1,-1 1,2 3,-4-4,0-1,0 0,-1 1,1-1,-1 0,0 1,0-1,0 1,-1-1,0 0,0 0,0 1,0-1,0 0,-1 0,0 0,0 0,0 0,0 0,-1-1,1 1,-1-1,0 0,0 1,0-1,-1-1,0 2,-107 63,97-61,-109 30,119-36,0 1,0-1,0 0,0 0,0 0,0-1,0 1,1-1,-1 0,0 0,0 0,0-1,1 1,-1-1,1 0,-1 0,1 0,0-1,0 1,0-1,0 0,0 1,1-1,-1-1,1 1,0 0,0 0,0-1,0 1,0-2,-5-16</inkml:trace>
  <inkml:trace contextRef="#ctx0" brushRef="#br0" timeOffset="460.997">894 852,'-15'20,"1"2,2-1,0 1,1 1,1 0,2 1,0 0,1 0,2 1,-3 24,7-46,1 1,0-1,0 0,0 1,1-1,-1 0,1 1,0-1,0 0,0 0,0 0,1 0,-1 0,1 0,-1 0,1 0,0 0,0-1,1 1,-1-1,0 1,1-1,0 0,-1 0,1 0,0-1,0 1,0-1,0 1,0-1,0 0,1 0,-1 0,0-1,1 1,-1-1,0 0,1 0,-1 0,0 0,1 0,-1-1,0 0,1 1,1-2,2 1,1-1,-1 0,0 0,0 0,0-1,0 0,0 0,-1-1,1 0,-1 0,0-1,0 0,-1 0,1 0,-1 0,0-1,-1 0,1 0,-1 0,0-1,-1 1,1-1,-1 0,-1 0,1 0,-1 0,-1-1,1 1,-1-1,0 1,-1-1,0 1,0-1,-1 1,0-1,0 1,0 0,-1-1,0 1,-1 0,0 0,0 0,0 1,-1-1,-3-4,1 6,0 1,0 0,0 0,-1 1,1-1,-1 2,0-1,0 1,0 0,0 0,0 0,-1 1,1 1,0-1,-1 1,1 0,0 1,-3 0,8-1,-23 1</inkml:trace>
  <inkml:trace contextRef="#ctx0" brushRef="#br0" timeOffset="829.86">1430 373,'-12'32,"0"1,3 0,0 0,3 1,0 0,3 0,0 1,2-1,4 35,-35 127,27-175,-41 100,36-107</inkml:trace>
  <inkml:trace contextRef="#ctx0" brushRef="#br0" timeOffset="1130.296">1091 768,'38'0,"28"0,7 0,-5 0,-8 0,-10 0,-8 5,-7 1,-5 0,-2-1,-6 4,-2-1,0-1,-3-1</inkml:trace>
  <inkml:trace contextRef="#ctx0" brushRef="#br0" timeOffset="1546.558">1656 881,'17'-4,"-1"0,1 0,-1-2,0 0,-1-1,0-1,0 0,0-1,-1 0,-1-1,1-1,0-1,-12 11,0 0,0-1,-1 1,1-1,0 1,0-1,-1 1,1-1,-1 0,1 0,-1 0,0 0,0 0,0 0,0 0,0 0,0 0,-1 0,1 0,-1-1,1 1,-1 0,0-1,0 1,0 0,0 0,0-1,-1 1,1 0,-1 0,1-1,-1 1,0 0,0 0,0 0,0 0,0 0,0 0,-1 0,1 0,-1 1,1-1,-1 0,0 1,1-1,-1 1,0 0,0 0,0-1,0 1,0 0,0 1,-1-1,1 0,0 1,0-1,0 1,-1 0,1-1,-11 3,1 0,0 1,-1 0,1 1,0 0,1 1,-1 0,1 1,0 0,0 0,1 2,0-1,0 1,1 1,0 0,0 0,1 0,0 1,1 1,0-1,0 1,1 0,1 1,-2 4,4-10,0 0,0 0,0 0,1 1,0-1,0 1,1-1,-1 1,1 0,1 0,0-1,0 1,0 0,0 0,1 0,0-1,1 1,0 0,0-1,0 1,1-1,0 0,0 0,0 0,1 0,0 0,0-1,0 0,1 0,0 0,0 0,0-1,0 0,1 0,0 0,0-1,1 1,47 11,-29-12</inkml:trace>
  <inkml:trace contextRef="#ctx0" brushRef="#br0" timeOffset="2029.535">1910 1107,'60'-63,"-4"-3,-2-2,12-26,-46 68,-20 26,0 1,0-1,-1 0,1 1,0-1,0 0,0 1,0-1,0 0,0 1,0-1,0 0,0 1,0-1,0 1,0-1,0 0,0 1,0-1,0 0,0 1,0-1,0 0,0 1,1-1,-1 0,0 1,0-1,0 0,1 1,-1-1,0 0,0 0,1 1,-1-1,0 0,1 0,-1 0,0 1,1-1,-1 0,0 0,1 0,-1 0,0 0,1 0,-1 0,0 0,1 0,-1 0,1 0,-1 0,0 0,1 0,-1 0,0 0,0 127,0-123,1 1,0-1,0 1,1-1,-1 1,1-1,0 0,0 0,1 0,-1 0,1 0,0 0,0-1,0 1,0-1,1 0,-1 0,1 0,0 0,0-1,0 0,0 1,0-2,0 1,1 0,0-1,3 1,0-1,0 0,1-1,-1 0,0 0,0-1,1 0,-1 0,0-1,0 0,0-1,-1 0,1 0,0 0,-1-1,0 0,0-1,0 1,-1-1,1-1,-1 1,0-1,-1 0,1 0,-1-1,-1 0,1 0,0-3,43-62,-37 58</inkml:trace>
  <inkml:trace contextRef="#ctx0" brushRef="#br0" timeOffset="2546.417">2982 119,'-88'537,"44"-304,34-75,11-159</inkml:trace>
  <inkml:trace contextRef="#ctx0" brushRef="#br0" timeOffset="2814.781">2672 627,'19'0,"16"0,7 0,1 0,-2 0,-3 0,-3 0,-3 0,-2 0,-2 0,0 5,0 1,-6 0</inkml:trace>
  <inkml:trace contextRef="#ctx0" brushRef="#br0" timeOffset="3077.468">3293 909,'5'19,"1"2,0-3</inkml:trace>
  <inkml:trace contextRef="#ctx0" brushRef="#br0" timeOffset="3315.137">3265 401,'0'0</inkml:trace>
  <inkml:trace contextRef="#ctx0" brushRef="#br0" timeOffset="3896.817">3773 570,'-39'38,"3"1,1 2,2 1,1 2,-1 7,24-35,5-13,1 1,0 0,0 0,1 0,-1 1,1-1,0 1,0-1,0 1,1 0,0-1,0 1,0 0,0 0,1 0,0 0,0 0,0 0,0 0,1 0,0 0,0 0,0-1,1 1,0 0,0-4,0 1,1-1,-1 0,1 0,-1 0,1 0,0 0,-1 0,1-1,0 1,0-1,-1 0,1 0,0 0,0 0,0 0,-1-1,1 1,0-1,0 0,-1 0,1 0,-1 0,1 0,-1 0,1-1,-1 1,0-1,0 0,1 0,-1 0,-1 0,1 0,0 0,0 0,-1 0,1-1,-1 1,0-1,1-1,10-8,156-192,-167 203,-1 0,1 0,0 1,0-1,-1 0,1 0,0 0,0 0,0 1,0-1,0 1,0-1,0 0,0 1,0 0,0-1,0 1,0-1,0 1,0 0,0 0,1 0,-1 0,0 0,0 0,0 0,0 0,0 0,1 1,-1-1,0 0,0 1,0-1,0 0,0 1,0 0,0-1,0 1,0 0,0-1,-1 1,1 0,0 0,0 0,-1-1,1 1,0 0,-1 0,1 0,-1 0,1 1,-1-1,0 0,1 0,-1 0,0 0,0 0,0 0,0 0,0 1,0-1,0 0,0 0,0 0,0 0,-1 0,1 1,2 52,8 51,-9-101,0-1,0 0,1 0,-1 0,1 0,-1 0,1 0,0 0,0 0,0-1,1 1,-1-1,1 1,-1-1,1 0,0 0,0 0,0 0,0-1,0 1,0-1,0 0,0 0,1 0,-1 0,0-1,3 1,2-2,1 0,-1-1,0 1,1-2,-1 1,0-1,0-1,0 0,-1 0,0 0,1-1,-1 0,-1 0,1-1,-1 1,0-2,3-2,2-1,28-30,-1-2,-2-2,-2 0,3-10,14-17,-32 44,0-1,-1 0,-2-2,-1 0,-1 0,-2-2,-1 1,-2-2,-1 1,-1-1,-2 0,-1-1,-2 1,-1-15,-1 44,0 0,0 0,0 0,0 0,-1 1,0-1,0 0,0 0,0 1,0-1,-1 1,1-1,-1 1,0-1,0 1,-1 0,1 0,-1 0,1 0,-1 0,0 1,0-1,0 1,0 0,-1 0,1 0,0 0,-1 1,0-1,1 1,-1 0,0 0,1 0,-1 1,0-1,0 1,0 0,0 0,0 0,1 0,-1 1,0 0,-1 0,-9 6,2 0,-1 1,1 1,1 0,-1 1,1 0,1 0,0 1,1 1,0-1,0 1,1 1,1 0,0 0,1 0,1 1,0 0,0 0,2 1,-1 1,-4 19,1 0,1 0,3 0,0 1,2-1,2 1,2 0,1-1,6 25,0-28,2 0,1-1,2 0,0-1,2-1,2-1,0 0,2-1,1-1,1-1,1-2,10 8,22 9,-31-28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8:57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63 371,'10'1,"0"-1,0-1,0 0,0 0,0-1,0 0,0-1,0 0,-1 0,1-1,-1 0,0-1,-1 0,1 0,-1-1,7-6,57-68,-70 78,0-1,-1 1,1-1,-1 0,1 0,-1 0,0 0,0 0,0 0,0 0,-1 0,1 0,-1 0,0-1,0 1,0 0,0 0,0 0,-1-1,1 1,-1 0,0 0,0 0,0 0,-1 0,1 0,-1 1,1-1,-1 0,0 1,-2-3,-1 2,-1 0,1 0,-1 0,0 0,0 1,-1 0,1 0,0 1,-1 0,1 0,0 0,-1 1,1 0,-1 0,1 1,-1 0,1 0,-1 0,1 1,0 0,0 0,0 0,0 1,0 0,1 0,-1 1,1-1,-3 4,-3 0,1 2,0-1,1 1,0 0,0 1,1 0,0 1,1 0,0 0,1 0,0 1,1 0,-1 3,4-9,0 1,0-1,1 1,0 0,0-1,1 1,0 0,0 0,0 0,1-1,0 1,0 0,1-1,-1 1,2-1,-1 1,1-1,0 0,0 0,0 0,1 0,0-1,0 0,1 1,-1-1,2 0,4 4,1 0,0-1,0-1,1 0,0 0,0-1,0-1,1 0,0 0,0-1,0-1,1 0,-1-1,1-1,-1 0,1-1,0 0,-1-1,1 0,-1-1,1-1,-1 0,0-1,0 0,0-1,4-3,26-15,-24 10</inkml:trace>
  <inkml:trace contextRef="#ctx0" brushRef="#br0" timeOffset="583.549">600 625,'183'-430,"-184"429,1 0,0 0,0 1,0-1,0 0,0 0,0 0,0 1,0-1,0 0,0 0,0 0,0 1,1-1,-1 0,0 0,0 1,1-1,-1 0,1 0,-1 1,1-1,-1 0,1 1,-1-1,1 1,-1-1,1 1,0-1,-1 1,1-1,0 1,0 0,-1-1,1 1,0 0,0-1,-1 1,1 0,0 0,0 0,0 0,-1 0,1 0,0 0,0 0,0 0,0 0,-1 1,1-1,0 0,0 0,-1 1,1-1,0 0,0 1,-1-1,1 1,-1-1,1 1,0-1,-1 1,1 0,-1-1,1 1,-1 0,1 0,14 160,17-57,-31-102,1 1,-1-1,1 1,-1-1,1 0,0 0,0 1,0-1,0 0,1-1,-1 1,1 0,-1-1,1 1,-1-1,1 0,0 0,-1 0,1 0,0 0,0-1,0 1,0-1,0 0,-1 0,1 0,0 0,0 0,0-1,0 1,0-1,0 0,-1 0,1 0,1 0,10-8,0 1,-1-2,0 0,0 0,-1-1,-1-1,0 0,0 0,-2-1,1 0,-1-1,-1 0,-1-1,0 0,11-32,-14 26</inkml:trace>
  <inkml:trace contextRef="#ctx0" brushRef="#br0" timeOffset="1368.119">1418 344,'11'0,"1"0,0-1,-1 0,1-1,-1 0,1-1,-1 0,0-1,0 0,-1-1,1 0,-1-1,0 0,0 0,-1-1,0-1,0 1,0-1,-1-1,-1 1,1-2,-1 1,4-9,-10 15,1 1,-2-1,1 0,0 0,0 0,-1 0,0 0,1 1,-1-1,0 0,-1 0,1 0,0 0,-1 0,0 0,1 0,-1 0,0 1,-1-1,1 0,0 1,-1-1,1 1,-1-1,0 1,0 0,0 0,0 0,0 0,-1 0,1 0,0 0,-1 1,1-1,-1 1,0 0,0 0,1 0,-1 0,0 0,0 1,0-1,0 1,0 0,0 0,0 0,0 0,0 0,-4-1,-1 1,0-1,0 1,0 1,1-1,-1 2,0-1,1 1,-1 0,1 0,-1 1,1 0,0 0,0 1,0 0,1 0,-1 1,1 0,0 0,1 0,-1 0,-3 6,-2 2,0-1,1 2,1-1,0 2,1-1,1 1,0 0,-4 14,9-24,0 0,1 1,0 0,0-1,0 1,1 0,0-1,0 1,0 0,1-1,-1 1,2 0,-1-1,0 1,1-1,0 0,0 1,1-1,0 0,0 0,0-1,0 1,1 0,-1-1,1 0,0 0,1 0,3 2,1 0,-1-1,1 0,0 0,0-1,1 0,-1-1,1 0,0-1,0 0,0 0,0-1,0 0,0-1,0 0,0-1,0 0,0 0,7-3,14-3,0-2,0-1,-1-1,-1-2,18-10,187-142,-223 158,-1 0,1-1,-1-1,-1 1,0-1,0-1,-1 0,0 0,0-1,-2 1,1-2,-1 1,-1-1,0 0,0 0,-1 0,-1-1,0 1,-1-2,-2 11,0 0,-1 1,1-1,-1 0,0 0,0 1,0-1,0 1,-1-1,1 1,-1-1,1 1,-1 0,0 0,0-1,0 1,0 1,0-1,0 0,0 0,-1 1,1 0,-1-1,1 1,-1 0,1 0,-1 0,0 0,0 1,1-1,-1 1,0 0,0 0,0 0,1 0,-1 0,0 0,0 1,0-1,1 1,-1 0,0 0,1 0,-1 0,1 1,-1-1,1 1,0-1,-2 2,-90 67,92-68,0 0,0 0,1 0,-1 0,0 0,1 1,-1-1,1 0,0 1,0 0,0-1,0 1,0-1,1 1,-1 0,1-1,0 1,-1 0,1 0,0-1,1 1,-1 0,0 0,1-1,0 1,0 0,-1-1,1 1,1-1,-1 1,0-1,1 1,-1-1,1 0,0 0,-1 0,1 0,0 0,0 0,2 0,4 4,1-1,-1 0,1 0,1-1,-1 0,0-1,1 0,0 0,0-1,0-1,1 1,-1-1,0 1,1 0,-1 0,0 1,0 1,-1 0,1 0,-1 1,0 0,1 1,-7-2,0 0,-1 0,1 0,-1 0,0 1,0-1,0 1,-1-1,0 1,1 0,-2-1,1 1,-1 0,1 0,-1-1,0 1,-1 0,1 0,-1 0,0-1,0 1,-1-1,0 1,1-1,-1 1,-1-1,1 0,0 0,-1 0,0 0,0 0,0-1,-4 4,-18 41,21-29,5-4</inkml:trace>
  <inkml:trace contextRef="#ctx0" brushRef="#br0" timeOffset="2019.676">2660 145,'-18'3,"-1"2,1 0,0 0,0 2,1 0,-1 1,2 1,-1 1,1 0,1 1,0 0,0 2,1-1,1 2,0 0,1 1,1 0,0 0,1 1,-2 6,10-20,0 1,0 1,0-1,1 0,0 0,0 0,-1 1,2-1,-1 1,0-1,1 1,0-1,0 1,0-1,0 1,0-1,1 1,-1-1,1 1,0-1,0 0,0 1,1-1,-1 0,1 0,0 0,0 0,0 0,0 0,0-1,1 1,-1-1,1 1,-1-1,1 0,0 0,0 0,0 0,0-1,1 1,-1-1,0 0,0 0,1 0,-1 0,1-1,-1 1,2-1,9-4,0-1,0 0,0-1,-1-1,0 0,0-1,0 0,-1-1,-1 0,1-1,-2-1,2-1,25-26,-27 26,0 0,1 1,1 0,0 0,0 1,1 1,0 0,1 1,0 1,0 0,15-5,-27 11,0 1,-1-1,1 1,0 0,0 0,0-1,0 1,0 1,0-1,-1 0,1 0,0 1,0-1,0 1,0-1,-1 1,1 0,0 0,-1 0,1 0,-1 0,1 0,-1 0,1 0,-1 1,0-1,1 0,-1 1,0 0,0-1,0 1,0-1,-1 1,1 0,0 0,-1-1,1 1,-1 0,1 1,4 81,-5-72,-1 1,0 78,-5 0,-3-1,-6 11,14-99,-7 54,-3-1,-3-1,-1 0,-4 0,-1-2,-3-1,-2-1,-10 13,33-58,-1 0,1 0,-1 0,-1-1,1 1,-1-1,1 0,-1 0,-1 0,1 0,0-1,-1 0,0 0,1 0,-1 0,-1-1,1 0,0 0,0 0,-1-1,1 1,-1-2,1 1,-1 0,1-1,-1 0,0 0,1-1,-1 1,1-1,-1-1,1 1,-1-1,1 0,0 0,0 0,0-1,0 0,0 0,1 0,-1 0,1-1,0 0,0 0,0 0,-2-4,0-3,1-1,1 1,0-1,1 0,1 0,-1 0,2-1,0 1,0 0,1-1,1 1,0 0,0-1,1 1,1 0,1-2,74-185,-57 162,1 2,1 1,2 1,2 1,1 1,1 1,2 2,5-3,-14 13,-4 5</inkml:trace>
  <inkml:trace contextRef="#ctx0" brushRef="#br0" timeOffset="2666.001">3139 174,'-12'15,"0"0,1 1,0 1,2 0,0 0,1 1,0 0,2 0,0 0,1 1,0 5,4-20,1 0,0 0,0-1,0 1,0 0,1 0,0-1,-1 1,1 0,1-1,-1 1,0-1,1 1,0-1,0 0,0 1,0-1,0 0,1 0,0-1,-1 1,1 0,0-1,0 0,0 0,0 0,1 0,-1 0,1 0,-1-1,1 0,-1 0,1 0,0 0,-1 0,1-1,1 1,3-1,0 1,1-1,-1 0,0-1,0 0,0 0,0 0,0-1,0-1,0 1,-1-1,1-1,-1 1,0-1,0 0,0-1,1-1,82-95,79-68,-105 105,-69 94,-65 201,12 107,31-77,24-217,-3 1,-2-1,-1-1,-3 0,-1 0,-3 0,-34 33,48-74,1 0,-1-1,1 0,-1 1,0-1,0 0,1 0,-1 1,0-2,0 1,0 0,0 0,0 0,0-1,-1 0,1 1,0-1,0 0,0 0,0 0,0 0,-1 0,1 0,0-1,0 1,0-1,0 0,0 1,0-1,0 0,0 0,0 0,0 0,1-1,-1 1,0 0,1-1,-1 1,1-1,-4-7,0 0,1 0,0-1,0 1,1-1,0 0,1 0,0 0,1 0,0 0,1-1,-1 1,2 0,0 0,0-1,1 1,0 0,1 1,0-1,0 0,1 1,0-1,1 1,4-6,0-8,0 1,2 0,0 0,1 1,2 1,0 0,1 1,1 0,0 1,2 1,15-12,-12 14,0 0,0 2,1 1,1 0,0 2,1 1,0 0,0 2,0 1,22-3,54-8,-72 13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1,'0'0,"0"1,0-1,0 1,0-1,0 1,0-1,0 1,0 0,0-1,-1 1,1-1,0 0,0 1,0-1,-1 1,1-1,0 1,0-1,-1 1,1-1,-1 0,1 1,0-1,-1 0,1 1,-1-1,1 0,0 0,-1 1,1-1,-1 0,1 0,-1 0,1 0,-1 1,1-1,-1 0,1 0,-1 0,1 0,-1 0,1 0,-1 0,1-1,-1 1,1 0,-1 0,1 0,-1 0,1-1,-1 1,1 0,-1 0,1-1,0 1,-1 0,1-1,-1 1,1 0,0-1,0 1,-1-1,-10 49,2 1,2 0,2 0,2 28,3-61,9 88,-9-102,1 1,0-1,0 1,0-1,0 1,0-1,0 0,1 1,-1-1,1 0,0 0,-1 0,1 0,0 0,0-1,0 1,0 0,1-1,-1 0,0 1,1-1,-1 0,1 0,-1-1,1 1,-1 0,1-1,0 1,-1-1,1 0,0 0,-1 0,1 0,-1-1,3 1,9-5,-1-1,0 0,-1-1,0 0,0-1,0 0,-1-1,0 0,0 0,-1-2,-1 1,0-1,0 0,2-5,118-176,-128 191,-1 1,0-1,1 1,-1-1,1 1,-1-1,1 1,-1 0,1-1,0 1,-1 0,1-1,-1 1,1 0,0 0,-1-1,1 1,0 0,-1 0,1 0,0 0,-1 0,1 0,0 0,-1 0,1 0,0 0,-1 1,1-1,0 0,-1 0,1 1,0-1,-1 0,1 1,-1-1,1 0,-1 1,1-1,-1 1,1-1,-1 1,1-1,-1 1,0 0,1-1,-1 1,0-1,0 1,1 0,-1-1,0 1,0 0,0-1,0 1,0 0,0-1,0 1,0 0,0-1,0 1,0 0,0-1,0 1,0 0,-1-1,1 1,0-1,12 58,-10-43,1-1,0 0,1 0,0 0,1-1,0 1,1-1,1 0,1 1,-5-10,0 0,0 0,0 0,0 0,0-1,1 0,-1 0,1 0,0 0,0 0,0-1,0 1,1-1,-1 0,1-1,-1 1,1-1,0 0,-1 0,1 0,0-1,0 1,0-1,-1-1,1 1,0 0,0-1,-1 0,1 0,6-5,0 0,-1 0,1-1,-1 0,-1-1,0 0,0 0,0-1,-1 0,0-1,-1 1,0-2,-1 1,0-1,2-4,-8 15,66-156,-51 123,-13 40,-6 5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1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0 264,'15'0,"1"0,-1-1,0-1,0 0,0-2,0 1,0-2,-1 0,0 0,0-1,0-1,-1-1,1 0,6-6,-16 10,0 0,-1-1,1 1,-1-1,0 0,0 0,0 0,-1 0,0 0,0-1,0 1,-1-1,0 1,0-1,0 1,-1-1,1 0,-2 1,1-1,0 0,-1 1,0-1,0 0,-1 1,0 0,0-1,0 1,0 0,-1 0,0 0,0 0,0 1,-1-1,1 1,-1 0,-1-1,0 4,0 0,-1 0,1 0,0 1,-1-1,1 1,0 1,-1-1,1 1,-1 0,1 0,0 1,0-1,0 1,0 0,0 0,0 1,1 0,-1 0,1 0,-1 0,1 0,0 1,1 0,-1 0,0 0,1 0,0 1,0-1,0 3,-5 6,0 2,1-1,1 1,0 0,1 1,1-1,0 1,1 0,1 0,1 0,0 0,1 1,1 10,1-17,1-1,0 0,1 0,0-1,0 1,1-1,0 0,0 0,1 0,0-1,1 0,-1 0,1-1,1 1,-1-1,1-1,0 0,0 0,1 0,-1-1,1-1,0 1,0-1,0-1,0 0,1 0,-1 0,1-2,-1 1,1-1,2 0,76-26,-74 15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225 644,'-1'-2,"1"0,-1 0,0 0,0 1,0-1,0 0,0 1,0-1,0 0,-1 1,1 0,-1-1,1 1,-1 0,1 0,-1 0,0 0,1 0,-1 0,0 0,0 0,0 1,0-1,0 1,1-1,-1 1,0 0,0 0,0 0,0 0,0 0,0 0,0 1,0-1,0 1,0-1,0 1,0 0,1-1,-1 1,0 0,0 0,1 0,-1 1,1-1,-2 2,-63 70,57-61,0 0,0 0,1 1,1 0,0 1,1-1,1 1,0 1,0-1,2 1,0-1,0 1,1 0,1 0,1 0,0 0,1 6,1-17,1 0,-1 0,1-1,-1 1,1-1,0 0,0 1,1-1,-1-1,0 1,1 0,0-1,0 0,0 0,0 0,0 0,0 0,0-1,1 0,-1 0,0 0,1 0,-1-1,1 0,-1 0,0 0,1 0,-1-1,1 0,-1 0,0 0,1 0,-1-1,0 1,0-1,0 0,0 0,-1-1,1 1,0-1,-1 0,3-3,31-21,-1-2,-1-2,-2-1,-2-1,0-2,-3-1,-1-1,-1-2,4-11,-17 27,-1-1,-1 0,0-1,-2 0,-1 0,-2-1,0 0,-1 0,-2-1,-1 1,-1-5,0 6,1 15,-1-1,0 1,0 0,-1-1,-1 1,0-1,0 1,-1 0,0-1,-1 1,0 0,-1 0,0 1,0-1,-1 1,0 0,-1 0,0 1,-6-7,10 13,-1 1,0 0,1 0,-1 0,0 0,0 0,1 1,-1-1,0 1,0 0,0 0,0 0,0 0,1 1,-1-1,0 1,0-1,0 1,1 0,-1 0,0 0,1 1,-1-1,1 0,-1 1,1 0,0 0,0-1,0 2,0-1,-1 1,-62 72,49-54,1 1,0 1,2 0,0 1,2 0,1 1,1 0,0 0,2 1,2 0,0 0,1 1,2-1,1 1,1 0,3 24,1-36,1 0,1-1,0 1,1-1,0-1,1 0,1 0,0 0,1-1,0 0,1-1,0 0,1-1,0 0,0-1,1-1,0 0,1 0,0-1,0-1,1 0,-1-1,1-1,0 0,1-1,-1-1,0 0,1-1,-1-1,2 0,-1-2,1 0,-1-1,1 0,-1-2,0 0,-1 0,1-2,-1 0,0 0,-1-2,0 0,0 0,-1-1,0-1,0 0,-2-1,1-1,-1 1,-1-2,-1 1,0-1,0-1,-2 0,6-12,-13 26,24-84,-24 83,1 0,-1 0,0 0,0 0,0 0,0-1,0 1,0 0,-1 0,1 0,-1 0,0 0,1 0,-1 0,0 0,0 0,0 0,0 0,-1 1,1-1,0 0,-1 1,1-1,-1 1,0-1,1 1,-1 0,0 0,0 0,0 0,0 0,0 0,0 0,0 1,0-1,0 1,0 0,-1-1,-3 1,0 0,1 0,-1 1,0-1,1 1,-1 1,1-1,-1 1,1 0,0 0,-1 0,1 1,0 0,1 0,-1 0,0 1,1-1,0 1,0 0,0 0,0 1,1-1,-1 2,-3 3,0 1,1 0,0 0,1 1,0 0,0 0,1 0,1 0,0 1,-1 9,2-16,1 1,0 0,1 0,-1-1,1 1,0 0,0 0,1 0,0-1,0 1,0 0,0 0,1-1,0 1,1-1,-1 0,1 0,0 0,0 0,0 0,1 0,0-1,0 0,0 0,0 0,1 0,-1 0,1-1,0 0,0 0,0-1,1 1,2 0,9 2,0-2,-1 0,1-1,0 0,0-2,0 0,0-1,0 0,0-2,10-2,-12-1,0-1,-1 0,1-1,-2-1,1 0,-1-1,0 0,-1-1,-1 0,1-1,-2-1,3-4,19-17,112-176,-129 186,0 0,-2 0,-1-2,-1 0,-1 0,-1 0,-2-1,0-1,-2 1,-1-1,-1 0,-2-4,0 21,0 6,0-1,0 0,0 1,-1-1,0 0,0 0,-1 1,1-1,-1 0,0 0,-1 1,0-1,1 1,-2 0,1-1,-1 1,1 0,-1 0,-1 0,1 1,-1-1,0 1,0 0,-3-2,5 5,-1 1,0-1,0 1,1 0,-1 0,0 0,0 1,1-1,-1 1,0-1,0 1,1 0,-1 0,1 0,-1 0,1 1,-1-1,1 1,0-1,0 1,-1 0,1 0,1 0,-1 0,0 0,0 0,1 1,-1-1,-38 72,28-37,1 0,2 0,2 1,1 0,0 34,7 557,-28-283,26-323,0-1,-2 0,0 0,-2 0,0 0,-2-1,0 1,7-22,0 1,0-1,0 1,0-1,0 1,-1-1,1 1,0-1,0 0,0 1,-1-1,1 1,0-1,0 0,-1 1,1-1,0 0,-1 1,1-1,0 0,-1 1,1-1,-1 0,1 0,-1 1,1-1,0 0,-1 0,1 0,-1 0,1 0,-1 0,1 0,-1 0,1 0,-1 0,1 0,-1 0,1 0,0 0,-1 0,1 0,-1 0,1 0,-1-1,1 1,-1 0,1 0,0-1,-1 1,1 0,0-1,-1 1,1 0,0-1,-1 1,1 0,0-1,0 1,-1-1,1 1,0 0,0-1,0 1,0-1,-1 1,1-1,0 1,0-1,0 1,-14-41,13 37,-2-11,0-1,1 1,1 0,0-1,1 1,1-1,1 1,0-1,0 1,2 0,0 0,1 0,5-12,101-182,-101 192,138-192,-139 196,0-1,-2 0,1 0,-2 0,0-1,-1 0,0-1,-1 1,1-11,-7 242,25-136,-22-79,0 1,0-1,-1 0,1 1,0-1,0 0,0 0,1 0,-1 0,0 0,0 0,0 0,1 0,-1 0,1 0,-1-1,1 1,-1-1,1 1,-1-1,1 1,-1-1,1 0,-1 0,1 0,0 0,-1 0,1 0,-1 0,1 0,-1-1,1 1,-1-1,1 1,-1-1,1 0,-1 1,1-1,-1 0,0 0,0 0,1 0,-1 0,0 0,0 0,0-1,0 1,1-1,13-16,0-1,0 0,-2-1,-1 0,0-1,3-10,43-71,-44 83,-11 12,1 1,0-1,0 1,0 1,1-1,0 1,0-1,1 1,-1 1,1-1,0 1,0 0,1 0,0 1,-4 4,-1 0,1 0,-1 0,0 1,1 0,-1-1,0 1,0 0,0 0,0 0,-1 0,1 0,-1 1,1-1,-1 0,1 1,-1-1,0 1,0 0,-1-1,1 1,0-1,-1 1,0 0,1 0,-1-1,0 1,-1 0,1 0,0-1,-1 1,1 0,-1-1,0 1,1 2,-25 172,28-155,20-41,115-152,-116 143,45-37,-66 65,1 0,-1 1,0-1,1 1,-1 0,0-1,0 1,1 0,-1 0,0-1,0 1,0 0,0 0,0 0,0 1,0-1,0 0,-1 0,1 0,0 1,-1-1,1 0,-1 1,1-1,-1 0,1 1,-1-1,0 1,0-1,0 1,0-1,0 0,0 1,0-1,-1 1,1-1,0 1,-1-1,1 0,-1 1,1-1,-1 0,0 1,-27 210,28-184,0-4</inkml:trace>
  <inkml:trace contextRef="#ctx0" brushRef="#br0" timeOffset="445.734">2426 813,'5'-1,"17"-3,-1-1,0-1,0-1,0-1,-1 0,0-2,0 0,-1-1,-1-1,0-1,-1-1,0 0,-1-1,4-5,-16 14,1-1,-1 1,0-1,0 0,-1 0,0-1,0 1,-1-1,0 1,0-1,-1 0,0 0,0 1,-1-1,0 0,0 0,-1 0,0 0,0 0,-1 1,0-1,-2-3,3 9,-1-1,0 1,-1 0,1 0,0 0,0 0,-1 1,1-1,-1 1,0-1,1 1,-1 0,0 0,0 0,0 0,0 1,0-1,0 1,0 0,0-1,0 1,0 1,0-1,0 0,1 1,-1 0,0-1,0 1,0 0,0 1,1-1,-1 0,-2 2,-84 59,73-48,0 1,1 0,1 1,0 1,1 0,1 1,1 0,0 1,1 0,1 1,1-1,1 2,1-1,-4 22,10-35,0 0,0 0,1 0,0 0,0 0,0 0,1-1,0 1,1 0,-1-1,1 0,1 1,-1-1,1-1,0 1,0 0,1-1,-1 0,1 0,1 0,-1-1,1 1,-1-2,1 1,0 0,0-1,1 0,-1-1,1 1,0-1,-1 0,1-1,0 0,0 0,0 0,0-1,0 0,0 0,0-1,0 0,6-2,12-8,-6-2</inkml:trace>
  <inkml:trace contextRef="#ctx0" brushRef="#br0" timeOffset="1100.778">1833 220,'5'-9,"-3"-4,2 1,-3 2,-3 8,-5 4,-2 7,-4 1,5-1,4-6,3-4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12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43,'-8'-4,"0"1,-1 1,1 0,0 0,-1 0,1 1,-1 0,0 1,1 0,-1 0,0 1,1 0,-1 1,1-1,-1 2,1-1,0 1,0 1,0-1,1 1,-1 1,1-1,0 1,0 0,-5 6,-2-1,1 1,1 1,0 0,0 0,1 1,1 0,0 1,1 0,0 1,2 0,-1 0,2 1,0 0,-2 12,7-23,1 1,0-1,1 0,-1 0,1 0,0 1,1-1,-1 0,1 0,0 0,0-1,0 1,1 0,0-1,-1 0,2 1,-1-1,0 0,1-1,0 1,0-1,0 1,0-1,1 0,-1-1,1 1,-1-1,1 0,0 0,3 1,2 0,-1 0,1 0,0-1,0 0,0-1,0 0,0 0,0-1,1 0,-1-1,0 0,0-1,0 0,-1-1,6-1,98-53,-89 48</inkml:trace>
  <inkml:trace contextRef="#ctx0" brushRef="#br0" timeOffset="503.943">760 99,'-27'17,"2"-1,-1 0,2 2,1 0,0 2,1 0,1 2,-11 14,28-29,0-1,0 1,1-1,-1 1,2 0,-1 1,1-1,0 0,0 1,1-1,0 1,0-1,1 1,0-1,0 1,1 0,0-1,0 1,1-1,0 1,0-1,1 0,-1 0,2 0,0 2,-1-7,-1 0,0-1,0 1,1-1,-1 1,1-1,0 0,-1 0,1 0,0 0,-1 0,1 0,0-1,0 0,0 1,0-1,0 0,-1 0,1-1,0 1,0-1,0 1,0-1,-1 0,1 0,0 0,-1 0,1-1,-1 1,1-1,73-52,-57 35,0-1,-2 0,0-2,-1 0,-1-1,6-14,28-41,-45 71,-2 4,0 0,0 0,0-1,0 1,0 0,1 1,-1-1,1 0,0 1,0-1,0 1,0 0,0 0,0 0,0 1,1-1,1 0,-3 4,0 0,0 0,0 1,-1-1,1 0,0 1,-1-1,0 1,1-1,-1 1,0 0,-1 0,1-1,0 1,-1 0,1 0,-1 0,0 0,0 0,0-1,0 1,-1 0,1 0,-1 0,1 3,-1 40,0-36,0 0,0 0,1 0,0 0,1 0,0 0,1 0,0 0,1 0,0-1,0 1,1-1,0 0,0 0,3 2,9 11,-1-4</inkml:trace>
  <inkml:trace contextRef="#ctx0" brushRef="#br0" timeOffset="4019.579">1211 71,'-66'169,"28"-43,29-63,9-63,0-1,0 1,0 0,0-1,0 1,0 0,1-1,-1 1,0 0,0 0,0-1,1 1,-1 0,0-1,0 1,1 0,-1 0,0 0,0-1,1 1,-1 0,0 0,1 0,-1 0,0-1,1 1,-1 0,0 0,1 0,-1 0,0 0,1 0,-1 0,0 0,1 0,-1 0,1 0,-1 0,0 0,1 1,-1-1,0 0,1 0,-1 0,0 0,0 1,1-1,-1 0,0 0,0 1,1-1,-1 0,0 0,0 1,1-1,-1 0,0 0,0 1,0-1,0 0,0 1,1-1,-1 1,5-14</inkml:trace>
  <inkml:trace contextRef="#ctx0" brushRef="#br0" timeOffset="4505.961">1211 43,'30'120,"-4"-40,-19-42,38 119,-44-155,0 0,-1 0,1 0,0-1,0 1,0 0,0-1,0 1,1 0,-1-1,0 0,1 1,-1-1,1 0,-1 1,1-1,0 0,-1 0,1-1,0 1,0 0,0 0,0-1,-1 1,1-1,0 0,0 0,0 1,0-1,0 0,0-1,0 1,0 0,0-1,0 1,0-1,0 1,0-1,-1 0,1 0,0 0,0 0,-1 0,1 0,-1 0,1 0,-1-1,1 1,-1-1,0 1,0-1,0 0,1 1,-2-1,1 0,0 0,55-142,-40 99,-2-1,-3-1,-1 0,1-25,-6 49,1 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103 791,'14'-1,"-1"0,0-1,0-1,0 0,0-1,-1 0,1-1,-1-1,0 0,-1 0,1-1,-1-1,-1 0,1 0,-1-1,-1 0,0-1,0 0,4-7,-10 14,-1 0,1 0,-1 0,0 0,0 0,0-1,-1 1,1-1,-1 1,0-1,0 1,0-1,0 0,-1 0,1 1,-1-1,0 0,0 0,-1 0,1 1,-1-1,0 0,1 0,-2 1,1-1,0 1,-1-1,0 1,0 0,0-1,0 1,0 0,0 0,-1 0,0 1,1-1,-1 1,0-1,0 1,-1 0,1 0,0 0,-1 1,1-1,-1 1,1 0,-1 0,0 0,0 0,1 1,-3-1,-7 4,1 0,-1 0,1 2,0-1,1 1,-1 1,1 0,0 1,1 0,-1 1,1 0,1 0,0 1,0 1,0-1,1 1,1 1,0-1,0 1,-4 12,2-11,1 1,1 0,0 0,1 1,1 0,0 0,0 1,2-1,0 1,0 0,2 0,0-1,0 1,2 13,1-22,0 0,1 0,-1 0,1 0,1-1,-1 1,1-1,0 0,0 0,0 0,1-1,-1 1,1-1,0 0,1-1,-1 1,0-1,1 0,0 0,0-1,0 0,0 0,6 1,6 2,1-2,-1 0,0-1,1-1,-1-1,1-1,13-2,137-44,-145 41</inkml:trace>
  <inkml:trace contextRef="#ctx0" brushRef="#br0" timeOffset="740.003">1007 537,'-45'28,"-13"6,2 3,2 1,1 4,-23 24,25 16,50-80,1 0,-1 0,1 0,-1 0,1 0,0 0,0 0,0 0,0 0,0 0,0 1,1-1,-1 0,1 0,-1 0,1 0,0 0,0-1,-1 1,1 0,1 0,-1 0,0-1,0 1,1 0,-1-1,1 0,-1 1,1-1,0 0,0 0,-1 1,1-1,0-1,0 1,0 0,0 0,0-1,0 1,0-1,0 0,0 1,1-1,10-1,0 1,0-2,0 0,0 0,0-1,-1-1,1 0,-1 0,0-2,0 1,-1-1,1-1,-1 0,-1-1,1 0,-2-1,3-1,10-7,142-117,-142 121,-19 28,-27 27,19-35,0 0,0 0,1 1,-1 0,2 0,-1 0,1 0,0 0,1 1,0-1,0 1,1 0,0-1,1 1,0 0,0 0,1 0,0 0,0-6,0-1,0 0,0 0,0 0,0 0,1 0,-1 0,1-1,-1 1,1 0,0-1,0 1,-1-1,1 0,0 1,0-1,0 0,1 0,-1 0,0-1,0 1,0 0,1-1,-1 1,0-1,1 0,-1 0,0 0,1 0,-1 0,0-1,1 1,-1-1,0 1,2-2,77-34,-49 8,-1-2,-1 0,-2-2,-2-1,-1-2,-1 0,-2-1,12-29,-30 61,-1 0,0 0,0-1,0 0,-1 1,0-1,1 0,-2 0,1 0,-1 0,1-1,-1 1,-1 0,1 0,-1-1,0 1,0-1,0 1,-1 0,0-1,0 1,-1 0,0-4,-2 8,0 1,0-1,1 0,-1 1,0 0,0 0,0 0,1 0,-1 1,0 0,0-1,1 1,-1 0,0 1,1-1,-1 1,1 0,0-1,-1 2,1-1,0 0,0 0,0 1,1 0,-7 3,1 1,0 1,0 0,1 0,0 0,0 1,1 0,0 0,-3 7,7-13,1 1,-1-1,1 0,0 1,0-1,0 1,1-1,-1 1,1-1,0 1,0 0,0-1,0 1,0-1,1 1,0-1,0 1,0-1,0 1,0-1,1 0,-1 0,1 1,0-1,0 0,0-1,1 1,-1 0,1-1,2 3,42 27,-41-30,-1 1,0 0,1 0,-1 0,-1 1,1 0,0-1,-1 2,0-1,0 1,0-1,-1 1,1 0,-1 0,0 0,-1 1,2 2,-2 2,-1 0,0 0,0 1,-1-1,0 0,-1 0,0 1,0-1,-1 0,-1 0,0 0,0 0,-1-1,0 1,-4 6,-3 9</inkml:trace>
  <inkml:trace contextRef="#ctx0" brushRef="#br0" timeOffset="1170.077">1853 1,'-76'482,"55"-227,4-126,17-118</inkml:trace>
  <inkml:trace contextRef="#ctx0" brushRef="#br0" timeOffset="1455.092">1599 453,'38'-9,"28"-9,7-1,-5 3,-8 4,-10-1,-8 3,-8 2,-8-3,-9 2</inkml:trace>
  <inkml:trace contextRef="#ctx0" brushRef="#br0" timeOffset="1883.255">2135 86,'-29'83,"3"0,3 2,-4 44,22-102,1 0,1 1,2-1,1 1,0-1,2 0,2 1,0-1,2-1,1 2,-7-26,0-1,0 1,1 0,-1-1,1 1,-1 0,1-1,0 1,0-1,0 1,0-1,0 1,0-1,0 0,0 1,0-1,1 0,-1 0,0 0,1 0,-1 0,1 0,-1 0,1-1,-1 1,1 0,0-1,-1 1,1-1,0 0,0 0,-1 0,1 1,0-2,0 1,-1 0,1 0,0 0,-1-1,1 1,0-1,-1 1,66-47,-46 30,-9 8,-8 5,0 0,0 1,0-1,1 1,-1 0,1 0,0 0,0 1,0 0,0 0,0 0,1 1,-1-1,1 1,-1 1,1-1,-3 4,0-1,0 1,-1 0,1 0,-1 0,1 0,-1 0,0 0,0 1,-1-1,1 1,-1 0,0-1,1 1,-2 0,1 0,0-1,-1 1,0 0,0 0,0 0,0 0,0 0,-1-1,0 2,1 3,4 45,1-33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19:5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2989 848,'-24'24,"-8"7</inkml:trace>
  <inkml:trace contextRef="#ctx0" brushRef="#br0" timeOffset="1760.401">3018 819,'-5'5,"-6"6,-7 2,1 2,-3 0,4 2,-2-3,3 2,-1 3,2 3,4 2,-2-2,2-11,2-6</inkml:trace>
  <inkml:trace contextRef="#ctx0" brushRef="#br0" timeOffset="-2340.501">223 707,'3'-8,"0"0,1 1,0 0,0-1,0 1,1 1,0-1,1 1,-1 0,1 0,0 0,1 1,0 0,-1 0,1 1,1-1,-1 2,1-1,-1 1,1 0,0 1,6-2,122-27,-133 31,-1 0,1 0,0 0,-1 1,1-1,0 1,-1 0,1 0,-1 0,1 0,-1 0,0 0,0 1,1-1,-1 1,0 0,0-1,0 1,0 0,-1 0,1 0,0 0,-1 1,0-1,1 0,-1 1,0-1,0 1,0-1,-1 1,1-1,-1 1,1 1,2 98,-5-77,2 4,-2 0,-1 0,-2-1,0 0,-2 1,-1 0,-67 141,130-275,88-104,-10 85,-108 105,73-41,-97 61,1 0,-1 0,1 0,-1 0,1 0,-1 0,0 0,0 0,1 1,-1-1,0 0,0 1,0-1,0 1,-1-1,1 1,0-1,0 1,-1 0,1-1,-1 1,0 0,1 0,-1-1,0 1,0 0,0 0,0-1,-1 1,1 0,0-1,-1 1,1 0,-1 0,1 3,22 229,-32-106,11-119,8-21,10-23,-18 32,18-38,2 1,1 0,2 2,2 1,2 1,19-20,28-19,-74 75,-1-1,1 1,0 0,0-1,-1 1,1 0,0 0,0-1,-1 1,1 0,0 0,0 0,-1 0,1 0,0 0,0 0,-1 0,1 0,0 1,0-1,0 0,-1 0,1 1,0-1,-1 0,1 1,0-1,-1 1,1-1,0 1,-1-1,1 1,-1-1,1 1,-1-1,1 1,-1 0,0-1,1 1,-1 0,0 0,1-1,-1 1,0 0,0 0,0-1,0 1,0 0,0 0,0-1,0 2,4 45,-4-43,-31 203,18-104,8-64,8-25</inkml:trace>
  <inkml:trace contextRef="#ctx0" brushRef="#br0" timeOffset="-1574.204">1804 565,'-24'8,"4"-3,0 0,1 1,-1 1,2 1,-1 1,1 0,1 2,-1 0,2 0,0 2,0 0,1 1,1 0,0 1,-4 8,14-19,1 0,0 1,0-1,0 1,0 0,1 0,0 0,0 0,0 0,1 0,-1 1,1-1,1 0,-1 1,1-1,0 1,0-1,0 1,1-1,0 1,0-1,0 0,1 0,0 1,0-1,0 0,0-1,1 1,0 0,0-1,0 1,3 2,0-5,1 0,0-1,-1 1,1-1,0-1,0 1,0-1,0 0,-1-1,1 1,0-1,0-1,-1 1,1-1,-1-1,1 1,-1-1,0 0,0 0,0-1,0 0,-1 0,1 0,-1 0,0-1,-1 0,2-1,8-5,191-190,-205 200,0 0,1 0,-1 0,1 0,-1 0,1 0,0 0,-1 1,1-1,0 0,0 0,-1 1,1-1,0 0,0 1,0-1,0 1,0-1,0 1,0-1,0 1,0 0,0 0,0-1,0 1,0 0,0 0,0 0,0 0,0 0,0 0,0 1,0-1,1 0,-1 0,0 1,0-1,-1 1,1-1,0 1,0-1,0 1,0-1,0 1,0 0,-1-1,1 1,0 0,-1 0,1 0,0 0,-1 0,1 0,-1-1,1 2,3 20,-2-1,0 0,-1 0,-1 1,-1-1,-3 14,3-29,-24 190,15-85,-5 0,-23 88,28-164,-1-1,-2 0,-1 0,-2-2,-1 0,-1 0,-2-2,-1-1,-2 0,-3 1,-51 24,75-53,0 0,0 0,0-1,0 1,0-1,0 0,0 1,0-1,0 0,0 0,0 0,0 0,0-1,0 1,0 0,0-1,0 0,0 1,1-1,-1 0,0 0,0 0,1 0,-1 0,0-1,1 1,-1 0,1-1,-1 1,1-1,0 1,0-1,0 0,0 1,0-1,0 0,0 0,1 0,-1 0,0 0,1 0,0 0,-1-1,0-18,0 0,2 0,0 0,1 0,2 0,0 1,1-1,1 1,0 0,2 1,0 0,1 0,2 1,-1 0,2 0,3-2,143-196,-146 198</inkml:trace>
  <inkml:trace contextRef="#ctx0" brushRef="#br0" timeOffset="-804.477">2340 1,'-11'14,"1"1,0 0,0 1,2 0,0 0,1 1,1 0,0 0,1 0,1 1,1 0,-1 12,-2 0,-41 251,-17 3,48-183,16-100,1 0,0-1,0 1,0 0,0-1,0 1,0-1,0 1,0-1,0 0,0 1,0-1,0 0,0 0,0 0,0 1,0-1,1 0,-1-1,0 1,0 0,0 0,0 0,0-1,0 1,0 0,0-1,0 1,0-1,0 1,0-1,0 0,0 1,0-1,-1 0,1 0,0 1,0-1,-1 0,1 0,-1 0,1 0,-1 0,1 0,-1 0,1 0,-1 0,0 0,136-148,-37 58,-98 91,-1-1,1 1,0-1,0 1,0 0,0-1,0 1,-1 0,1 0,0 0,0 0,0 0,0 0,0 0,0 0,0 0,-1 0,1 0,0 1,0-1,0 0,0 0,0 1,-1-1,1 1,0-1,0 1,-1-1,1 1,0-1,-1 1,1 0,0 0,-1-1,1 1,-1 0,0 0,1-1,-1 1,1 0,-1 0,0 0,0 0,1-1,-1 1,0 0,0 0,0 0,0 0,0 0,0 0,0 0,-1 0,6 58,-5-54,-4 171,-6-130,4-28</inkml:trace>
  <inkml:trace contextRef="#ctx0" brushRef="#br0" timeOffset="22018.835">647 2146,'0'-5,"-1"0,1 1,-1-1,0 0,0 1,0-1,0 1,-1-1,0 1,0 0,0-1,-1 1,1 0,-1 1,0-1,0 0,0 1,-1 0,1-1,-1 1,1 1,-1-1,0 0,0 1,-1 0,1 0,0 0,-1 1,1-1,-1 1,0 0,1 0,-1 1,0-1,1 1,-1 0,0 0,1 1,-1 0,0-1,1 1,-1 1,1-1,-1 1,1 0,0 0,-2 0,-23 16,1 1,0 1,2 2,0 0,1 2,2 0,0 2,-4 9,-2 1,1 2,3 1,1 1,2 1,1 1,-5 22,9-25,8-24,1 1,1 1,1-1,0 1,1 0,0 1,2-1,0 1,1 0,0 0,2 0,0-1,1 1,1 0,2 6,-2-19,0 0,1 0,0 0,0 0,0 0,0 0,1-1,0 1,0-1,0 0,1 0,-1-1,1 1,0-1,0 0,0 0,0-1,0 0,1 0,-1 0,1 0,-1-1,1 0,0 0,0 0,-1-1,2 0,15 1,1-2,-1 0,1-2,-1 0,0-1,8-4,-7 4,-1-2,-1 0,1-2,-1 0,0-1,-1-1,0-1,-1-1,0-1,-1 0,0-1,10-12,-23 22,0-1,-1 0,0 0,0 0,0-1,-1 1,1-1,-1 0,-1 0,1 0,-1 0,0-1,0 1,-1-1,0 1,0-1,-1 1,1-1,-1 0,-1 1,1-1,-1 1,-1-1,1 1,-1-1,0 1,0-1,-4 1,0 0,0 0,0 0,0 1,-1 0,0 0,0 1,0 0,0 0,-1 0,0 1,0 0,0 1,0 0,0 0,0 1,0 0,-1 0,1 1,0 0,-2 0,-15-1,1 0,-1 2,0 0,1 2,-1 1,1 1,-18 6,81-5,127-31,46-8,-188 33</inkml:trace>
  <inkml:trace contextRef="#ctx0" brushRef="#br0" timeOffset="24449.837">957 2513,'0'-20,"1"0,1 0,0 1,2-1,0 1,1 0,1 0,1 0,1 1,0 0,1 0,1 1,4-5,-13 21,0-1,0 1,0-1,0 1,0 0,0 0,0 0,0-1,0 1,1 0,-1 0,0 0,1 1,-1-1,0 0,1 0,-1 1,1-1,0 1,-1 0,1-1,-1 1,1 0,0 0,-1 0,1 0,-1 0,1 0,0 0,-1 1,1-1,-1 1,1-1,0 1,-1-1,0 1,1 0,-1 0,1 0,-1 0,0 0,0 0,1 0,-1 0,0 0,0 0,0 1,0-1,-1 1,1-1,0 0,0 1,-1-1,1 1,-1 0,1-1,-1 1,33 128,-33-129,1 0,-1 0,0 0,1 0,-1 0,1 0,0-1,-1 1,1 0,0 0,-1-1,1 1,0 0,0-1,0 1,-1 0,1-1,0 0,0 1,0-1,0 1,0-1,0 0,0 0,0 1,0-1,0 0,0 0,0 0,0 0,0 0,0-1,0 1,0 0,0 0,0-1,0 1,0 0,0-1,0 1,0-1,0 1,-1-1,1 0,0 1,0-1,-1 0,1 1,0-1,36-40,-37 40,84-123,-83 124,-1 0,0 1,1-1,-1 1,0-1,1 0,-1 1,1-1,-1 0,0 1,1-1,-1 0,1 1,-1-1,1 0,-1 0,1 0,-1 0,1 0,0 1,-1-1,1 0,-1 0,1 0,-1 0,1 0,-1-1,1 1,-1 0,1 0,-1 0,1 0,-1-1,1 1,-1 0,1 0,-1-1,1 1,-1 0,0-1,1 1,-1 0,1-1,-1 1,0-1,0 1,1-1,-1 1,0-1,0 1,1-1,-1 1,0-1,0 1,0-1,0 1,0-1,0 1,0-1,0 1,0-1,1 51,-1-41,-3 141,3-125</inkml:trace>
  <inkml:trace contextRef="#ctx0" brushRef="#br0" timeOffset="25554.827">1747 1920,'-185'415,"229"-507,-13 25,2 1,3 2,38-51,-73 114,-1 0,0 0,0 0,0 0,1 1,-1-1,0 0,1 0,-1 0,1 0,-1 1,1-1,-1 0,1 1,0-1,-1 0,1 1,0-1,0 1,-1-1,1 1,0-1,0 1,0 0,-1-1,1 1,0 0,0 0,0-1,0 1,0 0,0 0,0 0,0 0,-1 0,1 0,0 1,0-1,0 0,0 0,0 1,0-1,-1 0,1 1,0-1,0 1,0-1,-1 1,1-1,0 1,-1 0,1-1,-1 1,1 0,0-1,-1 1,0 0,1 0,-1 0,1 0,-1-1,0 1,12 62,-11-54,25 166,-25-176,-1 1,0-1,1 0,-1 1,0-1,1 1,-1-1,1 1,-1-1,1 1,-1-1,1 1,0 0,-1-1,1 1,0 0,-1-1,1 1,0 0,-1 0,1 0,0 0,-1 0,1-1,0 1,-1 0,1 1,0-1,-1 0,1 0,0 0,-1 0,1 0,0 1,-1-1,1 0,0 1,-1-1,1 0,-1 1,1-1,-1 1,1-1,-1 1,1-1,-1 1,1-1,-1 1,0-1,1 1,-1 0,0-1,1 1,-1 0,0 0,10-14,42-60,-3-2,28-61,-77 135,0 0,0 1,0-1,0 0,0 1,0-1,0 0,0 0,0 1,0-1,0 0,0 0,1 1,-1-1,0 0,0 1,1-1,-1 0,1 1,-1-1,0 1,1-1,-1 1,1-1,0 1,-1-1,1 1,-1-1,1 1,0-1,-1 1,1 0,0 0,-1-1,1 1,0 0,-1 0,1 0,0-1,0 1,-1 0,1 0,0 0,0 1,-1-1,1 0,0 0,-1 0,1 0,0 1,-1-1,1 0,0 1,-1-1,1 0,0 1,-1-1,1 1,-1-1,1 1,-1-1,1 1,-1-1,1 1,-1 0,0-1,1 1,-1 0,1 0,5 18,-1-1,0 1,-1 1,-1-1,-1 0,-1 1,-1-1,0 1,-1-1,-3 9,1-13,-1-1,1 0,0 1,1-1,0 1,2-1,-1 1,2-1,0 1,1 4,4-7,0-6</inkml:trace>
  <inkml:trace contextRef="#ctx0" brushRef="#br0" timeOffset="26050.362">929 2597,'95'5,"0"-4,-1-5,1-3,-1-5,62-16,111-11,26 9,-210 30,-59 1</inkml:trace>
  <inkml:trace contextRef="#ctx0" brushRef="#br0" timeOffset="26783.717">1437 2851,'-17'256,"7"-183,35-138,-25 64,15-47,2 0,1 2,3 0,2 2,1 0,3 1,5-3,-31 44,0 0,0 0,0 0,1 0,-1 1,1-1,-1 0,1 1,0-1,-1 1,1 0,0 0,0-1,0 1,0 0,0 1,0-1,0 0,0 1,1-1,-1 1,0-1,0 1,0 0,1 0,-1 0,0 0,0 1,0-1,1 0,-1 1,0 0,0-1,0 1,0 0,0 0,0 0,0 0,0 1,0-1,-1 1,1-1,-1 1,1-1,-1 1,1 0,-1-1,0 1,0 0,0 0,0 0,0 0,0 0,0 1,-1-1,1 1,2 89,-2-78</inkml:trace>
  <inkml:trace contextRef="#ctx0" brushRef="#br0" timeOffset="28906.108">2764 2484,'-5'19,"-6"21,-7 4,1-1,-2-3,-3-4,2-2,1-8,3-3,-1-1,-2-4,2-1,-1 2,8-2,5-4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0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4348 424,'-212'373,"181"-326,26-41,21-31,208-265,-169 207,-54 83,-1 0,1 0,0 1,0-1,-1 0,1 1,0-1,-1 0,1 1,0-1,-1 1,1 0,-1-1,1 1,-1-1,1 1,-1 0,1-1,-1 1,0 0,1 0,-1-1,0 1,0 0,0 0,1-1,-1 1,0 0,0 0,0 0,0-1,0 1,0 0,-1 0,1-1,0 1,0 0,0 0,-1 0,1 0,1 35,-2-27,1 0,0 0,0 1,1-1,0 0,1 0,0 1,0-1,1-1,0 1,1 0,0-1,0 1,1-1,0 0,-1-2,-1-1,1 0,0 0,0 0,1 0,-1 0,1-1,0 0,1 0,-1 0,0-1,1 0,0 0,0 0,0-1,0 0,0 0,1 0,-1-1,0 0,1 0,-1-1,1 1,-1-1,1-1,-1 1,1-1,-1-1,0 1,1-1,-1 0,0 0,0-1,0 0,8-7,-1-1,0 0,-1-1,-1-1,1 0,-2 0,0-1,-1 0,0-1,-1 0,-1 0,0-1,1-7,-4 13,0 0,-1-1,-1 1,0-1,0 1,-1-1,-1 0,0 0,0 0,-1 1,0-1,-3-9,-2 2</inkml:trace>
  <inkml:trace contextRef="#ctx0" brushRef="#br0" timeOffset="397.106">4997 622,'18'-10,"1"-1,-1 0,-1-2,0 0,0 0,-2-2,1 0,-2-1,0 0,-1-1,3-7,-15 23,0 0,0 0,0 0,0 0,-1 0,1-1,0 1,-1 0,1 0,-1-1,1 1,-1 0,0-1,0 1,1-1,-1 1,0 0,0-1,0 1,-1-1,1 1,0 0,0-1,-1 1,1 0,-1-1,1 1,-1 0,0 0,1-1,-1 1,0 0,0 0,0 0,0 0,0 0,0 0,0 0,0 0,0 0,0 1,0-1,-1 0,1 1,0-1,-1 1,1-1,0 1,-1 0,1 0,0-1,-1 1,1 0,-77 8,69-6,-1 1,1-1,0 2,0 0,0 0,0 0,1 1,-1 0,1 1,1 0,-1 0,1 1,0 0,1 0,-1 1,1-1,1 1,0 1,0-1,0 1,1 0,0 0,1 0,0 0,1 1,0-1,0 1,1-1,0 1,0 0,1 0,1-1,0 1,2-3,1-1,1 0,-1 0,1 0,0-1,0 1,1-1,-1 0,1-1,0 1,0-1,1-1,-1 1,1-1,0 0,0 0,0-1,0 0,0-1,1 1,-1-1,1 0,-1-1,0 0,1 0,3-1,19-2,0-2,0-1,-1-1,0-1,19-9,-25 7,-5 0</inkml:trace>
  <inkml:trace contextRef="#ctx0" brushRef="#br0" timeOffset="1063.185">5617 424,'-27'14,"0"1,0 1,2 1,0 2,1 0,1 2,0 0,2 2,1 0,-4 7,23-29,-1 1,0 0,1 0,-1-1,1 1,-1 0,1 0,0 0,0 1,0-1,0 0,0 0,1 1,-1-1,1 0,-1 1,1-1,0 0,0 1,0-1,0 0,0 1,1-1,-1 1,1-1,-1 0,1 0,0 1,0-1,0 0,0 0,0 0,1 0,-1 0,0 0,1 0,0-1,-1 1,1 0,0-1,0 1,0-1,0 0,0 0,0 0,0 0,1 0,-1 0,0 0,0-1,1 1,-1-1,2 1,7-2,0-1,0 1,0-2,0 1,0-2,0 1,-1-1,0-1,0 0,0 0,0-1,-1-1,0 1,0-1,-1-1,0 0,1-1,83-57,-90 65,0 0,0 1,0-1,1 1,-1-1,0 1,0 0,1 0,-1 0,0 0,1 0,-1 1,0-1,0 1,1-1,-1 1,0 0,0 0,0 0,0 0,0 0,0 0,0 1,0-1,-1 1,1-1,-1 1,1 0,-1 0,1-1,-1 2,47 25,-37-30,1-1,-1 0,-1-1,1 0,0-1,-1 0,0-1,0 0,-1-1,1 0,-2 0,1-1,-1 0,0 0,0-1,-1 0,-1 0,1-1,-1-1,35-37,-28 35,-2 1,1-2,-2 0,0 0,-1-1,0 0,-1 0,-1-1,1-3,-7 18,0-1,0 0,-1 1,1-1,0 0,-1 0,0 0,1 0,-1 1,0-1,0 0,0 0,0 0,0 0,0 0,-1 0,1 1,-1-1,1 0,-1 0,1 0,-1 1,0-1,0 0,0 1,0-1,0 1,-1-1,1 1,0 0,-1-1,1 1,-1 0,1 0,-1 0,1 0,-1 0,0 0,1 1,-1-1,0 0,0 1,0 0,0-1,1 1,-1 0,0 0,0 0,0 0,0 0,0 0,0 1,1-1,-1 1,-10 3,1 2,0 0,0 0,0 1,1 1,0-1,1 1,0 1,0 0,1 0,0 1,0 0,1 1,-2 4,6-11,1 0,0 0,1 1,-1-1,1 0,0 1,0-1,0 1,0-1,1 1,0 0,0-1,0 1,0 0,1-1,0 1,0-1,0 1,0-1,1 0,0 1,0-1,0 0,1 1,77 83,-53-63,-23-20,0 0,0 0,0 1,-1-1,1 1,-1 0,-1 0,1 0,-1 0,0 1,-1-1,0 0,0 1,0-1,0 1,-1 5,7 42,-1-36</inkml:trace>
  <inkml:trace contextRef="#ctx0" brushRef="#br0" timeOffset="-8505.049">707 622,'-22'6,"-1"1,1 1,0 1,1 1,0 1,1 0,-13 11,25-16,0-1,1 1,0 0,0 1,1 0,0 0,0 0,1 1,0 0,0 0,0 0,1 0,1 1,-1 0,1 0,1 0,0 0,0 0,1 0,-1 5,2-12,0 0,0 0,-1-1,1 1,0 0,0 0,1 0,-1 0,0-1,1 1,-1 0,1 0,-1-1,1 1,0 0,0-1,0 1,0-1,0 1,0-1,0 1,0-1,1 0,-1 0,1 1,-1-1,1 0,-1 0,1 0,-1-1,1 1,0 0,-1-1,1 1,0-1,0 1,0-1,-1 0,1 0,1 0,70-22,-49 8,-2-2,0-1,-1 0,0-2,16-18,75-63,76-40,-188 139,0 1,1-1,-1 0,0 1,1-1,-1 1,1-1,-1 1,1-1,-1 1,1-1,-1 1,1-1,-1 1,1 0,0-1,-1 1,1 0,0-1,-1 1,1 0,0 0,-1 0,1 0,0 0,-1 0,1 0,0 0,-1 0,1 0,0 0,-1 0,1 0,0 0,-1 0,1 1,0-1,-1 0,1 1,0-1,-1 0,1 1,-1-1,1 1,-1-1,1 1,-1-1,1 1,-1-1,0 1,1 0,-1-1,0 1,1-1,-1 1,0 0,0-1,1 1,-1 0,0-1,0 1,0 0,0-1,0 1,0 0,-10 53,7-43,-39 190,23-28,-30 111,40-233,5-29,-6 38,-2 0,-3-1,-3 0,-2-1,-2-1,20-53,0 1,0-1,0 0,0 1,0-1,-1 0,0 0,0-1,0 1,0-1,-1 1,1-1,-1 0,0 0,0-1,0 1,0-1,0 0,0 0,-1 0,1-1,-1 1,0-1,1 0,-1-1,-4 1,5-3,1-1,-1 0,1-1,0 1,0 0,0-1,1 0,-1 1,1-1,0 0,0 0,0-1,1 1,-1 0,1-1,0 1,0 0,1-1,-1 1,1-1,0 1,0-1,1 1,-1-1,1 1,0-2,-1-5,0-23,1 0,1 0,2 0,1 0,2 1,2 0,1-2,48-108,-47 119</inkml:trace>
  <inkml:trace contextRef="#ctx0" brushRef="#br0" timeOffset="-6536.415">1299 594,'-53'316,"49"-302,3-26,1-33,0 41,4-29,1 1,1 0,2 1,1 0,2 0,1 1,1 0,14-23,11-28,-35 73,-2 4,1 0,-1 0,1 0,-1 0,1 0,1 0,-1 1,0-1,1 1,-1 0,1 0,0 0,0 0,1 0,-1 0,4-1,-5 5,0 1,-1 0,1 0,0-1,0 1,-1 0,1 1,-1-1,0 0,0 0,0 0,0 1,0-1,0 1,0-1,-1 0,0 1,1-1,-1 1,0 0,0-1,0 1,0-1,-1 1,1 0,0 0,-22 144,26-131</inkml:trace>
  <inkml:trace contextRef="#ctx0" brushRef="#br0" timeOffset="-3352.353">1836 594,'71'-39,"-71"38,0 0,0 0,-1 0,1 0,0 0,0 0,-1 0,1 0,0 0,-1 0,1 0,-1 0,0 0,1 1,-1-1,0 0,1 0,-1 1,0-1,0 0,1 1,-1-1,0 1,0-1,0 1,0 0,0-1,0 1,0 0,0-1,0 1,0 0,0 0,0 0,0 0,0 0,0 0,0 0,0 0,0 1,0-1,0 0,0 1,0-1,0 0,1 1,-1-1,-1 1,-21 2,-1 2,1 0,0 1,0 2,0 0,1 1,1 1,-1 1,-3 4,20-13,1 0,-1 0,1 0,-1 0,1 1,0-1,0 1,0 0,0 0,1 1,-1-1,1 1,0 0,0 0,0 0,1 0,-1 0,1 1,0-1,0 1,1-1,-1 1,1 0,0 0,0 0,1 0,-1-1,1 1,0 0,1 0,-1 0,1 0,0 0,0 0,2 4,0-3,2 0,-1-1,1 1,-1-1,2 0,-1 0,0-1,1 0,0 0,0 0,0 0,1-1,-1 0,1 0,-1-1,1 0,0 0,0-1,0 1,0-2,0 1,0-1,0 0,1 0,-1-1,0 0,0 0,0-1,0 0,-1 0,1 0,0-1,-1 0,0-1,0 1,0-1,5-4,13-9,-1-2,-1 0,-1-1,0-2,-2 0,-1-1,0 0,-2-2,0 0,8-22,-29 58,1 1,-1-1,2 1,0 0,0 0,1 0,0 0,1 1,1-1,0 10,0-16,0 1,0-1,1 0,0 0,0 0,0 0,1 0,-1 0,2-1,-1 1,1 0,-1-1,1 0,1 0,-1 0,1 0,0 0,0-1,0 1,1-1,0 0,0 0,0-1,0 1,13 3</inkml:trace>
  <inkml:trace contextRef="#ctx0" brushRef="#br0" timeOffset="-2871.333">2231 396,'104'343,"-104"-342,0 0,0 0,-1 0,1 0,0 0,0 0,0 0,0 0,0 0,0 0,1 0,-1 0,0 0,0-1,1 1,-1 0,0 0,1 0,-1 0,1 0,-1-1,1 1,0 0,-1 0,1-1,0 1,-1 0,1-1,0 1,0-1,0 1,-1-1,1 1,0-1,0 0,0 1,0-1,0 0,0 0,0 1,0-1,0 0,0 0,0 0,0 0,0-1,0 1,0 0,0 0,-1 0,1-1,0 1,0-1,0 1,0 0,0-1,-1 0,1 1,0-1,0 1,-1-1,1 0,55-164,-9 19,-42 140</inkml:trace>
  <inkml:trace contextRef="#ctx0" brushRef="#br0" timeOffset="-2569.86">2683 565,'0'29,"0"9</inkml:trace>
  <inkml:trace contextRef="#ctx0" brushRef="#br0" timeOffset="-2350.187">2541 199,'0'0</inkml:trace>
  <inkml:trace contextRef="#ctx0" brushRef="#br0" timeOffset="-1953.247">2965 1,'17'121,"-10"-79,-2-1,-2 1,-2 0,-4 40,1 1,-9 58,11-141,-5 18,1-1,0 1,1 0,2 0,-1 0,2 0,0 0,2 0,2 12,-4-30,0 0,0 0,0-1,1 1,-1 0,0 0,0-1,1 1,-1 0,0 0,0 0,1-1,-1 1,0 0,1 0,-1 0,0 0,1 0,-1 0,0 0,1 0,-1 0,0 0,1 0,-1 0,1 0,-1 0,0 0,1 0,-1 0,0 0,1 0,-1 0,0 1,0-1,1 0,-1 0,0 0,1 1,-1-1,0 0,0 0,1 1,-1-1,0 0,0 0,0 1,0-1,1 0,-1 1,0-1,0 0,0 1,0-1,0 0,0 1,0-1,0 0,0 1,0-1,0 0,0 1,0-1,0 0,0 1,0-1,0 0,0 1,-1-1,9-25,-5 5</inkml:trace>
  <inkml:trace contextRef="#ctx0" brushRef="#br0" timeOffset="-1701.254">2824 424,'33'0,"22"0,5 0,-2-5,-7-1,-7 0,-6 1,-4 2,-4 1,-7 1</inkml:trace>
  <inkml:trace contextRef="#ctx0" brushRef="#br0" timeOffset="-1031.217">3331 481,'-5'16,"1"-6,0 0,0 1,1 0,1 0,0 0,0 0,1 0,0 1,1-1,1 0,0 1,0-10,0 0,0 0,1 0,-1 0,1 0,0-1,-1 1,1 0,0-1,0 1,0-1,0 1,0-1,1 0,-1 0,0 0,0 0,1-1,-1 1,1-1,-1 1,0-1,1 0,-1 0,1 0,-1 0,1 0,-1 0,1-1,-1 1,0-1,1 0,-1 0,0 0,0 0,1 0,-1 0,0-1,0 1,0 0,0-1,-1 0,1 0,0 1,-1-1,1 0,-1 0,0 0,1 0,-1-1,14-14,0-1,-1-1,-1 0,0-1,-2 0,0-1,6-18,1 9,-18 29,0 1,0-1,0 1,1 0,-1-1,0 1,0-1,1 1,-1 0,0-1,1 1,-1 0,0-1,1 1,-1 0,1 0,-1-1,0 1,1 0,-1 0,1 0,-1-1,1 1,-1 0,1 0,-1 0,1 0,-1 0,1 0,-1 0,0 0,1 0,-1 0,1 0,-1 1,1-1,-1 0,1 0,-1 0,1 1,-1-1,0 0,1 0,-1 1,0-1,1 0,-1 1,0-1,1 0,-1 1,0-1,1 1,-1-1,0 0,0 1,0-1,1 1,-1-1,0 1,0-1,0 1,0-1,0 1,0-1,0 1,11 101,65 257,-68-313,-3-21,-2 0,0 1,-1-1,-2 1,-1-1,-1 1,0-4,-2 1,0-1,-1 0,-2-1,0 1,-1-1,-2-1,0 1,0-2,-2 1,-1-1,-8 9,-67 32,85-59,0 1,0-1,0 0,-1 0,1-1,0 1,-1-1,1 1,0-1,-1 0,1-1,0 1,-1 0,1-1,0 0,-1 0,1 0,0 0,0 0,0-1,0 1,0-1,0 0,0 0,1 0,-1 0,1-1,-1 1,0-2,-1-2,-1-1,1 0,0-1,1 1,0-1,0 1,1-1,0 0,0 0,1 0,0 0,0 0,1-1,0 1,0 0,1 0,0 0,1 0,0 0,0-2,3-7,1-1,0 1,2 0,0 1,0-1,1 2,1-1,7-7,75-82,-72 86</inkml:trace>
  <inkml:trace contextRef="#ctx0" brushRef="#br0" timeOffset="20273.714">284 2456,'1'-1,"-1"0,1 0,0 1,-1-1,1 0,-1-1,1 1,-1 0,0 0,1 0,-1 0,0 0,0 0,0 0,0 0,0-1,0 1,0 0,0 0,0 0,0 0,-1 0,1 0,0 0,-1 0,1 0,-1 0,1 0,-1 0,0 0,1 0,-1 0,0 0,0 0,0 1,1-1,-1 0,0 0,0 1,0-1,0 1,0-1,0 1,0-1,0 1,-1 0,1 0,-1-1,-56 10,41 1,1 0,0 2,1 0,0 0,1 2,1 0,0 0,0 1,2 1,0 0,1 1,0 0,2 0,0 1,1 0,5-16,1 0,0 0,0 1,-1-1,1 0,1 1,-1-1,0 1,1-1,-1 1,1-1,0 1,0-1,0 1,0-1,0 1,0-1,1 1,-1-1,1 1,0-1,0 1,0-1,0 0,0 0,0 1,0-1,1 0,0 0,-1 0,1 0,0 0,0-1,0 1,0-1,0 1,0-1,0 0,0 1,1-1,-1 0,0 0,1-1,-1 1,1-1,-1 1,2-1,9-3,0-1,-1-1,0 0,0-1,0-1,-1 1,0-2,0 1,-1-2,0 1,0-1,-1-1,1-1,37-32,-1 3,78-53,-122 92,-1-1,1 1,0 0,0 0,0 0,0 0,0 0,0 0,0 1,0-1,0 1,1-1,-1 1,0 0,0 0,0 0,0 0,1 0,-1 0,0 1,0-1,0 1,0-1,0 1,0 0,0 0,0 0,0 0,0 0,0 1,0-1,-1 0,1 1,0-1,-1 1,0 0,1-1,-1 1,0 0,0 0,0 0,0 0,0 0,0 0,0 0,-1 0,1 0,-1 1,0-1,0 1,-22 120,10-79,-116 366,44-104,82-298,1 0,-1 0,0-1,-1 1,0 0,0-1,-1 0,0 0,0 0,0 0,-1 0,0-1,0 0,-1 0,0 0,0-1,0 0,-1 0,0-1,1 1,-2-1,1-1,0 1,-1-1,5-4,1 1,-1-1,1 1,-1-1,0 0,1 0,0 0,-1 0,1 0,0 0,-1-1,1 1,0-1,0 0,0 0,0 1,0-1,1 0,-1-1,1 1,-1 0,1 0,0-1,0 1,0-1,0 1,0-1,0 1,1-1,-1 1,1-1,0-1,-4-88,11 55,2 1,2 0,1 1,1 0,2 0,2 2,1 0,3-2,17-32,-30 47</inkml:trace>
  <inkml:trace contextRef="#ctx0" brushRef="#br0" timeOffset="20735.776">735 2485,'5'46,"-2"1,-2 0,-2 0,-3 4,1 13,5-91,2 0,1 1,2 0,0 0,1 0,10-17,50-103,-68 145,1 0,-1 0,1 0,-1 0,1 0,-1 0,1 1,0-1,-1 0,1 0,0 0,-1 1,1-1,0 0,0 1,0-1,0 1,0-1,0 1,0-1,0 1,0 0,0-1,0 1,0 0,0 0,0 0,0 0,0 0,0 0,0 0,0 0,0 0,0 0,0 1,1-1,6 7</inkml:trace>
  <inkml:trace contextRef="#ctx0" brushRef="#br0" timeOffset="21321.612">1299 2428,'-33'17,"0"2,1 0,1 3,0 0,-8 11,28-23,1 0,0 1,1 0,0 1,1 0,0 0,1 1,0 0,1 1,0-1,2 1,-1 0,2 0,-1 1,1 6,3-19,0-1,0 1,0 0,0-1,0 1,0 0,1-1,-1 1,0-1,1 1,0 0,-1-1,1 1,0-1,0 1,0-1,0 0,0 1,0-1,0 0,0 0,0 0,1 1,-1-1,0 0,1-1,-1 1,1 0,-1 0,1-1,0 1,-1-1,1 1,-1-1,1 0,0 0,-1 1,1-1,0 0,0 0,-1-1,1 1,-1 0,1-1,0 1,-1-1,1 1,-1-1,1 0,-1 1,1-1,-1 0,2-1,22-14,0-2,-1 0,-1-2,0-1,-2 0,15-20,11-10,-46 50,-1 0,1 0,0-1,-1 1,1 0,0 0,-1 0,1 0,0 0,0 0,0 0,0 0,0 1,0-1,0 0,0 0,1 1,-1-1,0 1,0-1,0 1,1-1,-1 1,0 0,1 0,-1 0,0 0,1 0,-1 0,0 0,0 0,1 0,-1 0,0 1,1-1,-1 1,0-1,0 1,0-1,1 1,-1 0,0-1,0 1,0 0,0 0,0 0,0 0,-1 0,1 0,0 0,0 0,-1 0,1 0,0 1,18 50,-18-46,0 1,0-1,1 0,0 1,1-1,-1 0,1 0,0-1,1 1,-1-1,1 1,0-1,1 0,-1-1,1 1,0-1,0 0,0 0,4 2,25-5,-18-6</inkml:trace>
  <inkml:trace contextRef="#ctx0" brushRef="#br0" timeOffset="21854.718">1582 2456,'-1'29,"2"0,0 0,2-1,2 1,0-1,2 0,9 27,-15-53,-1 0,0 0,1 1,-1-1,1 0,0 0,0 0,0 0,0 0,0-1,0 1,0 0,1 0,-1-1,1 1,-1 0,1-1,0 0,-1 1,1-1,0 0,0 0,0 0,0 0,0 0,0-1,0 1,0 0,0-1,1 0,-1 1,0-1,0 0,0 0,1 0,-1-1,0 1,0 0,0-1,0 0,0 1,0-1,0 0,0 0,0 0,0 0,0 0,0-1,-1 1,1 0,0-1,-1 1,1-1,-1 0,1-1,9-18,-1 0,-2 0,0-1,-1 0,-1 0,1-14,-4 25,29-125,-28 115</inkml:trace>
  <inkml:trace contextRef="#ctx0" brushRef="#br0" timeOffset="22120.652">2033 2485,'5'24,"6"8,2-2</inkml:trace>
  <inkml:trace contextRef="#ctx0" brushRef="#br0" timeOffset="22303.237">2062 2089,'-5'-14,"4"-5,1 1</inkml:trace>
  <inkml:trace contextRef="#ctx0" brushRef="#br0" timeOffset="22668.831">2429 1892,'0'646,"0"-646</inkml:trace>
  <inkml:trace contextRef="#ctx0" brushRef="#br0" timeOffset="22918.402">2287 2202,'24'10,"23"3,7-1,0-2,-9-3</inkml:trace>
  <inkml:trace contextRef="#ctx0" brushRef="#br0" timeOffset="23476.005">2683 2287,'0'1,"-1"6,0 1,1-1,0 1,1-1,-1 1,1-1,1 1,-1-1,1 1,1-1,-1 0,1 0,0 0,1 0,0-1,0 0,2 3,-3-8,0-1,1 1,-1-1,0 1,1-1,-1 0,0 0,1 0,-1-1,0 1,0-1,1 0,-1 0,0 0,0 0,0-1,0 1,0-1,0 0,0 1,-1-2,1 1,-1 0,1 0,-1-1,0 1,0-1,0 0,0 1,0-1,-1 0,1 0,-1 0,0 0,1-3,1 1,46-86,-48 91,-1 0,1 0,0 0,0-1,-1 1,1 0,0 1,0-1,-1 0,1 0,0 0,0 0,-1 1,1-1,0 0,-1 0,1 1,0-1,-1 1,1-1,0 1,-1-1,1 1,-1-1,1 1,-1-1,1 1,-1 0,1-1,-1 1,0 0,1-1,-1 1,0 0,0 0,1-1,-1 1,0 0,0 0,0-1,0 1,0 0,0 0,0-1,0 1,0 0,-1 0,1-1,0 1,0 0,-1 0,3 8,59 230,-56-218,-1-1,-1 1,-1 0,-1 1,-1-1,-1 0,0 0,-2 0,0 0,-2-1,0 1,-1 0,-70 165,67-169,-1-1,0 0,-2-1,1 0,-2 0,0-2,0 0,-14 10,26-21,-1-1,1 1,-1-1,1 0,-1 1,0-1,1 0,-1 0,0 0,0 0,0-1,1 1,-1 0,0-1,0 1,0-1,0 0,0 0,0 0,0 0,0 0,0 0,0 0,0-1,0 1,0-1,0 1,0-1,0 0,0 0,0 0,1 0,-1 0,0 0,1 0,-1 0,1-1,-1 1,1-1,0 1,-1-1,1 0,0 1,0-1,0 0,0-1,2-13,0 0,2 0,0 1,0-1,2 0,0 1,0 0,2 0,0 1,0 0,1 0,10-12,-8 9,69-117,-58 106</inkml:trace>
  <inkml:trace contextRef="#ctx0" brushRef="#br0" timeOffset="35824.414">3417 1976,'56'-36,"-39"29,-1-1,0-1,0 0,-1-1,0-1,0 0,-1-1,-1-1,0 0,-1 0,5-9,-13 17,27-49,-31 53,1 0,-1 0,1 0,-1 0,1 0,-1 0,0 0,1 0,-1 0,0 0,0 0,0 0,0 0,0 0,0 0,0 0,0 0,0 0,-1 0,1 0,0 0,0 0,-1 0,1 0,-1 0,1 0,-1 0,0 0,1 1,-1-1,0 0,1 0,-1 0,0 1,0-1,0 1,0-1,0 0,1 1,-1 0,0-1,0 1,0 0,0-1,0 1,-1 0,1 0,0 0,0 0,-8 2,1 0,0 0,0 1,1 1,-1-1,1 1,-1 1,1-1,1 1,-1 0,1 1,-1-1,2 1,-1 1,1-1,0 1,0 0,0 0,1 0,1 1,-1-1,-1 8,-4 2,2 1,0 0,1 0,1 1,0-1,2 1,0 0,1 1,1-1,1 0,1 0,0 0,3 10,11 59,19 201,-22-168,-7-97,-2 1,-1 0,-1 0,-1 0,-1 0,-4 24,3-34,-1-1,-1 1,0-1,-1 0,0 0,-1-1,0 1,-1-1,-1 0,0-1,-1 0,8-11,1 0,0-1,-1 1,1-1,-1 1,1 0,-1-1,0 1,1-1,-1 1,1-1,-1 1,0-1,1 0,-1 1,0-1,0 0,1 0,-1 1,0-1,0 0,1 0,-1 0,0 0,0 0,0 0,1 0,-1 0,0 0,0-1,1 1,-1 0,0 0,0-1,1 1,-1 0,0-1,1 1,-1-1,0 1,1-1,-1 1,1-1,-1 1,1-1,-1 0,1 1,-1-1,1 0,0 1,-1-1,1 0,0 1,-1-1,1 0,0 0,0 1,0-1,0 0,0 0,0 0,0 1,0-1,0 0,0 0,-5-58,5 56,0-22</inkml:trace>
  <inkml:trace contextRef="#ctx0" brushRef="#br0" timeOffset="36072.575">3304 2428,'29'-9,"23"-4,9-4,-3 1,-5 2,-7 5,-7 3,-5 3,-8-3,-4 0,-6 0</inkml:trace>
  <inkml:trace contextRef="#ctx0" brushRef="#br0" timeOffset="36541.522">3981 2259,'-17'4,"0"0,0 2,0 0,1 1,0 0,0 1,1 1,0 1,1 0,0 1,0 0,1 1,1 1,-3 3,10-9,1-1,0 1,1 0,-1 0,1 0,1 0,-1 0,1 1,0-1,1 1,0 0,0-1,1 5,0-9,0 0,0 0,0 0,1 0,-1 0,1 0,0 0,0 0,0 0,0 0,0 0,1-1,-1 1,1 0,0-1,0 0,0 1,0-1,0 0,0 0,0 0,1 0,-1 0,1-1,0 1,-1-1,1 1,0-1,0 0,0 0,0-1,0 1,3 0,2-1,0 1,1-2,-1 1,0-1,0 0,1-1,-1 0,0 0,-1-1,1 0,0-1,-1 1,0-1,1-1,-2 1,1-1,0 0,0-2,103-114,-39 7,-75 127,1 0,1-1,0 1,1 1,1-1,0 0,0 0,1 0,1 2,15 28,-6-29</inkml:trace>
  <inkml:trace contextRef="#ctx0" brushRef="#br0" timeOffset="36873.751">4319 2513,'10'-7,"-1"0,0-1,-1 1,0-2,0 1,0-1,-1 0,-1-1,6-8,28-55,39-48,-19 68,-59 53,0 0,0 0,0 0,0 0,-1 0,1 0,0 0,0 1,0-1,0 0,-1 0,1 0,0 1,0-1,-1 1,1-1,0 0,-1 1,1-1,0 1,-1 0,1-1,0 1,-1-1,1 1,-1 0,0-1,1 1,-1 0,1 0,-1-1,0 1,0 0,1 0,-1 0,0-1,0 1,0 0,0 0,0 0,0 0,0-1,0 1,0 0,0 0,-1 0,3 18</inkml:trace>
  <inkml:trace contextRef="#ctx0" brushRef="#br0" timeOffset="37769.712">4686 1864,'102'-35,"-57"21,-1-2,0-2,-1-2,-1-2,0-1,-37 19,-1 0,1 0,-1 0,0-1,0 0,0 1,-1-1,0-1,0 1,0 0,-1-1,1 1,-1-3,16-28,-18 37,0-1,0 1,0-1,0 1,-1-1,1 0,0 1,1-1,-1 1,0-1,0 1,0-1,0 1,0-1,0 1,0-1,1 0,-1 1,0-1,0 1,1-1,-1 0,0 1,1-1,-1 0,0 1,1-1,-1 0,0 0,1 1,-1-1,1 0,-1 0,0 0,1 1,-1-1,1 0,-1 0,1 0,-1 0,1 0,-1 0,1 0,-1 0,0 0,1 0,-1 0,1 0,-1 0,1-1,-1 1,1 0,-1 0,0 0,1-1,-1 1,0 0,1 0,-1-1,1 1,-1 0,0-1,0 1,1-1,-1 1,5 40,6 142,0-88,-5-1,-3 1,-5 18,0-12,-3-7,-4 0,-5-1,-10 29,21-107,2-1,-2 1,0-1,0 0,-1 0,-1 0,0 0,-1-1,0 0,-2 2,6-13,0 1,0-1,-1 0,1 0,0 0,0-1,-1 1,1 0,0-1,-1 0,1 1,-1-1,1 0,-1 0,1-1,0 1,-1 0,1-1,0 1,-1-1,1 0,0 0,-1 0,1 0,0 0,0 0,0-1,0 1,0-1,1 1,-1-1,0 0,1 0,-1 1,1-1,-1 0,1-1,0 1,0 0,0 0,0 0,0-1,1 1,-1 0,1-1,-1 1,1-1,0 1,0-2,-7-15,0-1,2 0,0 0,1-1,1 1,1-1,1 0,0 0,2 1,0-1,2 0,0 1,1-1,5-11,-7 26,4-16,1 1,0 1,2-1,0 1,2 1,0 0,1 0,0 1,2 1,2-2,-14 15,1 0,0 0,0 0,1 1,-1-1,1 1,0 0,0 0,0 0,0 1,0-1,0 1,1 0,-1 0,1 0,0 1,0 0,-1 0,1 0,0 0,0 1,0 0,0 0,0 0,0 0,0 1,-1 0,1 0,0 0,0 1,-1-1,1 1,-1 1,9 8</inkml:trace>
  <inkml:trace contextRef="#ctx0" brushRef="#br0" timeOffset="38073.018">5363 2400,'0'-15,"5"-4,2-4,-1-3,4-1,0-2,3 0,-1 0,3 5,-1 1,1 5,-1 1,1 3,3 4,-1 4</inkml:trace>
  <inkml:trace contextRef="#ctx0" brushRef="#br0" timeOffset="38362.098">5617 2202,'-9'9,"-1"1,2-1,-1 1,1 1,1 0,0 0,0 0,1 1,1 0,0 0,0 1,0 5,4-15,0-1,1 0,0 0,-1 0,1 1,0-1,0 0,0 1,0-1,1 0,-1 0,1 0,-1 1,1-1,0 0,0 0,0 0,0 0,0 0,0 0,0 0,1 0,-1-1,1 1,-1 0,1-1,0 0,0 1,-1-1,1 0,0 0,0 1,0-2,0 1,1 0,-1 0,0-1,0 1,0-1,1 0,-1 1,5-1,-1 0,1 0,-1-1,0 1,1-1,-1-1,0 1,0-1,1 0,-1-1,-1 1,1-1,0 0,0-1,1-1,0 1,0-1,0-1,-1 1,0-1,0 0,0 0,-1-1,0 0,0 0,-1 0,0-1,0 1,0-1,-1 0,-1 0,1 0,-1 0,0-1,-1 1,0-1,0-5,-1 9,0 1,1-1,-2 0,1 0,0 0,-1 0,0 0,0 0,-1 1,1-1,-1 0,0 1,0-1,-1 1,1 0,-1 0,0 0,0 0,0 0,-1 1,1-1,-2 0,-12-5</inkml:trace>
  <inkml:trace contextRef="#ctx0" brushRef="#br0" timeOffset="41830.8">5872 2372,'36'-45,"-16"9,0 1,3 1,1 1,1 1,4-1,-30 34,1 0,0 0,0 0,0 0,0 0,0 0,0 0,0 0,0 0,0 0,0 0,0 0,1 0,-1 0,0 0,1 0,-1 0,1 0,-1 0,1 0,-1 0,1 0,0-1,0 1,-1 0,1 0,0-1,0 1,0-1,-1 1,1-1,0 1,0-1,0 1,0-1,0 0,0 1,0-1,0 0,0 0,0 0,0 0,1 0,-1 0,0 0,0 0,0 0,0-1,0 1,0 0,0-1,0 1,0-1,-1 1,1-1,0 1,0-1,0 1,0-1,-1 0,1 0,0 1,-1-1,1 0,0 0,-1 0,-4 25,3-20,0 0,0 0,0 1,1-1,-1 0,1 1,0-1,0 0,0 1,1-1,0 0,0 0,0 1,0-1,2 3,-1-6,1-1,-1 1,1 0,0-1,-1 1,1-1,0 0,-1 0,1 0,0 0,0 0,-1-1,1 1,0-1,-1 0,1 0,-1 1,1-2,-1 1,1 0,-1-1,0 1,0-1,0 1,0-1,0 0,0 0,0 0,0 0,-1 0,1-1,-1 1,1 0,-1-2,2 1,51-70,-53 73,0 0,0 1,-1-1,1 0,0 1,0-1,-1 0,1 1,0-1,0 1,-1 0,1-1,-1 1,1 0,0-1,-1 1,0 0,1-1,-1 1,1 0,-1 0,0 0,1-1,-1 1,0 0,0 0,0 0,0 0,0-1,0 1,0 0,0 0,0 0,0 0,0 0,0 0,-1-1,1 1,0 0,0 0,-1 0,1-1,-1 1,1 0,-1-1,1 1,-1 0,0 0,-35 110,39-80,5-23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1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13 678,'-13'114,"17"-108,5-21,7-25,82-198,-98 236,0 1,-1 0,1 0,1-1,-1 1,0 0,0 0,0 0,1-1,-1 1,0 0,1 0,-1 0,1 0,0 0,-1 0,1 0,0 0,0 0,-1 0,1 0,0 0,0 1,0-1,0 0,0 0,0 1,0-1,0 1,1-1,-1 1,0 0,0-1,0 1,0 0,1 0,-1 0,0 0,0 0,1 0,-1 0,0 0,0 0,0 0,1 1,-1-1,0 1,0-1,0 1,0-1,0 1,0-1,0 1,0 0,0 0,0-1,0 1,0 0,0 1,28 78,-18-65</inkml:trace>
  <inkml:trace contextRef="#ctx0" brushRef="#br0" timeOffset="535.977">493 84,'0'398,"-29"-201,7-60,18-129</inkml:trace>
  <inkml:trace contextRef="#ctx0" brushRef="#br0" timeOffset="820.389">294 395,'53'-14,"22"-6,3 2,-11-1,-13 2,-11 4,-12 0,-11 2</inkml:trace>
  <inkml:trace contextRef="#ctx0" brushRef="#br0" timeOffset="1418.717">831 0,'-14'79,"4"1,3 0,4 0,7 79,-2-15,4-103,-6-40,0 0,1-1,-1 1,1 0,-1-1,1 1,-1-1,1 1,0-1,-1 1,1-1,0 1,-1-1,1 0,0 1,-1-1,1 0,0 0,0 1,-1-1,1 0,0 0,0 0,-1 0,1 0,0 0,0 0,0 0,-1 0,1 0,0-1,0 1,-1 0,1 0,0-1,-1 1,1-1,0 1,-1 0,1-1,0 1,-1-1,1 0,-1 1,1-1,-1 1,1-1,-1 0,0 1,1-1,49-46,-41 36,2 1,0-1,0 2,0 0,1 0,1 1,-1 0,1 1,1 1,5-2,-17 7,0 0,-1 1,1-1,0 1,0 0,-1-1,1 1,0 0,0 0,0 0,-1 0,1 1,0-1,0 0,-1 1,1-1,0 1,0 0,-1 0,1-1,-1 1,1 0,-1 0,1 0,-1 1,1-1,-1 0,0 0,0 1,0-1,0 1,0-1,0 1,0 0,0-1,-1 1,1 0,0-1,-1 1,0 0,1 0,4 81,-5-74,1 80,5-64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4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64 243,'107'-48,"-76"30,-23 15,-1 0,0-1,0 0,0 0,0-1,-1 1,0-2,0 1,0-1,-1 1,1-2,-2 1,1 0,0-1,-1 0,-1 0,1-1,-1 1,-2 5,-1 1,1 0,-1-1,1 1,-1-1,0 1,0 0,0-1,0 1,0-1,0 1,0-1,0 1,0-1,-1 1,1-1,0 1,-1 0,0-1,1 1,-1 0,0-1,1 1,-1 0,0 0,0 0,0 0,0 0,0 0,0 0,-1 0,1 0,0 0,0 0,-1 1,1-1,0 1,-1-1,1 1,-1-1,1 1,0 0,-1-1,0 1,-66 11,56-6,-1 1,0 0,1 0,0 2,1-1,0 1,0 1,1 0,0 1,0-1,1 2,0 0,1 0,0 0,1 1,0 0,1 0,1 1,0 0,0 0,1 0,1 1,0-1,0 10,2-17,0 0,0 0,1 0,0 0,0 0,0 0,1 0,0 0,0 0,0 0,1 0,0-1,0 1,1-1,-1 1,1-1,0 0,1 0,-1 0,1 0,0-1,0 1,1-1,-1 0,1 0,0-1,0 1,0-1,0 0,1-1,4 3,1-2,-1-1,0 0,1-1,-1 0,1 0,0-1,-1 0,1-1,-1 0,1-1,-1 0,0-1,0 0,0-1,5-2,10-6</inkml:trace>
  <inkml:trace contextRef="#ctx0" brushRef="#br0" timeOffset="4922.958">742 17,'-7'-3,"0"0,0 1,1 0,-2 0,1 0,0 1,0 0,0 0,-1 1,1 0,0 1,-1-1,1 1,0 1,0-1,0 1,0 0,0 1,0 0,1 0,-1 0,-1 2,-2 3,0-1,1 2,0-1,0 1,1 1,0-1,1 1,0 1,0-1,1 1,1 1,0-1,0 1,1-1,1 1,0 1,0-1,1 0,1 0,0 1,1 10,0-21,0 1,0-1,1 1,-1-1,1 1,0-1,-1 0,1 1,0-1,0 0,1 1,-1-1,0 0,1 0,-1 0,1 0,0 0,0-1,-1 1,1 0,0-1,1 0,-1 1,0-1,0 0,0 0,1 0,-1 0,1 0,-1-1,0 1,1-1,-1 0,1 0,0 1,-1-2,1 1,-1 0,3-1,95-33,-72 16,-1-2,-1-1,-1 0,0-2,-2-1,-1-1,-1-1,11-18,-16 27,-14 24,-10 7,1 1,0 0,1 1,1-1,0 1,2 0,-1 1,2-1,0 0,1 1,1-1,1 4,15 27,-4-28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1,'-16'73,"-8"109,-10 90,-4-63,-8-97,47-120,3-5</inkml:trace>
  <inkml:trace contextRef="#ctx0" brushRef="#br0" timeOffset="430.929">469 171,'-271'254,"268"-252,0 0,0-1,1 1,-1 0,1 0,-1 1,1-1,0 0,0 1,0 0,0-1,0 1,1 0,-1 0,1 0,0 0,0 0,0 0,0 0,0 0,1 1,0-1,-1 0,1 0,0 1,0-1,1 0,-1 0,1 0,0 1,0-1,0 0,0 0,0 0,0 0,1 0,0-1,-1 1,3 2,88 42,-81-44,-1 1,1 0,-1 1,1 1,-2-1,1 2,0-1,-1 1,-1 1,1-1,-1 2,1 0,31 44,-26-42</inkml:trace>
  <inkml:trace contextRef="#ctx0" brushRef="#br0" timeOffset="793.036">1033 255,'-10'19,"-7"21,-6 8,-4 1,2-3,2-4,3-6,2-2,-2-4,3-1,-1-2,-1 1,-4-1,-1-5,2 0,1-5,4-10,4-6</inkml:trace>
  <inkml:trace contextRef="#ctx0" brushRef="#br0" timeOffset="1127.704">808 227,'-5'10,"1"1,0 0,1 0,0 0,1 0,0 0,0 0,2 1,-1-1,1 0,1 1,0-1,1 0,0 1,0-1,1 0,4 8,4 7,0-2,1 1,2-1,1-1,0-1,16 18,20 50,-42-68</inkml:trace>
  <inkml:trace contextRef="#ctx0" brushRef="#br0" timeOffset="1647.026">1230 171,'12'-8,"0"-2,1 1,0 1,0 0,0 1,1 0,0 1,0 1,1 0,-1 1,1 0,0 1,7 0,-21 3,0 0,1-1,-1 1,1 0,-1 0,1 0,-1 0,1 0,-1 0,1 1,-1-1,1 0,-1 1,1-1,-1 1,0 0,1-1,-1 1,0 0,1 0,-1 0,0 0,0 0,0 0,0 0,0 0,0 0,0 0,0 1,-1-1,1 0,0 1,-1-1,1 1,-1-1,1 0,-1 1,0-1,0 1,1-1,-1 1,0-1,0 1,-1-1,1 1,0-1,0 1,-33 65,7-33,21-30,0 0,0 0,0 1,1 0,0 0,0 0,0 0,0 1,1 0,0-1,0 1,1 0,-1 1,1-1,1 0,-1 1,1-1,0 1,1-1,-1 1,1-1,1 1,-1-1,1 1,0-1,1 1,0 0,1-4,0 1,1-1,0 0,0 0,0-1,0 1,0-1,0 0,1 0,-1 0,1-1,0 1,-1-1,1 0,0-1,0 1,-1-1,1 0,0 0,0 0,0-1,-1 1,1-1,0-1,-1 1,4-2,18-3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5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0,'0'5,"0"11,-4 7,-3 6,1 1,2 1,0 0,2 0,1-1,0-1,1 0,1-1,-1 1,0-1,0 0,0 0,1-4</inkml:trace>
  <inkml:trace contextRef="#ctx0" brushRef="#br0" timeOffset="336.772">0 621,'34'-5,"25"-1,8-1,-3 2,-13-3,-9 0,-8 0,-5 3,-2 2,-1 1,0 1,0 1,1 0,-4 0</inkml:trace>
  <inkml:trace contextRef="#ctx0" brushRef="#br0" timeOffset="821.87">86 762,'203'-16,"-200"15,0 1,0 0,0 0,0 0,0 0,0 0,0 1,0-1,-1 1,1 0,0 0,0 0,0 0,-1 0,1 1,-1-1,1 1,-1 0,1 0,-1 0,0 0,0 0,0 0,0 0,0 1,-1-1,1 1,-1-1,1 1,-1 0,0-1,0 1,0 0,-1 0,1 0,-1 0,1 0,-1 0,0 0,0 0,0 0,0 0,-1 0,0 2,-6 9,-1-1,0 0,0-1,-2 0,1 0,-1-1,-1-1,0 1,-4 1,-24 26,21-20,0 2,2 0,0 0,2 2,0 0,1 0,-7 21,19-41,0-1,0 1,1 0,-1 0,1 0,0 0,-1-1,1 1,0 0,0 0,0 0,0 0,0 0,1 0,-1 0,1-1,-1 1,1 0,-1 0,1 0,0-1,0 1,0-1,0 1,0 0,1-1,-1 0,0 1,1-1,-1 0,0 0,1 1,0-1,-1 0,1-1,0 1,-1 0,1 0,0-1,0 1,0-1,0 1,82 1,-61-9,0-1,-1-1,1-1,-2-1,0-1,0 0,-1-2,-1 0,18-17,-20 15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0,'-34'29,"-20"14,-2 5,5-6,10-5,8-10,10-3,8-7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50 523,'-14'29,"0"10,2-3</inkml:trace>
  <inkml:trace contextRef="#ctx0" brushRef="#br0" timeOffset="253.459">50 241,'-5'-39,"-1"-21,-5-1,0 14,1 21,3 18,7 12,4 5</inkml:trace>
  <inkml:trace contextRef="#ctx0" brushRef="#br0" timeOffset="571.165">191 523,'137'-149,"-136"148,1-1,-1 1,1-1,0 1,0 0,0 0,-1 0,1 0,0 0,0 0,1 0,-1 0,0 1,0-1,0 1,0 0,0 0,1 0,-1 0,0 0,0 0,0 0,1 1,-1-1,0 1,0-1,0 1,0 0,0 0,0 0,0 0,0 0,0 1,-1-1,1 0,0 1,-1-1,1 1,-1 0,0-1,1 1,-1 0,0 1,8 21,-9-21,1 1,-1-1,1 0,0 1,0-1,0 0,0 0,1 0,-1 0,1 0,0 0,-1 0,1 0,1-1,-1 1,0-1,1 0,-1 1,1-1,0 0,-1 0,1-1,0 1,0-1,1 1,-1-1,0 0,0 0,0 0,1-1,-1 1,1-1,-1 0,3 0,2-3,1-1,-1-1,0 1,0-1,-1-1,1 1,-1-1,0-1,-1 1,0-1,0 0,0-1,-1 1,0-1,0 0,-1 0,0-1,-1 1,0-1,1-3,5-11,-3 2</inkml:trace>
  <inkml:trace contextRef="#ctx0" brushRef="#br0" timeOffset="1183.761">1066 270,'-17'6,"0"0,1 2,0 0,1 1,0 0,0 2,1 0,0 0,1 1,0 1,1 0,0 0,1 2,1-1,1 1,-8 14,-1 53,18-80,0 0,0-1,0 1,0 0,1 0,-1-1,1 1,-1 0,1 0,-1-1,1 1,0-1,0 1,-1 0,1-1,0 0,1 1,-1-1,0 1,0-1,1 0,-1 0,0 0,1 0,-1 0,1 0,0 0,-1-1,1 1,-1 0,1-1,0 1,0-1,-1 0,1 0,0 1,0-1,-1 0,1-1,0 1,0 0,0 0,-1-1,2 0,10-3,-1 0,0-1,0-1,-1 0,1 0,-1-1,-1-1,1 0,7-7,3-2,60-54,-69 58,0 0,0 1,1 0,1 1,0 0,0 1,1 1,1 1,-1 0,1 0,1 2,-1 0,1 1,0 1,0 0,5 1,-17 4,0 1,0-1,-1 2,1-1,0 0,-1 1,0 0,0 0,0 0,0 0,0 1,-1-1,1 1,-1 0,0 0,0 1,0-1,-1 0,0 1,1 0,-2-1,1 1,0 0,-1 0,0 0,0 0,-1 0,1 0,-1 1,0-1,-1 1,5 13,8 66,-3-1,-4 1,-4 0,-4 25,0 28,3-125,0-1,-1 1,-1-1,0 0,0 0,-1 0,-1 0,0 0,-1 0,0-1,-1 0,0 0,-1-1,0 1,0-1,-1-1,-1 0,1 0,-1 0,-6 3,4-3,-2 0,1 0,-1-1,-1 0,1-2,-1 1,0-2,-1 1,1-2,-1 0,0-1,0-1,0 0,0-1,-8 0,18-2,0 0,-1 0,1-1,0 0,0 0,1 0,-1 0,0-1,1 0,-1 0,1 0,0 0,0-1,0 0,0 0,1 0,0 0,0 0,0-1,0 1,0-1,1 0,0 0,0 0,1 0,-1 0,1 0,0 0,0 0,1-1,-1 1,1 0,0-1,1 1,0 0,-1-1,1 1,1 0,-1 0,1 0,0 0,0 0,1 0,-1 1,1-1,0 1,3-4,14-18,0 0,2 2,1 0,0 2,2 0,1 2,0 1,1 1,1 1,1 1,8-2,75-25,-88 35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0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0 531,'56'16,"-39"-13,0 0,-1-2,1 0,0-1,0 0,0-2,0 0,-1 0,1-2,-1 0,1-1,-2-1,1 0,0-1,-1-1,-1 0,1-1,-1-1,-1 0,0-1,0 0,-1-1,-1 0,1-2,91-154,-75 113,-27 52,0 1,0-1,0 0,0 1,0-1,1 1,-1 0,1-1,-1 1,1 0,0 0,0 0,0 0,0 0,1 1,-1-1,0 1,1-1,-1 1,1 0,-1 0,1 0,-1 0,1 0,0 1,0-1,-1 1,1 0,0 0,0 0,-1 0,1 0,0 0,0 1,-1 0,1-1,0 1,-1 0,1 0,-1 0,1 1,-1-1,1 1,-1-1,0 1,0 0,2 1,1 6,0 0,0 0,-1 0,0 1,0-1,-1 1,-1 0,0 0,0 0,-1 0,0 0,-1 0,0 1,0-1,-1 0,-2 7,2 11,1-11,-1 0,-1-1,-1 1,-1 0,0-1,-1 1,0-1,-2 0,0-1,0 0,-2 0,0 0,0-1,-1-1,-1 1,3-8,-1 0,0-1,0 1,0-2,0 1,-1-1,0-1,0 0,0 0,0-1,0 0,0 0,-1-2,2 1,0 0,0-1,0 0,0-1,0 0,0-1,0 1,1-2,-1 1,1-1,-1-1,1 1,0-1,0-1,0 0,1 0,0 0,0-1,0 0,1 0,-2-2,-3-32,13 20</inkml:trace>
  <inkml:trace contextRef="#ctx0" brushRef="#br0" timeOffset="630.607">960 304,'0'19,"1"19,-1 0,-2 0,-2 0,-2 0,-1-1,-2 3,-59 174,50-155,17-58,1-1,-1 0,1 1,-1-1,0 0,1 1,-1-1,0 0,1 0,-1 0,0 1,1-1,-1 0,0 0,0 0,1 0,-1 0,0-1,1 1,-1 0,0 0,1 0,-1 0,0-1,1 1,-1 0,1-1,-1 1,0-1,1 1,-1 0,1-1,-1 1,1-1,-1 0,1 1,0-1,-1 1,1-1,0 0,-1 1,1-1,0 1,0-1,-1 0,1 0,0 1,0-1,0 0,0 1,0-1,0 0,0 1,0-1,0 0,0 0,1 1,-1-1,0 0,0 1,1-1,-1 1,0-1,1 0,0-19,0 1,2-1,0 0,1 1,1-1,1 1,4-9,0-4,1-4,1 1,2 1,1 0,2 1,1 1,2 0,1 1,1 2,1 0,2 1,1 2,1 0,14-8,50-4,-89 37,0 1,1 0,-1-1,0 1,1 0,-1 0,0 0,0 0,1 0,-1 1,0-1,0 1,1-1,-1 1,0 0,0 0,0 0,0 0,0 0,0 0,0 1,-1-1,1 1,0-1,-1 1,1 0,-1 0,0-1,1 1,-1 0,0 0,0 0,0 0,0 1,-1-1,1 0,0 0,-1 0,0 1,1-1,-1 0,-2 14,0-1,-1 0,0 0,-1 0,-1 0,0 0,-1-1,-1 0,0 0,-1-1,0 0,-1 0,0-1,-1 0,-11 9,-111 100,132-120,-1 0,0 0,0-1,0 1,1 0,-1 0,0 0,0-1,0 1,0 0,-1-1,1 1,0-1,0 0,0 1,0-1,0 0,-1 1,1-1,0 0,0 0,0 0,-1 0,1 0,0-1,0 1,0 0,-1 0,1-1,0 1,0-1,0 1,0-1,0 1,0-1,0 0,0 0,0 1,0-1,0 0,0 0,1 0,-1 0,0 0,0 0,1 0,-1 0,1 0,-1 0,1 0,0-1,-1 1,1 0,0 0,0 0,0-1,0 1,0 0,0 0,0 0,0-1,0 1,4-15</inkml:trace>
  <inkml:trace contextRef="#ctx0" brushRef="#br0" timeOffset="1251.371">1271 445,'21'2,"0"-1,1-1,-1-1,1-1,-1-1,0-1,0-1,0 0,-1-2,0 0,0-1,-1-2,0 1,0-2,-1-1,0 0,9-10,-14 11,-2 0,0 0,0-1,-1-1,0 1,-1-2,-1 1,0-1,-1 0,0-1,-1 0,-1 0,-1 0,0-1,0 1,-2-1,0 0,0-12,-2 26,-1-1,1 1,-1 0,1-1,-1 1,0 0,0-1,0 1,0 0,0 0,0 0,0 0,-1 0,1 0,-1 0,0 0,0 0,1 1,-1-1,0 1,0 0,0-1,-1 1,1 0,0 0,0 0,-1 0,1 1,0-1,-1 1,1-1,-1 1,1 0,0 0,-1 0,1 0,-1 0,1 1,-1-1,1 1,0-1,-1 1,1 0,0 0,0 0,0 0,0 1,-2 0,-8 6,0 0,1 0,0 1,1 1,0-1,0 2,1-1,1 1,0 1,0 0,6-10,1 0,0 0,1 0,-1 0,0 0,1 1,-1-1,1 0,-1 0,1 0,0 1,0-1,0 0,0 0,1 1,-1-1,1 0,-1 0,1 0,0 0,-1 0,1 0,0 0,1 0,-1 0,0 0,0 0,1 0,-1-1,1 1,0-1,-1 1,1-1,0 0,0 1,0-1,0 0,0 0,1 0,87 25,-83-27,0 1,0 0,0 0,1 0,-1 1,0 0,0 0,0 1,0 0,0 0,-1 1,1 0,-1 0,1 0,-1 1,0 0,0 0,-1 0,1 1,-1 0,0 0,0 0,-1 1,1 0,-1 0,-1 0,1 1,-2 6,-2 0,1 0,-2 0,0 0,0 0,-1 0,-1 0,0 0,-1-1,0 1,-1-1,-1 0,1-1,-2 1,-3 4,-2 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0:1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1110 2174,'5'-5,"7"-2,5 1,5-3,3-1,3 1,1 3,1 3,-1 0,1 3,-1-6,-1 0,1 0,-6 7,-6 7,-6 2</inkml:trace>
  <inkml:trace contextRef="#ctx0" brushRef="#br0" timeOffset="61986.977">1139 57,'0'-3,"0"1,0-1,-1 1,0-1,1 1,-1-1,0 1,0 0,0-1,0 1,0 0,-1 0,1 0,-1 0,1 0,-1 0,0 0,0 1,0-1,0 1,0-1,0 1,0 0,0-1,-1 1,1 0,0 1,-1-1,1 0,-1 1,1-1,-1 1,1 0,-1 0,1 0,-1 0,-1 0,-97 15,79-8,1 1,0 1,0 1,1 1,0 1,1 1,0 0,1 1,-7 9,7-1,2 0,0 2,2 0,0 1,2 0,1 1,-2 9,-77 250,45-89,-29 115,60-246,4 1,2 1,1 45,7-55,12 141,-14-84,-5-59,2-21,-1-1,-1 0,-2-1,-13 31,3-5,14-40,0 0,-1 0,-1 0,-1-1,-1 0,0 0,-1-1,-1 0,0-1,-1 0,-1-1,0 0,-1-1,0-1,-1 0,-1-1,-5 3,-98 34,118-48,0 0,1 0,-1 0,0 0,0 0,0 0,1 1,-1-1,0 0,0 0,0 1,1-1,-1 1,0-1,1 1,-1-1,0 1,1-1,-1 1,0-1,1 1,-1 0,1-1,0 1,-1 0,1 0,-1-1,1 1,0 0,0 0,-1 0,1-1,0 1,0 0,0 0,0 0,0 0,0-1,0 1,0 0,0 0,0 0,1 0,-1-1,0 1,1 0,-1 0,0-1,1 1,-1 0,1 0,-1-1,1 1,-1-1,1 1,0 0,-1-1,1 1,0-1,-1 1,1-1,0 0,-1 1,1-1,0 0,60 18,-48-16,1 1,0 1,-1 0,1 1,-1 0,0 1,-1 1,0 0,0 1,0 0,-1 0,0 1,-1 1,5 4,0 6,-1 1,0 0,-2 1,0 1,-2 0,0 0,-2 1,0 0,-2 1,28 175,-53 26,-10-46,22-138,3-1,1 1,2 0,4 34,-1 9,15 141,-5-175,3 0,2 0,2-1,14 23,-23-57,0-1,1 0,0-1,1 0,1-1,0 0,1-1,0 0,1-1,0-1,0 0,1-2,1 1,12 3,-13-4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48,'29'0,"19"-5,6-1,-1 0,-5 1,-6-3,-5-1,-5 2,-2 6,-6 9,-8 2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19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1,-9 2,-11 1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1:20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0 113,'24'59,"-2"0,-4 2,-2 0,8 59,-4-22,-12-60,28 125,-7 2,-2 55,-2-86,-25-133,1-1,0 0,-1 0,1 0,-1 0,1 0,0 0,-1 0,1-1,0 1,-1 0,1 0,-1 0,1-1,-1 1,1 0,0-1,-1 1,1 0,-1-1,1 1,-1 0,0-1,1 1,-1-1,1 1,-1-1,0 1,1-1,-1 0,0 1,0-1,1 1,-1-1,0 0,0 1,0-1,0 1,0-1,0 0,0 1,0-1,0 0,0 1,0-1,28-140,52-119,164-349,-159 351,-82 252,-2 7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188 404,'376'-169,"10"-42,-385 211,46-23,-46 23,0 0,-1 0,1 0,0 0,0 0,0 0,-1 0,1 0,0 0,0 0,-1 0,1 0,0 1,-1-1,1 0,0 1,0-1,-1 0,1 1,-1-1,1 1,0-1,-1 1,1-1,-1 1,1-1,-1 1,1 0,-1-1,0 1,1 0,-1-1,0 1,1 0,-1-1,0 1,0 0,0 0,0-1,0 1,0 0,0 0,0-1,0 1,0 0,0 0,0-1,0 1,-1 0,1 0,0-1,0 1,-1 0,1-1,-1 1,1 0,0-1,-1 1,0-1,1 1,-1-1,1 1,-1-1,0 1,-16 47,-10 28,2 1,-13 78,-48 499,70-473,16-180,1 0,-1 0,0 0,0 0,0 0,0 0,0 0,0 0,0-1,0 1,0 0,0 0,-1 0,1 0,0 0,0 0,-1 0,1-1,-1 1,1 0,-1 0,1-1,-1 1,0 0,1 0,-1-1,0 1,1-1,-1 1,0-1,0 1,0-1,1 1,-1-1,0 0,0 1,0-1,0 0,0 0,0 0,0 0,0 0,1 0,-1 0,0 0,0 0,0 0,0 0,0 0,0-1,0 1,0 0,1-1,-1 1,0-1,0 1,0-1,1 1,-36-45,34 43,-8-14,-1 0,0 1,-1 1,-1 0,0 1,-1 0,-1 1,0 0,0 1,-1 1,0 1,-1 0,0 1,0 1,-1 0,-5 0,5 2,-1 0,1 1,-1 1,0 1,1 1,-1 0,0 2,0 0,0 1,1 0,-1 2,1 0,0 2,0 0,0 0,1 2,0 0,0 1,1 1,1 0,-1 1,2 1,-1 0,2 1,-10 11,21-22,0 0,1 0,-1 1,0-1,1 1,-1-1,1 1,0 0,0 0,0-1,0 1,0 0,1 0,-1 0,1 0,0 0,0 0,0 0,0 0,0-1,1 1,-1 0,1 0,0 1,9 8</inkml:trace>
  <inkml:trace contextRef="#ctx0" brushRef="#br0" timeOffset="467.907">330 685,'93'-5,"-1"-3,0-5,1-4,-25 5,-36 7,-10 3,0 0,0-2,-1 0,1-2,-1 0,0-2,-1 0,0-1,0-1,-1-1,0 0,10-10,-29 21,0 0,1-1,-1 1,0 0,1-1,-1 1,0 0,1 0,-1-1,1 1,-1 0,1 0,-1 0,1-1,-1 1,0 0,1 0,-1 0,1 0,-1 0,1 0,-1 0,1 0,-1 0,1 0,-1 0,1 1,-1-1,1 0,-1 0,0 0,1 0,-1 1,1-1,-1 0,0 1,1-1,-1 0,1 1,-1-1,0 0,0 1,1-1,-1 0,0 1,0-1,1 1,-1-1,0 1,0-1,0 1,0-1,0 1,0-1,0 0,0 1,0-1,0 1,0-1,0 1,0-1,0 1,0-1,0 1,0-1,-1 1,1-1,0 0,0 1,-1 48,0-40,-18 226,13-157,11-60</inkml:trace>
  <inkml:trace contextRef="#ctx0" brushRef="#br0" timeOffset="834.569">1515 855,'-11'11,"1"0,0 1,0 1,1-1,1 2,0-1,1 1,1 0,0 1,0-1,2 1,0 0,0 0,2 1,0-1,1 1,0 10,1-23,1-1,-1 1,1 0,0-1,0 1,0-1,0 1,0-1,1 0,-1 1,1-1,-1 0,1 0,0 0,0 0,0 0,0 0,0-1,0 1,1-1,-1 1,0-1,1 0,-1 0,1 0,-1 0,1 0,0-1,-1 1,1-1,0 0,0 0,-1 0,1 0,1 0,4-1,0 0,0-1,-1 1,1-2,0 1,-1-1,1 0,-1 0,0-1,0 0,3-3,1-2,-1 0,0-1,-1 0,0-1,-1 0,0 0,0-1,-1 0,-1 0,0 0,-1-1,0 0,-1 0,1-5,-3 13,-1-1,0 0,1 1,-2-1,1 0,-1 0,0 0,0 0,-1 0,1 1,-1-1,-1 0,1 0,-1 1,0-1,0 1,0-1,-1 1,0 0,0 0,-1 0,1 0,-1 1,0 0,0-1,0 1,-1 1,1-1,-1 1,0-1,0 1,-1 1,1-1,-1 1,2 0,0 1,0 0,0 1,0-1,-1 1,1-1,0 1,0 1,0-1,0 1,-1-1,1 1,0 0,0 1,0-1,0 1,1-1,-1 1,-2 2,-20 11</inkml:trace>
  <inkml:trace contextRef="#ctx0" brushRef="#br0" timeOffset="1185.243">1853 1081,'0'26,"0"-32,1-22,1 1,1 0,1-1,1 1,2 1,0-1,2 1,1 0,1 1,2 0,0 1,15-20,-27 41,0 0,1 1,-1-1,1 1,0-1,-1 1,1 0,0-1,0 1,0 0,1 0,-1 0,0 1,1-1,-1 1,1-1,0 1,-1 0,1 0,0 0,0 0,0 0,0 1,0-1,-1 1,1 0,0 0,0 0,0 0,0 1,0-1,0 1,0-1,0 1,-1 0,2 1,8 8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3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208 768,'-10'8,"0"-1,1 2,0-1,0 1,0 1,1-1,1 1,0 1,0-1,1 1,-3 8,-99 219,180-378,59-82,-127 216,-3 3,1 0,-1 0,1 0,0 0,0 0,0 1,0-1,0 0,1 1,-1 0,1 0,0 0,-1 0,1 0,0 0,0 1,3-2,-5 4,1 1,-1-1,0 0,1 0,-1 1,0-1,0 1,0-1,0 1,0-1,-1 1,1-1,0 1,-1 0,1-1,-1 1,1 0,-1 0,0-1,0 1,0 0,0 0,0 0,0-1,-1 2,2 0,0 39,-1-30,-1 0,2 0,0 0,0 0,1 0,0-1,1 1,0-1,1 1,1-1,-1 0,2 0,0-1,0 0,6 8,-10-14,1 0,0 0,0 0,0-1,1 1,-1-1,1 1,0-1,0-1,0 1,0 0,1-1,-1 0,1 0,-1 0,1-1,-1 1,1-1,0 0,0 0,0-1,0 0,0 0,0 0,-1 0,1-1,0 1,0-1,0-1,-1 1,4-2,8-9,-1 0,0-1,-1-1,0 0,-2-1,1 0,-2-1,0 0,-1-1,0 0,-2-1,4-11,-9 23,22-74,-27 62</inkml:trace>
  <inkml:trace contextRef="#ctx0" brushRef="#br0" timeOffset="333.037">971 741,'-6'8,"1"2,0-1,1 1,0-1,0 1,1 0,0 1,1-1,0 0,1 1,0-1,1 1,0-1,0 1,1 0,0-1,1 0,1 1,-1-1,5 9,-5-16,0 0,0 0,1 0,-1-1,1 1,-1-1,1 1,0-1,0 0,0 0,0-1,0 1,1 0,-1-1,0 0,1 0,-1 0,1 0,-1-1,1 1,0-1,-1 0,1 0,-1 0,1-1,0 1,-1-1,1 0,-1 0,0 0,1 0,2-2,0 1,-1 0,1-1,-1 0,0 0,0 0,0-1,0 1,-1-1,1 0,-1-1,0 1,0-1,0 0,-1 0,0 0,0 0,0 0,-1-1,2-3,-2 4,0 1,-1-1,1 0,-1 0,0 0,0 0,-1 0,1-1,-1 1,0 0,-1 0,1 0,-1 0,0 0,0 0,-1 0,1 0,-1 0,0 1,0-1,-1 1,0-1,1 1,-1 0,-1 0,1 0,-1 0,1 1,-1-1,0 1,0 0,-1 0,1 0,0 1,-1 0,0 0,0 0,1 0,-5 0,1 2,-1 1,0 0,1 0,-1 1,1 0,0 0,0 1,0 0,0 0,0 1,0 0,1 1,-2 1,-17 10</inkml:trace>
  <inkml:trace contextRef="#ctx0" brushRef="#br0" timeOffset="816.478">1253 1022,'23'-18,"-1"-2,-1 0,0-1,-2-1,0-1,-1-1,0-4,33-39,9-21,-87 186,25-93,0-1,-1 1,1 0,1 0,-1 0,1 0,0 0,0 1,1-1,-1 0,1 0,0 1,1-1,-1 0,1 0,0 1,0-1,1 0,0 0,0 0,0-1,0 1,1 0,-1-1,1 1,0-1,1 0,-1 0,1 0,0-1,0 1,0-1,0 0,0 0,1 0,-1-1,1 1,4 0,-4-1,1 0,0-1,-1 0,1 0,0-1,0 0,0 0,-1 0,1-1,0 1,0-1,-1-1,1 1,-1-1,1 0,-1 0,0-1,0 1,0-1,0-1,0 1,0 0,-1-1,0 0,0 0,0-1,0 1,0-1,0-1,59-91,-49 87</inkml:trace>
  <inkml:trace contextRef="#ctx0" brushRef="#br0" timeOffset="1031.28">1986 909,'44'-10,"18"-2,-1-5,-6 1,-7 3,-8 4,-5 3,-4 3,-8 2</inkml:trace>
  <inkml:trace contextRef="#ctx0" brushRef="#br0" timeOffset="1402.85">2749 712,'-18'2,"1"0,-1 2,1 0,0 1,0 1,0 0,1 2,0-1,0 2,1 0,0 1,-2 3,7-6,0 1,1 0,0 0,0 1,0 0,2 1,-1 0,1 0,-1 3,6-10,0 0,1 0,-1 0,1 0,0 0,0 1,0-1,0 0,0 1,1-1,0 0,0 1,0-1,0 1,0-1,0 1,1-1,0 0,0 1,0-1,0 0,0 0,1 0,-1 1,1-2,0 1,0 0,0 0,0 0,0-1,1 1,-1-1,1 0,2 2,5 1,1 0,0-1,1 0,-1 0,1-1,-1-1,1 0,0 0,0-1,0-1,0 0,0-1,0 0,-1-1,1 0,0-1,-1 0,6-3,11-5,-3-1</inkml:trace>
  <inkml:trace contextRef="#ctx0" brushRef="#br0" timeOffset="1664.043">2974 796,'-13'9,"0"0,1 0,0 2,1-1,0 2,0-1,1 1,1 1,0 0,1 0,0 1,1 0,-2 8,7-20,1 0,0 0,0 1,0-1,0 0,1 1,-1-1,1 1,-1-1,1 1,0-1,0 1,0-1,0 1,0-1,1 1,-1-1,1 1,0-1,-1 1,1-1,0 0,1 1,-1-1,0 0,1 0,-1 0,1 0,-1 0,1 0,0 0,0-1,0 1,0-1,0 1,0-1,1 0,-1 0,0 0,1 0,-1 0,0 0,1-1,-1 1,1-1,-1 0,1 1,1-1,6 0,-1 0,1 0,-1-1,1 0,-1 0,0-1,1 0,-1-1,0 0,0 0,-1-1,1 0,-1-1,0 0,0 0,0-1,-1 0,0 0,0 0,0-1,-1 0,0-1,-1 1,1-1,-2 0,1-1,-1 1,0-1,1-5,-1 9,-1 1,0-1,0 0,0 0,0 0,-1 0,0-1,0 1,-1-1,0 1,1-1,-2 0,1 1,-1-1,0 0,0 0,0 1,-1-1,0 0,0 1,0-1,-1 1,0-1,0 1,0 0,-1 0,0 0,0 0,0 0,0 0,-1 1,-1-2,3 5,-1-1,1 0,-1 1,1 0,-1-1,0 1,1 0,-1 0,0 0,0 1,0-1,1 1,-1 0,0-1,0 1,0 1,0-1,0 0,-2 1,-12 3</inkml:trace>
  <inkml:trace contextRef="#ctx0" brushRef="#br0" timeOffset="2102.037">3228 1051,'101'-203,"-81"175,-20 28,0 1,0-1,0 0,0 1,0-1,0 0,0 1,0-1,0 0,0 1,0-1,0 0,1 1,-1-1,0 0,0 0,0 1,1-1,-1 0,0 0,0 1,1-1,-1 0,0 0,1 0,-1 1,0-1,0 0,1 0,-1 0,0 0,1 0,-1 0,1 0,-1 0,0 0,1 0,-1 0,0 0,1 0,-1 0,0 0,1 0,-1 0,0 0,1 0,-1 0,0 0,1-1,-1 1,0 0,0 0,1 0,-1-1,-4 35,2-28,0 1,1-1,0 1,0-1,0 1,1-1,-1 1,2 0,-1-1,1 1,0 0,0-1,1 0,0 1,0-1,0 0,1 0,0 0,0 0,1 0,-1-1,1 1,0-1,1 0,-1 0,1-1,0 1,4 2,-4-5,0 1,0 0,0-1,0 0,1 0,-1-1,0 1,1-1,-1-1,1 1,0-1,-1 0,1 0,-1 0,1-1,-1 0,1 0,-1 0,1-1,-1 1,0-1,0-1,0 1,0-1,0 0,0 0,-1 0,1-1,-1 1,0-1,0 0,-1-1,1 1,2-5,58-140,-55 128</inkml:trace>
  <inkml:trace contextRef="#ctx0" brushRef="#br0" timeOffset="2819.59">4160 741,'-19'4,"0"1,1 1,0 1,0 1,0 1,1 0,0 1,1 1,-13 10,27-20,1 0,-1 1,1-1,0 0,-1 1,1-1,0 1,0-1,0 1,0-1,0 1,0 0,0-1,1 1,-1 0,1 0,-1 0,1 0,0-1,-1 1,1 0,0 0,0 0,0 0,1 0,-1 0,0 0,1-1,-1 1,1 0,0 0,-1-1,2 2,47 44,-8-10,-39-32,1 0,-1 0,0 1,-1-1,1 0,-1 1,0 0,-1-1,1 1,-1 0,0-1,0 1,-1-1,0 1,0 0,0-1,-1 1,1-1,-1 0,-1 1,1-1,-1 0,0-1,0 1,0 0,-1-1,1 1,-1-1,0 0,-1-1,1 1,0-1,-1 1,0-1,0-1,0 1,0-1,0 0,-1 0,1 0,-4 0,-93-2,83-7</inkml:trace>
  <inkml:trace contextRef="#ctx0" brushRef="#br0" timeOffset="3531.318">4104 1107,'46'-9,"-9"4,0-2,0-1,-1-2,0-2,-1-1,0-2,-1-1,25-17,-51 27,0-1,-1 0,0 0,0 0,-1-1,0 0,0 0,-1 0,0-1,0 0,-1 0,2-8,-4 14,-1-1,0 0,0 1,-1-1,1 1,-1-1,1 0,-1 1,0-1,0 0,-1 1,1-1,-1 0,0 1,0-1,0 1,0-1,-1 1,1 0,-1-1,0 1,0 0,0 0,-1 0,1 1,-1-1,1 0,-1 1,0 0,0-1,0 1,0 0,0 1,-1-1,0 0,-1 0,0 1,0-1,0 1,-1 0,1 0,0 1,0 0,-1 0,1 0,0 1,0-1,0 1,-1 0,1 1,0-1,0 1,1 0,-1 0,0 1,1 0,-1-1,1 1,0 1,0-1,0 1,-1 1,-5 4,0 1,1 0,0 1,1 0,0 1,0-1,1 1,1 1,-3 6,7-13,0-1,0 1,1-1,-1 1,1 0,0 0,1 0,-1-1,1 1,0 0,1 0,0 0,0 0,0-1,0 1,1 0,0-1,0 1,0-1,1 0,0 0,0 0,0 0,1 0,0 0,-1-1,2 0,-1 0,0 0,1 0,0-1,0 0,0 0,0 0,2 1,3-1,-1 1,1-1,-1-1,1 1,0-2,0 1,0-2,0 1,0-1,0-1,0 1,0-2,-1 0,1 0,0 0,-1-1,1-1,4-2,6-3,0-1,0-1,-1 0,0-2,-1 0,0-1,11-13,68-107,-74 65,-24 69,0-1,0 0,0 0,0 0,0 1,-1-1,1 1,0-1,0 1,-1-1,1 1,0 0,0-1,-1 1,1 0,0 0,-1 0,1 0,0 0,-1 0,1 0,0 1,-1-1,1 0,0 1,0-1,0 1,-1 0,1-1,0 1,0 0,0-1,0 1,0 0,0 0,0 0,0 0,0 0,1 0,-1 0,0 1,1-1,-1 0,1 0,-1 0,1 1,-1-1,1 0,0 0,0 1,-2 0,1 1,0-1,0 1,0 0,1-1,-1 1,1 0,-1-1,1 1,0 0,0-1,0 1,0 0,1 0,-1-1,1 1,0-1,-1 1,1 0,0-1,1 1,-1-1,0 0,1 1,-1-1,1 0,0 0,0 0,-1 0,1 0,1 0,-1 0,85 45,-52-31,-30-13,-1 0,0-1,0 1,-1 1,1-1,-1 0,1 1,-1 0,0 0,-1 0,1 0,-1 0,1 1,-1-1,0 1,-1-1,1 1,-1 0,0 0,0-1,-1 1,1 0,-1 0,0 0,-1 0,1 0,-1 0,0 0,0-1,0 1,-1 0,1-1,-1 1,0-1,-1 1,1-1,-1 0,-2 3,-20 46,28-46</inkml:trace>
  <inkml:trace contextRef="#ctx0" brushRef="#br0" timeOffset="3988.598">5176 712,'79'309,"-78"-306,1 8,0-1,1 1,1-1,0 0,0 1,1-2,0 1,1-1,0 0,0 0,3 2,-7-11,1 1,-1-1,1 0,-1 0,0 0,1 0,-1 0,1 0,-1 0,1-1,-1 0,0 1,1-1,-1 0,0 0,0 0,0 0,0-1,0 1,0-1,0 1,0-1,0 1,-1-1,1 0,0 0,-1 0,0 0,1 0,-1 0,0 0,0-1,0 1,-1 0,1-1,-1 1,1 0,-1-1,0 1,1-2,2-3,99-225,-24 114,-64 105</inkml:trace>
  <inkml:trace contextRef="#ctx0" brushRef="#br0" timeOffset="4770.543">5853 796,'-31'13,"0"1,1 2,1 1,1 1,0 1,1 2,-16 31,42-51,0 1,0-1,1 0,-1 1,1-1,-1 0,1 1,-1-1,1 1,0-1,0 0,-1 1,1-1,0 1,0-1,1 1,-1-1,0 1,0-1,1 0,-1 1,1-1,-1 1,1-1,0 0,-1 0,1 1,0-1,0 0,0 0,0 0,0 0,0 0,0 0,0 0,0 0,1 0,-1-1,0 1,1 0,-1-1,0 1,1-1,9 3,0-1,1-1,-1 1,1-2,-1 0,1 0,0-1,-1-1,0 1,1-2,-1 0,0 0,0-1,0 0,-1-1,0 0,0-1,0 0,0-1,-1 0,0 0,1-3,59-32,-67 41,0 1,0-1,-1 1,1-1,0 1,0 0,0 0,0 0,0 0,0 0,0 0,-1 1,1-1,0 1,0-1,0 1,-1 0,1-1,0 1,0 0,-1 0,1 0,-1 1,1-1,-1 0,0 0,1 1,-1-1,0 1,0-1,0 1,0 0,0-1,0 1,0 0,-1 0,1-1,-1 1,1 0,-1 0,0 0,0 0,0 0,0 1,14 27,-11-26,-1 0,1 0,0 0,0-1,0 1,0-1,1 1,-1-1,1 0,0-1,0 1,0 0,1-1,-1 0,0 0,1-1,-1 1,1-1,0 0,-1 0,1 0,0-1,0 0,-1 1,1-2,0 1,0-1,-1 1,1-1,0-1,-1 1,1-1,-1 1,1-1,-1-1,0 1,0 0,0-1,0 0,1-1,14-14,0 0,-1-2,-1 0,-1 0,11-20,12-13,-12 12,-2-1,-1-1,-3-1,-1-2,-3 1,-1-2,4-28,-15 58,4-8,-1-1,-1 0,-2 0,0 0,-2-1,0 1,-2-1,-1 0,-2 0,0 1,-2-1,-3-12,6 35,0 1,-1-1,0 0,0 0,0 1,0-1,0 1,0 0,-1-1,0 1,0 0,0 1,0-1,0 0,0 1,-1 0,1 0,-1 0,0 0,1 0,-1 1,0 0,0-1,0 1,0 1,0-1,0 1,0-1,0 1,0 1,-1-1,1 0,0 1,0 0,0 0,0 0,0 0,1 1,-1 0,-2 1,-1 2,1 2,0-1,0 1,1 0,-1 0,2 0,-1 1,1-1,0 1,0 0,1 1,0-1,1 0,0 1,0 0,1-1,0 1,0 0,1 0,1 8,-4 34,3 0,2 0,2 0,2 0,2 0,3-1,1 0,3-1,15 30,74 116,-66-118,-40-78,-4-4</inkml:trace>
  <inkml:trace contextRef="#ctx0" brushRef="#br0" timeOffset="5015.824">6163 599,'44'-10,"28"-7,6-2,1 3,-10 4,-10 5,-12 2,-8 3,-6 2,-5 0,-5 1</inkml:trace>
  <inkml:trace contextRef="#ctx0" brushRef="#br0" timeOffset="5248.03">6982 684,'14'38,"5"18,5-1,-3-5,-5-11</inkml:trace>
  <inkml:trace contextRef="#ctx0" brushRef="#br0" timeOffset="5500.791">6954 261,'0'0</inkml:trace>
  <inkml:trace contextRef="#ctx0" brushRef="#br0" timeOffset="5732.981">7208 542,'92'329,"-55"-260,-37-68,1 0,0 0,0 1,1-1,-1 0,0 0,0 0,0 0,1-1,-1 1,0 0,1 0,-1-1,1 1,-1-1,1 1,-1-1,1 0,-1 1,1-1,0 0,-1 0,1 0,-1 0,1-1,-1 1,1 0,-1-1,1 1,-1-1,1 1,-1-1,1 1,-1-1,0 0,1 0,-1 0,0 0,0 0,0 0,0 0,0 0,0-1,0 1,0 0,0-1,0 1,96-143,-17-52,-58 163,-10 21</inkml:trace>
  <inkml:trace contextRef="#ctx0" brushRef="#br0" timeOffset="6099.137">7659 741,'36'-9,"0"-1,-1-1,0-2,-1-2,0 0,-1-3,16-12,11-32,-58 60,-1 0,1 0,-1 0,0 0,1-1,-1 1,0 0,-1 0,1-1,0 1,0-1,-1 1,0 0,1-1,-1 1,0-1,0 1,0-1,-1 1,1-1,-1 1,1-1,-1 1,0 0,0-1,0 1,0 0,0 0,0 0,-1 0,1 0,-1 0,0 0,-3 0,0 0,0 1,-1 0,1 0,-1 1,1-1,0 1,-1 0,1 1,-1-1,1 1,0 0,-1 1,1-1,0 1,0 0,0 0,0 1,0-1,1 1,-1 0,-2 3,-9 2,1 1,1 1,0 0,0 1,1 1,0 0,1 1,0 0,1 0,1 2,0-1,1 1,0 1,1-1,1 1,1 1,-1 3,6-11,1 0,1 1,-1-1,1 0,1 0,0 0,0 0,1 0,0-1,0 1,1-1,0 0,1 0,0 0,0 0,0-1,1 0,0 0,1 0,-1-1,1 0,1 0,-1-1,1 0,0 0,0-1,0 0,1-1,-1 1,1-1,0-1,0 0,0 0,0-1,2 0,45 1,-31-2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3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173 335,'49'-10,"-1"-3,-1-1,0-2,18-11,-50 23,0-2,0 0,0 0,-1-2,0 0,0 0,-1-1,0-1,-1 0,0-1,0 0,-1-1,-1 0,0-1,-1 0,0 0,-1-1,0 0,-1-1,5-14,-13 29,0 1,1 0,-1-1,0 1,1 0,-1-1,0 1,0-1,1 1,-1-1,0 0,0 1,0-1,0 0,0 1,1-1,-1 0,0 0,0 0,0 0,0 0,0 0,0 0,0 0,0 0,0 0,0-1,1 1,-1 0,0-1,0 1,0 0,0-1,1 1,-1-1,0 0,0 1,1-1,-1 1,1-1,-1 0,0 0,1 1,-1-1,1 0,-1 0,1 0,0 1,-1-1,1 0,0 0,0 0,0 0,-1 0,1 0,0 0,0 0,0 1,0-1,1 0,-1 0,0 0,0 0,0 0,1 0,-1 0,1 0,-8 12,1-1,1 1,0 0,0 1,1-1,0 1,1 0,1 0,-1 0,2 1,0-1,1 3,-5 22,-52 411,31-311,-6-2,-26 64,41-153,-1-1,-2 0,-3-2,-1 0,-2-2,-2 0,-4 1,26-34,0 0,0-1,-1 0,0 0,-1-1,1 1,-1-2,-1 1,1-1,-1 0,0-1,0 0,0 0,0-1,-1-1,1 1,-1-1,0-1,-3 1,10-2,0-1,1 1,-1 0,1-1,-1 0,1 1,-1-1,1 0,-1 0,1 0,0-1,-1 1,1 0,0-1,0 0,0 1,0-1,1 0,-1 0,0 0,1 0,-1 0,1-1,0 1,0 0,0-1,0 1,0-1,0 1,0-1,1 1,0-1,-1 1,1-1,0 0,0-1,16-95,3 58,1 0,3 2,1 0,19-22,-17 23,6-3,1 1,3 2,0 1,3 2,0 2,5 0,-30 22,0 1,0 1,1 0,0 1,1 0,0 2,0 0,1 0,-1 2,1 0,0 1,0 1,3 0,3 1</inkml:trace>
  <inkml:trace contextRef="#ctx0" brushRef="#br0" timeOffset="315.127">1161 645,'-43'29,"1"1,2 3,1 1,2 2,1 1,-10 16,43-50,0-1,-1 1,1 0,1 0,-1 0,0 0,1 1,-1-1,1 1,0-1,0 1,1 0,-1 0,1 0,0 0,0 0,0 0,0 0,1 0,0 0,0 0,0 1,0-1,0 0,1 0,0 0,0 0,0 0,0 0,1 0,0 0,-1-1,1 1,1 0,-1-1,0 0,1 1,0-1,0 0,1 1,10 0,0 0,0-1,0-1,1 0,-1-1,1-1,-1 0,1-1,-1 0,1-1,-1-1,0 0,0-1,0-1,0 0,-1 0,0-2,0 0,0 0,-1-1,0-1,2-2,-4 4,0 0,0-1,0-1,-1 1,-1-2,1 1,-2-1,1 0,-1-1,-1 0,1-2,-4 9,-1-1,0 1,0-1,-1 0,1 1,-1-1,0 0,0 0,-1 0,1 0,-1 0,0 0,-1 0,1 0,-1 0,0 0,0 1,0-1,-1 0,0 0,0 1,0-1,0 1,-1 0,0 0,1 0,-2 0,1 0,0 0,-2 0,0 1,0 0,0-1,0 2,-1-1,1 0,-1 1,0 0,1 1,-1-1,0 1,0 0,0 0,0 1,0 0,0 0,0 0,0 1,0 0,0 0,0 1,0-1,0 1,1 0,-1 1,1 0,0-1,-1 2,-3 2,-13 5</inkml:trace>
  <inkml:trace contextRef="#ctx0" brushRef="#br0" timeOffset="629.613">1556 1040,'-15'-15,"-4"-9,6-5,5-3,4-1,7 1,3 1,6 0,0 2,3 5,0 2,1 0,3-1,3 3,-2 1,-5 7,-4 7</inkml:trace>
  <inkml:trace contextRef="#ctx0" brushRef="#br0" timeOffset="1061.855">2064 588,'-1'-1,"0"0,-1 0,1 0,-1 0,1 1,-1-1,1 0,-1 1,0-1,1 1,-1-1,0 1,0 0,1 0,-1-1,0 1,0 1,1-1,-1 0,0 0,1 1,-1-1,0 1,1-1,-1 1,0 0,1-1,-1 1,1 0,-1 0,1 0,0 0,-1 1,1-1,0 0,-1 1,1-2,-106 94,102-91,0 1,1 0,0 0,0 0,0 1,0-1,1 1,-1 0,1 0,0 0,1 0,-1 1,1-1,0 1,1-1,-1 1,1 0,0 0,0-1,1 1,0 0,0 0,0 0,1 0,0 0,0-1,0 1,1 0,0-1,0 1,0-1,1 0,0 1,0-1,0 0,0-1,1 1,0-1,0 1,0-1,5 3,-3-3,1-1,0 1,0-2,1 1,-1-1,1 0,-1 0,1-1,0 0,-1 0,1-1,0 0,0 0,-1-1,1 0,0-1,-1 1,1-1,-1-1,0 1,1-1,-1-1,0 1,-1-1,6-5,3-1</inkml:trace>
  <inkml:trace contextRef="#ctx0" brushRef="#br0" timeOffset="1494.958">2290 814,'12'6,"0"0,1 0,0-1,0-1,0 0,1-1,-1 0,1-1,0-1,-1 0,1-1,0 0,0-1,0-1,-1 0,12-4,-14 3,-1-1,1-1,-1 0,0 0,0-1,-1 0,0-1,0 0,0-1,-1 1,0-2,0 1,-1-1,0 0,-1-1,4-7,-8 14,0 0,0 0,-1-1,1 1,-1-1,0 1,0-1,0 1,0-1,-1 1,0-1,1 0,-1 1,-1-1,1 0,0 1,-1-1,0 0,0 1,0-1,0 1,-1-1,1 1,-1 0,0 0,0 0,0 0,0 0,0 0,-1 0,1 1,-1-1,0 1,0-1,0 1,0 0,0 1,0-1,-1 0,1 1,-1 0,1 0,-1 0,1 0,-1 0,1 1,-1-1,0 1,-1 0,-13 1,0 1,1 1,-1 1,1 0,0 1,0 1,0 0,1 1,0 1,1 1,-7 4,16-10,-9 5,1 1,-1 1,2 0,-1 0,2 2,-1 0,2 0,0 1,-1 1,8-9,0 0,1 0,0 1,0-1,0 1,0 0,1 0,0 0,0 0,1 0,0 0,0 1,0-1,1 0,-1 1,2-1,-1 0,1 1,0-1,0 0,1 0,-1 1,2-1,-1 0,2 3,7 5,-1 0,2 0,0-2,0 1,2-2,-1 0,1 0,1-1,0-1,0 0,1-2,0 1,0-2,0 0,1-1,0-1,0 0,1-1,-1-1,1-1,-1 0,1-2,-1 0,6-1,33 1,-32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1,'-39'38,"-16"28,-5 1,8-4,9-10,10-7,12-13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59,'-5'12,"0"1,1-1,1 1,0 0,1 0,0 1,1-1,1 0,0 0,0 1,2-1,0 0,0 0,1 0,0 0,2 2,-2-12,-1 0,0 1,1-1,0 0,0-1,0 1,0 0,0-1,0 0,1 0,-1 0,1 0,-1 0,1-1,0 1,0-1,-1 0,1-1,0 1,0 0,0-1,0 0,0 0,0 0,0-1,3 0,102-28,-83 17,0-1,-1-1,0-1,-2-1,1-1,-2-2,1-1,-20 17,-2 1,-1 1,1 0,-1-1,1 1,0 0,0 0,-1-1,1 1,0 0,0 0,0 0,0 0,1 0,-1 0,0 0,0 1,1-1,-1 0,0 1,1-1,-1 1,0-1,1 1,-1-1,1 1,-1 0,1 0,-1 0,1 0,-1 0,1 0,-1 0,1 1,-1-1,0 0,1 1,-1-1,1 1,-1 0,0-1,0 1,1 0,-1 0,0 0,0 0,20 129,-17-124,1-1,-1 0,1 0,0 0,0-1,1 1,-1-1,1 0,0-1,0 0,0 0,1 0,-1 0,1-1,-1 0,1-1,0 0,0 0,0 0,0 0,-1-1,1-1,0 1,0-1,0 0,0 0,-1-1,1 0,-1 0,1-1,-1 0,0 0,0 0,0-1,0 0,0 0,2-3,20-11,-1-1,-1-2,-1 0,-1-1,-1-2,-1 0,-1-2,-1 0,12-22,-23 27,-4 4</inkml:trace>
  <inkml:trace contextRef="#ctx0" brushRef="#br0" timeOffset="3672.301">1211 285,'35'-1,"0"-2,0-2,0-1,0-1,-1-2,-1-2,1-1,15-9,-44 20,0 0,-1-1,1 0,-1 0,0 0,1-1,-1 1,0-1,0 0,-1 0,1-1,-1 1,1-1,-1 1,0-1,-1 0,1 0,-1-1,1 1,-1 0,0-1,-1 1,1-1,-1 0,0 0,0 1,-1-1,1 0,-1 0,0 0,0 0,-1 1,1-1,-1 0,0 0,-1 0,1 1,-1-1,0 1,0-1,0 1,0 0,-1 0,0 0,0 0,-1-1,-1 2,1-1,-1 2,0-1,0 0,0 1,-1 0,1 0,0 1,-1 0,1-1,-1 2,0-1,1 1,-1 0,1 0,-1 0,0 1,1 0,-1 0,1 0,-1 1,0 0,-112 57,111-54,-1-1,0 1,1 0,0 1,0-1,1 2,-1-1,1 1,1 0,-1 0,1 0,0 1,1-1,0 1,0 1,1-1,0 0,0 1,1 0,0-1,0 1,1 0,1 0,-1 0,1 0,1 0,0 0,0 0,1 0,0-1,0 1,1 0,0-1,0 0,1 0,0 0,5 6,1-6,1 0,0-1,1 0,0-1,0 0,1-1,-1 0,1-1,0 0,0-1,0-1,1 0,-1-1,1 0,-1-1,1 0,-1-1,1-1,5-2,29 3,25-11,-55 6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9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0 385,'0'-12,"0"1,1-1,0 1,1-1,0 1,1 0,0 0,1 0,4-8,4-3,2 0,0 2,2-1,0 2,1 0,1 1,1 1,0 1,1 0,1 1,13-6,-33 21,0-1,0 1,0-1,0 1,0-1,0 1,0 0,0-1,0 1,0 0,0 0,0 0,0 0,0 0,0 0,0 0,0 0,0 0,0 0,0 1,0-1,0 0,0 1,0-1,0 1,0-1,0 1,0 0,0-1,-1 1,1 0,0-1,0 1,-1 0,1 0,0 0,-1 0,1 0,-1-1,1 1,-1 0,0 0,1 0,-1 0,0 1,0-1,1 0,-1 0,4 59,-4-53,-3 160,4-167,-1 1,1 0,0 0,-1-1,1 1,0-1,0 1,0 0,-1-1,1 1,0-1,0 0,0 1,0-1,0 0,0 0,0 1,0-1,0 0,0 0,0 0,0 0,0 0,0 0,0-1,0 1,0 0,-1 0,1-1,0 1,0-1,0 1,0 0,0-1,0 0,-1 1,1-1,0 1,-1-1,1 0,0 0,-1 1,1-1,-1 0,1 0,-1 0,1 0,-1 0,0 0,1 1,-1-1,0 0,0 0,1 0,-1-1,3-1,109-114,-87 86,-11 12,1 0,2 0,-1 2,2 0,0 1,7-4,-25 21,-1-1,1 1,0-1,0 1,0 0,0-1,-1 1,1-1,0 1,0 0,0-1,0 1,0-1,1 1,-1 0,0-1,0 1,0-1,0 1,1 0,-1-1,0 1,0-1,1 1,-1-1,1 1,-1-1,0 1,1-1,-1 0,1 1,-1-1,1 1,-1-1,1 0,-1 0,1 1,0-1,-1 0,1 0,-1 0,1 1,0-1,-1 0,1 0,-1 0,1 0,0 0,-1 0,1 0,-1-1,1 1,0 0,-1 0,1 0,-1 0,1-1,-1 1,1 0,-1-1,1 1,-1 0,1-1,-1 1,1-1,-1 1,1-1,-17 50,8-30,2 1,0 0,1 0,1 1,1-1,1 1,1 0,1-1,0 1,3 12,2-9,2-6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49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34 453,'-5'6,"2"2,-1-1,1 0,0 1,0 0,1-1,0 1,0 0,1 0,0 0,1 1,-1-1,2 0,0 5,-2 3,1-9,-1-4,0 1,0 0,0-1,1 1,-1 0,1 0,0-1,0 1,1 0,-1 0,1-1,-1 1,1 0,0-1,1 1,-1-1,1 1,-1-1,1 1,0-1,0 0,1 0,-1 0,0 0,1-1,0 1,0 0,0-1,0 0,0 0,0 0,0 0,1-1,-1 1,1-1,0 1,4-2,1 1,0-1,0-1,0 1,0-2,0 1,0-1,-1 0,1-1,-1 0,0-1,0 1,0-2,0 1,0-1,-1 0,5-4,6-6,-1 0,0-1,-1 0,-1-1,0-1,3-8,17-46,-34 69,0 1,-1 0,1 0,-1 0,1-1,-1 1,0 0,0 0,0-1,0 1,-1 0,1 0,0-1,-1 1,0 0,1 0,-1 0,0 0,0 0,0 0,-1 0,1 0,0 0,-1 1,1-1,-1 0,1 1,-1-1,0 1,0-1,0 1,-1-1,-15-5</inkml:trace>
  <inkml:trace contextRef="#ctx0" brushRef="#br0" timeOffset="535.979">853 339,'-9'0,"0"0,0 1,1 0,-1 0,0 1,0 0,1 0,-1 1,1 0,0 0,0 1,0 0,1 1,-1 0,1 0,0 0,0 1,1 0,0 0,0 1,0 0,1 0,0 0,0 1,0 2,4-8,1 1,0-1,0 1,0-1,0 1,1 0,-1-1,0 1,1-1,0 1,0-1,0 0,0 1,0-1,0 0,0 0,1 1,-1-1,1 0,0-1,0 1,-1 0,1 0,0-1,1 1,-1-1,0 1,0-1,0 0,1 0,-1 0,1 0,-1-1,1 1,-1-1,1 1,-1-1,1 0,1 0,57 34,-60-31,1-1,-1 1,0 0,0-1,0 1,0 0,0 0,-1 0,1 0,-1 0,0 0,0 0,0 0,0 0,-1 0,1 0,-1 0,1 0,-1-1,0 1,0 0,0 0,-1-1,1 1,-1 0,0-1,1 0,-1 1,0-1,0 0,-2 2,-76 56,72-55,-1 0,1-1,-1 0,0-1,0 0,0 0,-1-1,1 0,-1-1,1 0,-1 0,0-1,1 0,-5-2,-5-3</inkml:trace>
  <inkml:trace contextRef="#ctx0" brushRef="#br0" timeOffset="983.365">1276 0,'3'4,"-1"1,0-1,-1 1,1-1,-1 1,0 0,0-1,0 1,-1 0,0 0,0-1,0 1,0 0,-1 0,0-1,0 1,-1 4,-1 13,-32 209,9-91,1-60,19-102,6 4</inkml:trace>
  <inkml:trace contextRef="#ctx0" brushRef="#br0" timeOffset="1239.36">1078 226,'19'5,"16"1,7 0,1-1,3-1,-1-2,-5-1,-3-1,-3 0,-4 0,-5-5,-4-1,1-1,-4 2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2,'-11'13,"1"1,1 0,0 0,1 1,0 0,1 0,1 1,1 0,0 0,1 0,1 1,0-1,1 1,1 0,1 0,0 0,1-1,3 15,-3-24,1 0,-1 0,1-1,1 1,0-1,-1 1,2-1,-1 0,1 0,0 0,0-1,1 1,-1-1,1 0,1-1,-1 1,1-1,-1 0,1 0,0-1,0 1,1-1,-1-1,1 1,0-1,-1 0,1-1,0 0,0 0,0 0,0-1,0 0,0 0,0-1,0 0,0 0,0-1,-1 1,1-1,0-1,4-2,22-13,0-1,-2-2,0-1,-1-2,-2-1,0-1,20-26,-27 29,-1-1,-1-1,-1-1,-2 0,4-9,-1-24,-39 79,-64 162,82-176,-1 1,2 0,-1 0,1 0,0 0,1 0,-1 0,1 0,1 0,-1 0,1-1,1 1,-1 0,1 0,0 0,1-1,-1 1,1-1,1 0,-1 0,1 0,0 0,0-1,1 1,0-1,0 0,0-1,0 1,1-1,0 0,0 0,0-1,0 1,0-2,1 1,-1-1,2 1,3-2,0 1,0-2,-1 1,1-2,0 1,0-2,-1 1,1-1,0-1,-1 0,0 0,0-1,0-1,0 1,-1-2,1 1,-1-1,0-1,10-7,0-1,-2-1,1-1,-2 0,0-1,-1-1,9-15,115-153,-137 185,0 0,1 1,-1-1,1 1,-1-1,1 1,-1 0,1 0,0 0,-1 1,1-1,0 1,0-1,0 1,0 0,-1 0,1 0,0 0,0 1,0-1,-1 1,1 0,0-1,0 1,-1 1,1-1,-1 0,1 0,-1 1,0 0,1-1,-1 1,0 0,0 0,0 0,0 1,-1-1,1 0,-1 1,1-1,-1 1,0-1,0 1,0-1,0 1,0 0,0 0,-1-1,0 1,1 0,-1 0,3 17,-1 0,0 0,-2-1,0 1,-1 0,-1 0,-1 0,-1 0,0-1,-2 0,0 0,-1 0,-1-1,-10 17,15-28,-1 1,0-1,-1 0,1 0,-2 0,1-1,-1 0,1 0,-2 0,1-1,-1 1,0-2,0 1,0-1,0 0,-1 0,0-1,1 0,-1-1,0 0,-4 1,11-3,1 1,-1-1,0 1,0-1,0 0,0 1,0-1,0 0,0 0,0 0,0 0,0 0,0 0,0 0,0 0,0 0,0 0,1 0,-1-1,0 1,0 0,0-1,0 1,0-1,0 1,0-1,1 1,-1-1,0 0,0 1,1-1,-1 0,1 1,-1-1,0 0,1 0,-1 0,1 0,0 0,-1 1,1-1,0 0,0 0,-1 0,1 0,0 0,0 0,0 0,0 0,0 0,0 0,0 0,1 0,-1 0,0 0,0 0,1 0,-1 0,1 1,-1-1,39-50,-26 43,1 0,1 1,-1 0,1 1,0 1,1 1,-1 0,1 1,0 0,0 1,-1 1,1 1,5 0,177 24,-170-29,0-2,-1 0,0-2,0-1,-1-1,0-2,-1 0,-1-2,0 0,-1-2,0 0,-2-2,0 0,-1-2,1-3,-18 22,1-1,-1 0,0 1,0-1,-1-1,1 1,0 0,-1-1,0 1,0-1,0 1,0-1,-1 0,0 0,1 0,-1 0,-1 0,1 0,0 0,-1-1,0 1,0 0,0 0,-1 0,1 0,-1 0,0 0,0 0,-1 0,1 0,-1 0,0 0,0 1,0-1,0 1,0-1,-1 1,0 0,0 0,0 0,0 0,-2 0,0 1,0-1,-1 1,1 0,-1 1,0 0,1-1,-1 2,0-1,1 1,-1-1,0 2,0-1,0 1,1-1,-1 2,0-1,1 1,-1-1,1 2,0-1,-1 0,1 1,0 0,1 0,-5 4,-3 2,1 0,-1 1,2 0,-1 1,1 1,1 0,0 0,1 0,-6 12,9-16,0 0,0 0,1 0,0 1,0-1,1 1,0 0,0 0,1 0,1 0,-1 0,2 1,-1-1,1 0,0 0,1 1,0-1,1 0,0 0,0 0,1 0,0 0,4 7,1-5,0-1,1 0,0 0,1-1,0 0,0 0,1-1,0-1,1 0,-1 0,1-1,1 0,-1-2,1 1,0-1,0-1,2 0,17 3,0-1,1-2,-1-2,1 0,0-2,17-4,-5-6,-27 5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32 118,'0'-4,"1"4,-1-1,1 1,-1-1,1 1,-1-1,0 1,1-1,-1 1,0-1,1 1,-1-1,0 0,1 1,-1-1,0 1,0-1,0 0,0 1,0-1,1 0,-1 1,0-1,-1 0,1 1,0-1,0 0,0 1,0-1,0 0,-1 1,1-1,0 1,-1-1,1 0,0 1,-1-1,1 1,-1-1,1 1,0-1,-1 1,1 0,-1-1,0 1,1-1,-1 1,1 0,-1 0,0-1,1 1,-1 0,1 0,-1 0,0 0,1-1,-1 1,0 0,1 0,-1 0,0 1,-3 8,0 0,1 0,1 0,-1 1,1-1,1 1,0 0,0-1,1 1,1 0,0 5,-1 7,0-5,9 98,-8-111,0 0,0 0,1-1,-1 1,1 0,0-1,0 1,0-1,0 0,1 0,0 0,-1 0,1 0,0 0,0-1,0 1,1-1,-1 0,1 0,-1 0,1-1,0 1,-1-1,1 0,0 0,3 0,3 0,-1-1,1 0,-1 0,1-1,-1 0,1-1,-1 0,0-1,0 0,0 0,0-1,0 0,-1-1,0 1,0-2,0 1,-1-1,3-3,120-126,-128 133,2-3,-4 3,1 0,0 1,-1-1,1 1,0-1,0 1,0-1,0 1,0 0,0 0,0-1,0 1,1 0,-1 0,0 0,1 0,-1 0,1 0,-1 1,1-1,-1 1,1-1,0 1,-1-1,1 1,0 0,-1-1,1 1,0 0,-1 0,1 1,0-1,-1 0,1 0,0 1,-1-1,1 1,0 0,-1-1,1 1,-1 0,1 0,71 127,-71-122,0-1,1 0,0 0,0 0,0-1,1 1,-1-1,1 1,0-1,0 0,1-1,-1 1,1-1,0 0,0 0,0 0,0-1,0 0,1 0,-1 0,1-1,-1 1,1-1,0-1,-1 1,1-1,0 0,-1 0,1-1,0 1,-1-1,4-2,5-5,0-2,-1 0,0-1,0 0,-2 0,1-2,-1 1,-1-1,-1-1,0 0,0 0,-1-1,-1 0,-1 0,0-1,0-3,0 5,-1-1,0 1,-2-1,1 0,-2 0,0 0,-1-1,0 1,-2-13,2 27,-1 0,0 0,0 0,1 0,-1 0,0 0,0 0,0-1,0 1,0 0,0 0,0 0,-1 0,1 0,0 0,0 0,-1 0,1 0,-1 0,1 1,-1-1,1 0,-1 0,1 0,-1 0,0 1,0-1,1 0,-1 1,0-1,0 0,0 1,0-1,0 1,0-1,1 1,-1 0,0-1,0 1,0 0,-1 0,1 0,0 0,0-1,0 2,0-1,0 0,0 0,0 0,0 0,0 1,0-1,0 0,0 1,0-1,0 1,1-1,-1 1,0-1,0 1,0 0,1-1,-2 1,-7 14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1,'-7'5,"0"0,0 1,1 0,-1 0,2 1,-1 0,0 0,1 0,1 1,-1 0,1-1,1 2,-1-1,1 0,1 1,-1-1,1 1,1 0,0 0,0-1,1 1,0 0,0 0,2 4,27 226,3-22,-31-182,1-21,-1 1,-1 0,-1 0,0-1,0 1,-2 0,0-1,0 0,-3 4,7-17,-1 0,0 0,0-1,-1 1,1 0,0 0,0 0,0-1,0 1,-1 0,1 0,0 0,-1-1,1 1,-1 0,1-1,-1 1,1 0,-1-1,1 1,-1 0,0-1,1 1,-1-1,0 1,0-1,1 0,-1 1,0-1,0 0,1 1,-1-1,0 0,0 0,0 0,0 0,1 0,-1 0,0 0,0 0,0 0,0 0,1 0,-1-1,0 1,0 0,0 0,1-1,-1 1,0-1,0 1,1-1,-1 1,0-1,1 1,-1-1,1 1,-1-1,1 0,-1 1,1-1,-1 0,1 0,0 1,-1-1,1 0,0 0,-2-13,0 1,1-1,1 0,0 0,1 1,0-1,1 0,1 1,0-1,1 1,5-12,2-7</inkml:trace>
  <inkml:trace contextRef="#ctx0" brushRef="#br0" timeOffset="380.272">316 255,'-247'233,"245"-232,1 0,-1 0,1 0,-1 0,1 0,-1 1,1-1,0 0,0 1,0-1,0 1,0-1,0 1,0 0,0-1,1 1,-1 0,0 0,1-1,0 1,-1 0,1 0,0 0,0 0,0-1,0 1,0 0,0 0,1 0,-1 0,1-1,-1 1,1 0,0 0,0-1,-1 1,1-1,0 1,0-1,1 1,-1-1,0 1,0-1,1 0,-1 0,1 0,-1 0,1 1,187 131,7-17,-178-102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2:5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71,'-15'31,"1"-7,1 1,1 0,2 0,0 1,2 0,1 1,1 0,-2 25,7-49,1 1,0-1,0 0,0 0,1 0,-1 0,1 0,-1 0,1 0,0 0,0 0,1 0,-1 0,1-1,-1 1,1 0,0-1,0 1,0-1,0 0,0 0,1 0,-1 0,1 0,-1 0,1 0,0-1,-1 0,1 1,0-1,0 0,0 0,0-1,0 1,0-1,0 1,1-1,-1 0,0 0,0 0,0-1,0 1,0-1,0 1,0-1,1-1,9-2,0-1,0-1,-1 0,1-1,-1 0,-1-1,0-1,0 1,0-2,-1 0,-1 0,1 0,-2-1,1-1,3-7,-8 14,-1 0,1 0,-1 0,-1-1,1 1,-1 0,0-1,0 0,0 1,-1-1,0 0,0 0,-1 0,1 0,-1 0,0 0,-1 0,0 0,0 0,0 1,0-1,-1 0,0 0,-1 1,1 0,-1-1,0 1,0 0,0 0,-1 0,0 1,0-1,0 1,0 0,-1 0,0 1,1-1,-1 1,-1 0,1 0,-6-2,4 3,0-1,0 1,-1 1,1 0,-1 0,1 0,-1 1,1 0,-1 0,1 1,-1 0,1 0,-1 1,1 0,0 0,0 0,0 1,0 0,0 1,1 0,-1 0,0 1,-11 13</inkml:trace>
  <inkml:trace contextRef="#ctx0" brushRef="#br0" timeOffset="351.597">501 381,'0'1,"0"-1,0 1,0-1,0 1,0-1,0 1,0-1,0 1,0-1,0 1,0-1,0 1,0-1,0 1,-1-1,1 1,0-1,0 1,-1-1,1 0,0 1,-1-1,1 1,0-1,-1 0,1 1,-1-1,1 0,0 0,-1 1,1-1,-1 0,1 0,-1 0,1 1,-1-1,1 0,-1 0,1 0,-1 0,1 0,-1 0,1 0,-1 0,1 0,-1 0,1 0,-1-1,1 1,-1 0,1 0,-1 0,1-1,0 1,-1 0,1 0,-1-1,1 1,0 0,-1-1,1 1,0-1,-1 1,-5-36,46-148,-35 168,54-120,-45 118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1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9,'-1'-9,"-3"39,-5 6,3 0,0 1,3 0,1 0,1 0,3 18,-1-22,-1-98,0 40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0,'-10'5,"-3"7,1 5,7 0,5-2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2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25,'-2'0,"0"1,0 0,0 0,0 0,0 0,0 1,0-1,0 1,0-1,1 1,-1-1,0 1,1 0,0 0,-1 0,1 0,0 0,0 0,0 0,0 0,0 0,1 1,-1 1,-9 20,1 1,1 1,2-1,0 1,2 0,1 1,1-1,1 9,-10-5,9-34,1 0,0-1,0 1,0-1,1 1,0 0,0-1,0 1,0-1,0 1,1-1,0 1,0 0,0-1,2-2,-2 1,3-12,1 0,1 0,1 0,0 1,1 0,1 0,0 1,2 0,0 0,0 1,2 0,-12 14,0-1,1 1,-1 0,1-1,-1 1,1 0,-1 0,1 0,-1 0,1 0,0 1,0-1,-1 0,1 1,0-1,0 1,0 0,0-1,0 1,0 0,-1 0,1 0,0 1,0-1,0 0,0 1,0-1,-1 1,1 0,0-1,0 1,-1 0,1 0,-1 0,1 0,-1 0,1 1,-1-1,1 0,-1 1,0-1,0 1,0-1,0 1,0 0,0-1,43 84,-38-70,60 117,-63-128,0 0,0 0,0 0,0-1,1 1,0-1,0 0,-1 0,2 0,-1 0,0-1,1 0,-1 1,1-2,-1 1,1-1,0 1,0-1,0 0,0-1,0 1,0-1,0 0,0-1,-1 1,1-1,3 0,-1-3,0 0,1 0,-2-1,1 0,-1 0,1-1,-2 0,1 0,-1 0,1-1,-2 1,1-1,-1 0,0-1,0 1,-1-1,0 1,-1-1,1 0,-1-3,4-4,0-4,-1 0,-1 0,0-1,-2 1,0-1,-1 0,-2-16,1 12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3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84 386,'-31'-11,"29"11,0 0,-1 0,1 0,0-1,0 1,0 0,0-1,0 0,0 1,0-1,0 0,0 0,0 0,0 0,1-1,-1 1,0 0,1-1,-1 1,1-1,-1 1,1-1,0 0,0 0,0 0,0 1,0-1,0 0,0 0,0 0,1 0,-1-1,1 1,0 0,0 0,-1 0,1 0,1-1,57-163,-31 11,-50 249,14 197,11-176,-2 98,0-213,0-1,0 1,0 0,0 0,0-1,0 1,0 0,0 0,0-1,0 1,0 0,0 0,0-1,-1 1,1 0,0 0,0-1,0 1,0 0,-1 0,1 0,0 0,0-1,0 1,-1 0,1 0,0 0,0 0,-1 0,1 0,0 0,0-1,-1 1,1 0,0 0,0 0,-1 0,1 0,0 0,-1 0,1 0,0 0,0 1,-1-1,1 0,0 0,0 0,-1 0,1 0,0 0,0 0,0 1,-1-1,1 0,0 0,0 0,0 1,-1-1,1 0,0 0,-6-12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0 118,'34'-9,"34"-9,11-5,-3 1,-10 4,-11 5,-10 5,-9 4,-4 2,-4 2,-2 1,-4 4,-8 3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4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0 199,'47'-5,"1"-2,-2-2,1-3,-2-1,1-2,19-11,-63 25,0 1,0-1,0 1,0-1,0 0,0 1,0-1,0 0,-1 0,1 0,0-1,-1 1,1 0,-1-1,1 1,-1-1,0 1,1-1,-1 0,0 0,0 1,0-1,-1 0,1 0,0 0,-1 0,1 0,-1 0,1 0,-1 0,0 0,0 0,0 0,0 0,0 0,-1 0,1 0,-1 0,1 0,-1 0,0 0,1 0,-1 0,0 0,0 1,0-1,-1 0,1 1,0-1,-1 1,1-1,-1 1,1 0,-1-1,0 1,0 0,-7-3,1 0,-2 1,1 0,0 0,-1 1,1 0,-1 1,0 0,1 1,-1 0,0 0,1 1,-1 0,1 1,-1 0,1 0,-1 1,1 1,0-1,0 1,1 1,-1 0,1 0,0 0,1 1,-1 0,1 1,0 0,0 0,0 1,-1 1,-1 0,2 0,-1 1,1-1,1 2,0-1,0 1,1 0,0 0,1 0,0 1,1-1,0 1,1 0,0 0,1 0,1 0,0 0,0 0,1 1,0-1,2 0,-1-1,3 8,-1-14,0 0,-1 0,2-1,-1 0,0 1,1-2,0 1,0 0,0-1,0 0,1 0,-1-1,1 0,-1 0,1 0,0 0,0-1,0 0,0 0,2 0,123-5,-25-35,-90 30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259 164,'36'-95,"-35"93,0 0,0 0,0 0,-1 0,1 1,-1-1,0 0,1 0,-1-1,0 1,0 0,0 0,0 0,-1 0,1 0,-1 0,1 0,-1 1,0-1,1 0,-1 0,0 0,0 0,0 1,0-1,-1 0,1 1,0-1,-1 1,1 0,-1-1,0 1,1 0,-1 0,0 0,0 0,1 0,-1 0,0 1,0-1,0 1,0-1,0 1,0 0,0-1,0 1,0 0,0 1,0-1,0 0,0 0,0 1,0-1,0 1,0 0,-1 0,-12 3,0 2,0-1,0 2,1 0,0 0,0 2,1 0,0 0,0 1,1 0,1 1,0 1,0 0,1 0,-1 4,7-9,0 0,1 1,0-1,0 1,0 0,1 0,1 0,-1 0,1 0,1 0,-1 1,1-1,1 0,0 0,0 0,0 0,2 2,-3-6,1-1,0 1,0-1,0 1,1-1,-1 0,1 0,0 0,0 0,0 0,0 0,1 0,-1 0,1-1,0 1,-1-1,1 0,0 0,0 0,0 0,1-1,-1 1,0-1,1 0,-1 0,1 0,-1 0,1 0,-1-1,1 0,0 0,-1 0,1 0,0 0,-1-1,1 1,-1-1,1 0,-1 0,12-6,-1 0,0-1,0-1,-1 0,0-1,0 0,-1-1,-1-1,0 0,0 0,-1-1,-1 0,0 0,-1-1,0-1,-1 1,-1-1,0-1,17-41,-14 102,-1 0,-2-1,-2 1,-2 0,-2 0,-2 0,-6 32,-28 244,31-280,-6 51,-5-1,-18 63,-14-3,48-150,1 1,-1-1,0 1,0-1,0 0,0 1,0-1,-1 1,1-1,0 0,-1 1,1-1,-1 0,1 1,-1-1,0 0,1 0,-1 0,0 0,0 1,0-1,0 0,0 0,0-1,0 1,0 0,0 0,-1 0,1-1,0 1,0-1,-1 1,1-1,0 1,-1-1,1 0,0 0,-1 1,1-1,-1 0,1 0,0 0,-1-1,1 1,-1 0,1-1,0 1,-1 0,1-1,0 1,0-1,-1 0,1 0,0 1,0-1,0 0,0 0,0 0,0 0,0 0,0 0,0 0,-9-127,11 95,-1-3,2 0,2 0,1 0,2 1,1 0,2 0,1 0,2 1,1 1,2 1,1-2,-2 13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48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29 781,'-25'200,"21"-274,5 59,0-1,1 1,0-1,1 1,1 0,0 0,1 0,1 1,0 0,1 0,0 0,1 1,1 0,0 0,1 1,0 1,1-1,2 0,27-3,-23 15</inkml:trace>
  <inkml:trace contextRef="#ctx0" brushRef="#br0" timeOffset="1218.15">509 612,'-162'118,"155"-112,-1 1,1-1,1 2,0-1,0 1,0 0,1 0,0 1,0-1,1 1,0 0,1 0,0 1,0-1,1 1,0-1,1 1,0 0,1 0,0-1,0 1,1 0,0 1,0-8,0-1,0 0,0 0,1 0,-1 0,0 0,1-1,-1 1,1 0,0-1,0 1,-1-1,1 1,0-1,0 0,0 0,0 0,1 0,-1 0,0 0,0-1,0 1,1-1,-1 1,0-1,1 0,-1 0,0 0,1 0,-1 0,0-1,1 1,-1-1,0 0,0 1,0-1,2-1,78-44,-52 19,-1-1,-2-2,-1 0,16-26,33-39,-55 81,-19 31,-18 35,-8 36,25-86,0 1,0-1,0 1,0 0,1-1,-1 1,1-1,-1 1,1-1,0 1,0-1,0 1,0-1,1 0,-1 0,1 0,-1 0,1 0,0 0,0 0,0 0,0-1,0 1,0-1,0 1,0-1,1 0,-1 0,1 0,-1 0,1 0,-1 0,2-1,4 2,0-1,0 0,1 0,-1-1,0 0,1-1,-1 1,0-2,0 1,0-1,0 0,0-1,0 0,0 0,-1-1,1 0,-1 0,0-1,0 1,-1-2,117-122,-70 18,-36 87,-5-3,0-1,-3-1,0 1,-2-2,-1 1,-1-1,-1 0,-2 0,0 0,-3-5,2-5,0 16,-1 1,-1-1,-1 1,-1 0,0-1,-4-6,7 27,-1 0,1-1,-1 1,0 0,0 0,0 0,0 0,0 0,0 0,-1 0,1 0,-1 0,1 0,-1 1,1-1,-1 1,0-1,0 1,0 0,0-1,0 1,0 0,0 0,-1 1,1-1,0 0,0 1,-1-1,1 1,0 0,-1 0,1 0,0 0,-1 0,1 0,0 1,-1-1,1 1,0 0,0-1,0 1,-1 0,1 0,0 1,0-1,0 0,1 1,-1-1,0 1,0-1,0 1,-9 12,0 1,1 0,1 0,0 1,1 0,1 1,1-1,0 1,1 1,0-1,2 1,0-1,1 1,1 0,0 0,2 0,1 14,1 7,1 0,1-1,3 0,1 0,1 0,3-2,1 1,1-1,12 18,-11-16,-14-32,-1 1,1 0,0-1,0 0,1 1,0-1,0 0,1 0,-1-1,1 1,1-1,-1 0,1 0,0 0,0 0,0-1,0 0,1 0,0 0,0-1,0 0,0 0,1 0,47-23,-39 9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54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1,'0'4,"0"-2,5-2,-3-2,-2 6,-2 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6:5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33,'5'0,"6"-5,7-1,-1-5,-2 4,-9 4,-6 7,-7 2,2 1,2-1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07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30,'68'1,"149"-13,-168 4,0 3,1 1,0 3,4 2,-24 10,-34-5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08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0,'0'5,"5"2,6-1,6-1,5-2,3 0,3-2,1-1,1 0,-1 0,0 0,0-5,0-2,0 0,-1 2,0 2,-5 5,-6 4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03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200 282,'-5'-49,"3"49,1 1,0-1,-1 0,1 1,0-1,-1 1,1-1,0 1,-1 0,1-1,0 1,0 0,0 0,0 0,0 0,0 0,0 0,0 0,0 0,1 0,-1 1,0-1,1 0,-1 0,1 1,-1-1,1 0,-1 2,1-2,-21 41,2 1,2 1,2 0,2 1,2 0,2 4,-16 72,14-79,2 1,3 0,0 0,3 0,2 38,2-71,1-1,0 0,0 1,0-1,1 0,1 0,0 0,0-1,0 1,4 3,-6-9,0 0,-1-1,1 1,1-1,-1 0,0 1,0-1,1 0,-1-1,1 1,0 0,0-1,-1 1,1-1,0 0,0 0,0 0,0 0,0-1,1 1,-1-1,0 0,0 1,0-2,0 1,0 0,1-1,-1 1,0-1,0 0,0 0,0 0,0 0,6-6,1 1,-1-1,-1 0,1-1,-2 0,1 0,-1-1,0 0,0-1,2-5,-3 7,51-79,-4-3,-4-1,-3-3,-5-1,-4-2,13-63,-46 141,-9 26,-11 29,-35 179,43-135,3 1,3-1,5 23,0 27,-4 9,1-115</inkml:trace>
  <inkml:trace contextRef="#ctx0" brushRef="#br0" timeOffset="365.658">764 988,'0'15,"0"13,0 8,0 2,0 0,0-3,-5-1,-1-3,-1-1,2-1,7-6,2-11,1-8</inkml:trace>
  <inkml:trace contextRef="#ctx0" brushRef="#br0" timeOffset="1148.543">934 1186,'43'-15,"0"3,1 1,0 2,36-2,-75 11,42-8,-46 8,0 0,0-1,0 1,-1 0,1-1,0 1,0-1,-1 0,1 1,0-1,-1 0,1 1,-1-1,1 0,-1 1,1-1,-1 0,1 0,-1 0,0 1,1-1,-1 0,0 0,0 0,0 0,0 0,0 0,0 0,0 0,0 1,0-1,0 0,0 0,0 0,-1 0,1 0,0 0,-1 1,1-1,0 0,-1 0,1 1,-1-1,0 0,1 0,-1 1,1-1,-2 0,-58-39,59 39,-1 1,0-1,1 1,-1-1,0 1,1 0,-1 0,0 0,1 0,-1 0,0 0,0 0,1 0,-1 1,0-1,1 1,-1-1,1 1,-1 0,0 0,1-1,0 1,-1 0,1 0,-1 1,1-1,0 0,0 0,0 1,0-1,0 0,0 1,0-1,0 1,1-1,-1 1,0 0,1-1,-1 2,-13 166,-11-55,25-114,1 0,-1 0,1 0,-1 0,1 0,-1 0,1 0,-1 0,0 0,1 0,-1 0,1 1,-1-1,1 0,-1 0,1 0,-1 1,0-1,1 0,-1 0,1 1,-1-1,0 0,1 1,-1-1,0 0,0 1,1-1,-1 1,0-1,0 1,0-1,1 0,-1 1,0-1,0 1,0-1,0 1,0-1,0 1,0-1,0 1,0-1,0 1,0-1,0 1,0-1,0 0,-1 1,1-1,0 1,0-1,0 1,-1-1,1 0,0 1,30-35,-27 30,111-151,-102 133</inkml:trace>
  <inkml:trace contextRef="#ctx0" brushRef="#br0" timeOffset="1595.897">1441 1101,'12'-4,"0"-2,1 0,-1 1,1 1,1 0,-1 1,0 1,1 0,0 0,-1 1,6 1,-18 1,0 0,0 1,0-1,0 0,0 1,0-1,-1 1,1-1,0 1,-1-1,1 1,-1-1,0 1,1 0,-1-1,0 1,0-1,0 1,0 0,0-1,0 1,-1 0,1-1,0 1,-1-1,1 1,-1-1,0 1,1-1,-1 1,0-1,0 1,0-1,0 0,0 0,0 0,-1 1,1-1,0 0,0 0,-1-1,0 2,0 0,-129 149,126-144,3-6,0 1,0-1,0 1,1-1,-1 1,0 0,1-1,-1 1,1 0,-1 0,1 0,0 0,0 1,0-1,0 0,0 0,1 1,-1-1,1 0,-1 1,1-1,0 0,0 1,0-1,0 1,0-1,1 0,-1 1,1-1,0 0,-1 1,1-1,0 0,0 0,0 0,1 0,-1 0,0 0,1 0,0 0,-1 0,1-1,0 1,8 0,0-1,0 0,0 0,0-1,0-1,0 0,0 0,0-1,0 0,0-1,-1 0,0 0,1-1,-1 0,0-1,6-5,-14 10,18-11,-4 0</inkml:trace>
  <inkml:trace contextRef="#ctx0" brushRef="#br0" timeOffset="2812.63">821 57,'-115'257,"105"-237,17-24,29-47,-2-3,-2 0,-3-2,3-13,-32 70,1-1,-1 0,0 0,1 0,-1 0,0 1,1-1,-1 0,0 0,1 0,-1 0,0 0,1 0,-1 0,0 0,1 0,-1 0,0 0,1 0,-1 0,1 0,-1-1,0 1,1 0,-1 0,0 0,0 0,1-1,-1 1,0 0,1 0,-1 0,0-1,0 1,1 0,-1-1,0 1,0 0,0 0,0-1,1 1,-1 0,0-1,0 1,0 0,0-1,0 1,0 0,0-1,0 1,0-1,0 1,0 0,0-1,1 34,-1-26,0 11,1 0,0-1,2 1,0-1,1 1,1-1,0 0,1-1,1 1,1-1,0-1,5 7,-12-20,1 1,0-1,0 0,0 1,1-1,-1 0,1 0,-1-1,1 1,-1 0,1-1,0 0,0 1,0-1,0 0,0 0,0-1,0 1,0-1,0 1,0-1,0 0,0 0,0-1,0 1,0 0,0-1,0 0,0 0,0 0,0 0,0 0,0-1,-1 1,1-1,0 0,-1 1,0-1,1 0,-1-1,0 1,0 0,0-1,1-1,4-9,-1 0,0 0,-1-1,-1 0,0 0,0 0,-2-1,0 1,0-1,-1 1,-1-1,-1-6,0-4</inkml:trace>
  <inkml:trace contextRef="#ctx0" brushRef="#br0" timeOffset="3183.342">1413 1,'-9'1,"1"1,-1 1,1-1,0 1,0 1,0 0,1 0,-1 0,1 1,0 0,0 1,1-1,-1 1,1 1,1-1,-1 1,1 0,0 0,1 0,-1 1,1 0,1 0,0 0,-1 2,3-6,0-1,0 0,1 0,-1 1,1-1,-1 0,1 1,0-1,0 0,1 1,-1-1,1 0,-1 1,1-1,0 0,0 0,1 0,-1 0,1 0,-1 0,1 0,0 0,0-1,0 1,1-1,-1 1,1-1,-1 0,1 0,0 0,-1 0,1 0,2 0,4 2,1 0,1 0,-1-1,0 0,1-1,-1 0,1-1,0 0,10-1,38-2,-34 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0 121,'197'-29,"-144"20,-52 9,0 0,0 0,-1-1,1 1,0 0,-1 0,1-1,0 1,-1 0,1-1,0 1,-1-1,1 1,-1-1,1 1,-1-1,1 0,-1 1,1-1,-1 1,1-1,-1 0,0 0,1 1,-1-1,0 0,0 1,0-1,1 0,-1 0,0 0,0 1,0-1,0 0,0 0,-1 1,1-1,0 0,0 0,0 1,-1-1,1 0,0 1,-1-1,1 0,0 1,-1-1,1 0,-1 1,1-1,-1 1,0-1,1 1,-1-1,1 1,-1-1,0 1,1 0,-1-1,0 1,0 0,1 0,-1-1,0 1,0 0,0 0,-49-35,35 23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0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512 254,'-4'-8,"-3"-7,0-1,-1 1,0 1,-1-1,-1 1,0 1,-1 0,-1 1,0 0,0 0,-1 1,0 1,-1 0,0 1,-1 1,0 0,-15-5,25 13,-1-1,1 1,-1 1,0-1,1 1,-1 0,1 0,0 1,-1 0,1 0,0 0,0 0,0 1,0 0,0 0,1 0,-1 0,1 1,0 0,0 0,0 0,1 0,-1 1,-62 112,60-91,2 0,0 1,2-1,1 1,1-1,1 1,1-1,1 1,2-1,1 0,1-1,0 1,3-1,3 7,0 8,124 306,-123-305,7 13,-3 1,-2 2,-2-1,-3 2,-3 0,-1 15,-6-52,1-6,0 1,-1 0,-1 0,-1 0,0 0,-1-1,-1 1,0 0,-1-1,0 0,-2 0,0 0,0-1,-1 0,-1 0,-7 10,9-18,0 0,-1-1,1 1,-1-1,0-1,0 1,-1-1,1 0,-1-1,0 0,0 0,0-1,-1 0,1 0,0-1,-1 0,1 0,-1-1,1 0,-8-1,10 2,0 0,-1-1,1 1,0-1,-1-1,1 1,-1-1,1 0,0 0,-1-1,1 0,0 0,0-1,1 1,-1-1,0 0,1-1,0 1,-1-1,1 0,1-1,-1 1,1-1,0 0,0 0,0 0,1-1,-1 1,1-1,-1-3,-1-17,2 2</inkml:trace>
  <inkml:trace contextRef="#ctx0" brushRef="#br0" timeOffset="718.796">512 1863,'-27'184,"26"-243,3 41,0 1,1-1,1 1,0-1,2 1,0 1,1-1,0 1,1 0,1 0,1 1,0 1,4-4,-14 17,1 0,-1 0,1 0,-1 0,1 0,-1 0,1 0,0 1,-1-1,1 0,0 1,0-1,-1 0,1 1,0-1,0 1,0-1,0 1,0-1,0 1,0 0,0 0,0-1,0 1,0 0,0 0,0 0,0 0,0 0,0 0,0 0,0 0,0 1,0-1,0 0,0 1,0-1,0 0,0 1,-1 0,1-1,0 1,0-1,0 1,0 0,-1-1,1 1,0 0,-1 0,1 0,-1 0,1-1,-1 1,1 0,-1 0,0 0,25 84,-21-64</inkml:trace>
  <inkml:trace contextRef="#ctx0" brushRef="#br0" timeOffset="982.721">823 2032,'0'24,"0"8</inkml:trace>
  <inkml:trace contextRef="#ctx0" brushRef="#br0" timeOffset="1887.809">540 1552,'81'23,"51"-34,-62 1,-71 9,0 1,1-1,-1 1,0-1,1 1,-1-1,0 1,1-1,-1 0,1 1,-1-1,1 0,0 0,-1 1,1-1,0 0,-1 0,1 0,0 1,0-1,0 0,0 0,0 0,0 0,0 1,0-1,0 0,0 0,0 0,0 0,1 1,-1-1,0 0,1 0,-1 0,0 1,1-1,-1 0,1 1,-1-1,1 0,-1 1,1-1,0 1,-1-1,1 1,0-1,0 1,-1-1,1 1,0 0,0-1,-1 1,1 0,0 0,0 0,0-1,0 1,-1 0,1 0,0 0,0 0,0 1,0-1,0 0,-93-114,79 99,2 1</inkml:trace>
  <inkml:trace contextRef="#ctx0" brushRef="#br0" timeOffset="3401.292">766 141,'-2'2,"0"-1,0 0,1 1,-1 0,0-1,1 1,-1 0,1 0,-1 0,1 0,0 0,0 0,0 0,0 1,0-1,1 0,-1 1,1-1,-1 0,1 1,0-1,0 0,0 1,1 1,-2-1,-2 156,14-283,52-91,-62 214,0 0,0-1,0 1,0 0,0 0,0 0,1 0,-1 0,0 0,1 0,-1 1,0-1,1 0,-1 1,1-1,-1 1,1 0,-1-1,1 1,0 0,-1 0,1 0,-1 0,1 0,-1 0,1 0,-1 1,1-1,-1 1,1-1,-1 1,1-1,-1 1,1 0,-1 0,0-1,1 1,-1 0,0 0,0 1,0-1,0 0,0 0,0 0,0 1,0-1,-1 0,1 1,0-1,-1 1,1-1,-1 1,1 0,9 8,8 6</inkml:trace>
  <inkml:trace contextRef="#ctx0" brushRef="#br0" timeOffset="3905.383">936 311,'13'-3,"-6"1,0 0,0 0,-1 0,1 1,0 0,0 1,0-1,0 1,1 1,-1-1,0 1,-1 1,1-1,0 1,0 0,-1 1,1-1,0 2,-6-2,-1 1,1 0,0 0,-1-1,0 1,0 0,0 0,0 0,0-1,0 1,-1 0,0 0,1-1,-1 1,0 0,0-1,0 1,-1-1,1 1,-1-1,1 1,-1-1,0 0,0 0,0 0,0 0,0 0,0-1,0 1,-3 1,-7 12,9-12,1-2,0 0,0 1,1-1,-1 1,0-1,1 1,-1 0,1 0,-1-1,1 1,0 0,0 0,0 1,0-1,0 0,0 0,1 0,-1 1,1-1,-1 0,1 0,0 1,0-1,0 0,0 1,0-1,1 0,-1 1,1-1,-1 0,1 0,0 1,0-1,0 0,0 0,0 0,1 0,-1 0,0-1,1 1,0 0,-1 0,2 0,2 0,0-1,0 1,1-1,-1 0,0 0,0 0,1-1,-1 0,1 0,-1 0,0-1,1 0,-1 0,0 0,0 0,0-1,0 0,0 0,0-1,3-1,12-8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1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0 177,'501'0,"-511"0,0 0,1-1,-1 0,1 0,-1-1,1 0,0 0,0-1,0 0,0-1,0 0,1-1,-1 0,1 0,1 0,-1-1,1-1,0 1,0-1,0 0,1 0,0-1,1 0,0 0,-3-6,8-25,5 22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1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0,'-143'248,"193"-312,55-112,-105 176,1 1,-1-1,0 0,0 1,0-1,0 0,1 1,-1-1,0 0,0 0,0 1,1-1,-1 0,0 0,0 1,1-1,-1 0,0 0,1 0,-1 1,0-1,1 0,-1 0,0 0,1 0,-1 0,0 0,1 0,-1 0,1 0,-1 0,0 0,1 0,-1 0,0 0,1 0,-1 0,0 0,1 0,-1 0,0-1,1 1,-1 0,0 0,1 0,-1-1,0 1,0 0,1 0,-1-1,0 1,0 0,1 0,-1-1,0 1,0 0,0-1,0 1,1-1,0 38,-1-32,0 26,-2-23,1 0,0 0,1 1,0-1,0 0,0 1,1-1,1 0,0 0,0 0,0 0,1 0,0 0,0 0,1-1,0 0,1 0,-1 0,2 0,-5-6,1 0,0 0,0 0,0 0,0-1,0 1,0 0,0-1,0 0,0 1,0-1,0 0,0 0,0 0,0 0,0-1,0 1,0 0,0-1,0 0,0 1,0-1,0 0,0 0,0 0,-1 0,1 0,0-1,-1 1,1 0,-1-1,1 1,-1-1,0 1,0-1,1 0,-1-1,41-70,-21-5,-19 65</inkml:trace>
  <inkml:trace contextRef="#ctx0" brushRef="#br0" timeOffset="338.501">681 0,'-10'3,"-1"0,1 0,0 1,1 0,-1 1,1 0,0 1,0 0,0 0,1 1,0 0,0 0,1 1,0 0,0 0,1 0,0 1,-3 6,9-10,-1-1,1 1,0-1,0 1,0 0,1-1,-1 1,1-1,0 1,0-1,1 0,-1 1,1-1,0 0,0 0,1 0,-1 0,1-1,0 1,0 0,0-1,0 0,1 0,-1 0,1 0,0-1,0 1,0-1,0 0,0 0,0 0,0-1,1 0,-1 1,1-2,-1 1,1 0,3-1,49-5,-32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15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61,'-17'372,"4"-175,-24-72,37-125,0-1,-1 1,1 0,0 0,0-1,-1 1,1 0,0 0,0 0,-1-1,1 1,0 0,-1 0,1 0,0 0,0 0,-1 0,1-1,0 1,-1 0,1 0,0 0,-1 0,6-12</inkml:trace>
  <inkml:trace contextRef="#ctx0" brushRef="#br0" timeOffset="346.195">74 88,'24'-9,"17"-9,7 0,0 2,-3 4,-5 4,-4 4,-4 2,-2 1,-6 6,-3 2,0 0,-3-1</inkml:trace>
  <inkml:trace contextRef="#ctx0" brushRef="#br0" timeOffset="630.915">103 286,'19'4,"16"-2,7-2,0-1,-1-1,-3 1,-8-5,-4-1,-2 1,-1 1,-3 1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1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46,'-5'0,"-1"5,5-3,7-3,3-5,4-2,1-4,2 0,-6 2,-5 7,-8 4,-9 7,-1 3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2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280 512,'-14'2,"0"-1,1 2,-1 0,0 0,1 1,0 1,0 0,1 1,-1 0,1 1,0 1,1 0,0 0,0 1,1 0,0 1,0 0,1 1,-2 3,7-10,1 0,-1 1,1-1,-1 1,1-1,0 1,1 0,-1 0,1 0,0 1,1-1,-1 0,1 1,0-1,0 1,1-1,-1 1,1 0,1-1,-1 1,1-1,0 1,0-1,0 1,1-1,0 0,0 1,0-1,1 0,0-1,0 1,0 0,0-1,1 1,-1-1,5 3,-2-5,0-1,-1 0,1 0,0 0,0-1,0 0,0 0,0 0,0-1,0 0,0 0,0 0,0-1,0 0,-1 0,1 0,-1-1,1 0,-1 0,0 0,0-1,-1 0,1 0,-1 0,0 0,0-1,0 1,0-1,-1 0,2-4,29-29,-1-1,-2-2,-2-1,-2-2,-2 0,-1-2,9-29,-20 43,-2 0,0 0,-2-2,-2 1,-1-1,-2 0,1-30,-5 60,0 0,0 0,0 0,0 0,-1 0,1 0,-1 0,0 0,-1 1,1-1,-1 0,1 0,-1 1,0-1,0 1,-1 0,1-1,-1 1,0 0,1 0,-1 1,0-1,-1 1,1-1,0 1,-1 0,0 0,1 1,-1-1,0 1,0-1,1 1,-1 0,0 1,0-1,0 1,-1 0,1 0,0 0,0 0,0 1,0 0,-8 4,1 2,0-1,0 1,1 1,0 0,0 1,1-1,0 2,0 0,1 0,0 0,1 1,0 0,1 0,0 1,1 0,0 0,-1 7,-2-2,2 1,0 0,0 0,2 1,0 0,1-1,1 1,1 0,1 0,0 0,2 0,0 0,1 0,0 0,2-1,0 0,2 0,0 0,4 7,3-5,0 0,2-1,0-1,1-1,0 0,2-2,0 0,2 1,89 46,-85-54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2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97,'30'103,"15"61,-41-107,19-103,-8 5,2 1,2 0,1 2,2 0,1 1,3 2,0 0,22-19,-47 52,0 1,0 0,0-1,1 1,-1 0,0 0,1 0,-1 0,1 0,-1 0,1 0,0 1,-1-1,1 1,0-1,-1 1,1 0,0-1,0 1,-1 0,1 0,0 0,0 0,-1 1,1-1,0 0,-1 1,1-1,0 1,-1-1,1 1,0 0,-1 0,1 0,-1 0,0 0,1 0,-1 0,0 0,0 1,1-1,-1 0,0 1,0-1,-1 1,1-1,0 1,0 0,-1-1,1 1,-1 0,1-1,-1 1,0 0,0 0,0 1,7 95,-7-84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7:2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0 192,'396'0,"-396"1,1-1,0 1,-1-1,1 0,-1 1,1-1,0 0,0 0,-1 1,1-1,0 0,-1 0,1 0,0 0,0 0,-1 0,1 0,0 0,-1 0,1 0,0 0,0-1,-1 1,1 0,0 0,-1-1,1 1,0 0,-1-1,1 1,-1-1,1 1,-1-1,1 1,-1-1,1 1,-1-1,1 0,-1 1,0-1,1 0,-1 1,0-1,1 0,-1 1,0-1,0 0,0 1,0-1,0 0,0 0,0 1,0-1,0 0,0 0,0 1,0-1,0 0,-1 1,1-1,0 0,-1 1,1-1,0 0,-1 1,-12-20,-49-104,56 98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3 948,'-1'1,"1"-1,0 0,0 1,0-1,-1 1,1-1,0 1,0-1,0 1,0-1,0 1,0-1,0 1,0-1,0 1,0-1,0 1,0-1,0 1,0-1,0 0,1 1,-1-1,0 1,0-1,0 1,1-1,-1 0,0 1,1-1,-1 1,0-1,1 0,-1 1,0-1,1 0,-1 0,1 1,-1-1,1 0,-1 0,1 0,-1 1,0-1,1 0,-1 0,1 0,-1 0,1 0,-1 0,1 0,-1 0,1 0,-1 0,1 0,-1-1,1 1,-1 0,12 0,0 0,-1-1,1 0,-1 0,1-2,-1 1,0-2,0 1,0-1,0-1,-1 0,0-1,0 0,0 0,-1-1,0 0,0-1,-1 1,1-2,-2 1,1-3,92-92,-5-5,-5-3,15-34,134-198,-192 292,-46 52,1 0,-1 0,0-1,1 1,-1 0,0 0,0 1,0-1,0 0,0 0,0 0,0 1,0-1,-1 0,1 1,0-1,-1 1,1-1,-1 1,0-1,1 1,-1-1,0 1,0-1,0 1,0 0,0-1,0 1,0-1,-1 1,1 1,-13 182,0-75,-17 168,29-262,-1 1,0-1,-2 1,0-1,0 0,-1 0,-1-1,-1 0,0 0,-1 0,-1-1,0 0,-1 0,0-1,-1-1,0 0,-1 0,-1-1,0 0,0-2,-1 1,0-1,0-1,-1-1,-1 0,1-1,-1-1,0 0,-15 2,8-4,1-2,-1 0,1-2,-1-1,0 0,-7-3,28 4,-1 1,0-1,0 0,0 0,1 0,-1 0,1 0,-1-1,1 1,-1-1,1 0,0 0,-1 1,1-1,0-1,0 1,1 0,-1 0,0-1,1 1,-1-1,1 0,0 1,0-1,0 0,0 1,1-1,-1 0,1 0,-1 0,1 0,0 0,0 0,1 1,-1-1,0 0,1 0,0 0,-1 0,1 1,1-1,-1 0,0 1,1-1,10-15</inkml:trace>
  <inkml:trace contextRef="#ctx0" brushRef="#br0" timeOffset="465.544">1217 609,'-34'57,"-37"80,69-133,1 0,-1 1,1-1,0 0,0 1,1-1,-1 1,1-1,0 1,0-1,1 0,-1 1,1-1,0 1,0-1,1 0,-1 0,1 1,0-1,0 0,0 0,1-1,-1 1,1-1,0 1,0-1,0 0,0 0,1 0,-1 0,1 0,3 1,4 0,1 0,-1-1,1-1,-1 0,1 0,0-1,-1 0,1-1,0-1,0 0,0 0,-1-1,1-1,-1 0,0 0,1-1,-2-1,1 0,0 0,-1-1,0 0,0-1,-1 0,0-1,1-1,-3 4,-1 0,1-1,-1 0,0 0,-1-1,0 1,0-1,0 0,-1-1,0 1,0-1,-1 0,0 0,0 0,-1 0,0 0,0 0,-1-1,0 1,-1-1,0 1,0-1,-1 1,0-1,0 1,-1 0,0-1,-1 1,1 0,-2 0,1 0,-1 1,0-1,-1 1,1 0,-1 0,-1 1,-1-2,4 5,-1 0,0 1,1-1,-1 0,0 1,-1 0,1 0,0 0,-1 1,1-1,-1 1,1 0,-1 1,1-1,-1 1,0-1,0 2,1-1,-1 0,1 1,-4 0,-12 5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28,'14'0,"15"0,6 0,3 0,0 0,-3 0,-1-5,-3-1,-1 0,-1 1,0 2,-6 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26,'38'0,"28"-5,6-1,-3 0,-9 1,-15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81,'24'-10,"18"-2,6-1,0-1,-4 0,-4 4,-9 2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1,'-5'4,"-1"8,-5 5,-5 5,0 4,2 2,0-4,2-1,2 1,4 0,2-3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1 101,'27'112,"-4"0,-5 1,2 95,-21-95,1-113,0 1,0-1,0 1,-1-1,1 1,0-1,0 1,0-1,0 1,0 0,0-1,0 1,0-1,0 1,0-1,1 1,-1-1,0 1,0-1,0 1,1-1,-1 1,0-1,0 1,1-1,-1 1,1-1,-1 0,0 1,1-1,-1 1,1-1,-1 0,1 0,-1 1,1-1,-1 0,1 0,-1 1,1-1,-1 0,1 0,-1 0,1 0,-1 0,1 0,-1 0,1 0,0 0,-1 0,1 0,-1 0,1-1,-1 1,1 0,-1 0,1 0,-1-1,1 1,-1 0,1-1,24-26,67-161,-57 104,176-359,-189 414,-13 26</inkml:trace>
  <inkml:trace contextRef="#ctx0" brushRef="#br0" timeOffset="320.1">621 694,'-4'19,"-3"12,-3-1,-1 1,1-1,8-5,4-8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0 254,'11'248,"9"-122,5-1,20 51,-39-159,1 0,1 0,0 0,1-1,0 0,2-1,4 5,-15-19,0-1,0 1,1 0,-1 0,0 0,1 0,-1-1,1 1,-1 0,1 0,-1-1,1 1,0 0,-1-1,1 1,0 0,0-1,-1 1,1-1,0 0,0 1,0-1,0 0,-1 1,1-1,0 0,0 0,0 0,0 1,0-1,0 0,0 0,0-1,-1 1,1 0,0 0,0 0,0-1,0 1,0 0,0-1,-1 1,1 0,0-1,0 1,-1-1,1 0,0 1,-1-1,1 0,0 1,-1-1,1 0,-1 0,1 1,-1-1,1-1,15-58,-13 46,23-131,-14 75,2 1,3 1,12-28,56-169,-29 156,-42 93</inkml:trace>
  <inkml:trace contextRef="#ctx0" brushRef="#br0" timeOffset="572.945">508 931,'103'-33,"51"-18,-153 51,0 0,0 0,0 0,0 0,0-1,0 1,-1 0,1 0,0 1,0-1,0 0,0 0,0 0,0 1,0-1,0 0,-1 1,1-1,0 1,0-1,-1 1,1-1,0 1,0 0,-1-1,1 1,-1 0,1-1,-1 1,1 0,-1 0,1 0,-1-1,1 1,-1 0,0 0,0 0,0 0,1 0,-1 0,0 0,0 0,0 0,0-1,0 1,-1 0,1 0,0 0,0 0,0 0,-1 0,1 0,-1-1,1 1,0 0,-1 0,0 0,-30 45,-7-8,28-30,1 0,0 1,0 0,1 1,0 0,0 0,1 1,1 0,0 0,0 1,6-9,-1 0,1 0,0-1,0 1,0 0,1 0,-1 0,1-1,-1 1,1 0,0 0,0-1,0 1,0-1,1 1,-1-1,1 1,-1-1,1 0,0 0,0 0,0 0,0 0,0 0,1-1,-1 1,1-1,-1 1,1-1,-1 0,1 0,-1 0,1 0,0 0,0-1,-1 1,1-1,0 0,0 0,0 0,0 0,-1 0,1-1,0 1,0-1,-1 0,1 0,0 0,-1 0,2-1,73-38,-57 27</inkml:trace>
  <inkml:trace contextRef="#ctx0" brushRef="#br0" timeOffset="901.281">1072 0,'-9'14,"-4"10,-4 6,1 2,-2-5,2-1,0-1,-3 1,1 0,0-5,3 0,8-4,6-5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0 520,'34'0,"20"-5,6-1,-2 0,-11 1</inkml:trace>
  <inkml:trace contextRef="#ctx0" brushRef="#br0" timeOffset="518.02">452 68,'22'168,"14"163,-35-306,0 0,2 0,1-1,1 1,1-1,3 5,32 33,-39-61,-1 0,1 0,-1 0,1 0,-1 0,1-1,0 1,-1 0,1-1,0 1,0-1,-1 0,1 0,0 0,0 1,-1-1,1-1,0 1,0 0,-1 0,1-1,0 1,0-1,-1 1,1-1,0 0,-1 0,1 0,-1 0,1 0,-1 0,0 0,1 0,-1 0,0-1,0 1,0-1,0 1,1-2,15-23,0-2,-2 0,-1 0,-2-2,-1 1,0-2,-3 1,2-14,3-3,83-329,-81 291,-2 74,-9 17</inkml:trace>
  <inkml:trace contextRef="#ctx0" brushRef="#br0" timeOffset="881.514">1073 604,'0'24,"-5"13,-1 5,0-1,5-6,4-9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3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0,'26'74,"-21"-44,89 445,-50-261,-43-212,-1 1,0 1,1-1,-1 0,1 1,0-1,0 0,0 0,0 1,0-1,1 0,0 0,-1 0,1-1,0 1,0 0,1-1,-1 1,1-1,-1 0,1-4,0 0,0 0,-1 0,1-1,-1 1,1-1,-1 0,0 1,0-1,0 0,0 0,-1-1,1 1,-1 0,0-1,0 1,0 0,0-3,0 4,166-518,-132 353,-29 143</inkml:trace>
  <inkml:trace contextRef="#ctx0" brushRef="#br0" timeOffset="582.107">537 508,'137'-37,"-136"36,0 1,0 0,0 0,0-1,0 1,0 0,0 0,0 0,0 0,0 1,0-1,0 0,0 0,0 0,0 1,0-1,0 1,0-1,0 1,-1-1,1 1,0-1,0 1,0 0,-1-1,1 1,0 0,-1 0,1 0,0-1,-1 1,1 0,-1 0,0 0,1 0,-1 0,0 0,0 0,1 0,-1 0,0 0,0 0,0 0,0 0,0 0,0 0,0 0,-1 0,1 0,0 0,-1 0,1 0,-1 0,-29 50,-64 56,93-105,0-1,1 1,-1 0,0-1,1 1,-1 0,1 0,-1-1,1 1,0 0,-1 0,1 0,0 0,1-1,-1 1,0 0,0 0,1 0,-1-1,1 1,-1 0,1 0,0-1,0 1,0-1,0 1,0-1,0 1,0-1,0 1,1-1,-1 0,1 0,-1 0,1 0,-1 0,1 0,-1 0,1 0,0 0,-1-1,1 1,0-1,1 1,81 0,-41-18,-27 6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3 948,'-1'1,"1"-1,0 0,0 1,0-1,-1 1,1-1,0 1,0-1,0 1,0-1,0 1,0-1,0 1,0-1,0 1,0-1,0 1,0-1,0 1,0-1,0 0,1 1,-1-1,0 1,0-1,0 1,1-1,-1 0,0 1,1-1,-1 1,0-1,1 0,-1 1,0-1,1 0,-1 0,1 1,-1-1,1 0,-1 0,1 0,-1 1,0-1,1 0,-1 0,1 0,-1 0,1 0,-1 0,1 0,-1 0,1 0,-1 0,1 0,-1-1,1 1,-1 0,12 0,0 0,-1-1,1 0,-1 0,1-2,-1 1,0-2,0 1,0-1,0-1,-1 0,0-1,0 0,0 0,-1-1,0 0,0-1,-1 1,1-2,-2 1,1-3,92-92,-5-5,-5-3,15-34,134-198,-192 292,-46 52,1 0,-1 0,0-1,1 1,-1 0,0 0,0 1,0-1,0 0,0 0,0 0,0 1,0-1,-1 0,1 1,0-1,-1 1,1-1,-1 1,0-1,1 1,-1-1,0 1,0-1,0 1,0 0,0-1,0 1,0-1,-1 1,1 1,-13 182,0-75,-17 168,29-262,-1 1,0-1,-2 1,0-1,0 0,-1 0,-1-1,-1 0,0 0,-1 0,-1-1,0 0,-1 0,0-1,-1-1,0 0,-1 0,-1-1,0 0,0-2,-1 1,0-1,0-1,-1-1,-1 0,1-1,-1-1,0 0,-15 2,8-4,1-2,-1 0,1-2,-1-1,0 0,-7-3,28 4,-1 1,0-1,0 0,0 0,1 0,-1 0,1 0,-1-1,1 1,-1-1,1 0,0 0,-1 1,1-1,0-1,0 1,1 0,-1 0,0-1,1 1,-1-1,1 0,0 1,0-1,0 0,0 1,1-1,-1 0,1 0,-1 0,1 0,0 0,0 0,1 1,-1-1,0 0,1 0,0 0,-1 0,1 1,1-1,-1 0,0 1,1-1,10-15</inkml:trace>
  <inkml:trace contextRef="#ctx0" brushRef="#br0" timeOffset="465.544">1217 609,'-34'57,"-37"80,69-133,1 0,-1 1,1-1,0 0,0 1,1-1,-1 1,1-1,0 1,0-1,1 0,-1 1,1-1,0 1,0-1,1 0,-1 0,1 1,0-1,0 0,0 0,1-1,-1 1,1-1,0 1,0-1,0 0,0 0,1 0,-1 0,1 0,3 1,4 0,1 0,-1-1,1-1,-1 0,1 0,0-1,-1 0,1-1,0-1,0 0,0 0,-1-1,1-1,-1 0,0 0,1-1,-2-1,1 0,0 0,-1-1,0 0,0-1,-1 0,0-1,1-1,-3 4,-1 0,1-1,-1 0,0 0,-1-1,0 1,0-1,0 0,-1-1,0 1,0-1,-1 0,0 0,0 0,-1 0,0 0,0 0,-1-1,0 1,-1-1,0 1,0-1,-1 1,0-1,0 1,-1 0,0-1,-1 1,1 0,-2 0,1 0,-1 1,0-1,-1 1,1 0,-1 0,-1 1,-1-2,4 5,-1 0,0 1,1-1,-1 0,0 1,-1 0,1 0,0 0,-1 1,1-1,-1 1,1 0,-1 1,1-1,-1 1,0-1,0 2,1-1,-1 0,1 1,-4 0,-12 5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28,'14'0,"15"0,6 0,3 0,0 0,-3 0,-1-5,-3-1,-1 0,-1 1,0 2,-6 1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26,'38'0,"28"-5,6-1,-3 0,-9 1,-15 2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81,'24'-10,"18"-2,6-1,0-1,-4 0,-4 4,-9 2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1,'-5'4,"-1"8,-5 5,-5 5,0 4,2 2,0-4,2-1,2 1,4 0,2-3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1 101,'27'112,"-4"0,-5 1,2 95,-21-95,1-113,0 1,0-1,0 1,-1-1,1 1,0-1,0 1,0-1,0 1,0 0,0-1,0 1,0-1,0 1,0-1,1 1,-1-1,0 1,0-1,0 1,1-1,-1 1,0-1,0 1,1-1,-1 1,1-1,-1 0,0 1,1-1,-1 1,1-1,-1 0,1 0,-1 1,1-1,-1 0,1 0,-1 1,1-1,-1 0,1 0,-1 0,1 0,-1 0,1 0,-1 0,1 0,0 0,-1 0,1 0,-1 0,1-1,-1 1,1 0,-1 0,1 0,-1-1,1 1,-1 0,1-1,24-26,67-161,-57 104,176-359,-189 414,-13 26</inkml:trace>
  <inkml:trace contextRef="#ctx0" brushRef="#br0" timeOffset="320.1">621 694,'-4'19,"-3"12,-3-1,-1 1,1-1,8-5,4-8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0 254,'11'248,"9"-122,5-1,20 51,-39-159,1 0,1 0,0 0,1-1,0 0,2-1,4 5,-15-19,0-1,0 1,1 0,-1 0,0 0,1 0,-1-1,1 1,-1 0,1 0,-1-1,1 1,0 0,-1-1,1 1,0 0,0-1,-1 1,1-1,0 0,0 1,0-1,0 0,-1 1,1-1,0 0,0 0,0 0,0 1,0-1,0 0,0 0,0-1,-1 1,1 0,0 0,0 0,0-1,0 1,0 0,0-1,-1 1,1 0,0-1,0 1,-1-1,1 0,0 1,-1-1,1 0,0 1,-1-1,1 0,-1 0,1 1,-1-1,1-1,15-58,-13 46,23-131,-14 75,2 1,3 1,12-28,56-169,-29 156,-42 93</inkml:trace>
  <inkml:trace contextRef="#ctx0" brushRef="#br0" timeOffset="572.945">508 931,'103'-33,"51"-18,-153 51,0 0,0 0,0 0,0 0,0-1,0 1,-1 0,1 0,0 1,0-1,0 0,0 0,0 0,0 1,0-1,0 0,-1 1,1-1,0 1,0-1,-1 1,1-1,0 1,0 0,-1-1,1 1,-1 0,1-1,-1 1,1 0,-1 0,1 0,-1-1,1 1,-1 0,0 0,0 0,0 0,1 0,-1 0,0 0,0 0,0 0,0-1,0 1,-1 0,1 0,0 0,0 0,0 0,-1 0,1 0,-1-1,1 1,0 0,-1 0,0 0,-30 45,-7-8,28-30,1 0,0 1,0 0,1 1,0 0,0 0,1 1,1 0,0 0,0 1,6-9,-1 0,1 0,0-1,0 1,0 0,1 0,-1 0,1-1,-1 1,1 0,0 0,0-1,0 1,0-1,1 1,-1-1,1 1,-1-1,1 0,0 0,0 0,0 0,0 0,0 0,1-1,-1 1,1-1,-1 1,1-1,-1 0,1 0,-1 0,1 0,0 0,0-1,-1 1,1-1,0 0,0 0,0 0,0 0,-1 0,1-1,0 1,0-1,-1 0,1 0,0 0,-1 0,2-1,73-38,-57 27</inkml:trace>
  <inkml:trace contextRef="#ctx0" brushRef="#br0" timeOffset="901.281">1072 0,'-9'14,"-4"10,-4 6,1 2,-2-5,2-1,0-1,-3 1,1 0,0-5,3 0,8-4,6-5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0 520,'34'0,"20"-5,6-1,-2 0,-11 1</inkml:trace>
  <inkml:trace contextRef="#ctx0" brushRef="#br0" timeOffset="518.02">452 68,'22'168,"14"163,-35-306,0 0,2 0,1-1,1 1,1-1,3 5,32 33,-39-61,-1 0,1 0,-1 0,1 0,-1 0,1-1,0 1,-1 0,1-1,0 1,0-1,-1 0,1 0,0 0,0 1,-1-1,1-1,0 1,0 0,-1 0,1-1,0 1,0-1,-1 1,1-1,0 0,-1 0,1 0,-1 0,1 0,-1 0,0 0,1 0,-1 0,0-1,0 1,0-1,0 1,1-2,15-23,0-2,-2 0,-1 0,-2-2,-1 1,0-2,-3 1,2-14,3-3,83-329,-81 291,-2 74,-9 17</inkml:trace>
  <inkml:trace contextRef="#ctx0" brushRef="#br0" timeOffset="881.514">1073 604,'0'24,"-5"13,-1 5,0-1,5-6,4-9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3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0,'26'74,"-21"-44,89 445,-50-261,-43-212,-1 1,0 1,1-1,-1 0,1 1,0-1,0 0,0 0,0 1,0-1,1 0,0 0,-1 0,1-1,0 1,0 0,1-1,-1 1,1-1,-1 0,1-4,0 0,0 0,-1 0,1-1,-1 1,1-1,-1 0,0 1,0-1,0 0,0 0,-1-1,1 1,-1 0,0-1,0 1,0 0,0-3,0 4,166-518,-132 353,-29 143</inkml:trace>
  <inkml:trace contextRef="#ctx0" brushRef="#br0" timeOffset="582.107">537 508,'137'-37,"-136"36,0 1,0 0,0 0,0-1,0 1,0 0,0 0,0 0,0 0,0 1,0-1,0 0,0 0,0 0,0 1,0-1,0 1,0-1,0 1,-1-1,1 1,0-1,0 1,0 0,-1-1,1 1,0 0,-1 0,1 0,0-1,-1 1,1 0,-1 0,0 0,1 0,-1 0,0 0,0 0,1 0,-1 0,0 0,0 0,0 0,0 0,0 0,0 0,0 0,-1 0,1 0,0 0,-1 0,1 0,-1 0,-29 50,-64 56,93-105,0-1,1 1,-1 0,0-1,1 1,-1 0,1 0,-1-1,1 1,0 0,-1 0,1 0,0 0,1-1,-1 1,0 0,0 0,1 0,-1-1,1 1,-1 0,1 0,0-1,0 1,0-1,0 1,0-1,0 1,0-1,0 1,1-1,-1 0,1 0,-1 0,1 0,-1 0,1 0,-1 0,1 0,0 0,-1-1,1 1,0-1,1 1,81 0,-41-18,-27 6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5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339 241,'0'1,"0"-1,-1 1,1-1,0 1,0-1,-1 1,1-1,0 0,-1 1,1-1,-1 1,1-1,0 0,-1 1,1-1,-1 0,1 0,-1 1,1-1,-1 0,1 0,-1 0,1 0,-1 1,0-1,1 0,-1 0,1 0,-1 0,1 0,-1 0,1-1,-1 1,1 0,-1 0,1 0,-1 0,1-1,-1 1,1 0,-1 0,1-1,-1 1,1 0,-1-1,1 1,0-1,-1 1,1 0,0-1,-1 1,1-1,0 1,0-1,-1 0,-3 53,31 159,-3 7,-18-48,-17-135,4-30</inkml:trace>
  <inkml:trace contextRef="#ctx0" brushRef="#br0" timeOffset="620.71">1 298,'53'-39,"1"2,3 3,0 2,2 3,1 3,63-19,-104 39,0 2,0 0,0 1,0 1,1 1,-1 1,13 1,-30-1,1 0,-1 1,1-1,-1 1,0 0,1 0,-1 0,0 0,1 0,-1 0,0 0,0 1,0-1,0 1,0 0,0-1,-1 1,1 0,0 0,-1 0,0 0,1 0,-1 1,0-1,0 0,0 1,0-1,-1 0,1 1,-1-1,1 1,-1-1,0 1,0-1,0 1,0 0,-1-1,1 1,-1 1,-33 97,19-79,0 0,-1-1,-1 0,-1-2,-1 0,-10 7,28-25,-1 0,1 0,0-1,0 1,-1 0,1 0,0 0,0 0,0 0,0 0,0 1,1-1,-1 0,0 0,0 1,1-1,-1 0,1 1,-1-1,1 1,0-1,0 1,-1-1,1 0,0 1,0-1,0 1,1-1,-1 1,0-1,0 1,1-1,-1 0,1 1,-1-1,1 1,0-1,-1 0,1 0,0 0,0 1,0-1,0 0,0 0,0 0,0 0,1 0,9 6,1 1,0-2,1 0,0 0,0-1,0-1,0 0,1-1,6 1,62 20,-65-18,-12-5,1 1,-1-1,1 1,-1 0,0 1,0-1,0 1,0 0,0 0,0 1,-1-1,0 1,0 0,0 0,0 1,0-1,-1 1,0 0,0 0,0 0,-1 0,1 2,0 5,-2 0,0 1,0-1,-1 1,0-1,-1 0,-1 1,0-1,0 0,-2 0,1 0,-1 0,-1-1,0 1,-1-1,0-1,-1 1,0-1,0 0,-1 0,0-1,-1 0,0-1,-2 1,-11 12,4-3,-1 0,0-2,-1 0,-1-1,-1-2,-17 9,17-11,11-5,1-1,-1 0,0 0,0-2,0 1,-1-1,1-1,-1 0,-2-1,-4-12,17 1</inkml:trace>
  <inkml:trace contextRef="#ctx0" brushRef="#br0" timeOffset="1349.673">960 749,'60'104,"-58"-101,1 0,0-1,0 1,0-1,0 1,1-1,-1 0,1 0,-1 0,1-1,0 1,0-1,-1 0,1 0,0-1,0 1,0-1,0 1,0-1,0 0,0-1,0 1,0-1,0 0,0 0,0 0,-1 0,3-2,7-3,0-2,-1 1,0-2,0 0,-1 0,0-1,-1 0,0-1,-1 0,0-1,5-9,57-61,-70 81,0 0,-1 0,1 1,0-1,0 0,-1 0,1 0,0 1,0-1,0 0,0 1,0-1,0 0,0 1,0 0,0-1,1 1,-1 0,0-1,0 1,0 0,0 0,0 0,1 0,-1 0,0 0,0 0,0 0,0 1,0-1,1 0,-1 1,0-1,0 1,0-1,0 1,0-1,0 1,0 0,0 0,-1-1,1 1,0 0,0 0,-1 0,1 0,0 0,-1 0,1 0,-1 0,1 0,-1 0,0 0,1 0,-1 1,0-1,0 0,0 0,0 0,0 0,0 1,7 47,-8-41,1 0,1 0,-1 0,1 0,1-1,-1 1,1 0,1-1,-1 1,1-1,1 0,-1 0,1 0,0 0,1 0,0-1,0 0,0 0,1-1,0 1,0-1,0 0,2 0,-2-2,-1 0,1-1,0 0,0-1,1 1,-1-1,0 0,0-1,1 0,-1 0,0 0,0 0,1-1,-1 0,0-1,0 1,0-1,0 0,0-1,0 1,-1-1,1 0,-1-1,0 1,0-1,3-3,112-124,-109 117,27-36,-1-1,-3-2,-2-1,0-8,-17 35,-2 0,0-2,-2 1,-2-1,0-1,-2 0,-1 0,-2 0,0-1,-3 0,0-8,-32-40,30 77,0 1,0-1,0 1,0-1,0 1,0 0,0 0,-1 0,1-1,-1 1,1 0,0 1,-1-1,0 0,1 0,-1 1,1-1,-1 1,0-1,1 1,-1 0,0-1,0 1,1 0,-1 0,0 1,0-1,1 0,-1 0,0 1,1-1,-1 1,0-1,1 1,-1 0,1 0,-1 0,1 0,-1 0,1 0,0 0,0 0,-1 0,1 1,0-1,0 1,-6 7,1 0,0 1,1 0,0 0,0 0,1 1,1-1,0 1,0 0,0 6,-1 0,1 8,2 0,0 0,2 0,1-1,1 1,1 0,1-1,1 0,1 0,1 0,2-1,1 2,131 313,-142-337,0-1,0 1,0-1,0 1,0-1,-1 1,1-1,0 1,0-1,0 1,0-1,0 1,0-1,1 1,-1-1,0 0,0 1,0-1,0 1,0-1,1 1,-1-1,0 1,0-1,1 0,-1 1,0-1,1 0,-1 1,0-1,1 0,-1 1,1-1,-1 0,0 0,1 1,-1-1,1 0,-1 0,1 0,-1 0,1 0,-1 0,1 0,-1 1,1-1,-1-1,1 1,-1 0,1 0,-1 0,1 0,-1 0,0 0,1 0,-1-1,1 1,-1 0,1 0,1-11</inkml:trace>
  <inkml:trace contextRef="#ctx0" brushRef="#br0" timeOffset="1546.306">1609 327,'67'-10,"28"-3,6-4,-4 1,-14 3,-11 3,-13 4,-12 3,-9 2,-6 6,-9 2</inkml:trace>
  <inkml:trace contextRef="#ctx0" brushRef="#br0" timeOffset="1934.293">311 1285,'116'-5,"-1"-6,101-23,-210 33,497-97,207-32,-538 103,-144 24</inkml:trace>
  <inkml:trace contextRef="#ctx0" brushRef="#br0" timeOffset="2301.187">565 1455,'34'9,"0"-2,1-2,0-1,0-2,0-1,0-1,0-2,32-7,271-65,-202 39,457-89,-547 118,-10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1,'-61'98,"-55"75,79-129,194-195,-139 135,-1-1,0 0,-1-1,-2-1,1-1,4-10,-19 30,-1 0,1 1,0-1,-1 0,1 0,-1 0,1 0,0 0,-1 0,1 0,-1 0,1 0,0 0,-1 0,1 0,-1 0,1 0,0-1,-1 1,1 0,-1 0,1 0,0 0,-1-1,1 1,0 0,0 0,-1-1,1 1,0 0,-1-1,1 1,0 0,0-1,0 1,-1 0,1-1,0 1,0 0,0-1,0 1,0-1,0 1,0 0,0-1,0 1,-39 27,38-26,-18 13,0 2,1 0,1 1,0 1,2 1,0 0,1 0,1 2,-5 9,10-11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5 116,'-4'467,"7"-282,-1-179,-1 1,1-1,0 0,0 0,0 0,1 0,0 0,1-1,-1 1,1-1,0 0,0 0,0 0,1 0,-3-4,-1 1,1-1,-1 0,1 1,0-1,-1 0,1 0,0 0,0-1,0 1,0 0,0-1,0 1,0-1,0 1,0-1,0 0,0 0,0 0,0 0,0 0,0-1,0 1,0-1,0 1,0-1,0 0,0 1,-1-1,1 0,0 0,0-1,-1 1,1 0,-1 0,1-1,-1 1,1-1,-1 1,0-1,0 0,0 1,0-1,0 0,0-1,70-183,139-382,-207 560,1 0,-1 1,2 0,-1 0,1 0,0 0,0 1,1-1,0 1,0 1,4-4,15 18,-16 4</inkml:trace>
  <inkml:trace contextRef="#ctx0" brushRef="#br0" timeOffset="352.26">541 708,'-5'29,"-1"14,-5 5,0-6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0 452,'68'-2,"-1"-3,0-2,0-4,-1-2,7-6,-18 4,-26 5,1 1,1 2,0 1,0 1,0 2,0 1,1 1,-31 1,0 0,1 0,-1 0,0-1,0 1,0 0,0 0,1 1,-1-1,0 0,0 0,0 1,0-1,0 0,1 1,-1-1,0 1,0-1,0 1,0 0,0-1,-1 1,1 0,0 0,0 0,0 0,-1-1,1 1,0 0,-1 0,1 0,-1 1,1-1,-1 0,1 0,-1 0,0 0,0 1,-5 9</inkml:trace>
  <inkml:trace contextRef="#ctx0" brushRef="#br0" timeOffset="292.56">86 678,'28'-5,"25"-6,12-2,1 2,-7-2,-9 1,-7 2,-7 4,-5 2,-7-3,-3 0,-5 1</inkml:trace>
  <inkml:trace contextRef="#ctx0" brushRef="#br0" timeOffset="676.656">650 0,'-95'141,"76"-105,-216 434,152-333,82-135,-1 0,0 1,1-1,-1 1,1 0,0-1,0 1,0 0,0 0,0 0,1 0,0 0,-1-1,1 1,0 0,0 0,0 0,1 0,-1 0,1 0,0 0,-1 0,1 0,1-1,-1 1,1 1,10 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48,'37'109,"106"321,-106-250,-16-102,-19-79,0 1,-1-1,1 0,0 0,0 1,-1-1,1 0,0 0,-1-1,1 1,-1 0,1 0,-1-1,0 1,0-1,0 1,0-1,0 1,0-1,0 0,0 0,0 1,-1-1,1 0,-1 0,1-1,-1 2,28-63,-3 0,-3-2,-2 0,5-45,-11 30,-4-1,-1-73,-10 38,18 137,-12-2</inkml:trace>
  <inkml:trace contextRef="#ctx0" brushRef="#br0" timeOffset="667.118">650 641,'0'15,"0"8,0 7,0 2,0 0,-4-4,-3-3,1-1,1-4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3 948,'-1'1,"1"-1,0 0,0 1,0-1,-1 1,1-1,0 1,0-1,0 1,0-1,0 1,0-1,0 1,0-1,0 1,0-1,0 1,0-1,0 1,0-1,0 0,1 1,-1-1,0 1,0-1,0 1,1-1,-1 0,0 1,1-1,-1 1,0-1,1 0,-1 1,0-1,1 0,-1 0,1 1,-1-1,1 0,-1 0,1 0,-1 1,0-1,1 0,-1 0,1 0,-1 0,1 0,-1 0,1 0,-1 0,1 0,-1 0,1 0,-1-1,1 1,-1 0,12 0,0 0,-1-1,1 0,-1 0,1-2,-1 1,0-2,0 1,0-1,0-1,-1 0,0-1,0 0,0 0,-1-1,0 0,0-1,-1 1,1-2,-2 1,1-3,92-92,-5-5,-5-3,15-34,134-198,-192 292,-46 52,1 0,-1 0,0-1,1 1,-1 0,0 0,0 1,0-1,0 0,0 0,0 0,0 1,0-1,-1 0,1 1,0-1,-1 1,1-1,-1 1,0-1,1 1,-1-1,0 1,0-1,0 1,0 0,0-1,0 1,0-1,-1 1,1 1,-13 182,0-75,-17 168,29-262,-1 1,0-1,-2 1,0-1,0 0,-1 0,-1-1,-1 0,0 0,-1 0,-1-1,0 0,-1 0,0-1,-1-1,0 0,-1 0,-1-1,0 0,0-2,-1 1,0-1,0-1,-1-1,-1 0,1-1,-1-1,0 0,-15 2,8-4,1-2,-1 0,1-2,-1-1,0 0,-7-3,28 4,-1 1,0-1,0 0,0 0,1 0,-1 0,1 0,-1-1,1 1,-1-1,1 0,0 0,-1 1,1-1,0-1,0 1,1 0,-1 0,0-1,1 1,-1-1,1 0,0 1,0-1,0 0,0 1,1-1,-1 0,1 0,-1 0,1 0,0 0,0 0,1 1,-1-1,0 0,1 0,0 0,-1 0,1 1,1-1,-1 0,0 1,1-1,10-15</inkml:trace>
  <inkml:trace contextRef="#ctx0" brushRef="#br0" timeOffset="465.544">1217 609,'-34'57,"-37"80,69-133,1 0,-1 1,1-1,0 0,0 1,1-1,-1 1,1-1,0 1,0-1,1 0,-1 1,1-1,0 1,0-1,1 0,-1 0,1 1,0-1,0 0,0 0,1-1,-1 1,1-1,0 1,0-1,0 0,0 0,1 0,-1 0,1 0,3 1,4 0,1 0,-1-1,1-1,-1 0,1 0,0-1,-1 0,1-1,0-1,0 0,0 0,-1-1,1-1,-1 0,0 0,1-1,-2-1,1 0,0 0,-1-1,0 0,0-1,-1 0,0-1,1-1,-3 4,-1 0,1-1,-1 0,0 0,-1-1,0 1,0-1,0 0,-1-1,0 1,0-1,-1 0,0 0,0 0,-1 0,0 0,0 0,-1-1,0 1,-1-1,0 1,0-1,-1 1,0-1,0 1,-1 0,0-1,-1 1,1 0,-2 0,1 0,-1 1,0-1,-1 1,1 0,-1 0,-1 1,-1-2,4 5,-1 0,0 1,1-1,-1 0,0 1,-1 0,1 0,0 0,-1 1,1-1,-1 1,1 0,-1 1,1-1,-1 1,0-1,0 2,1-1,-1 0,1 1,-4 0,-12 5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28,'14'0,"15"0,6 0,3 0,0 0,-3 0,-1-5,-3-1,-1 0,-1 1,0 2,-6 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26,'38'0,"28"-5,6-1,-3 0,-9 1,-15 2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81,'24'-10,"18"-2,6-1,0-1,-4 0,-4 4,-9 2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1,'-5'4,"-1"8,-5 5,-5 5,0 4,2 2,0-4,2-1,2 1,4 0,2-3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1 101,'27'112,"-4"0,-5 1,2 95,-21-95,1-113,0 1,0-1,0 1,-1-1,1 1,0-1,0 1,0-1,0 1,0 0,0-1,0 1,0-1,0 1,0-1,1 1,-1-1,0 1,0-1,0 1,1-1,-1 1,0-1,0 1,1-1,-1 1,1-1,-1 0,0 1,1-1,-1 1,1-1,-1 0,1 0,-1 1,1-1,-1 0,1 0,-1 1,1-1,-1 0,1 0,-1 0,1 0,-1 0,1 0,-1 0,1 0,0 0,-1 0,1 0,-1 0,1-1,-1 1,1 0,-1 0,1 0,-1-1,1 1,-1 0,1-1,24-26,67-161,-57 104,176-359,-189 414,-13 26</inkml:trace>
  <inkml:trace contextRef="#ctx0" brushRef="#br0" timeOffset="320.1">621 694,'-4'19,"-3"12,-3-1,-1 1,1-1,8-5,4-8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0 254,'11'248,"9"-122,5-1,20 51,-39-159,1 0,1 0,0 0,1-1,0 0,2-1,4 5,-15-19,0-1,0 1,1 0,-1 0,0 0,1 0,-1-1,1 1,-1 0,1 0,-1-1,1 1,0 0,-1-1,1 1,0 0,0-1,-1 1,1-1,0 0,0 1,0-1,0 0,-1 1,1-1,0 0,0 0,0 0,0 1,0-1,0 0,0 0,0-1,-1 1,1 0,0 0,0 0,0-1,0 1,0 0,0-1,-1 1,1 0,0-1,0 1,-1-1,1 0,0 1,-1-1,1 0,0 1,-1-1,1 0,-1 0,1 1,-1-1,1-1,15-58,-13 46,23-131,-14 75,2 1,3 1,12-28,56-169,-29 156,-42 93</inkml:trace>
  <inkml:trace contextRef="#ctx0" brushRef="#br0" timeOffset="572.945">508 931,'103'-33,"51"-18,-153 51,0 0,0 0,0 0,0 0,0-1,0 1,-1 0,1 0,0 1,0-1,0 0,0 0,0 0,0 1,0-1,0 0,-1 1,1-1,0 1,0-1,-1 1,1-1,0 1,0 0,-1-1,1 1,-1 0,1-1,-1 1,1 0,-1 0,1 0,-1-1,1 1,-1 0,0 0,0 0,0 0,1 0,-1 0,0 0,0 0,0 0,0-1,0 1,-1 0,1 0,0 0,0 0,0 0,-1 0,1 0,-1-1,1 1,0 0,-1 0,0 0,-30 45,-7-8,28-30,1 0,0 1,0 0,1 1,0 0,0 0,1 1,1 0,0 0,0 1,6-9,-1 0,1 0,0-1,0 1,0 0,1 0,-1 0,1-1,-1 1,1 0,0 0,0-1,0 1,0-1,1 1,-1-1,1 1,-1-1,1 0,0 0,0 0,0 0,0 0,0 0,1-1,-1 1,1-1,-1 1,1-1,-1 0,1 0,-1 0,1 0,0 0,0-1,-1 1,1-1,0 0,0 0,0 0,0 0,-1 0,1-1,0 1,0-1,-1 0,1 0,0 0,-1 0,2-1,73-38,-57 27</inkml:trace>
  <inkml:trace contextRef="#ctx0" brushRef="#br0" timeOffset="901.281">1072 0,'-9'14,"-4"10,-4 6,1 2,-2-5,2-1,0-1,-3 1,1 0,0-5,3 0,8-4,6-5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0 520,'34'0,"20"-5,6-1,-2 0,-11 1</inkml:trace>
  <inkml:trace contextRef="#ctx0" brushRef="#br0" timeOffset="518.02">452 68,'22'168,"14"163,-35-306,0 0,2 0,1-1,1 1,1-1,3 5,32 33,-39-61,-1 0,1 0,-1 0,1 0,-1 0,1-1,0 1,-1 0,1-1,0 1,0-1,-1 0,1 0,0 0,0 1,-1-1,1-1,0 1,0 0,-1 0,1-1,0 1,0-1,-1 1,1-1,0 0,-1 0,1 0,-1 0,1 0,-1 0,0 0,1 0,-1 0,0-1,0 1,0-1,0 1,1-2,15-23,0-2,-2 0,-1 0,-2-2,-1 1,0-2,-3 1,2-14,3-3,83-329,-81 291,-2 74,-9 17</inkml:trace>
  <inkml:trace contextRef="#ctx0" brushRef="#br0" timeOffset="881.514">1073 604,'0'24,"-5"13,-1 5,0-1,5-6,4-9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3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0,'26'74,"-21"-44,89 445,-50-261,-43-212,-1 1,0 1,1-1,-1 0,1 1,0-1,0 0,0 0,0 1,0-1,1 0,0 0,-1 0,1-1,0 1,0 0,1-1,-1 1,1-1,-1 0,1-4,0 0,0 0,-1 0,1-1,-1 1,1-1,-1 0,0 1,0-1,0 0,0 0,-1-1,1 1,-1 0,0-1,0 1,0 0,0-3,0 4,166-518,-132 353,-29 143</inkml:trace>
  <inkml:trace contextRef="#ctx0" brushRef="#br0" timeOffset="582.107">537 508,'137'-37,"-136"36,0 1,0 0,0 0,0-1,0 1,0 0,0 0,0 0,0 0,0 1,0-1,0 0,0 0,0 0,0 1,0-1,0 1,0-1,0 1,-1-1,1 1,0-1,0 1,0 0,-1-1,1 1,0 0,-1 0,1 0,0-1,-1 1,1 0,-1 0,0 0,1 0,-1 0,0 0,0 0,1 0,-1 0,0 0,0 0,0 0,0 0,0 0,0 0,0 0,-1 0,1 0,0 0,-1 0,1 0,-1 0,-29 50,-64 56,93-105,0-1,1 1,-1 0,0-1,1 1,-1 0,1 0,-1-1,1 1,0 0,-1 0,1 0,0 0,1-1,-1 1,0 0,0 0,1 0,-1-1,1 1,-1 0,1 0,0-1,0 1,0-1,0 1,0-1,0 1,0-1,0 1,1-1,-1 0,1 0,-1 0,1 0,-1 0,1 0,-1 0,1 0,0 0,-1-1,1 1,0-1,1 1,81 0,-41-18,-27 6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5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339 241,'0'1,"0"-1,-1 1,1-1,0 1,0-1,-1 1,1-1,0 0,-1 1,1-1,-1 1,1-1,0 0,-1 1,1-1,-1 0,1 0,-1 1,1-1,-1 0,1 0,-1 0,1 0,-1 1,0-1,1 0,-1 0,1 0,-1 0,1 0,-1 0,1-1,-1 1,1 0,-1 0,1 0,-1 0,1-1,-1 1,1 0,-1 0,1-1,-1 1,1 0,-1-1,1 1,0-1,-1 1,1 0,0-1,-1 1,1-1,0 1,0-1,-1 0,-3 53,31 159,-3 7,-18-48,-17-135,4-30</inkml:trace>
  <inkml:trace contextRef="#ctx0" brushRef="#br0" timeOffset="620.71">1 298,'53'-39,"1"2,3 3,0 2,2 3,1 3,63-19,-104 39,0 2,0 0,0 1,0 1,1 1,-1 1,13 1,-30-1,1 0,-1 1,1-1,-1 1,0 0,1 0,-1 0,0 0,1 0,-1 0,0 0,0 1,0-1,0 1,0 0,0-1,-1 1,1 0,0 0,-1 0,0 0,1 0,-1 1,0-1,0 0,0 1,0-1,-1 0,1 1,-1-1,1 1,-1-1,0 1,0-1,0 1,0 0,-1-1,1 1,-1 1,-33 97,19-79,0 0,-1-1,-1 0,-1-2,-1 0,-10 7,28-25,-1 0,1 0,0-1,0 1,-1 0,1 0,0 0,0 0,0 0,0 0,0 1,1-1,-1 0,0 0,0 1,1-1,-1 0,1 1,-1-1,1 1,0-1,0 1,-1-1,1 0,0 1,0-1,0 1,1-1,-1 1,0-1,0 1,1-1,-1 0,1 1,-1-1,1 1,0-1,-1 0,1 0,0 0,0 1,0-1,0 0,0 0,0 0,0 0,1 0,9 6,1 1,0-2,1 0,0 0,0-1,0-1,0 0,1-1,6 1,62 20,-65-18,-12-5,1 1,-1-1,1 1,-1 0,0 1,0-1,0 1,0 0,0 0,0 1,-1-1,0 1,0 0,0 0,0 1,0-1,-1 1,0 0,0 0,0 0,-1 0,1 2,0 5,-2 0,0 1,0-1,-1 1,0-1,-1 0,-1 1,0-1,0 0,-2 0,1 0,-1 0,-1-1,0 1,-1-1,0-1,-1 1,0-1,0 0,-1 0,0-1,-1 0,0-1,-2 1,-11 12,4-3,-1 0,0-2,-1 0,-1-1,-1-2,-17 9,17-11,11-5,1-1,-1 0,0 0,0-2,0 1,-1-1,1-1,-1 0,-2-1,-4-12,17 1</inkml:trace>
  <inkml:trace contextRef="#ctx0" brushRef="#br0" timeOffset="1349.673">960 749,'60'104,"-58"-101,1 0,0-1,0 1,0-1,0 1,1-1,-1 0,1 0,-1 0,1-1,0 1,0-1,-1 0,1 0,0-1,0 1,0-1,0 1,0-1,0 0,0-1,0 1,0-1,0 0,0 0,0 0,-1 0,3-2,7-3,0-2,-1 1,0-2,0 0,-1 0,0-1,-1 0,0-1,-1 0,0-1,5-9,57-61,-70 81,0 0,-1 0,1 1,0-1,0 0,-1 0,1 0,0 1,0-1,0 0,0 1,0-1,0 0,0 1,0 0,0-1,1 1,-1 0,0-1,0 1,0 0,0 0,0 0,1 0,-1 0,0 0,0 0,0 0,0 1,0-1,1 0,-1 1,0-1,0 1,0-1,0 1,0-1,0 1,0 0,0 0,-1-1,1 1,0 0,0 0,-1 0,1 0,0 0,-1 0,1 0,-1 0,1 0,-1 0,0 0,1 0,-1 1,0-1,0 0,0 0,0 0,0 0,0 1,7 47,-8-41,1 0,1 0,-1 0,1 0,1-1,-1 1,1 0,1-1,-1 1,1-1,1 0,-1 0,1 0,0 0,1 0,0-1,0 0,0 0,1-1,0 1,0-1,0 0,2 0,-2-2,-1 0,1-1,0 0,0-1,1 1,-1-1,0 0,0-1,1 0,-1 0,0 0,0 0,1-1,-1 0,0-1,0 1,0-1,0 0,0-1,0 1,-1-1,1 0,-1-1,0 1,0-1,3-3,112-124,-109 117,27-36,-1-1,-3-2,-2-1,0-8,-17 35,-2 0,0-2,-2 1,-2-1,0-1,-2 0,-1 0,-2 0,0-1,-3 0,0-8,-32-40,30 77,0 1,0-1,0 1,0-1,0 1,0 0,0 0,-1 0,1-1,-1 1,1 0,0 1,-1-1,0 0,1 0,-1 1,1-1,-1 1,0-1,1 1,-1 0,0-1,0 1,1 0,-1 0,0 1,0-1,1 0,-1 0,0 1,1-1,-1 1,0-1,1 1,-1 0,1 0,-1 0,1 0,-1 0,1 0,0 0,0 0,-1 0,1 1,0-1,0 1,-6 7,1 0,0 1,1 0,0 0,0 0,1 1,1-1,0 1,0 0,0 6,-1 0,1 8,2 0,0 0,2 0,1-1,1 1,1 0,1-1,1 0,1 0,1 0,2-1,1 2,131 313,-142-337,0-1,0 1,0-1,0 1,0-1,-1 1,1-1,0 1,0-1,0 1,0-1,0 1,0-1,1 1,-1-1,0 0,0 1,0-1,0 1,0-1,1 1,-1-1,0 1,0-1,1 0,-1 1,0-1,1 0,-1 1,0-1,1 0,-1 1,1-1,-1 0,0 0,1 1,-1-1,1 0,-1 0,1 0,-1 0,1 0,-1 0,1 0,-1 1,1-1,-1-1,1 1,-1 0,1 0,-1 0,1 0,-1 0,0 0,1 0,-1-1,1 1,-1 0,1 0,1-11</inkml:trace>
  <inkml:trace contextRef="#ctx0" brushRef="#br0" timeOffset="1546.306">1609 327,'67'-10,"28"-3,6-4,-4 1,-14 3,-11 3,-13 4,-12 3,-9 2,-6 6,-9 2</inkml:trace>
  <inkml:trace contextRef="#ctx0" brushRef="#br0" timeOffset="1934.293">311 1285,'116'-5,"-1"-6,101-23,-210 33,497-97,207-32,-538 103,-144 24</inkml:trace>
  <inkml:trace contextRef="#ctx0" brushRef="#br0" timeOffset="2301.187">565 1455,'34'9,"0"-2,1-2,0-1,0-2,0-1,0-1,0-2,32-7,271-65,-202 39,457-89,-547 118,-10 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1,'-61'98,"-55"75,79-129,194-195,-139 135,-1-1,0 0,-1-1,-2-1,1-1,4-10,-19 30,-1 0,1 1,0-1,-1 0,1 0,-1 0,1 0,0 0,-1 0,1 0,-1 0,1 0,0 0,-1 0,1 0,-1 0,1 0,0-1,-1 1,1 0,-1 0,1 0,0 0,-1-1,1 1,0 0,0 0,-1-1,1 1,0 0,-1-1,1 1,0 0,0-1,0 1,-1 0,1-1,0 1,0 0,0-1,0 1,0-1,0 1,0 0,0-1,0 1,-39 27,38-26,-18 13,0 2,1 0,1 1,0 1,2 1,0 0,1 0,1 2,-5 9,10-11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5 116,'-4'467,"7"-282,-1-179,-1 1,1-1,0 0,0 0,0 0,1 0,0 0,1-1,-1 1,1-1,0 0,0 0,0 0,1 0,-3-4,-1 1,1-1,-1 0,1 1,0-1,-1 0,1 0,0 0,0-1,0 1,0 0,0-1,0 1,0-1,0 1,0-1,0 0,0 0,0 0,0 0,0 0,0-1,0 1,0-1,0 1,0-1,0 0,0 1,-1-1,1 0,0 0,0-1,-1 1,1 0,-1 0,1-1,-1 1,1-1,-1 1,0-1,0 0,0 1,0-1,0 0,0-1,70-183,139-382,-207 560,1 0,-1 1,2 0,-1 0,1 0,0 0,0 1,1-1,0 1,0 1,4-4,15 18,-16 4</inkml:trace>
  <inkml:trace contextRef="#ctx0" brushRef="#br0" timeOffset="352.26">541 708,'-5'29,"-1"14,-5 5,0-6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0 452,'68'-2,"-1"-3,0-2,0-4,-1-2,7-6,-18 4,-26 5,1 1,1 2,0 1,0 1,0 2,0 1,1 1,-31 1,0 0,1 0,-1 0,0-1,0 1,0 0,0 0,1 1,-1-1,0 0,0 0,0 1,0-1,0 0,1 1,-1-1,0 1,0-1,0 1,0 0,0-1,-1 1,1 0,0 0,0 0,0 0,-1-1,1 1,0 0,-1 0,1 0,-1 1,1-1,-1 0,1 0,-1 0,0 0,0 1,-5 9</inkml:trace>
  <inkml:trace contextRef="#ctx0" brushRef="#br0" timeOffset="292.56">86 678,'28'-5,"25"-6,12-2,1 2,-7-2,-9 1,-7 2,-7 4,-5 2,-7-3,-3 0,-5 1</inkml:trace>
  <inkml:trace contextRef="#ctx0" brushRef="#br0" timeOffset="676.656">650 0,'-95'141,"76"-105,-216 434,152-333,82-135,-1 0,0 1,1-1,-1 1,1 0,0-1,0 1,0 0,0 0,0 0,1 0,0 0,-1-1,1 1,0 0,0 0,0 0,1 0,-1 0,1 0,0 0,-1 0,1 0,1-1,-1 1,1 1,10 7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48,'37'109,"106"321,-106-250,-16-102,-19-79,0 1,-1-1,1 0,0 0,0 1,-1-1,1 0,0 0,-1-1,1 1,-1 0,1 0,-1-1,0 1,0-1,0 1,0-1,0 1,0-1,0 0,0 0,0 1,-1-1,1 0,-1 0,1-1,-1 2,28-63,-3 0,-3-2,-2 0,5-45,-11 30,-4-1,-1-73,-10 38,18 137,-12-2</inkml:trace>
  <inkml:trace contextRef="#ctx0" brushRef="#br0" timeOffset="667.118">650 641,'0'15,"0"8,0 7,0 2,0 0,-4-4,-3-3,1-1,1-4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84,'18'59,"20"164,39 147,-49-286,-7-111,116-394,-53 174,-60 123,-24 124</inkml:trace>
  <inkml:trace contextRef="#ctx0" brushRef="#br0" timeOffset="630.686">622 620,'19'-7,"-1"1,1 1,0 0,0 2,0 0,1 1,-1 1,10 0,-29 2,1-1,0 0,0 0,0 0,0 0,0 1,0-1,-1 0,1 1,0-1,0 1,0-1,-1 1,1-1,0 1,-1 0,1-1,0 1,-1 0,1-1,-1 1,1 0,-1 0,1-1,-1 1,0 0,1 0,-1 0,0 0,0 0,0 0,0-1,1 1,-1 0,0 0,-1 0,1 0,0 0,0 0,0 0,0 0,-1-1,1 1,0 0,-1 0,1 0,-1-1,1 1,-1 0,1 0,-1-1,0 1,1 0,-1-1,0 1,1-1,-1 1,0 0,-39 44,-120 97,159-141,0 1,0-1,0 0,-1 1,1 0,1-1,-1 1,0 0,0-1,1 1,-1 0,1 0,-1-1,1 1,0 0,-1 0,1 0,0 0,0-1,1 1,-1 0,0 0,1 0,-1 0,1-1,-1 1,1 0,0-1,0 1,0 0,0-1,0 1,0-1,0 1,0-1,0 0,1 1,-1-1,1 0,-1 0,1 0,0 0,76 23,-68-23,0-1,0 0,0 0,0-1,-1 0,1-1,0 0,-1 0,1-1,-1 0,0-1,6-3,5-5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418 311,'-2'-2,"1"1,0-1,0 0,-1 1,1-1,-1 1,0 0,1 0,-1-1,0 1,0 0,0 0,1 0,-1 1,0-1,0 0,0 1,-1-1,1 1,0 0,0 0,0 0,0 0,0 0,0 0,0 0,0 1,0-1,-2 1,-14 1,-1 1,0 1,1 0,0 1,0 1,0 1,-7 4,-130 75,153-84,0-1,0 1,0 0,0 1,0-1,1 0,-1 1,1-1,0 0,0 1,0-1,0 1,0 0,0-1,1 1,-1 0,1 0,0-1,0 1,0 0,0 0,0-1,1 1,-1 0,1-1,0 1,0 0,0-1,0 1,0-1,0 1,1-1,-1 0,1 1,0-1,-1 0,1 0,0 0,0 0,0-1,1 1,-1 0,0-1,1 0,-1 1,1-1,-1 0,1 0,0-1,-1 1,2 0,132 36,-134-38,1 1,0 0,0 0,0 1,0-1,0 1,-1-1,1 1,0 0,0 0,-1 0,1 0,-1 0,1 1,-1-1,1 1,-1 0,0 0,0 0,0 0,0 0,0 0,0 0,-1 1,1-1,-1 0,1 1,-1 0,0-1,0 1,0 0,-1-1,1 1,0 0,-1 0,0 0,0 0,0-1,0 1,0 0,-1 1,-5 8,-1-1,0 0,-1-1,0 1,0-1,-1-1,-1 0,0 0,0-1,0 0,-1 0,-8 3,-25 21,38-27,-2-1,0 0,1 0,0 1,-1 1,2-1,-1 1,1 0,-1 0,2 1,-1 0,1 0,0 0,0 1,1 0,0 0,1 0,0 0,0 0,0 1,1-1,0 1,1 0,0 0,1-1,-1 1,2 0,0 8,1-10,1 0,0-1,0 0,1 1,0-1,0 0,0-1,1 1,-1-1,1 0,1 0,-1 0,1-1,-1 0,1 0,1 0,-1-1,0 0,1 0,0-1,-1 1,1-2,0 1,0-1,0 0,0 0,0-1,1 0,-1 0,0 0,0-1,0 0,0-1,5-1,-9 1,1 0,-1-1,-1 1,1 0,0-1,-1 1,1-1,-1 0,0 0,1 0,-2 0,1-1,0 1,-1 0,1-1,-1 1,0-1,0 1,0-1,-1 0,1 1,-1-4,2-16</inkml:trace>
  <inkml:trace contextRef="#ctx0" brushRef="#br0" timeOffset="393.827">191 1,'-28'399,"28"-50,29-60,-27-261,-1-1,-2 0,0 1,-2-1,-1 0,-2 0,0 0,-7 17,3-3,12-39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57 626,'9'0,"14"0,7 0,3 0,1 0,-1 0,0 0,-2 0,-1 0,-1 0,-1 0,1 0,-1 0,-1 0,1 0,-4 0</inkml:trace>
  <inkml:trace contextRef="#ctx0" brushRef="#br0" timeOffset="242.402">0 908,'34'0,"25"0,8 0,-4 0,-6-5,-9-1,-8 0,-5 1,-5 1,-2 2,-1 1,-1 1,-4 0</inkml:trace>
  <inkml:trace contextRef="#ctx0" brushRef="#br0" timeOffset="833.921">763 287,'16'35,"-1"1,-3 1,0 0,-3 1,-1 0,-1 0,-3 1,-1-1,-1 1,-3 15,-1-37,2-1,0 0,1 0,0 1,2-1,0 0,0 0,2-1,0 1,0-1,2 0,0 0,1-1,6 10,-13-22,0-1,0 0,0 1,0-1,0 0,0 0,1 0,-1 1,0-1,1-1,-1 1,1 0,-1 0,1 0,-1-1,1 1,-1-1,1 1,0-1,-1 0,1 0,0 1,-1-1,1 0,0 0,-1-1,1 1,0 0,-1-1,1 1,0-1,-1 1,1-1,-1 0,1 1,-1-1,1 0,-1 0,0 0,1 0,-1 0,0-1,0 1,0 0,0-1,0 1,0-1,39-74,108-303,-138 347,2 0,1 1,1 0,1 0,2 2,2 0,0 1,3 0,-22 27,1 0,0 0,-1 0,1 0,0 1,-1-1,1 0,0 1,0-1,-1 0,1 1,0-1,0 1,0 0,0-1,0 1,0 0,0-1,0 1,0 0,0 0,0 0,0 0,0 0,0 0,0 0,0 0,0 0,0 0,0 1,0-1,0 0,0 1,0-1,1 1,6 7</inkml:trace>
  <inkml:trace contextRef="#ctx0" brushRef="#br0" timeOffset="1345.597">1384 823,'34'0,"-28"0,56 6,-61-6,0 1,1-1,-1 1,0-1,0 1,1-1,-1 1,0 0,0-1,0 1,0 0,0 0,0 0,0 0,0 0,0 0,0 0,-1 0,1 0,0 0,-1 1,1-1,-1 0,1 0,-1 1,1-1,-1 0,0 1,0-1,0 0,0 1,0-1,0 0,0 1,0-1,0 0,-1 1,1-1,-1 0,1 1,-1-1,1 0,-4 7,-1 0,1-1,-1 1,-1-1,1 0,-1-1,-1 1,1-1,-1 0,0-1,-4 3,5-4,0 0,0 1,0-1,1 1,-1 1,1-1,1 1,-1 0,1 0,0 0,0 0,0 1,1-1,0 1,1 0,0 0,1-5,1 0,0 0,0 0,0 0,0 0,1 0,-1 0,0 0,1 0,0 0,-1-1,1 1,0 0,0 0,0-1,0 1,0 0,0-1,0 1,1-1,-1 0,1 1,-1-1,1 0,-1 0,1 0,0 0,-1 0,1 0,0 0,0-1,0 1,-1-1,1 1,0-1,0 0,0 1,0-1,0 0,1 0,81-8,22-49,-87 39</inkml:trace>
  <inkml:trace contextRef="#ctx0" brushRef="#br0" timeOffset="1699.341">1976 5,'-5'-5,"-1"8,-5 4,0 5,-4 5,2 6,-3 2,-2 2,0 2,0-4,3-3,-2-3,3-7</inkml:trace>
  <inkml:trace contextRef="#ctx0" brushRef="#br0" timeOffset="3002.093">593 33,'-169'412,"81"-181,-188 444,253-608,17-40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3 948,'-1'1,"1"-1,0 0,0 1,0-1,-1 1,1-1,0 1,0-1,0 1,0-1,0 1,0-1,0 1,0-1,0 1,0-1,0 1,0-1,0 1,0-1,0 0,1 1,-1-1,0 1,0-1,0 1,1-1,-1 0,0 1,1-1,-1 1,0-1,1 0,-1 1,0-1,1 0,-1 0,1 1,-1-1,1 0,-1 0,1 0,-1 1,0-1,1 0,-1 0,1 0,-1 0,1 0,-1 0,1 0,-1 0,1 0,-1 0,1 0,-1-1,1 1,-1 0,12 0,0 0,-1-1,1 0,-1 0,1-2,-1 1,0-2,0 1,0-1,0-1,-1 0,0-1,0 0,0 0,-1-1,0 0,0-1,-1 1,1-2,-2 1,1-3,92-92,-5-5,-5-3,15-34,134-198,-192 292,-46 52,1 0,-1 0,0-1,1 1,-1 0,0 0,0 1,0-1,0 0,0 0,0 0,0 1,0-1,-1 0,1 1,0-1,-1 1,1-1,-1 1,0-1,1 1,-1-1,0 1,0-1,0 1,0 0,0-1,0 1,0-1,-1 1,1 1,-13 182,0-75,-17 168,29-262,-1 1,0-1,-2 1,0-1,0 0,-1 0,-1-1,-1 0,0 0,-1 0,-1-1,0 0,-1 0,0-1,-1-1,0 0,-1 0,-1-1,0 0,0-2,-1 1,0-1,0-1,-1-1,-1 0,1-1,-1-1,0 0,-15 2,8-4,1-2,-1 0,1-2,-1-1,0 0,-7-3,28 4,-1 1,0-1,0 0,0 0,1 0,-1 0,1 0,-1-1,1 1,-1-1,1 0,0 0,-1 1,1-1,0-1,0 1,1 0,-1 0,0-1,1 1,-1-1,1 0,0 1,0-1,0 0,0 1,1-1,-1 0,1 0,-1 0,1 0,0 0,0 0,1 1,-1-1,0 0,1 0,0 0,-1 0,1 1,1-1,-1 0,0 1,1-1,10-15</inkml:trace>
  <inkml:trace contextRef="#ctx0" brushRef="#br0" timeOffset="465.544">1217 609,'-34'57,"-37"80,69-133,1 0,-1 1,1-1,0 0,0 1,1-1,-1 1,1-1,0 1,0-1,1 0,-1 1,1-1,0 1,0-1,1 0,-1 0,1 1,0-1,0 0,0 0,1-1,-1 1,1-1,0 1,0-1,0 0,0 0,1 0,-1 0,1 0,3 1,4 0,1 0,-1-1,1-1,-1 0,1 0,0-1,-1 0,1-1,0-1,0 0,0 0,-1-1,1-1,-1 0,0 0,1-1,-2-1,1 0,0 0,-1-1,0 0,0-1,-1 0,0-1,1-1,-3 4,-1 0,1-1,-1 0,0 0,-1-1,0 1,0-1,0 0,-1-1,0 1,0-1,-1 0,0 0,0 0,-1 0,0 0,0 0,-1-1,0 1,-1-1,0 1,0-1,-1 1,0-1,0 1,-1 0,0-1,-1 1,1 0,-2 0,1 0,-1 1,0-1,-1 1,1 0,-1 0,-1 1,-1-2,4 5,-1 0,0 1,1-1,-1 0,0 1,-1 0,1 0,0 0,-1 1,1-1,-1 1,1 0,-1 1,1-1,-1 1,0-1,0 2,1-1,-1 0,1 1,-4 0,-12 5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28,'14'0,"15"0,6 0,3 0,0 0,-3 0,-1-5,-3-1,-1 0,-1 1,0 2,-6 1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26,'38'0,"28"-5,6-1,-3 0,-9 1,-15 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81,'24'-10,"18"-2,6-1,0-1,-4 0,-4 4,-9 2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1,'-5'4,"-1"8,-5 5,-5 5,0 4,2 2,0-4,2-1,2 1,4 0,2-3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1 101,'27'112,"-4"0,-5 1,2 95,-21-95,1-113,0 1,0-1,0 1,-1-1,1 1,0-1,0 1,0-1,0 1,0 0,0-1,0 1,0-1,0 1,0-1,1 1,-1-1,0 1,0-1,0 1,1-1,-1 1,0-1,0 1,1-1,-1 1,1-1,-1 0,0 1,1-1,-1 1,1-1,-1 0,1 0,-1 1,1-1,-1 0,1 0,-1 1,1-1,-1 0,1 0,-1 0,1 0,-1 0,1 0,-1 0,1 0,0 0,-1 0,1 0,-1 0,1-1,-1 1,1 0,-1 0,1 0,-1-1,1 1,-1 0,1-1,24-26,67-161,-57 104,176-359,-189 414,-13 26</inkml:trace>
  <inkml:trace contextRef="#ctx0" brushRef="#br0" timeOffset="320.1">621 694,'-4'19,"-3"12,-3-1,-1 1,1-1,8-5,4-8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0 254,'11'248,"9"-122,5-1,20 51,-39-159,1 0,1 0,0 0,1-1,0 0,2-1,4 5,-15-19,0-1,0 1,1 0,-1 0,0 0,1 0,-1-1,1 1,-1 0,1 0,-1-1,1 1,0 0,-1-1,1 1,0 0,0-1,-1 1,1-1,0 0,0 1,0-1,0 0,-1 1,1-1,0 0,0 0,0 0,0 1,0-1,0 0,0 0,0-1,-1 1,1 0,0 0,0 0,0-1,0 1,0 0,0-1,-1 1,1 0,0-1,0 1,-1-1,1 0,0 1,-1-1,1 0,0 1,-1-1,1 0,-1 0,1 1,-1-1,1-1,15-58,-13 46,23-131,-14 75,2 1,3 1,12-28,56-169,-29 156,-42 93</inkml:trace>
  <inkml:trace contextRef="#ctx0" brushRef="#br0" timeOffset="572.945">508 931,'103'-33,"51"-18,-153 51,0 0,0 0,0 0,0 0,0-1,0 1,-1 0,1 0,0 1,0-1,0 0,0 0,0 0,0 1,0-1,0 0,-1 1,1-1,0 1,0-1,-1 1,1-1,0 1,0 0,-1-1,1 1,-1 0,1-1,-1 1,1 0,-1 0,1 0,-1-1,1 1,-1 0,0 0,0 0,0 0,1 0,-1 0,0 0,0 0,0 0,0-1,0 1,-1 0,1 0,0 0,0 0,0 0,-1 0,1 0,-1-1,1 1,0 0,-1 0,0 0,-30 45,-7-8,28-30,1 0,0 1,0 0,1 1,0 0,0 0,1 1,1 0,0 0,0 1,6-9,-1 0,1 0,0-1,0 1,0 0,1 0,-1 0,1-1,-1 1,1 0,0 0,0-1,0 1,0-1,1 1,-1-1,1 1,-1-1,1 0,0 0,0 0,0 0,0 0,0 0,1-1,-1 1,1-1,-1 1,1-1,-1 0,1 0,-1 0,1 0,0 0,0-1,-1 1,1-1,0 0,0 0,0 0,0 0,-1 0,1-1,0 1,0-1,-1 0,1 0,0 0,-1 0,2-1,73-38,-57 27</inkml:trace>
  <inkml:trace contextRef="#ctx0" brushRef="#br0" timeOffset="901.281">1072 0,'-9'14,"-4"10,-4 6,1 2,-2-5,2-1,0-1,-3 1,1 0,0-5,3 0,8-4,6-5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0 520,'34'0,"20"-5,6-1,-2 0,-11 1</inkml:trace>
  <inkml:trace contextRef="#ctx0" brushRef="#br0" timeOffset="518.02">452 68,'22'168,"14"163,-35-306,0 0,2 0,1-1,1 1,1-1,3 5,32 33,-39-61,-1 0,1 0,-1 0,1 0,-1 0,1-1,0 1,-1 0,1-1,0 1,0-1,-1 0,1 0,0 0,0 1,-1-1,1-1,0 1,0 0,-1 0,1-1,0 1,0-1,-1 1,1-1,0 0,-1 0,1 0,-1 0,1 0,-1 0,0 0,1 0,-1 0,0-1,0 1,0-1,0 1,1-2,15-23,0-2,-2 0,-1 0,-2-2,-1 1,0-2,-3 1,2-14,3-3,83-329,-81 291,-2 74,-9 17</inkml:trace>
  <inkml:trace contextRef="#ctx0" brushRef="#br0" timeOffset="881.514">1073 604,'0'24,"-5"13,-1 5,0-1,5-6,4-9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3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0,'26'74,"-21"-44,89 445,-50-261,-43-212,-1 1,0 1,1-1,-1 0,1 1,0-1,0 0,0 0,0 1,0-1,1 0,0 0,-1 0,1-1,0 1,0 0,1-1,-1 1,1-1,-1 0,1-4,0 0,0 0,-1 0,1-1,-1 1,1-1,-1 0,0 1,0-1,0 0,0 0,-1-1,1 1,-1 0,0-1,0 1,0 0,0-3,0 4,166-518,-132 353,-29 143</inkml:trace>
  <inkml:trace contextRef="#ctx0" brushRef="#br0" timeOffset="582.107">537 508,'137'-37,"-136"36,0 1,0 0,0 0,0-1,0 1,0 0,0 0,0 0,0 0,0 1,0-1,0 0,0 0,0 0,0 1,0-1,0 1,0-1,0 1,-1-1,1 1,0-1,0 1,0 0,-1-1,1 1,0 0,-1 0,1 0,0-1,-1 1,1 0,-1 0,0 0,1 0,-1 0,0 0,0 0,1 0,-1 0,0 0,0 0,0 0,0 0,0 0,0 0,0 0,-1 0,1 0,0 0,-1 0,1 0,-1 0,-29 50,-64 56,93-105,0-1,1 1,-1 0,0-1,1 1,-1 0,1 0,-1-1,1 1,0 0,-1 0,1 0,0 0,1-1,-1 1,0 0,0 0,1 0,-1-1,1 1,-1 0,1 0,0-1,0 1,0-1,0 1,0-1,0 1,0-1,0 1,1-1,-1 0,1 0,-1 0,1 0,-1 0,1 0,-1 0,1 0,0 0,-1-1,1 1,0-1,1 1,81 0,-41-18,-27 6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5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339 241,'0'1,"0"-1,-1 1,1-1,0 1,0-1,-1 1,1-1,0 0,-1 1,1-1,-1 1,1-1,0 0,-1 1,1-1,-1 0,1 0,-1 1,1-1,-1 0,1 0,-1 0,1 0,-1 1,0-1,1 0,-1 0,1 0,-1 0,1 0,-1 0,1-1,-1 1,1 0,-1 0,1 0,-1 0,1-1,-1 1,1 0,-1 0,1-1,-1 1,1 0,-1-1,1 1,0-1,-1 1,1 0,0-1,-1 1,1-1,0 1,0-1,-1 0,-3 53,31 159,-3 7,-18-48,-17-135,4-30</inkml:trace>
  <inkml:trace contextRef="#ctx0" brushRef="#br0" timeOffset="620.71">1 298,'53'-39,"1"2,3 3,0 2,2 3,1 3,63-19,-104 39,0 2,0 0,0 1,0 1,1 1,-1 1,13 1,-30-1,1 0,-1 1,1-1,-1 1,0 0,1 0,-1 0,0 0,1 0,-1 0,0 0,0 1,0-1,0 1,0 0,0-1,-1 1,1 0,0 0,-1 0,0 0,1 0,-1 1,0-1,0 0,0 1,0-1,-1 0,1 1,-1-1,1 1,-1-1,0 1,0-1,0 1,0 0,-1-1,1 1,-1 1,-33 97,19-79,0 0,-1-1,-1 0,-1-2,-1 0,-10 7,28-25,-1 0,1 0,0-1,0 1,-1 0,1 0,0 0,0 0,0 0,0 0,0 1,1-1,-1 0,0 0,0 1,1-1,-1 0,1 1,-1-1,1 1,0-1,0 1,-1-1,1 0,0 1,0-1,0 1,1-1,-1 1,0-1,0 1,1-1,-1 0,1 1,-1-1,1 1,0-1,-1 0,1 0,0 0,0 1,0-1,0 0,0 0,0 0,0 0,1 0,9 6,1 1,0-2,1 0,0 0,0-1,0-1,0 0,1-1,6 1,62 20,-65-18,-12-5,1 1,-1-1,1 1,-1 0,0 1,0-1,0 1,0 0,0 0,0 1,-1-1,0 1,0 0,0 0,0 1,0-1,-1 1,0 0,0 0,0 0,-1 0,1 2,0 5,-2 0,0 1,0-1,-1 1,0-1,-1 0,-1 1,0-1,0 0,-2 0,1 0,-1 0,-1-1,0 1,-1-1,0-1,-1 1,0-1,0 0,-1 0,0-1,-1 0,0-1,-2 1,-11 12,4-3,-1 0,0-2,-1 0,-1-1,-1-2,-17 9,17-11,11-5,1-1,-1 0,0 0,0-2,0 1,-1-1,1-1,-1 0,-2-1,-4-12,17 1</inkml:trace>
  <inkml:trace contextRef="#ctx0" brushRef="#br0" timeOffset="1349.673">960 749,'60'104,"-58"-101,1 0,0-1,0 1,0-1,0 1,1-1,-1 0,1 0,-1 0,1-1,0 1,0-1,-1 0,1 0,0-1,0 1,0-1,0 1,0-1,0 0,0-1,0 1,0-1,0 0,0 0,0 0,-1 0,3-2,7-3,0-2,-1 1,0-2,0 0,-1 0,0-1,-1 0,0-1,-1 0,0-1,5-9,57-61,-70 81,0 0,-1 0,1 1,0-1,0 0,-1 0,1 0,0 1,0-1,0 0,0 1,0-1,0 0,0 1,0 0,0-1,1 1,-1 0,0-1,0 1,0 0,0 0,0 0,1 0,-1 0,0 0,0 0,0 0,0 1,0-1,1 0,-1 1,0-1,0 1,0-1,0 1,0-1,0 1,0 0,0 0,-1-1,1 1,0 0,0 0,-1 0,1 0,0 0,-1 0,1 0,-1 0,1 0,-1 0,0 0,1 0,-1 1,0-1,0 0,0 0,0 0,0 0,0 1,7 47,-8-41,1 0,1 0,-1 0,1 0,1-1,-1 1,1 0,1-1,-1 1,1-1,1 0,-1 0,1 0,0 0,1 0,0-1,0 0,0 0,1-1,0 1,0-1,0 0,2 0,-2-2,-1 0,1-1,0 0,0-1,1 1,-1-1,0 0,0-1,1 0,-1 0,0 0,0 0,1-1,-1 0,0-1,0 1,0-1,0 0,0-1,0 1,-1-1,1 0,-1-1,0 1,0-1,3-3,112-124,-109 117,27-36,-1-1,-3-2,-2-1,0-8,-17 35,-2 0,0-2,-2 1,-2-1,0-1,-2 0,-1 0,-2 0,0-1,-3 0,0-8,-32-40,30 77,0 1,0-1,0 1,0-1,0 1,0 0,0 0,-1 0,1-1,-1 1,1 0,0 1,-1-1,0 0,1 0,-1 1,1-1,-1 1,0-1,1 1,-1 0,0-1,0 1,1 0,-1 0,0 1,0-1,1 0,-1 0,0 1,1-1,-1 1,0-1,1 1,-1 0,1 0,-1 0,1 0,-1 0,1 0,0 0,0 0,-1 0,1 1,0-1,0 1,-6 7,1 0,0 1,1 0,0 0,0 0,1 1,1-1,0 1,0 0,0 6,-1 0,1 8,2 0,0 0,2 0,1-1,1 1,1 0,1-1,1 0,1 0,1 0,2-1,1 2,131 313,-142-337,0-1,0 1,0-1,0 1,0-1,-1 1,1-1,0 1,0-1,0 1,0-1,0 1,0-1,1 1,-1-1,0 0,0 1,0-1,0 1,0-1,1 1,-1-1,0 1,0-1,1 0,-1 1,0-1,1 0,-1 1,0-1,1 0,-1 1,1-1,-1 0,0 0,1 1,-1-1,1 0,-1 0,1 0,-1 0,1 0,-1 0,1 0,-1 1,1-1,-1-1,1 1,-1 0,1 0,-1 0,1 0,-1 0,0 0,1 0,-1-1,1 1,-1 0,1 0,1-11</inkml:trace>
  <inkml:trace contextRef="#ctx0" brushRef="#br0" timeOffset="1546.306">1609 327,'67'-10,"28"-3,6-4,-4 1,-14 3,-11 3,-13 4,-12 3,-9 2,-6 6,-9 2</inkml:trace>
  <inkml:trace contextRef="#ctx0" brushRef="#br0" timeOffset="1934.293">311 1285,'116'-5,"-1"-6,101-23,-210 33,497-97,207-32,-538 103,-144 24</inkml:trace>
  <inkml:trace contextRef="#ctx0" brushRef="#br0" timeOffset="2301.187">565 1455,'34'9,"0"-2,1-2,0-1,0-2,0-1,0-1,0-2,32-7,271-65,-202 39,457-89,-547 118,-10 1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1,'-61'98,"-55"75,79-129,194-195,-139 135,-1-1,0 0,-1-1,-2-1,1-1,4-10,-19 30,-1 0,1 1,0-1,-1 0,1 0,-1 0,1 0,0 0,-1 0,1 0,-1 0,1 0,0 0,-1 0,1 0,-1 0,1 0,0-1,-1 1,1 0,-1 0,1 0,0 0,-1-1,1 1,0 0,0 0,-1-1,1 1,0 0,-1-1,1 1,0 0,0-1,0 1,-1 0,1-1,0 1,0 0,0-1,0 1,0-1,0 1,0 0,0-1,0 1,-39 27,38-26,-18 13,0 2,1 0,1 1,0 1,2 1,0 0,1 0,1 2,-5 9,10-11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5 116,'-4'467,"7"-282,-1-179,-1 1,1-1,0 0,0 0,0 0,1 0,0 0,1-1,-1 1,1-1,0 0,0 0,0 0,1 0,-3-4,-1 1,1-1,-1 0,1 1,0-1,-1 0,1 0,0 0,0-1,0 1,0 0,0-1,0 1,0-1,0 1,0-1,0 0,0 0,0 0,0 0,0 0,0-1,0 1,0-1,0 1,0-1,0 0,0 1,-1-1,1 0,0 0,0-1,-1 1,1 0,-1 0,1-1,-1 1,1-1,-1 1,0-1,0 0,0 1,0-1,0 0,0-1,70-183,139-382,-207 560,1 0,-1 1,2 0,-1 0,1 0,0 0,0 1,1-1,0 1,0 1,4-4,15 18,-16 4</inkml:trace>
  <inkml:trace contextRef="#ctx0" brushRef="#br0" timeOffset="352.26">541 708,'-5'29,"-1"14,-5 5,0-6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0 452,'68'-2,"-1"-3,0-2,0-4,-1-2,7-6,-18 4,-26 5,1 1,1 2,0 1,0 1,0 2,0 1,1 1,-31 1,0 0,1 0,-1 0,0-1,0 1,0 0,0 0,1 1,-1-1,0 0,0 0,0 1,0-1,0 0,1 1,-1-1,0 1,0-1,0 1,0 0,0-1,-1 1,1 0,0 0,0 0,0 0,-1-1,1 1,0 0,-1 0,1 0,-1 1,1-1,-1 0,1 0,-1 0,0 0,0 1,-5 9</inkml:trace>
  <inkml:trace contextRef="#ctx0" brushRef="#br0" timeOffset="292.56">86 678,'28'-5,"25"-6,12-2,1 2,-7-2,-9 1,-7 2,-7 4,-5 2,-7-3,-3 0,-5 1</inkml:trace>
  <inkml:trace contextRef="#ctx0" brushRef="#br0" timeOffset="676.656">650 0,'-95'141,"76"-105,-216 434,152-333,82-135,-1 0,0 1,1-1,-1 1,1 0,0-1,0 1,0 0,0 0,0 0,1 0,0 0,-1-1,1 1,0 0,0 0,0 0,1 0,-1 0,1 0,0 0,-1 0,1 0,1-1,-1 1,1 1,10 7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48,'37'109,"106"321,-106-250,-16-102,-19-79,0 1,-1-1,1 0,0 0,0 1,-1-1,1 0,0 0,-1-1,1 1,-1 0,1 0,-1-1,0 1,0-1,0 1,0-1,0 1,0-1,0 0,0 0,0 1,-1-1,1 0,-1 0,1-1,-1 2,28-63,-3 0,-3-2,-2 0,5-45,-11 30,-4-1,-1-73,-10 38,18 137,-12-2</inkml:trace>
  <inkml:trace contextRef="#ctx0" brushRef="#br0" timeOffset="667.118">650 641,'0'15,"0"8,0 7,0 2,0 0,-4-4,-3-3,1-1,1-4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84,'18'59,"20"164,39 147,-49-286,-7-111,116-394,-53 174,-60 123,-24 124</inkml:trace>
  <inkml:trace contextRef="#ctx0" brushRef="#br0" timeOffset="630.686">622 620,'19'-7,"-1"1,1 1,0 0,0 2,0 0,1 1,-1 1,10 0,-29 2,1-1,0 0,0 0,0 0,0 0,0 1,0-1,-1 0,1 1,0-1,0 1,0-1,-1 1,1-1,0 1,-1 0,1-1,0 1,-1 0,1-1,-1 1,1 0,-1 0,1-1,-1 1,0 0,1 0,-1 0,0 0,0 0,0 0,0-1,1 1,-1 0,0 0,-1 0,1 0,0 0,0 0,0 0,0 0,-1-1,1 1,0 0,-1 0,1 0,-1-1,1 1,-1 0,1 0,-1-1,0 1,1 0,-1-1,0 1,1-1,-1 1,0 0,-39 44,-120 97,159-141,0 1,0-1,0 0,-1 1,1 0,1-1,-1 1,0 0,0-1,1 1,-1 0,1 0,-1-1,1 1,0 0,-1 0,1 0,0 0,0-1,1 1,-1 0,0 0,1 0,-1 0,1-1,-1 1,1 0,0-1,0 1,0 0,0-1,0 1,0-1,0 1,0-1,0 0,1 1,-1-1,1 0,-1 0,1 0,0 0,76 23,-68-23,0-1,0 0,0 0,0-1,-1 0,1-1,0 0,-1 0,1-1,-1 0,0-1,6-3,5-5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418 311,'-2'-2,"1"1,0-1,0 0,-1 1,1-1,-1 1,0 0,1 0,-1-1,0 1,0 0,0 0,1 0,-1 1,0-1,0 0,0 1,-1-1,1 1,0 0,0 0,0 0,0 0,0 0,0 0,0 0,0 1,0-1,-2 1,-14 1,-1 1,0 1,1 0,0 1,0 1,0 1,-7 4,-130 75,153-84,0-1,0 1,0 0,0 1,0-1,1 0,-1 1,1-1,0 0,0 1,0-1,0 1,0 0,0-1,1 1,-1 0,1 0,0-1,0 1,0 0,0 0,0-1,1 1,-1 0,1-1,0 1,0 0,0-1,0 1,0-1,0 1,1-1,-1 0,1 1,0-1,-1 0,1 0,0 0,0 0,0-1,1 1,-1 0,0-1,1 0,-1 1,1-1,-1 0,1 0,0-1,-1 1,2 0,132 36,-134-38,1 1,0 0,0 0,0 1,0-1,0 1,-1-1,1 1,0 0,0 0,-1 0,1 0,-1 0,1 1,-1-1,1 1,-1 0,0 0,0 0,0 0,0 0,0 0,0 0,-1 1,1-1,-1 0,1 1,-1 0,0-1,0 1,0 0,-1-1,1 1,0 0,-1 0,0 0,0 0,0-1,0 1,0 0,-1 1,-5 8,-1-1,0 0,-1-1,0 1,0-1,-1-1,-1 0,0 0,0-1,0 0,-1 0,-8 3,-25 21,38-27,-2-1,0 0,1 0,0 1,-1 1,2-1,-1 1,1 0,-1 0,2 1,-1 0,1 0,0 0,0 1,1 0,0 0,1 0,0 0,0 0,0 1,1-1,0 1,1 0,0 0,1-1,-1 1,2 0,0 8,1-10,1 0,0-1,0 0,1 1,0-1,0 0,0-1,1 1,-1-1,1 0,1 0,-1 0,1-1,-1 0,1 0,1 0,-1-1,0 0,1 0,0-1,-1 1,1-2,0 1,0-1,0 0,0 0,0-1,1 0,-1 0,0 0,0-1,0 0,0-1,5-1,-9 1,1 0,-1-1,-1 1,1 0,0-1,-1 1,1-1,-1 0,0 0,1 0,-2 0,1-1,0 1,-1 0,1-1,-1 1,0-1,0 1,0-1,-1 0,1 1,-1-4,2-16</inkml:trace>
  <inkml:trace contextRef="#ctx0" brushRef="#br0" timeOffset="393.827">191 1,'-28'399,"28"-50,29-60,-27-261,-1-1,-2 0,0 1,-2-1,-1 0,-2 0,0 0,-7 17,3-3,12-39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57 626,'9'0,"14"0,7 0,3 0,1 0,-1 0,0 0,-2 0,-1 0,-1 0,-1 0,1 0,-1 0,-1 0,1 0,-4 0</inkml:trace>
  <inkml:trace contextRef="#ctx0" brushRef="#br0" timeOffset="242.402">0 908,'34'0,"25"0,8 0,-4 0,-6-5,-9-1,-8 0,-5 1,-5 1,-2 2,-1 1,-1 1,-4 0</inkml:trace>
  <inkml:trace contextRef="#ctx0" brushRef="#br0" timeOffset="833.921">763 287,'16'35,"-1"1,-3 1,0 0,-3 1,-1 0,-1 0,-3 1,-1-1,-1 1,-3 15,-1-37,2-1,0 0,1 0,0 1,2-1,0 0,0 0,2-1,0 1,0-1,2 0,0 0,1-1,6 10,-13-22,0-1,0 0,0 1,0-1,0 0,0 0,1 0,-1 1,0-1,1-1,-1 1,1 0,-1 0,1 0,-1-1,1 1,-1-1,1 1,0-1,-1 0,1 0,0 1,-1-1,1 0,0 0,-1-1,1 1,0 0,-1-1,1 1,0-1,-1 1,1-1,-1 0,1 1,-1-1,1 0,-1 0,0 0,1 0,-1 0,0-1,0 1,0 0,0-1,0 1,0-1,39-74,108-303,-138 347,2 0,1 1,1 0,1 0,2 2,2 0,0 1,3 0,-22 27,1 0,0 0,-1 0,1 0,0 1,-1-1,1 0,0 1,0-1,-1 0,1 1,0-1,0 1,0 0,0-1,0 1,0 0,0-1,0 1,0 0,0 0,0 0,0 0,0 0,0 0,0 0,0 0,0 0,0 0,0 1,0-1,0 0,0 1,0-1,1 1,6 7</inkml:trace>
  <inkml:trace contextRef="#ctx0" brushRef="#br0" timeOffset="1345.597">1384 823,'34'0,"-28"0,56 6,-61-6,0 1,1-1,-1 1,0-1,0 1,1-1,-1 1,0 0,0-1,0 1,0 0,0 0,0 0,0 0,0 0,0 0,0 0,-1 0,1 0,0 0,-1 1,1-1,-1 0,1 0,-1 1,1-1,-1 0,0 1,0-1,0 0,0 1,0-1,0 0,0 1,0-1,0 0,-1 1,1-1,-1 0,1 1,-1-1,1 0,-4 7,-1 0,1-1,-1 1,-1-1,1 0,-1-1,-1 1,1-1,-1 0,0-1,-4 3,5-4,0 0,0 1,0-1,1 1,-1 1,1-1,1 1,-1 0,1 0,0 0,0 0,0 1,1-1,0 1,1 0,0 0,1-5,1 0,0 0,0 0,0 0,0 0,1 0,-1 0,0 0,1 0,0 0,-1-1,1 1,0 0,0 0,0-1,0 1,0 0,0-1,0 1,1-1,-1 0,1 1,-1-1,1 0,-1 0,1 0,0 0,-1 0,1 0,0 0,0-1,0 1,-1-1,1 1,0-1,0 0,0 1,0-1,0 0,1 0,81-8,22-49,-87 39</inkml:trace>
  <inkml:trace contextRef="#ctx0" brushRef="#br0" timeOffset="1699.341">1976 5,'-5'-5,"-1"8,-5 4,0 5,-4 5,2 6,-3 2,-2 2,0 2,0-4,3-3,-2-3,3-7</inkml:trace>
  <inkml:trace contextRef="#ctx0" brushRef="#br0" timeOffset="3002.093">593 33,'-169'412,"81"-181,-188 444,253-608,17-40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9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1,'-24'0,"-17"9,-7 9,5 5,5 5,9 1,9 1,8 0,11 0,11-6,8-1,6-5,3-6,2-4,2-4,-1-3,-5-1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41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250 508,'-28'6,"1"2,-1 1,2 1,-1 1,2 1,-17 10,40-21,-1 1,0-1,0 0,1 1,-1-1,1 1,-1 0,1 0,0 0,0 0,0 0,0 1,0-1,0 0,1 1,-1 0,1-1,0 1,-1 0,1 0,1 0,-1-1,0 1,1 0,-1 0,1 0,0 0,0 0,0 0,0 0,1 0,-1 0,1 0,0 0,0 0,0 0,0 0,0-1,0 1,1 0,0-1,0 1,74 40,-70-41,1 0,-1 0,0 1,0 0,0 0,0 0,-1 1,1-1,-1 1,0 1,0-1,0 1,-1 0,0 0,2 3,-5-6,0 0,0 1,0-1,-1 0,1 1,-1-1,1 1,-1-1,0 1,0-1,0 1,0-1,-1 1,1-1,-1 1,1-1,-1 0,0 1,0-1,0 0,0 1,0-1,-1 0,1 0,-1 0,1 0,-1 0,0-1,0 1,0 0,0-1,0 1,0-1,0 0,0 0,0 0,-2 1,-90 26,72-31,4-3</inkml:trace>
  <inkml:trace contextRef="#ctx0" brushRef="#br0" timeOffset="347.912">533 141,'-1'301,"-6"-240,-3-1,-2 0,-15 40,9-33,13-48,10-29</inkml:trace>
  <inkml:trace contextRef="#ctx0" brushRef="#br0" timeOffset="603.374">306 593,'39'-4,"22"-3,5 1,-3 1,-8-3,-9-1,-7 2,-5 2,-4 1,-7 2</inkml:trace>
  <inkml:trace contextRef="#ctx0" brushRef="#br0" timeOffset="901.521">843 707,'26'-8,"0"0,-1-1,0-2,-1-1,0 0,0-2,-2-1,19-15,-6-18,-35 47,0-1,0 1,0 0,1 0,-2-1,1 1,0 0,0 0,0 0,0-1,-1 1,1 0,-1 0,1 0,-1 0,1 0,-1 0,0 0,1 0,-1 0,0 0,0 0,0 0,1 0,-1 0,0 1,0-1,0 0,-1 1,1-1,0 1,0-1,0 1,0 0,0-1,-1 1,1 0,0 0,0 0,0 0,-1 0,1 0,0 0,0 0,-1 0,0 1,-8 0,0 0,0 1,0 0,0 1,1 0,-1 0,1 1,-1 1,1-1,0 1,1 1,-1 0,1 0,1 1,-1-1,1 2,0-1,0 1,1 0,0 1,1-1,0 1,0 0,-1 4,3-10,1 1,-1 0,0-1,1 1,0 0,0 0,0 0,0 1,1-1,0 0,0 1,0-1,0 1,1-1,-1 1,1-1,1 1,-1-1,0 1,1-1,0 1,0-1,0 0,1 1,-1-1,1 0,0 0,1 0,-1 0,0 0,1-1,0 1,0-1,0 0,3 3,12 4,0-3</inkml:trace>
  <inkml:trace contextRef="#ctx0" brushRef="#br0" timeOffset="1282.903">1182 819,'178'-221,"-178"220,1 0,-1 0,0 0,1 0,-1 0,1 0,-1 0,1 1,0-1,-1 0,1 0,0 0,-1 1,1-1,0 0,0 1,0-1,0 1,-1-1,1 1,0-1,0 1,0 0,0-1,0 1,0 0,0 0,0 0,0 0,0 0,0 0,0 0,0 0,1 0,-1 0,0 0,0 1,-1-1,1 0,0 1,0-1,0 1,0-1,0 1,0 0,0-1,-1 1,1 0,0-1,-1 1,1 0,0 0,-1 0,1 0,-1-1,1 1,-1 0,1 1,9 26,-9-23,1 1,-1 0,1 0,0-1,0 1,1-1,-1 0,1 0,0 1,1-2,-1 1,1 0,0-1,0 0,1 0,-1 0,1 0,0-1,-1 0,2 0,-1 0,0 0,1-1,-1 0,1 0,3 0,0-1,0 0,0 0,0-2,1 1,-1-1,0 0,0-1,0 0,-1 0,1-1,0 0,-1-1,1 0,-1 0,0 0,-1-1,1-1,-1 1,0-1,0 0,-1-1,0 0,0 0,0 0,-1 0,0-1,2-5,37-62,-33 56</inkml:trace>
  <inkml:trace contextRef="#ctx0" brushRef="#br0" timeOffset="1565.793">2085 0,'0'39,"0"22,0 5,0-3,0-4,0-6,0-7,0-8,0-5,0-2,0-4,0 1,0-2,0 1,0 0,0 1,0-5</inkml:trace>
  <inkml:trace contextRef="#ctx0" brushRef="#br0" timeOffset="1815.67">1774 367,'39'0,"36"0,10 0,1 0,-10 0,-13 0,-12 0,-11 0,-6 0,-10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86,'-13'16,"1"1,1 0,0 0,1 1,1 0,1 1,1 0,0 1,2-1,0 1,-1 13,6-31,-1 0,1 0,0 0,0 0,0 0,1 0,-1 1,1-1,-1 0,1 0,-1 0,1 0,0 0,0-1,0 1,0 0,0 0,1-1,-1 1,0 0,1-1,0 1,-1-1,1 0,0 0,-1 1,1-1,0 0,0 0,0-1,0 1,0 0,0-1,0 1,0-1,0 0,0 1,0-1,0 0,1 0,-1-1,0 1,0 0,0-1,1 1,92-33,-81 24,-1 0,1-1,-2-1,1 0,-1-1,-1 0,0 0,-1-2,0 1,-1-1,-1 0,0-1,-1 0,4-12,-9 23,-1-1,0 1,0 0,-1-1,1 0,-1 1,0-1,0 1,-1-1,1 1,-1-1,0 1,0-1,0 1,-1 0,0 0,0-1,0 1,0 0,0 1,-1-1,0 0,0 1,0-1,0 1,0 0,-1 0,1 0,-1 0,0 1,0 0,0 0,0 0,0 0,0 0,-1 1,1 0,-1 0,1 0,-1 0,1 1,-4 0,-49 5,31 1</inkml:trace>
  <inkml:trace contextRef="#ctx0" brushRef="#br0" timeOffset="500.134">472 396,'36'-106,"-26"69,2 1,2 1,1 0,1 1,2 0,10-11,-28 45,0 1,0-1,0 1,0-1,1 1,-1-1,0 0,0 1,0-1,0 1,1-1,-1 0,0 1,1-1,-1 0,0 1,1-1,-1 0,0 1,1-1,-1 0,0 0,1 1,-1-1,1 0,-1 0,1 0,-1 0,0 1,1-1,-1 0,1 0,-1 0,1 0,-1 0,1 0,-1 0,1 0,-1-1,0 1,1 0,-1 0,1 0,-1 0,1-1,-1 1,0 0,1 0,-1-1,0 1,1 0,-1-1,0 1,1 0,-1-1,0 1,0 0,1-1,-1 1,0-1,0 1,0 0,1-1,-1 1,0-1,0 1,0-1,0 1,3 39,-3-34,-1 28,12 97,-10-126,1 0,-1 0,1 0,0 0,0 0,0-1,1 1,-1-1,1 1,0-1,0 0,0 0,0 0,1-1,-1 1,1-1,-1 0,1 0,0 0,0 0,0-1,0 1,0-1,0 0,0 0,1-1,-1 1,4-1,2-2,1-1,-1 0,0-1,0 0,0 0,-1-1,1 0,-1-1,0 0,-1 0,1-1,-1 0,0-1,-1 1,0-1,0-1,-1 0,0 0,-1 0,0 0,3-9,20-33,-18 28</inkml:trace>
  <inkml:trace contextRef="#ctx0" brushRef="#br0" timeOffset="948.502">1432 1,'-19'-1,"0"1,0 1,0 1,0 1,0 0,1 2,-1 0,1 1,0 1,1 0,-3 3,19-10,0 1,0-1,0 1,0 0,0 0,0 0,1-1,-1 1,0 0,0 0,1 0,-1 0,1 0,-1 0,1 0,-1 1,1-1,-1 0,1 0,0 0,0 0,0 1,0-1,0 0,0 0,0 0,0 0,0 1,0-1,0 0,1 0,-1 0,1 0,-1 0,1 1,-1-1,1 0,0 0,-1 0,1 0,0-1,0 1,0 0,-1 0,1 0,0-1,0 1,0 0,1-1,52 35,-51-34,1 1,-1 0,0 0,1 0,-1 0,0 1,-1-1,1 1,0-1,-1 1,1 0,-1 0,0 1,0-1,0 0,-1 1,1-1,-1 1,1-1,-1 1,0 0,-1-1,1 1,-1 0,0 0,1-1,-2 1,1 0,0 0,-1-1,0 1,0 0,0 0,0-1,0 1,-1-1,1 1,-1-1,0 0,0 0,-1 0,1 0,-1 0,-2 2,-87 60,52-44,37-19,2 0,-1-1,1 0,-1 0,1 0,-1 0,0 0,1 0,-1 0,0 0,0-1,1 1,-1 0,0-1,0 0,0 1,0-1,0 0,0 0,1 0,-1 0,0-1,0 1,0 0,-1-1,1-7</inkml:trace>
  <inkml:trace contextRef="#ctx0" brushRef="#br0" timeOffset="1194.944">1488 86,'-4'34,"-3"15,6 0,2-9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41,'0'-41,"0"58,-26 199,23 77,3-290,-1-2,1 1,-1-1,1 1,-1-1,1 1,0-1,0 1,-1-1,1 1,1 0,-1-1,0 1,0-1,0 1,1-1,-1 1,1-1,-1 1,1-1,0 1,-1-1,1 0,0 1,0-1,0 0,0 0,0 0,0 0,1 1,-1-2,0 1,0 0,1 0,-1 0,1 0,-1-1,0 1,1-1,-1 1,1-1,0 0,-1 1,1-1,126-74,-60 29,33-3,-97 47,1-1,-1 1,0 0,1 0,-1 0,0 1,1-1,-1 1,1 0,-1 1,1-1,-1 1,0 0,1 0,-1 0,0 0,0 1,0 0,0 0,0 0,0 0,0 1,2 1,-3 3,0 0,0 1,0-1,-1 0,0 1,-1-1,1 1,-1 0,-1-1,0 1,0 0,0-1,-1 1,0 0,-1-1,0 1,0-1,0 1,-1-1,0 0,0 0,-1 0,0-1,0 1,-1-1,-4 5,6-4,-1-1,0 0,0 0,-1 0,1 0,-1-1,-1 0,1 0,-1 0,0-1,0 0,0 0,0 0,-1-1,1 0,-1 0,0 0,0-1,0 0,-1-1,1 1,0-1,0-1,-3 1,0-1,0 1,0-1,1-1,-1 1,0-2,1 1,-1-1,1-1,0 0,0 0,0-1,0 0,0 0,1-1,-1 0,1-1,1 0,-1 0,1 0,0-1,1 0,-1-1,1-1,4 7,1 0,0 0,0-1,0 1,0-1,0 1,1-1,-1 1,1-1,0 1,-1-1,1 1,0-1,1 1,-1-1,0 1,1-1,-1 1,1-1,0 1,0-1,0 1,0-1,8-10</inkml:trace>
  <inkml:trace contextRef="#ctx0" brushRef="#br0" timeOffset="332.621">626 606,'49'-21,"-1"-2,0-2,-2-2,10-9,4-25,-58 60,-1-1,1 0,-1 0,0 0,0 0,0 0,0 0,0 0,-1 0,1 0,-1-1,1 1,-1 0,0 0,1-1,-1 1,-1 0,1-1,0 1,0 0,-1 0,1 0,-1-1,0 1,0 0,0 0,0 0,0 0,0 0,0 0,-1 1,1-1,-1 0,1 1,-2-2,-2 1,-1 0,0 1,1 0,-1 0,0 0,1 0,-1 1,0 0,0 0,0 1,1-1,-1 1,0 0,1 1,-1 0,1 0,-1 0,1 0,0 1,0 0,0 0,0 0,0 1,1-1,0 1,0 0,0 1,-7 3,1 1,0 1,1 0,0 0,1 1,0 0,1 1,0-1,1 1,0 1,0-1,2 1,0 0,-2 6,6-13,0 0,0 0,0 0,1 0,0-1,0 1,1 0,-1 0,1-1,0 1,1-1,-1 0,1 1,0-1,0 0,1-1,0 1,0-1,0 1,0-1,0 0,1-1,0 1,0-1,0 0,0 0,0 0,1-1,-1 0,1 0,-1 0,1-1,0 0,0 0,0 0,0-1,-1 0,1 0,6-1,44 1,-31-1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52,'-2'1,"1"0,-1 0,1 0,0 0,-1 0,1 1,0-1,0 0,0 1,0-1,0 1,0 0,1-1,-1 1,0-1,1 1,-1 0,1 0,0-1,-1 1,1 0,0 0,0-1,0 1,0 0,1 0,-1-1,0 1,1 0,-1 0,1-1,0 1,-1-1,1 1,0 0,0-1,1 6,60 234,-50-157,-5-52,-3 0,0 0,-2 1,-1-1,-2 1,-5 31,5-52,-1 1,-1-1,0 0,-1 1,0-1,-1-1,0 1,0-1,-2 0,1 0,-1 0,-1-1,0 0,-2 1,-2-2,0 1,0-2,-1 0,0 0,-1-1,0-1,0 0,0-1,0 0,-1-1,0-1,0-1,0 0,0 0,0-2,-13 0,24 0,0-1,0 1,0 0,0-1,0 0,0 0,0 0,1 0,-1-1,1 1,-1-1,1 0,-1 0,1 0,0-1,0 1,0-1,0 0,0 0,1 0,-1-1,-6-12</inkml:trace>
  <inkml:trace contextRef="#ctx0" brushRef="#br0" timeOffset="385.41">1 165,'78'-27,"353"-98,-349 113,-65 16</inkml:trace>
  <inkml:trace contextRef="#ctx0" brushRef="#br0" timeOffset="1721.727">848 504,'-4'10,"1"-1,1 1,0 0,1 0,-1 0,2 0,0 0,0 0,0 0,2 0,-1 0,1 0,0 0,1-1,0 1,1-1,0 0,1 0,-1 0,2 0,-1-1,1 0,0 0,1 0,0-1,0 0,6 4,-10-9,0-1,0 1,0 0,1-1,-1 0,1 0,-1 0,1 0,0 0,-1-1,1 0,0 1,-1-2,1 1,0 0,-1-1,1 1,-1-1,1 0,0 0,-1 0,0-1,1 1,-1-1,0 0,1 0,77-61,5-44,-70 97,-18 31,0-10,0 4,1-1,0 1,1 0,0 0,1-1,1 1,0 0,3 6,-4-17,0 1,1 0,-1-1,1 0,0 1,1-1,-1 0,1 0,0 0,0-1,0 1,0 0,1-1,-1 0,1 0,0 0,0-1,0 1,0-1,0 0,1 0,-1 0,1 0,-1-1,1 0,0 0,4 0,5-2,0-2,0 0,0 0,-1-1,1-1,-1 0,0-1,0-1,-1 0,0 0,0-1,-1-1,0 0,0 0,-1-1,0-1,-1 1,0-1,3-7,6-2,44-54,-47 53,1 0,1 2,1 0,1 1,20-15,-36 32,-1 0,1 0,0 0,-1 0,1 1,0-1,0 1,-1 0,1 0,0 0,0 0,-1 0,1 0,0 1,0-1,-1 1,1 0,0 0,-1 0,1 0,-1 1,0-1,1 1,-1-1,0 1,0 0,0 0,0 0,0 0,0 0,0 0,-1 0,1 1,-1-1,0 1,1-1,-1 1,-1-1,1 1,0 0,0-1,-1 1,0 0,1 0,-1-1,0 1,-1 1,6 12,-1-10,-1 1,0-1,-1 0,1 1,-1 0,-1-1,1 1,-1 0,0 0,-1 0,0 0,0 0,0 0,-1 0,0 0,0 0,-1-1,0 1,0 0,0-1,-1 1,0-1,0 0,-1 0,0 0,0 0,0-1,-4 4,-5 1,0 0,-1-1,0 0,0-1,-1-1,0 0,0-1,-13 3,95-7,-46-3,1-1,-1-1,0 0,0-2,-1 0,1-2,15-6,-35 12,29-10,0-2,0-1,-1-1,-1-1,-1-2,9-8,-18 12,0-1,-1-1,-1-1,-1 0,0-1,-1-1,-1 0,-1-1,-1 0,-1-1,0 0,-2 0,0-1,-1 0,-2-1,0 0,1-19,-4 26,0 0,-1-1,-1 1,0-1,-1 1,-1-1,0 1,-2 0,0 0,0 0,-2 1,0-1,-4-7,9 22,0-1,0 1,0-1,0 1,0-1,0 1,0 0,0 0,-1-1,1 1,0 0,-1 0,1 1,-1-1,1 0,-1 0,1 1,-1-1,0 1,1-1,-1 1,0 0,1-1,-1 1,0 0,0 0,1 0,-1 0,0 1,1-1,-1 0,0 1,1-1,-1 1,1 0,-1 0,0-1,1 1,0 0,-1 0,1 0,0 0,-1 1,1-1,0 0,0 0,0 1,0-1,0 1,0-1,0 1,1-1,-1 1,0 0,1-1,0 1,-1 0,1-1,0 1,0 0,0-1,0 2,-5 23,2 1,1 0,1 0,1 0,2 0,2 12,42 181,16-16,-33-125,-24-101,-5 4</inkml:trace>
  <inkml:trace contextRef="#ctx0" brushRef="#br0" timeOffset="1967.059">2033 334,'43'0,"33"-5,9-1,0 0,-11-4,-12 0,-12 2,-10 2,-7 2,-4-3,-7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55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28 114,'0'-1,"0"1,0-1,0 0,0 1,0-1,1 0,-1 1,0-1,0 1,1-1,-1 0,0 1,1-1,-1 1,0-1,1 1,-1-1,1 1,-1-1,1 1,-1 0,1-1,-1 1,1 0,-1-1,1 1,0 0,-1 0,1-1,-1 1,1 0,0 0,-1 0,1 0,0 0,-1 0,1 0,0 0,-1 0,1 0,0 0,-1 1,1-1,-1 0,1 0,0 1,-1-1,1 0,-1 1,1-1,-1 0,1 1,-1-1,1 1,-1-1,1 1,-1-1,0 1,1-1,-1 1,0-1,1 1,-1 0,0-1,0 1,0 0,1-1,-1 1,0 0,16 50,-16-50,5 25,-2 1,-1-1,-1 1,-1-1,-1 1,-1-1,-2 1,-6 22,-30 176,39-201</inkml:trace>
  <inkml:trace contextRef="#ctx0" brushRef="#br0" timeOffset="250.185">254 763,'-10'9,"-7"9,-2 5,-2 0,3-1,-1-2,-1-1,-3 1,-2-2,4 0,0-3,3-9,6-5</inkml:trace>
  <inkml:trace contextRef="#ctx0" brushRef="#br0" timeOffset="251.185">0 791,'0'5,"0"6,5 6,1 6,5-2,0 0,4-3,-2 0,3-3,2 1,4 2,3-1,-3 0,-1-2,1-3,-3-5</inkml:trace>
  <inkml:trace contextRef="#ctx0" brushRef="#br0" timeOffset="252.185">621 1,'30'81,"-20"-39,-2 0,-2 0,-2 0,-2 1,-1-1,-4 25,1 13,-18 84,23-146</inkml:trace>
  <inkml:trace contextRef="#ctx0" brushRef="#br0" timeOffset="253.185">818 819,'0'0,"-4"0,-3 5,-4 1,0 5,-3 6,-5 3,-2 5,1 2,-1-4,4 0,-1-5,4 0,-2-3,3-5</inkml:trace>
  <inkml:trace contextRef="#ctx0" brushRef="#br0" timeOffset="254.185">649 819,'0'0,"5"0,1 5,5 1,0 5,4 1,-2 2,3 0,-2 1,1-1,-1 2,1 2,-1 4,1-3,-2 1,-3 2,-3-4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0,'0'5,"0"11,0 8,0 4,0 2,0 2,0-1,0 0,0-2,0-9,5-9,1-6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1,'4'14,"7"10,2 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0:2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13,'-5'-2,"0"0,-1 0,1 0,0 1,-1 0,1 0,0 0,-1 1,1 0,-1 0,1 0,-1 0,1 1,-1 0,1 0,-1 1,1 0,0 0,-2 0,7-1,-4-1,1 0,-1 0,1 1,-1 0,1-1,0 1,-1 0,1 1,0-1,0 1,-1-1,1 1,1 0,-1 0,0 1,0-1,1 0,-1 1,1-1,0 1,0 0,0 0,0 0,0 0,1 0,-1 0,1 1,0-1,0 0,0 1,0-1,1 1,-1-1,1 1,0-1,0 1,0-1,1 1,-1-1,1 1,0-1,0 1,0-1,0 0,2 3,59 81,-58-78,-2-7,1 1,-1 0,0-1,0 1,-1 0,1 0,-1 0,1 1,-1-1,0 0,0 1,0-1,-1 0,1 1,-1-1,0 1,0-1,0 1,0-1,-1 0,1 1,-1-1,0 1,0-1,0 0,-1 0,1 0,-1 1,1-1,-1-1,0 1,0 0,-1 0,1-1,0 1,-3 1,-5 1,-1 0,1-1,-1 0,0 0,0-1,0-1,-1 1,1-2,-1 0,1 0,-1-1,1-1,-1 0,-8-2,1-2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28:00.23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5136 672,'-10'0,"-7"4,-7 3,2 4,9 0,7-6,9-5,4-6,5-3,2-4,-3 5,-7 3,-5 3</inkml:trace>
  <inkml:trace contextRef="#ctx0" brushRef="#br0" timeOffset="513.836">5108 897,'-5'5,"4"1,6 0,2-6,5-3,-4-1,-4 6,-7 1,-8 6,-7 1,0 3,8 1,5-4</inkml:trace>
  <inkml:trace contextRef="#ctx0" brushRef="#br0" timeOffset="-4982.068">2934 530,'9'-15,"-10"22,-13 28,-167 416,104-250,75-171,19-36,-4-13,1-2</inkml:trace>
  <inkml:trace contextRef="#ctx0" brushRef="#br0" timeOffset="-4449.791">2907 502,'55'284,"-25"-115,9-11,-38-156,1 0,-1 0,0 0,1-1,-1 1,1 0,0-1,-1 1,1 0,0-1,0 0,0 0,0 1,0-1,1 0,-1-1,0 1,0 0,1-1,-1 1,0-1,1 0,-1 1,0-1,1 0,-1-1,0 1,1 0,-1-1,0 1,1-1,-1 0,0 0,0 0,0 0,0 0,0 0,0 0,0-1,0 1,0-1,0 1,-1-1,1 0,-1 0,1 0,-1 0,0 0,0 0,0 0,0 0,0 0,0 0,0-1,-1 1,1-2,78-229,-17-11,-31 102,-23 125</inkml:trace>
  <inkml:trace contextRef="#ctx0" brushRef="#br0" timeOffset="-4020.498">3584 812,'-4'6,"-7"9,0-1,1 1,1 1,0-1,1 2,1-1,0 1,2 0,0 1,0-1,2 1,-2 17,5-33,0 1,1-1,-1 0,0 0,1 1,-1-1,1 0,0 0,0 0,0 0,0 0,0 0,0 0,1 0,-1 0,0-1,1 1,0 0,-1-1,1 1,0-1,0 0,0 0,0 1,0-1,0 0,0-1,0 1,0 0,0-1,1 1,-1-1,0 1,0-1,1 0,-1 0,0 0,0-1,1 1,-1 0,86-34,-82 29,0-1,0 0,-1 0,0 0,0-1,0 0,-1 0,0 0,0 0,-1 0,0-1,-1 0,1 0,-1 1,-1-1,1-1,-2 1,1 0,-1 0,0 0,-1 0,1 0,-2 0,1 0,-1 0,0 0,-1 0,0 0,1 5,0 1,1-1,-1 0,0 1,0-1,-1 1,1 0,-1 0,1 0,-1 0,1 0,-1 0,0 1,0-1,0 1,0 0,0 0,0 0,0 0,-18-3</inkml:trace>
  <inkml:trace contextRef="#ctx0" brushRef="#br0" timeOffset="-3605.972">4064 332,'-13'35,"1"0,2 1,2 0,1 0,2 1,1 0,2 0,1 0,3-1,0 1,-3-17,-1 0,-1-1,0 0,-2 1,0-2,-2 1,-4 9,-2 10,-11 12,19-48,1-7</inkml:trace>
  <inkml:trace contextRef="#ctx0" brushRef="#br0" timeOffset="-3346.32">3725 728,'38'0,"28"0,6 0,-3 0,-9 0,-10 0,-8 0,-12 0</inkml:trace>
  <inkml:trace contextRef="#ctx0" brushRef="#br0" timeOffset="-2955.176">4318 812,'24'-4,"0"-2,-1-1,0-1,0-1,0-1,-1-1,-1-1,0-1,16-13,-35 26,0-1,0 0,-1 0,1 0,0-1,-1 1,1 0,-1-1,1 1,-1-1,1 1,-1-1,0 0,0 1,0-1,0 0,0 0,-1 0,1 0,0 0,-1 0,1 0,-1 0,0 0,0 0,0 0,0 0,0 0,0 0,0 0,-1 0,1 0,-1 0,1 0,-1 0,0 0,0 0,0 1,0-1,0 0,0 1,0-1,-1 0,1 1,-1-1,1 1,-1 0,1 0,-1-1,0 1,0 0,1 0,-1 1,0-1,0 0,0 1,-1-1,-10 0,-1 0,1 1,0 0,0 1,0 1,-1 0,1 1,1 0,-1 1,0 0,1 1,0 0,0 1,1 1,-1 0,1 0,1 1,-1 1,2 0,-1 0,1 0,0 2,1-1,2-2,0-1,0 1,1 0,0 0,0 0,1 1,0-1,1 1,0 0,0 0,1 1,0-1,0 0,1 1,1-1,-1 1,2-1,-1 1,2 1,1-4,2 1,-1-1,1 0,0-1,0 1,1-1,0 0,0-1,0 1,1-1,0-1,0 1,0-1,1 0,-1-1,8 3,264 83,-257-81</inkml:trace>
  <inkml:trace contextRef="#ctx0" brushRef="#br0" timeOffset="-584.104">2596 1406,'26'0,"188"0,207-28,370-92,-516 78,-117 31,-146 12</inkml:trace>
  <inkml:trace contextRef="#ctx0" brushRef="#br0" timeOffset="3366.846">6293 418,'-3'-6,"0"-1,0 2,-1-1,0 0,0 1,0-1,-1 1,0 0,0 1,0-1,0 1,-1 0,0 1,0-1,0 1,0 0,0 0,-1 1,1 0,-1 0,0 1,1-1,-1 2,0-1,0 1,0 0,0 0,-6 1,-5 6,1 1,0 0,0 1,0 1,1 0,1 1,0 1,0 1,1 0,1 1,0 0,-2 0,1 0,1 1,0 0,1 1,0 0,1 1,2 0,-1 1,2 0,0 1,1-1,2 1,-1 1,2-1,1 1,4-8,0 0,1 0,1-1,0 1,1-1,0 1,0-1,1 0,1-1,0 1,0-1,1-1,0 1,1-1,0 0,1-1,0 0,0 0,0-1,1 0,0 0,0-1,1-1,0 0,0 0,0-1,1-1,-1 0,2 0,131 28,-121-31</inkml:trace>
  <inkml:trace contextRef="#ctx0" brushRef="#br0" timeOffset="4181.912">6914 672,'-28'-1,"1"2,-1 1,0 1,1 1,0 2,0 1,0 0,1 2,1 2,-3 1,21-7,-1 0,1 0,0 1,1 0,0 0,0 0,0 1,1 0,-1 0,2 1,-1-1,1 1,0 0,1 0,0 0,0 1,1-1,0 1,0-1,1 1,0 0,1 0,0 0,1 6,-1-11,1 0,0-1,0 1,0 0,1 0,0 0,-1-1,1 1,0-1,1 1,-1-1,1 0,-1 0,1 0,0 0,0-1,0 1,0-1,1 0,-1 1,1-1,-1-1,1 1,0-1,0 1,0-1,0 0,0-1,0 1,0 0,0-1,0 0,0 0,0-1,0 1,0-1,0 1,0-1,-1 0,1-1,0 1,0-1,-1 0,2 0,19-6,-1-2,0 0,0-2,-1 0,0-2,-1 0,-1-1,0-1,-1-1,-1-1,0 0,-2-2,3-4,19-37,-64 98,25-31,0 0,1 0,0 1,1-1,-1 0,1 0,0 1,1-1,0 0,-1 0,2 0,-1 0,1-1,0 1,0-1,1 0,-1 1,1-1,0-1,1 1,-1-1,1 0,0 0,0 0,0 0,0-1,1 0,0 0,-1 0,1-1,0 0,1 0,31 16,-21-10</inkml:trace>
  <inkml:trace contextRef="#ctx0" brushRef="#br0" timeOffset="4701.388">7224 953,'208'-279,"-208"279,1 0,-1-1,0 1,1-1,-1 1,1 0,-1-1,1 1,-1 0,1 0,-1-1,1 1,0 0,-1 0,1 0,-1 0,1 0,-1 0,1 0,0 0,-1 0,1 0,-1 0,1 0,-1 0,1 0,0 1,-1-1,1 0,-1 0,1 1,-1-1,1 0,-1 0,1 1,-1-1,0 1,1-1,-1 1,1-1,-1 0,0 1,1-1,-1 1,0-1,0 1,1 0,-1-1,0 1,0-1,0 1,0-1,0 1,0 0,0-1,0 1,0-1,0 1,13 48,-10-35,-2-9,-1-1,2 1,-1 0,0-1,1 1,0-1,0 0,0 0,1 1,-1-1,1-1,0 1,0 0,0-1,1 1,-1-1,1 0,0 0,0-1,0 1,0-1,0 0,0 0,1 0,-1 0,1-1,0 0,-1 0,1 0,0 0,-1-1,1 0,0 0,2 0,4-2,0-1,0 0,0 0,0-1,0-1,-1 0,0 0,0-1,0 0,-1-1,0 0,0 0,-1-1,0 0,0-1,-1 0,0 0,0 0,-1-1,0 0,-1 0,0-1,0-3,7-11</inkml:trace>
  <inkml:trace contextRef="#ctx0" brushRef="#br0" timeOffset="67119.514">12869 530,'-19'-10,"11"5,0 1,0 0,0 0,-1 1,1 0,-1 1,0 0,0 0,0 1,0 0,0 0,-6 1,6 1,1 1,-1 0,1 0,0 1,-1 0,1 0,0 1,1 0,-1 1,1 0,0 0,0 0,0 1,1 0,0 0,0 1,0-1,1 1,0 1,0-1,1 1,0-1,0 1,1 1,0-1,1 0,-1 1,2-1,-1 1,1 0,0-1,1 1,0 5,-1-8,0 0,1 0,-1 0,1 0,0 1,1-1,-1 0,1 0,1 0,-1 0,1 0,0-1,0 1,0 0,1-1,0 1,0-1,1 0,-1 0,1 0,0-1,0 1,1-1,-1 0,1 0,0-1,0 1,0-1,1 0,-1 0,4 0,-1-1,0 0,-1-1,1-1,0 1,-1-1,1-1,0 1,0-1,-1-1,1 1,-1-1,1 0,-1-1,0 0,0 0,0-1,0 0,-1 0,1 0,2-4,8-5,-1 0,0-2,-1 0,-1-1,0 0,10-18,68-134,-75 202,-15-24,0-1,1 0,1 0,0 0,0-1,1 1,-1-1,2 0,-1-1,1 1,1-1,-1 0,1 0,0-1,1 0,-1 0,1-1,1 0,-1 0,0-1,4 1,8-1</inkml:trace>
  <inkml:trace contextRef="#ctx0" brushRef="#br0" timeOffset="67705.539">13490 502,'-20'19,"2"0,0 2,1 0,1 1,0 0,2 1,1 1,-3 10,14-30,0-1,0 1,1 0,0 0,0 0,0 0,0 0,1 0,-1 0,1 0,0 0,0 0,1 0,-1 0,1 0,0 0,0 0,0 0,1 0,-1-1,1 1,0 0,0-1,0 1,0-1,1 0,-1 0,1 0,0 0,0 0,0-1,0 1,1-1,-1 0,1 0,-1 0,1 0,0 0,0-1,0 0,-1 0,1 0,0 0,0-1,1 1,-1-1,4 0,4-3,0 1,0-2,0 0,0 0,0-1,-1 0,0-1,0-1,-1 0,0 0,0-1,0 0,-1 0,0-1,-1-1,0 1,0-1,-1-1,3-6,10-17,-1-1,-2 0,-2-1,-1-1,-2 0,-1-1,-2 0,-2-1,3-35,-8 63,-1 0,0 1,0-1,-1 0,0 1,-1-1,0 0,-1 1,0-1,-1 1,0 0,0-1,-1 1,-1 1,1-1,-2 1,1 0,-1 0,-1 0,1 1,-1 0,-6-5,10 11,0 0,-1 0,1 1,-1-1,1 1,-1 0,0 0,1 0,-1 1,0-1,0 1,1 0,-1 0,0 0,0 0,1 1,-1-1,0 1,0 0,1 0,-1 0,1 1,-1 0,1-1,0 1,-1 0,1 0,0 1,0-1,1 1,-3 1,-1 3,-1-1,2 1,-1 1,1-1,0 1,0-1,1 2,0-1,1 0,0 1,0-1,0 1,1 1,-1 5,1 1,0 0,1 0,1 0,0 0,1 1,1-2,0 1,2 0,-1 0,2-1,0 0,1 0,1 0,0-1,3 6,120 159,-69-106,-44-62</inkml:trace>
  <inkml:trace contextRef="#ctx0" brushRef="#br0" timeOffset="68354.641">14224 446,'-14'5,"1"1,0 0,0 1,1 1,0 0,0 0,1 1,0 1,0 0,1 0,1 1,0 1,0-1,1 1,0 1,1-1,1 2,-4 8,10-17,0 0,1-1,-1 1,1 0,0-1,0 1,0-1,1 0,0 1,0-1,0 0,0 0,1 0,-1 0,1 0,0-1,0 1,0-1,1 0,-1 0,1 0,0 0,0-1,0 1,0-1,0 0,0 0,0-1,1 1,-1-1,1 0,-1 0,1 0,0-1,-1 0,1 0,0 0,-1 0,1-1,-1 0,1 1,-1-2,1 1,-1-1,3 0,12-9,-2 0,0-1,0-1,-1-1,-1 0,0-1,-1 0,0-1,-1-1,-1 0,-1-1,-1 0,0-1,-1 0,-1 0,-1-1,-1 0,3-16,-1 14,-1 0,0-1,-2 0,-1 0,-1-1,-1 1,-1-1,-1 1,-1-1,-1 1,-1-1,-1 1,-1 0,-5-12,10 32,-1 0,1 1,-1-1,0 0,0 0,0 1,-1-1,1 1,-1-1,1 1,-1-1,0 1,0 0,0 0,0 0,0 0,-1 0,1 1,0-1,-1 1,1-1,-1 1,0 0,1 0,-1 0,0 0,0 0,0 1,0-1,1 1,-1 0,0 0,0 0,0 0,0 1,0-1,0 1,1-1,-1 1,0 0,0 0,-8 6,1 0,-1 1,1 0,1 0,-1 1,2 1,-1-1,1 1,1 1,-1 0,2 0,0 0,0 0,1 1,0 0,1 0,1 1,0-1,0 1,1 0,1-1,0 1,1 0,1 8,-3-2,2 0,0 0,1 0,1 0,1 0,0 0,2-1,0 1,1-1,0 0,2-1,0 0,1 0,1 0,0-1,1-1,1 0,12 12,10 0,1-1,2-1,0-2,1-2,18 6,-25-11,-13-7</inkml:trace>
  <inkml:trace contextRef="#ctx0" brushRef="#br0" timeOffset="70819.235">16002 530,'-2'-4,"1"1,-1 0,0-1,0 1,-1 0,1 0,0 0,-1 1,0-1,0 1,0-1,0 1,0 0,0 0,-1 0,1 0,-1 1,1 0,-1-1,1 1,-1 1,0-1,0 0,1 1,-1 0,-1 0,-9-1,-1 1,0 0,1 1,-1 1,1 1,-1 0,1 0,0 2,0-1,1 2,0 0,-1 1,2 0,-1 1,1 0,1 1,-1 0,1 1,1 0,-5 6,12-12,0-1,1 1,0-1,-1 1,1-1,1 1,-1 0,0 0,1 0,0 0,0 1,0-1,1 0,-1 0,1 0,0 1,0-1,0 0,1 0,-1 1,1-1,0 0,1 0,-1 0,1 0,-1 0,1 0,0-1,1 1,-1 0,1-1,-1 0,1 1,0-1,0-1,0 1,1 0,-1-1,1 1,-1-1,1 0,0 0,0-1,0 1,0-1,0 0,0 0,0 0,1 0,-1-1,0 1,1-1,12 1,0 0,-1 0,1-2,0 0,-1-1,1-1,-1 0,1-1,-1-1,0 0,-1-1,1-1,-1-1,-1 0,1-1,-2 0,1-1,-1 0,0-2,-1 1,-1-1,3-5,86-92,-99 108,-1 0,1 0,-1 0,1 1,0-1,-1 0,1 0,0 1,0-1,0 1,0-1,-1 1,1-1,0 1,0-1,0 1,0 0,0-1,0 1,0 0,0 0,0 0,0 0,0 0,0 0,0 0,0 0,0 0,0 1,0-1,0 0,0 1,0-1,0 0,0 1,0-1,0 1,-1 0,1-1,0 1,0 0,-1-1,1 1,0 0,0 1,20 49,-13-28,-5-16,0 0,1 0,0 0,1 0,-1-1,1 0,0 0,1 0,-1-1,1 0,1 0,-1 0,0-1,1 0,0 0,0 0,0-1,6 2,9 3</inkml:trace>
  <inkml:trace contextRef="#ctx0" brushRef="#br0" timeOffset="71518.431">17384 418,'-6'-3,"0"1,0 0,0 1,0-1,-1 1,1 0,0 1,-1 0,1 0,-1 0,1 1,-1 0,1 0,0 0,0 1,-1 0,1 0,0 1,1-1,-1 1,-3 3,-4 2,0 0,1 1,0 0,0 1,1 1,0 0,1 0,-6 10,12-17,1 0,-1 0,1 0,0 0,0 1,1-1,-1 1,1 0,0 0,0 0,0 0,1 0,0 0,0 0,0 0,1 1,0-1,0 0,0 0,0 1,1-1,0 0,0 0,0 0,1 1,0-2,0 1,0 0,0 0,1-1,0 1,0-1,0 0,1 1,-1-2,1 1,0 0,0-1,0 0,5 3,0-3,0-1,1 1,-1-2,1 0,0 0,-1 0,1-1,0-1,-1 0,1 0,0-1,-1 0,0 0,1-1,-1-1,0 1,0-2,0 1,12-7</inkml:trace>
  <inkml:trace contextRef="#ctx0" brushRef="#br0" timeOffset="71854.372">17695 473,'-9'13,"0"1,2 0,-1 0,2 0,0 1,1 0,0 0,1 0,1 1,0-1,1 1,1 0,0 0,1 0,1 0,0-13,0 0,0 0,1 0,-1 0,1-1,-1 1,1 0,0-1,0 1,0-1,0 0,0 1,1-1,-1 0,1-1,0 1,-1 0,1-1,0 1,0-1,0 0,0 0,0 0,0 0,0-1,0 1,0-1,0 0,1 1,-1-2,0 1,0 0,0-1,0 1,0-1,2 0,110-45,-104 38,0 0,0-1,0-1,-1 0,-1 0,0-1,0 0,-1-1,-1 0,0 0,0-1,-1 1,-1-1,0-1,-1 1,0-1,1-10,-5 19,-1 0,1 0,-1 0,0 0,0 0,0 0,-1 1,0-1,0 0,0 1,0-1,-1 1,0 0,0 0,0 0,0 0,-1 1,1-1,-1 1,0 0,0 0,0 0,0 0,-1 1,1 0,-1-1,0 2,1-1,-1 1,0-1,0 1,0 1,0-1,0 1,0 0,0 0,0 0,0 0,0 1,0 0,0 0,1 1,-1-1,0 1,-1 1,-41 20,29-13</inkml:trace>
  <inkml:trace contextRef="#ctx0" brushRef="#br0" timeOffset="72389.541">18034 756,'28'-23,"-1"-1,-1-2,-1 0,-1-2,-2-1,-1 0,13-26,-27 43,-6 11,-7 22,7 73,-1-92,1 1,-1-1,1 1,0-1,0 1,0-1,1 0,-1 0,0 1,1-1,-1 0,1 0,0 0,0-1,0 1,0 0,0-1,0 1,0-1,0 0,1 1,-1-1,0 0,1 0,-1-1,1 1,-1-1,1 1,0-1,-1 0,1 0,-1 0,1 0,2 0,5-4,0 0,0-1,0 0,0 0,-1-1,0-1,0 1,-1-1,0-1,0 0,0 0,-1 0,-1-1,1 0,-1 0,-1-1,0 0,0 0,-1 0,0 0,-1-1,0 1,0-4,6-9,0 5</inkml:trace>
  <inkml:trace contextRef="#ctx0" brushRef="#br0" timeOffset="73459.133">18993 389,'-6'-4,"0"1,-1 0,1 0,-1 0,0 1,0 0,1 0,-1 1,0 0,-1 0,1 1,0 0,0 0,0 0,0 1,0 0,0 0,0 1,-1 1,0-2,0 0,0 1,0 0,0 0,0 1,1 0,-1 1,1 0,0 0,0 0,0 1,0 0,1 0,0 1,0 0,-3 3,9-7,-1 0,0 0,1 0,-1-1,1 1,-1 0,1 0,0 0,0 0,0 0,0 0,0 0,0 0,1 0,-1-1,1 1,-1 0,1 0,0 0,-1 0,1-1,0 1,0 0,0-1,1 1,-1-1,0 1,1-1,-1 0,0 0,1 1,0-1,0 0,60 38,-55-36,17 8,-18-10,-1 1,1 0,-1 0,0 1,0-1,0 1,0 0,0 0,-1 1,1 0,-1-1,0 2,0-1,-1 0,1 1,-1-1,0 1,2 3,-5-6,0 0,0 0,0 0,0-1,0 1,0 0,-1 0,1 0,0 0,-1 0,0 0,1-1,-1 1,0 0,0 0,0-1,0 1,0-1,0 1,0-1,-1 1,1-1,-1 0,1 0,-1 1,1-1,-1 0,0 0,1-1,-1 1,0 0,0-1,0 1,1-1,-1 1,0-1,0 0,0 0,-80 8,79-8,-121 19,103-16</inkml:trace>
  <inkml:trace contextRef="#ctx0" brushRef="#br0" timeOffset="75835.47">19389 106,'-1'0,"0"-1,0 1,0 0,0-1,1 1,-1 0,0-1,0 1,0 0,0 0,0 0,0 0,0 0,0 0,0 0,0 0,0 0,1 1,-1-1,0 0,0 0,0 1,0-1,0 1,0-1,1 1,-1-1,0 1,0-1,1 1,-1 0,1-1,-1 1,0 0,1 0,-1 0,1-1,-1 1,1 0,0 0,-1 0,1 0,0 0,0 0,-18 43,-1 95,-72 231,69-213,22-157,0 0,-1 0,1 0,-1 1,1-1,-1 0,1 0,0 0,-1 0,1 0,-1 0,1 0,-1 0,1 0,-1 0,1 0,0 0,-1 0,1 0,-1 0,1 0,-1-1,1 1,0 0,-1 0,1-1,0 1,-1 0,1 0,-1-1,1 1,0 0,0-1,-1 1,1 0,0-1,0 1,-1-1,1 1,0 0,0-1,0 1,0-1,0 1,0-1,-1 1,1-1,0 1,0 0,0-1,1 1,-1-1,0 1,0-1,0 1,0-1,0 1,0 0,1-1,-1 1,0-1,0 1,1 0,-3-18</inkml:trace>
  <inkml:trace contextRef="#ctx0" brushRef="#br0" timeOffset="76151.656">19106 389,'5'0,"6"0,6 0,5 0,4 0,2 0,1 0,0-5,1-1,-1 0,0 1,0 2,-1 1,1 0,-6 2</inkml:trace>
  <inkml:trace contextRef="#ctx0" brushRef="#br0" timeOffset="76752.662">19840 446,'-22'3,"0"2,1 1,0 1,0 1,1 0,-1 2,2 0,0 1,0 1,1 1,0 1,1 0,0 2,11-9,1 0,1 0,0 1,0-1,0 1,1 0,0 0,0 0,1 1,0-1,1 0,-1 9,2-14,-1 0,1 0,0 0,0 0,0 0,0 0,0 0,1 0,0 0,-1-1,1 1,0 0,0 0,0 0,1-1,-1 1,1-1,0 1,-1-1,1 0,0 1,0-1,1 0,-1 0,0 0,1-1,-1 1,1-1,-1 1,1-1,0 0,-1 0,1 0,0 0,0 0,0-1,1 1,8-3,-1 0,0-1,0 0,0 0,0-1,0-1,-1 0,0 0,0-1,0-1,-1 1,0-1,0-1,-1 0,0 0,0-1,-1 1,2-5,8-5,119-124,-132 136,24-25,-28 31,1-1,-1 1,1-1,-1 1,1 0,0-1,-1 1,1 0,-1-1,1 1,0 0,-1 0,1 0,0 0,-1 0,1 0,-1-1,1 1,0 1,-1-1,1 0,0 0,-1 0,1 0,0 0,-1 1,1-1,-1 0,1 0,0 1,-1-1,1 0,-1 1,1-1,-1 1,1-1,-1 1,0-1,1 1,-1-1,0 1,1-1,-1 1,0-1,1 1,-1 0,0-1,0 1,0 0,0-1,1 1,-1-1,0 1,0 0,0 0,9 45,25 49,-28-88,1 0,0 0,-1 0,2-1,-1 0,1-1,0 1,0-1,1-1,-1 0,8 3,8 1</inkml:trace>
  <inkml:trace contextRef="#ctx0" brushRef="#br0" timeOffset="77221.884">20235 699,'176'-217,"-176"216,0 1,0-1,1 1,-1-1,0 1,0-1,0 0,0 1,0-1,1 1,-1 0,0-1,0 1,1-1,-1 1,0-1,1 1,-1 0,1-1,-1 1,0 0,1-1,-1 1,1 0,-1-1,1 1,-1 0,1 0,-1 0,1 0,-1-1,1 1,-1 0,1 0,-1 0,1 0,0 0,-1 0,1 0,-1 0,1 1,-1-1,1 0,-1 0,1 0,-1 0,1 1,-1-1,1 0,-1 1,0-1,1 0,-1 1,1-1,-1 0,0 1,1-1,-1 1,0-1,0 1,1-1,-1 1,0-1,0 1,3 37,-3-32,-2-2,2 0,-1 0,0 0,1 0,0 1,0-1,0 0,0 0,1 0,-1 1,1-1,0 0,1 0,-1 0,1 0,-1 0,1-1,1 1,-1 0,0-1,1 0,-1 1,1-1,0 0,0 0,1-1,-1 1,0-1,1 1,0-1,-1 0,1-1,0 1,0-1,0 1,0-1,0 0,1 0,6-3,1 0,-1-1,0 0,0 0,0-1,-1-1,1 0,-1 0,0-1,-1 0,1-1,-1 0,-1 0,1-1,-1 0,0-1,-1 0,0 0,-1 0,1-1,-2 0,1-1,4-9</inkml:trace>
  <inkml:trace contextRef="#ctx0" brushRef="#br0" timeOffset="77604.188">21195 106,'-18'252,"-11"-77,-7-15,34-150</inkml:trace>
  <inkml:trace contextRef="#ctx0" brushRef="#br0" timeOffset="77853.332">20941 305,'43'4,"29"-2,6-2,-4-1,-11-1,-11 1,-14 5,-9 1,-9 1</inkml:trace>
  <inkml:trace contextRef="#ctx0" brushRef="#br0" timeOffset="92411.734">22126 248,'0'1,"0"-1,0 1,0-1,0 1,0-1,0 1,0-1,0 1,0-1,-1 1,1-1,0 1,0-1,0 1,-1-1,1 1,0-1,-1 0,1 1,0-1,-1 1,1-1,0 0,-1 1,1-1,-1 0,1 0,0 1,-1-1,1 0,-1 0,1 0,-1 1,1-1,-1 0,1 0,-1 0,1 0,-1 0,1 0,-1 0,1 0,-1 0,1 0,-1 0,1-1,-1 1,1 0,-1 0,1 0,-1-1,1 1,-1 0,1 0,0-1,-1 1,1 0,-1-1,1 1,0-1,0 1,-1 0,-17 217,0 9,18-225,12 28,-5-34</inkml:trace>
  <inkml:trace contextRef="#ctx0" brushRef="#br0" timeOffset="92807.583">21928 389,'15'0,"9"0,5 0,3 0,1 0,-1 0,-1 0,0 0,-2 0,0 0,-1 0,0-5,0-1,-4 0</inkml:trace>
  <inkml:trace contextRef="#ctx0" brushRef="#br0" timeOffset="93278.635">22549 389,'-107'92,"103"-87,1-1,-1 0,1 1,0 0,0 0,0 0,0 0,1 1,0-1,0 0,1 1,-1 0,1-1,0 1,1 0,-1-1,1 1,1 0,-1 0,1 0,0-1,0 1,0 0,1-2,-1-1,1 1,0-1,0 0,0 1,0-1,1 0,-1-1,1 1,0 0,0-1,0 1,0-1,0 0,0 0,1 0,-1-1,1 1,-1-1,1 1,0-1,-1-1,1 1,0 0,0-1,-1 0,1 0,0 0,0 0,0-1,0 1,-1-1,4-1,4 0,0-1,0 0,0-1,-1 0,1-1,-1 0,0 0,0-1,-1-1,0 1,0-2,-3 5,-1-1,-1 0,1 0,-1-1,1 1,-1-1,0 0,-1 0,1 0,-1-1,0 1,-1-1,1 1,-1-1,0 0,0 0,-1 0,0 0,0-1,-1 1,1 0,-1 0,0-1,-1 1,0 0,0 0,0 0,-1 0,1 0,-1 0,-1 0,1 0,-2 0,-1 0,1 1,-2 0,1 1,-1-1,1 1,-1 0,0 0,-1 1,1 0,-1 0,1 0,-1 1,0 0,0 1,0-1,-1 1,-18-2</inkml:trace>
  <inkml:trace contextRef="#ctx0" brushRef="#br0" timeOffset="100914.445">254 1828,'4'2,"1"0,-1 0,0 1,0-1,0 1,0 0,-1 0,1 1,-1-1,1 1,-1 0,-1 0,1 0,0 0,-1 0,0 0,0 1,4 9,0 1,-2 0,0 0,0 0,-2 0,0 1,0-1,-2 2,8 46,8 188,8-83,-23-156,0-1,1 1,0-1,1 0,0 0,1 0,0-1,0 1,3 2,-7-12,1-1,-1 1,1-1,-1 1,1 0,0-1,-1 1,1-1,0 0,-1 1,1-1,0 1,-1-1,1 0,0 0,0 1,0-1,-1 0,1 0,0 0,0 0,0 0,-1 0,1 0,0 0,0 0,0 0,-1 0,1-1,0 1,0 0,-1-1,1 1,0 0,-1-1,1 1,0-1,-1 1,1-1,0 1,-1-1,1 1,-1-1,1 0,-1 1,0-1,1 0,-1 0,0 1,1-1,-1 0,0 0,0 1,1-1,-1 0,0 0,19-45,-19 45,47-159,62-169,-94 295,-5 14,0-1,-2 0,0-1,-2 0,0 0,0-10,-5 31,-1 0,0 0,1 0,-1 0,0 0,0 0,0 0,0 0,1 0,-2 0,1 0,0 0,0 0,0 0,0 0,-1 0,1 0,0 0,-1 0,1 0,-1 0,1 0,-1 0,0 1,1-1,-1 0,0 0,1 0,-1 1,0-1,0 1,0-1,0 0,0 1,0-1,1 1,-1 0,0-1,0 1,0 0,-1 0,1 0,0-1,0 1,0 0,0 0,0 0,0 1,0-1,0 0,0 0,0 1,0-1,0 0,0 1,0-1,0 1,1-1,-1 1,0-1,-1 2,-13 6</inkml:trace>
  <inkml:trace contextRef="#ctx0" brushRef="#br0" timeOffset="108948.749">1580 1998,'1'-1,"0"0,0 0,0 0,0 0,-1 0,1-1,0 1,0 0,-1 0,1 0,-1-1,1 1,-1 0,1-1,-1 1,0 0,0-1,0 1,1-1,-1 1,-1 0,1-1,0 1,0-1,0 1,-1 0,1-1,-1 1,1 0,-1 0,1-1,-1 1,0 0,0 0,1 0,-1 0,0 0,0 0,0 0,0 0,0 0,-1 0,-53-27,42 26,0 1,-1 1,1 1,0 0,0 0,0 1,0 1,0 0,0 1,0 0,1 1,0 0,0 1,0 1,1 0,0 0,0 1,1 0,0 1,1 1,-1-1,2 1,-1 1,0 2,7-11,0 1,1-1,-1 1,0 0,1-1,0 1,0 0,0 0,0 0,0 0,1 0,-1 0,1 0,0 0,0 0,0 0,0 0,0 0,1 0,-1 0,1 0,0 0,0 0,0-1,0 1,0 0,1 0,-1-1,1 1,0-1,0 1,0-1,0 0,0 0,0 0,1 0,-1 0,1 0,-1-1,3 2,6 3,1 0,-1-1,1 0,0-1,0 0,0-1,1-1,-1 1,5-2,-13 0,15 1,-25 7,-9-2,-1 0,2 1,-1 0,1 1,0 1,1 0,0 1,1 1,0 0,1 0,-3 5,11-13,0 1,1 0,-1 0,1 0,0 0,0 0,1 0,-1 1,1-1,0 0,1 1,-1-1,1 1,0-1,0 1,1-1,0 1,0-1,0 1,1-1,-1 0,1 0,0 0,1 0,-1 0,1 0,0 0,1-1,-1 0,1 0,3 4,-3-4,1 0,-1-1,1 1,0-1,0 0,0-1,1 1,-1-1,1 0,-1 0,1-1,0 1,0-1,-1 0,1-1,0 0,0 0,0 0,0 0,0-1,-1 0,1-1,0 1,0-1,-1 0,0 0,1-1,-1 1,0-1,0 0,0-1,0 1,-1-1,1 0,-1 0,0-1,-1 1,1-1,2-4,2-9</inkml:trace>
  <inkml:trace contextRef="#ctx0" brushRef="#br0" timeOffset="109614.643">1382 1631,'-27'169,"27"256,-30-199,19-96,-5-18,20-101,2-5</inkml:trace>
  <inkml:trace contextRef="#ctx0" brushRef="#br0" timeOffset="112279.102">2483 2026,'-56'-17,"48"14,0 0,0 1,-1 0,1 0,-1 1,0 0,1 0,-1 1,0 1,1-1,-1 1,1 1,-1-1,1 1,-1 1,1 0,0 0,0 0,1 1,-1 1,1-1,-1 1,1 0,-4 5,10-9,-1 1,1 0,0 0,0 0,0 0,0 0,0 0,0 0,1 0,-1 0,0 1,1-1,0 0,0 0,0 0,0 1,0-1,0 0,0 0,1 1,-1-1,1 0,-1 0,1 0,0 0,0 0,0 0,0 0,0 0,1 0,0 1,61 49,-29-27,-29-20,-1-1,1 0,-1 1,-1 0,1 0,-1 0,0 0,0 1,0-1,-1 1,1 0,-2-1,1 1,0 0,-1 0,0 0,-1 1,0-1,1 0,-2 0,1 0,-1 0,0 0,0 0,-1 0,1 0,-1 0,-1 0,1-1,-1 1,0-1,0 0,-1 0,1 0,-1 0,0-1,-1 1,1-1,-1 0,-3 2,1-1,0 0,0-1,0 0,-1 0,0-1,1 0,-1-1,0 1,0-1,-1-1,1 0,0 0,0 0,-1-1,1 0,0-1,-1 0,1 0,0-1,0 0,-3-1,-9-14,18 6</inkml:trace>
  <inkml:trace contextRef="#ctx0" brushRef="#br0" timeOffset="112982.526">2793 1603,'-27'169,"15"87,-61 26,46-181,24-100,3-12</inkml:trace>
  <inkml:trace contextRef="#ctx0" brushRef="#br0" timeOffset="113518.924">2512 1913,'-5'0,"3"0,7 0,8 0,5 0,6-5,2-1,3 0,0 1,1 1,-1 2,1 1,-6 5,-2 3,1-1,-5 4,0 0,-3-1</inkml:trace>
  <inkml:trace contextRef="#ctx0" brushRef="#br0" timeOffset="114467.16">3104 2111,'-5'9,"-6"14,-1 6,0 4,-1 1,1 0,3-2,3-1,2-1,2-10,6-14,2-8</inkml:trace>
  <inkml:trace contextRef="#ctx0" brushRef="#br0" timeOffset="114718.742">3104 1800,'0'15,"0"4</inkml:trace>
  <inkml:trace contextRef="#ctx0" brushRef="#br0" timeOffset="115134.575">3414 1687,'5'7,"-1"0,-1 1,1-1,-1 1,-1 0,1 0,-1 0,0 0,-1 0,0 0,-1 0,1 0,-2 1,0 5,2 0,-19 160,-21 51,10-82,27-93,3-50</inkml:trace>
  <inkml:trace contextRef="#ctx0" brushRef="#br0" timeOffset="115868.589">3697 1687,'-11'168,"-9"78,-4-93,-8 33,32-174</inkml:trace>
  <inkml:trace contextRef="#ctx0" brushRef="#br0" timeOffset="118616.67">4712 1603,'-11'-16,"8"26,10 25,-2 0,-1 1,-2-1,-1 1,-4 22,2 7,0 289,11-333,12-40,-14 10,11-12,1 2,0 0,2 1,0 2,1 0,1 1,0 1,1 2,1 0,22-6,-45 16,0 1,0 0,0 0,1 0,-1 0,0 1,1-1,-1 1,1 0,-1 0,1 0,-1 0,0 1,1-1,-1 1,0 0,1 0,-1 0,0 0,0 1,0-1,0 1,0 0,0 0,0 0,-1 0,1 0,-1 1,0-1,1 1,-1 0,0-1,0 1,-1 0,1 0,-1 0,1 1,0 2,-1 5,1 0,-2 1,1-1,-2 1,1-1,-2 1,1-1,-2 1,1-1,-2 0,1 0,-2 0,1-1,-1 0,-1 0,0 0,0 0,-1-1,0 0,-1 0,0-1,0 0,-1 0,0-1,0 0,-1-1,0 0,-7 3,10-5,-1 0,1-1,-1 0,0 0,0-1,-1 0,1 0,0-1,-1 0,1-1,-1 1,1-2,0 1,-1-1,1 0,0-1,-1 0,1 0,0-1,0 0,1-1,-1 1,1-2,0 1,0-1,0 0,0 0,-5-6,9 8,0 0,0 0,1-1,-1 1,1 0,0-1,0 0,0 1,0-1,1 0,-1 0,1 0,0 0,0 0,1 0,-1 0,1 0,0-1,0 1,0 0,1 0,-1 0,1 0,0 0,0 0,1 0,0-1,8-12</inkml:trace>
  <inkml:trace contextRef="#ctx0" brushRef="#br0" timeOffset="119186.579">5362 2167,'6'2,"1"0,-1 0,1-1,0 0,-1 0,1-1,0 0,-1 0,1-1,0 1,-1-1,1-1,-1 1,1-1,-1-1,0 1,0-1,0 0,0 0,0-1,-1 1,1-1,-1-1,0 1,0-1,-1 0,1 0,-1 0,0 0,0-1,-1 0,0 0,0 0,0 0,-1 0,0 0,0-1,0 1,-1 2,0 1,0-1,0 0,0 1,-1-1,0 0,1 0,-1 1,-1-1,1 0,0 1,-1-1,0 0,0 1,0-1,0 0,-1 1,1 0,-1-1,0 1,0 0,0 0,0 0,-1 0,1 0,-1 1,0-1,1 1,-1-1,0 1,-1 0,1 0,0 1,-1-1,1 1,-1-1,-2 0,-4 3,1 1,0-1,0 2,0-1,0 1,0 0,0 1,1 0,0 1,-1-1,2 2,-1-1,1 1,0 0,0 0,0 1,1 0,0 0,0 1,1 0,0 0,1 0,-1 0,2 1,-1-1,1 1,0 0,1 0,0 1,1-1,-1 4,1-5,0-1,0 0,0 1,1-1,0 0,1 1,-1-1,2 1,-1-1,1 0,0 0,0 0,1 0,0 0,0 0,1-1,-1 0,1 1,1-1,-1-1,1 1,0-1,1 0,-1 0,1 0,0-1,0 1,0-2,4 3,127 31,-116-31,-4 1</inkml:trace>
  <inkml:trace contextRef="#ctx0" brushRef="#br0" timeOffset="121768.122">6264 1913,'15'-2,"0"-1,0 0,0-1,-1-1,1-1,-1 0,-1 0,1-1,-1-1,-1 0,1-1,0-1,6-6,35-22,-53 38,0-1,1 0,-1 1,0-1,1 1,-1 0,1 0,-1-1,1 1,-1 0,1 0,-1 0,1 0,-1 1,1-1,-1 0,1 1,-1-1,0 1,1-1,-1 1,0-1,1 1,-1 0,0 0,0 0,0 0,1 0,-1 0,0 0,0 0,-1 0,1 0,0 1,0-1,-1 0,1 1,0-1,3 12,0 0,-1 0,0 1,-1-1,-1 1,0-1,-1 1,0-1,-1 1,-2 8,1 20,0-5,0 1,2 1,1-1,2 0,6 27,-6-43,21 46,-22-68,0 0,-1-1,1 1,0-1,0 0,-1 0,1 0,-1 1,1-1,0-1,-1 1,0 0,1 0,-1 0,0-1,0 1,1-1,-1 1,0-1,-1 0,1 1,0-1,0 0,-1 1,1-1,-1 0,1 0,-1 0,0 1,134-434,-98 349,-23 76</inkml:trace>
  <inkml:trace contextRef="#ctx0" brushRef="#br0" timeOffset="122704.107">7365 1800,'-39'18,"0"1,2 1,0 3,1 0,1 3,2 1,-6 7,29-25,0 1,1 0,0 1,1 0,0 0,1 1,0 0,0 0,2 0,-1 1,2 0,-1 2,4-13,1-1,-1 1,1-1,0 1,0 0,-1-1,1 1,0-1,0 1,0-1,1 1,-1-1,0 1,1 0,-1-1,1 0,-1 1,1-1,0 1,-1-1,1 0,0 1,0-1,0 0,0 0,0 0,0 1,1-1,-1 0,0-1,0 1,1 0,-1 0,1 0,-1-1,0 1,1-1,-1 1,1-1,0 0,-1 0,1 1,0-1,68-13,-44 0,0-2,-1 0,-1-2,0-1,-1-1,-1-1,-1 0,-1-2,-1 0,1-4,38-61,-59 114,-3-20,2 0,-1 0,1 0,0 0,0 0,1 0,0 0,1 1,-1-1,1 0,1 1,-1-1,1 0,0 0,1 1,0-1,0 0,1 0,-1-1,2 1,-1 0,1-1,0 0,0 0,0 0,1 0,0-1,0 0,0 0,1 0,0-1,0 0,0 1,2-3,-1 0,0 0,1-1,-1 0,1 0,-1 0,1-1,-1-1,1 1,-1-1,1 0,-1-1,0 0,1 0,-1 0,0-1,0 0,-1 0,1-1,-1 0,1 0,3-4,121-124,-114 112,4-4,0 2,-2-2,0 0,-1-1,-2-1,0-1,-2-1,-4 4,-1 0,-1-1,-1 0,-1 0,-1-1,-1 1,-2-1,0 0,-2 0,-1-5,1 27,0 1,0-1,0 0,-1 0,0 1,1-1,-1 0,0 1,-1-1,1 1,-1-1,1 1,-1 0,0-1,0 1,-1 0,1 0,-1 1,1-1,-1 0,0 1,0 0,0-1,0 1,-1 0,1 1,0-1,-1 1,1-1,-1 1,0 0,1 0,-1 1,0-1,1 1,-1 0,0 0,0 0,0 0,1 0,-1 1,0 0,-2 1,-2 0,0 0,0 1,0 0,0 1,1 0,-1 0,1 1,0-1,1 2,-1-1,1 1,0 0,0 0,1 0,-1 1,2 0,-1 0,1 0,0 1,0 0,1-1,-2 6,-3 11,1 1,1 0,1 0,1 0,1 1,1 24,5-24,2 1,0 0,2-1,1 0,0-1,2 0,1 0,2-1,0 0,1-1,16 19,-12-13,56 111,-72-137,-2-1,0-1,0 1,1-1,-1 1,1-1,-1 1,1-1,0 1,0-1,0 0,-1 1,1-1,0 0,1 0,-1 0,0 0,0 0,0 0,1 0,-1 0,0 0,1 0,-1-1,1 1,-1-1,1 1,-1-1,1 1,-1-1,2 0,9-5</inkml:trace>
  <inkml:trace contextRef="#ctx0" brushRef="#br0" timeOffset="7582.622">8692 559,'-14'0,"1"1,-1 0,1 1,-1 0,1 2,0-1,0 2,0-1,0 2,1 0,0 0,0 1,1 1,0 0,0 0,1 1,0 0,0 1,1 0,0 1,1 0,0 0,1 1,1 0,-1 0,2 1,0-1,-2 10,5-19,1-1,0 1,0-1,0 1,0 0,0 0,0 0,1 0,0-1,-1 1,1 0,0 0,0 0,1 0,-1 0,1 0,-1-1,1 1,0 0,0 0,0-1,0 1,1 0,-1-1,1 1,0-1,-1 0,1 0,0 1,0-1,0 0,1-1,-1 1,0 0,1-1,-1 1,1-1,0 0,-1 0,1 0,0 0,0 0,-1 0,1-1,0 0,0 1,0-1,0 0,0-1,0 1,0 0,1-1,17-8,-1-1,0-1,-1 0,-1-2,1 0,-2-1,0-1,-1 0,0-2,-1 1,-1-2,-1 0,1-2,48-77,-75 234,12-130,0-1,1 1,0-1,0 1,0-1,1 1,0-1,0 0,1 1,0-1,0 0,0 0,1 0,0 0,0 0,0-1,1 1,0-1,0 0,0 0,1 0,-1-1,1 0,0 0,1 0,-1 0,1-1,-1 0,1 0,0 0,0-1,0 0,1 0,0 0,7-1,1 0,-1-1,0 0,0-1,0-1,1 0,-1-1,-1-1,1 0,-1-1,1 0,-1-1,-1 0,12-8,9-7,-2-1,-1-2,0-1,24-27,-37 36,0 0,-1-1,0 0,-2-2,0 1,-1-2,-1 0,0 0,-2-1,-1-1,0 1,-2-2,0 1,-2-1,0 0,-1 0,-2 0,0 0,-2-11,0 29,-1 0,1 0,-1 0,0 0,-1 0,1 1,-1-1,0 1,0-1,0 1,-1-1,1 1,-1 0,0 0,-1 1,1-1,0 1,-1-1,0 1,0 0,0 0,0 1,0-1,-1 1,1 0,-1 0,0 0,1 1,-1 0,0 0,0 0,0 0,0 1,0 0,0 0,1 0,-1 0,0 1,0 0,0 0,0 0,1 1,-1 0,-3 1,-3 6,1-1,0 1,1 1,0 0,1 0,0 1,0-1,1 2,0-1,1 1,1 0,0 1,0-1,2 1,-1 0,1 0,1 0,1 0,0 0,0 1,1-1,1 0,2 11,0 10,1-1,2 0,1-1,1 0,2 0,2 1,-10-23,1-1,0 1,0-1,1 0,1 0,-1 0,1 0,1-1,0 0,0 0,0 0,1-1,0 0,1 0,-1-1,1 0,1 0,-1-1,5 3,10 0</inkml:trace>
  <inkml:trace contextRef="#ctx0" brushRef="#br0" timeOffset="8201.887">9623 502,'-3'13,"1"1,0 0,1-1,0 1,1 0,1-1,0 1,1 0,0-1,1 1,1-1,0 0,2 3,-5-14,0 1,1-1,0 1,-1-1,1 0,0 0,0 0,0 0,0 0,0 0,1-1,-1 1,0-1,1 1,-1-1,1 0,0 0,-1 0,1-1,0 1,-1 0,1-1,0 0,0 0,0 1,0-2,-1 1,1 0,0-1,0 1,-1-1,1 0,0 0,-1 0,1 0,-1 0,2-1,82-67,-80 63,-6 4,1 0,0 1,-1-1,1 0,0 1,0-1,0 1,0 0,0-1,1 1,-1 0,0-1,0 1,1 0,-1 0,1 0,-1 0,1 1,0-1,-1 0,1 1,0-1,-1 1,1-1,0 1,-1 0,1 0,0-1,0 1,0 1,-1-1,1 0,0 0,0 1,-1-1,1 1,0-1,0 1,21 37,-19-31,-1 0,1-1,1 1,-1-1,1 0,0 0,1 0,0-1,-1 0,2 0,2 2,-5-5,1 0,-1 0,0 0,1-1,0 1,-1-1,1-1,0 1,0-1,-1 1,1-1,0-1,0 1,-1-1,1 1,0-2,0 1,-1 0,1-1,-1 0,0 0,1 0,-1 0,0-1,0 0,0 0,-1 0,3-3,0 1,0 0,0-1,-1 0,0 0,0 0,0-1,-1 0,0 0,-1 0,1 0,-1-1,-1 1,1-1,-1 0,-1 1,1-1,-1-2,-10-24,3 28</inkml:trace>
  <inkml:trace contextRef="#ctx0" brushRef="#br0" timeOffset="9454.965">10668 473,'-20'0,"1"1,0 1,0 0,0 2,1 0,-1 1,1 1,0 0,0 2,1 0,0 1,1 0,-1 2,2 0,0 0,-12 13,24-22,0 1,1-1,0 1,-1 0,1 0,0-1,0 1,1 1,-1-1,1 0,-1 0,1 1,0-1,0 0,1 1,-1-1,1 1,-1-1,1 1,0-1,1 1,-1-1,1 1,-1-1,1 1,0-1,0 1,0-1,1 0,-1 0,1 0,0 0,0 0,0 0,0 0,0 0,1-1,-1 1,1-1,1 1,2-1,-1 0,1-1,-1 1,1-1,0-1,-1 1,1-1,0 0,-1 0,1-1,0 1,-1-1,1-1,0 1,-1-1,0 0,1 0,-1 0,0-1,5-3,93-76,-87 67,-8 8,-8 5,1 1,-1 0,0-1,1 1,-1 0,1-1,0 1,-1 0,1 0,0 0,0 0,0 0,0 0,0 0,0 0,0 0,0 0,0 0,0 1,1-1,-1 0,0 1,1-1,-1 1,0 0,1-1,-1 1,0 0,1 0,-1-1,0 1,1 0,-1 1,1-1,-1 0,0 0,1 1,-1-1,0 0,1 1,-1-1,0 1,0 0,0 0,1-1,-1 1,0 0,0 0,0 0,0 0,0 0,0 0,-1 0,4 13,29 70,-31-82,-1 0,1 0,-1 0,1 0,-1 0,1-1,0 1,0 0,0-1,0 0,0 1,0-1,1 0,-1 0,0 0,0 0,1 0,-1-1,1 1,-1-1,1 0,-1 1,1-1,-1 0,1-1,-1 1,1 0,-1-1,0 1,1-1,-1 0,0 0,2 0,5-4,-1 1,0-2,-1 1,1-1,-1 0,-1 0,1-1,-1 0,0 0,0 0,3-7,47-47,-56 60,1 1,-1-1,1 1,-1-1,1 1,0 0,-1-1,1 1,0 0,-1-1,1 1,0 0,-1 0,1-1,0 1,0 0,-1 0,1 0,0 0,0 0,-1 0,1 0,0 0,0 1,-1-1,1 0,0 0,0 1,-1-1,1 0,0 1,-1-1,1 0,-1 1,1-1,0 1,-1-1,1 1,-1-1,1 1,-1 0,0-1,1 1,-1 0,0-1,1 1,-1 0,0-1,0 1,1 0,-1 0,0-1,0 1,0 0,0 0,4 46,-4-43,0 0,11 90,-10-92,0 1,-1-1,1 1,0-1,1 1,-1-1,0 0,1 0,-1 0,1 0,-1 0,1 0,0 0,0 0,0-1,0 1,0-1,1 1,-1-1,0 0,1 0,-1 0,0 0,1 0,-1-1,1 1,0-1,-1 1,1-1,-1 0,1 0,0 0,-1-1,1 1,0 0,11-6,-1 0,1-1,-1 0,0-1,-1-1,0 0,0 0,-1-1,0-1,-1 0,0 0,-1-1,0 0,-1-1,0 0,-1 0,0-1,4-13,6-9,-16 37,0-1,0 0,0 0,0 1,0-1,0 0,0 1,0-1,0 1,0 0,0-1,0 1,0 0,0-1,-1 1,1 0,0 0,-1 0,1 0,0 0,-1 0,1 0,-1 0,1 0,-1 0,0 0,1 0,-1 0,0 0,0 0,0 0,0 0,0 0,0 1,20 80,-3 0,-4 1,-4 0,-2 46,-6-98,-1 0,-2 0,-1 0,-2 0,0-1,-3 0,-8 26,6-38,0 1,-1-2,-1 1,-1-2,-1 0,0 0,0-1,-2-1,-4 3,-43 23,62-40,-1 1,1-1,0 1,-1-1,1 1,-1-1,1 0,-1 0,1 0,-1 0,0 0,1 0,-1 0,1 0,-1-1,1 1,0-1,-1 1,1-1,-1 1,1-1,0 0,-1 0,1 0,0 1,0-1,0-1,0 1,0 0,0 0,0 0,0 0,0-1,0 1,0 0,1-1,-1 1,1-1,-1 1,1 0,0-1,-1 1,1-1,0 1,0-2,-1-15,2 1,0 0,1 0,0 0,1 0,1 0,1 1,1-1,0 1,1 0,4-6,-10 18,19-44,-4 7,1 0,3 2,0 0,3 1,13-15,-8 16,76-78,-88 108,-5 5</inkml:trace>
  <inkml:trace contextRef="#ctx0" brushRef="#br0" timeOffset="9904.189">11825 446,'-120'65,"118"-64,1 0,-1 0,1 0,0 0,-1 0,1 0,0 0,0 0,0 1,0-1,0 0,0 1,0-1,0 0,0 1,1-1,-1 1,1 0,-1-1,1 1,0-1,-1 1,1 0,0-1,0 1,0 0,0-1,0 1,1-1,-1 1,0 0,1-1,0 1,-1-1,1 1,0-1,-1 1,2 0,51 43,-30-28,-20-16,-1 1,1 0,0-1,0 1,-1 0,1 1,-1-1,1 0,-1 1,0-1,0 1,0 0,0 0,-1 0,1 0,-1 0,0 0,1 0,-2 0,1 0,0 1,-1-1,1 0,-1 1,0-1,0 0,0 1,0-1,-1 0,0 1,1-1,-1 0,0 0,-1 1,1-1,0 0,-1 0,0-1,0 1,1 0,-4 2,-6 3,0-1,-1 0,0 0,-1-1,1-1,-1 0,0 0,-1-2,1 0,-3 0,-30-3,28-6</inkml:trace>
  <inkml:trace contextRef="#ctx0" brushRef="#br0" timeOffset="122950.691">8269 1884,'-10'34,"-3"16,6-1,4-9</inkml:trace>
  <inkml:trace contextRef="#ctx0" brushRef="#br0" timeOffset="123187.721">8241 1574,'-5'5,"-1"1</inkml:trace>
  <inkml:trace contextRef="#ctx0" brushRef="#br0" timeOffset="123654.773">8663 1772,'-15'7,"-1"1,1 0,1 1,0 0,0 1,0 0,2 2,-1-1,1 2,1-1,0 1,1 1,1 0,0 1,1 0,0 0,-1 4,8-16,-1 0,1 0,0 0,0 0,0 0,1 0,-1 0,1 1,-1-1,1 0,0 0,0 0,1 1,-1-1,1 0,-1 0,1 0,0 0,0 0,0 0,1 0,-1 0,1 0,-1-1,1 1,0 0,0-1,0 0,1 1,-1-1,0 0,1 0,0 0,-1 0,1-1,0 1,0-1,8 4,1-1,-1 0,0-1,1 0,0-1,0 0,0-1,0 0,4-1,-2-2,-1-1,0-1,0 0,-1-1,1 0,-1-1,0-1,-1 1,0-2,0 0,0 0,-1-1,0 0,-1-1,0 0,0 0,-1-1,0 0,-1-1,-1 0,0 0,0 0,0-4,12-13,2-5,-1-1,-2-1,-1 0,-2-1,-2-1,-1 0,-2-1,3-31,-11 56,-1 0,0 1,0-1,-2 1,0-1,0 1,-1-1,-1 1,0 0,-1 0,3 8,0 0,0 0,-1 0,1 0,-1 1,0-1,0 1,-1 0,1 0,-1 0,0 0,0 1,0-1,-1 1,1 0,-1 1,0-1,0 1,1 0,-2 0,1 0,0 1,0 0,0 0,-1 0,-2 0,-1 3,1 0,-1 0,1 1,0 0,0 0,0 1,0 0,1 1,-1 0,1 0,0 0,1 1,-1 0,1 0,0 1,1 0,-1 0,1 0,1 0,0 1,0 0,0 0,1 0,0 0,0 1,1-1,0 1,1-1,0 4,-4 17,2-1,1 1,1 0,2-1,1 1,1 0,1-1,2 0,1 0,1 0,1-1,8 17,92 101,-88-123,2-2,0 0,1-2,1 0,0-2,2-1,-1 0,2-3,18 7,-19-9,-2-3</inkml:trace>
  <inkml:trace contextRef="#ctx0" brushRef="#br0" timeOffset="126185.557">10216 1659,'-6'-2,"0"-1,-1 1,1 0,-1 0,1 0,-1 1,0 0,0 1,0 0,1 0,-1 0,0 0,0 1,0 1,1-1,-1 1,1 0,-1 0,1 1,0 0,0 0,0 1,0-1,-1 2,3-3,-10 4,8-4,0 0,1 1,-1-1,1 1,0 0,-1 0,1 1,1-1,-1 1,0 0,1 1,0-1,0 1,0-1,-2 5,7-5,-1-1,1 1,0 0,0-1,0 0,1 1,-1-1,1 0,0 0,0 0,0 0,0 0,0 0,1 0,-1-1,1 1,0-1,0 0,0 0,0 0,0 0,0 0,0-1,1 1,-1-1,0 0,2 0,9 7,19 8,-29-15,0 0,1 0,-1 0,0 0,1 1,-1 0,0 0,0 0,0 0,-1 1,1-1,0 1,-1 0,0 0,0 0,0 1,0-1,0 1,-1 0,1-1,-1 1,0 0,0 0,-1 1,1-1,-1 0,0 1,0-1,0 0,-1 1,1 0,-4-1,1 0,-1 0,0 0,-1 0,1-1,-1 1,1-1,-1 0,0 0,0 0,-1-1,1 1,0-1,-1 0,1 0,-1-1,0 1,-4 0,-12 6,-130 37,122-42,22-7</inkml:trace>
  <inkml:trace contextRef="#ctx0" brushRef="#br0" timeOffset="126457.751">10555 1828,'-24'34,"-8"15,1-4,12-11,8-11</inkml:trace>
  <inkml:trace contextRef="#ctx0" brushRef="#br0" timeOffset="126701.755">10498 1264,'0'0</inkml:trace>
  <inkml:trace contextRef="#ctx0" brushRef="#br0" timeOffset="127104.558">10752 1970,'16'-33,"1"1,2 0,1 1,2 2,1 0,10-9,-32 37,0 0,1-1,-1 1,0 0,0 0,1 0,-1 0,1 0,-1 0,1 0,-1 0,1 1,0-1,-1 1,1-1,0 1,-1 0,1-1,0 1,0 0,-1 0,1 0,0 1,0-1,-1 0,1 0,0 1,-1 0,1-1,0 1,-1 0,1-1,-1 1,1 0,-1 0,1 0,-1 0,0 1,0-1,1 0,-1 1,0-1,0 0,0 1,-1-1,1 1,0 0,0-1,-1 1,1 0,-1-1,0 1,1 0,-1-1,0 1,0 0,0 0,4 15,27 81,-30-95,1-1,-1 0,0 1,1-1,0 0,-1 0,1 0,0 0,0 0,0 0,0 0,0-1,1 1,-1-1,0 1,1-1,-1 0,1 0,0 0,-1 0,1-1,-1 1,1-1,0 0,0 1,-1-1,1 0,0-1,0 1,-1 0,1-1,0 0,-1 1,1-1,9-6,0 0,0-1,0 0,-1 0,-1-1,0-1,0 0,0 0,-1-1,-1 0,0-1,-1 0,0 0,0 0,1-6,12-45,-18 53</inkml:trace>
  <inkml:trace contextRef="#ctx0" brushRef="#br0" timeOffset="127454.761">11740 1631,'-45'19,"2"2,0 2,2 2,-31 24,68-47,1-1,-1 1,1 0,0-1,-1 2,1-1,0 0,0 1,1-1,-1 1,0 0,1 0,0 0,-1 0,1 0,0 1,1-1,-1 1,1-1,-1 1,1 0,0-1,1 1,-1 0,1 0,-1-1,1 1,0 0,0 0,1 0,-1 0,1-1,0 1,0 0,0-1,1 1,-1 0,1-1,0 0,-1 1,2-1,-1 0,2 3,10 0,-1 0,1 0,0-1,0-1,0-1,1 0,0 0,-1-2,1 0,0 0,0-1,0-1,-1-1,10-2,-1-1,-4-1</inkml:trace>
  <inkml:trace contextRef="#ctx0" brushRef="#br0" timeOffset="127902.131">11796 1941,'39'-11,"-7"4,-1-1,0-2,-1-1,0-2,0 0,-2-2,0-2,18-13,5-37,-50 65,0 0,0 0,0 0,0 1,-1-1,1 0,-1 0,1 0,-1 0,1 0,-1 0,0-1,0 1,0 0,0 0,-1 0,1 0,0 0,-1 0,0 0,1 0,-1 0,0 0,0 1,0-1,0 0,0 0,0 1,-1-1,1 1,0-1,-1 1,0-1,1 1,-1 0,0 0,-1-1,-9-2,0 1,-1 1,1 0,-1 1,1 0,-1 1,1 0,-1 1,1 0,-1 1,1 1,0 0,0 0,0 1,0 1,1 0,0 0,0 1,0 1,0 0,1 0,0 1,1 1,0-1,0 1,0 3,3-8,0 1,0 0,1 0,0 1,0 0,1 0,-1 0,1 0,0 1,1 0,0-1,0 1,0 0,1 1,0-1,1 0,-1 1,1-1,1 1,-1-1,1 1,1-1,-1 1,1-1,1 1,-1-1,1 0,1 0,0 2,2 1,2-1,-1 1,1-1,1 0,0 0,0-1,1 0,0-1,0 0,0 0,1-1,0 0,1-1,-1 0,1-1,0 0,0 0,5 0,12 2,0-1,0-1,0-1,1-2,-1-1,1-1,1-2,-1-1,-3-3</inkml:trace>
  <inkml:trace contextRef="#ctx0" brushRef="#br0" timeOffset="130139.539">13094 1772,'-11'294,"2"-224,8-48,-1 0,-2 0,0 0,-1-1,-1 1,-1-1,-10 19,17-39,0 0,0 0,0 0,-1 0,1-1,0 1,0 0,-1 0,1 0,0 0,-1-1,1 1,-1 0,1 0,-1-1,1 1,-1 0,1-1,-1 1,0 0,1-1,-1 1,0-1,0 1,0-1,1 0,-1 1,0-1,0 0,0 0,0 1,1-1,-1 0,0 0,0 0,0 0,0 0,0 0,0 0,0 0,1-1,-1 1,0 0,0 0,0-1,0 1,1 0,-1-1,0 1,0-1,1 1,-1-1,0 0,1 1,-1-1,0 0,1 1,-1-1,1 0,-1 0,1 1,0-1,-1 0,1 0,0 0,-2-10,2 0,-1-1,1 1,1 0,0 0,1 0,0 0,1 0,0 0,0 0,1 1,1 0,5-10,2-11,2 1,1 0,1 1,2 1,0 0,2 1,1 2,1 0,2 1,0 1,1 2,1 0,4 0,-14 12,-6 2,-1 1,1 1,0 0,1 0,-1 1,1 0,0 1,0 0,0 1,0 0,1 1,-1 0,-8 1,0 1,0 0,0 0,0 0,-1 0,1 0,0 0,-1 1,1-1,-1 1,1 0,-1 0,0 0,0 0,0 0,0 0,0 1,0-1,-1 1,1-1,-1 1,1 0,-1 0,0-1,0 1,0 0,-1 0,1 0,-1 0,0 0,1 0,-1 0,-1 0,1 0,0 1,-27 104,20-96,0 0,-1 0,-1-1,0 1,0-2,-1 0,0 0,-1-1,0 0,-1 0,0-2,0 1,-1-2,1 1,-1-2,-1 0,1 0,-2-1,12-3,0 0,-1 0,1 0,0-1,-1 1,1-1,0 0,-1 0,1 0,-1 0,1-1,0 1,-1-1,1 0,0 0,-1 0,1 0,0-1,0 1,0-1,0 0,0 0,1 0,-1 0,0 0,1-1,0 1,-1-1,1 0,-6-14</inkml:trace>
  <inkml:trace contextRef="#ctx0" brushRef="#br0" timeOffset="130558.787">13857 1800,'-17'10,"1"1,0 1,1 0,0 1,1 1,0 0,1 0,1 2,0 0,1 0,1 1,-8 17,17-32,0 0,1-1,-1 1,1 0,-1 0,1-1,0 1,0 0,0 0,0 0,0-1,0 1,0 0,1 0,-1-1,0 1,1 0,0 0,-1-1,1 1,0-1,0 1,0-1,0 1,0-1,0 1,0-1,1 0,-1 1,0-1,1 0,-1 0,1 0,-1 0,1-1,0 1,-1 0,1-1,0 1,0-1,-1 1,1-1,0 0,0 0,80-8,-73 5,0 0,-1-1,1 0,-1-1,0 0,0 0,0-1,-1 0,0 0,0-1,-1 0,1 0,-2-1,1 1,-1-1,0 0,0-1,-1 1,-1-1,1 0,-1 0,-1 0,0 0,0-1,0 1,-1-1,-1 1,0 0,0-1,-1 1,0-1,0 1,-1-1,-1-1,1 9,1-1,-1 0,0 1,0-1,0 1,0-1,0 1,-1 0,1 0,-1 0,1 0,-1 1,0-1,1 1,-1-1,0 1,0 0,0 0,-1 0,-17-3</inkml:trace>
  <inkml:trace contextRef="#ctx0" brushRef="#br0" timeOffset="130990.978">14392 1264,'0'284,"-25"-143,-51 66,71-169,9-28</inkml:trace>
  <inkml:trace contextRef="#ctx0" brushRef="#br0" timeOffset="131236.74">14111 1603,'38'0,"32"0,9 0,-4 0,-10 0,-12 0,-9 0,-8 0,-5 0,-3 0,-2 0,-4 0</inkml:trace>
  <inkml:trace contextRef="#ctx0" brushRef="#br0" timeOffset="131619.851">14732 1744,'33'-4,"1"-1,0-2,-1-1,-1-2,1-1,-2-1,1-2,0-2,-30 15,0 1,1-1,-1 0,0 0,0 0,0 0,0 0,0-1,0 1,-1 0,1-1,0 0,-1 1,1-1,-1 0,0 0,1 0,-1 0,0 0,0 0,0 0,0 0,-1 0,1 0,0 0,-1-1,0 1,1 0,-1-1,0 1,0 0,0 0,-1-1,1 1,-1 0,1 0,-1-1,0 1,1 0,-1 0,0 0,-1 0,1 0,0 0,0 0,-1 0,1 1,-1-1,0 1,1-1,-2 0,-5-2,0 1,0 0,0 0,-1 1,1 0,0 1,-1-1,0 2,1-1,-1 1,1 1,-1-1,0 1,1 1,0 0,-1 0,1 0,0 1,0 1,0-1,0 1,1 0,0 1,-4 3,-1-1,0 2,0-1,1 1,1 1,-1 0,1 1,1 0,0 0,1 1,0 0,-4 10,9-19,1 0,-1 1,1 0,0-1,0 1,1 0,-1 0,1 0,0 0,0 0,0 0,1 1,-1-1,1 0,0 0,0 1,1-1,-1 0,1 0,0 0,0 0,0 0,0 0,1 0,0 0,0 0,0 0,2 1,0 0,1 0,0 0,0-1,0 1,1-1,-1-1,1 1,0-1,0 0,1 0,-1-1,0 0,1 0,-1 0,1-1,3 0,15 3</inkml:trace>
  <inkml:trace contextRef="#ctx0" brushRef="#br0" timeOffset="132088.5">15126 1884,'198'-198,"-197"197,0-1,0 1,0 0,0-1,0 1,0 0,1 0,-1-1,0 1,1 0,-1 0,1 1,-1-1,1 0,0 0,-1 1,1-1,0 1,-1 0,1-1,0 1,0 0,-1 0,1 0,0 0,0 0,-1 0,1 1,0-1,-1 0,1 1,0 0,-1-1,1 1,-1 0,1 0,-1 0,1 0,-1 0,1 0,-1 0,0 0,0 1,0-1,0 0,0 1,0-1,0 1,0-1,0 1,-1-1,1 1,-1 0,1 0,1 5,1 0,0 0,0 0,1 0,0 0,0-1,1 1,-1-1,2 0,-1-1,0 1,1-1,0 0,0 0,1-1,-1 0,1 0,0 0,0-1,0 0,1-1,-1 1,0-1,1-1,0 0,-1 0,1 0,0-1,0 0,-1 0,7-2,3-3,-1-1,1-1,-1-1,-1 0,0-1,0 0,-1-2,0 1,0-2,8-9,-4 0</inkml:trace>
  <inkml:trace contextRef="#ctx0" brushRef="#br0" timeOffset="132841.525">16284 1123,'-1'284,"-26"-87,-5-56,17-117,10-24</inkml:trace>
  <inkml:trace contextRef="#ctx0" brushRef="#br0" timeOffset="133108.76">16002 1433,'43'0,"29"0,7 0,-1 0,-9-4,-10-3,-12 1,-8 1,-6 2,-5 1,-1 1,-5 0</inkml:trace>
  <inkml:trace contextRef="#ctx0" brushRef="#br0" timeOffset="133357.557">16764 1631,'0'28,"0"11</inkml:trace>
  <inkml:trace contextRef="#ctx0" brushRef="#br0" timeOffset="133603.26">16764 1349,'0'-19,"4"-7,3 2</inkml:trace>
  <inkml:trace contextRef="#ctx0" brushRef="#br0" timeOffset="134206.315">17328 1461,'-24'2,"0"1,0 2,0 0,1 1,-1 2,2 0,-1 2,1 0,1 1,0 2,-7 4,25-15,0 0,1 1,-1-1,0 0,1 1,-1-1,1 1,0 0,0 0,0 0,0 0,1 0,-1 1,1-1,0 0,0 1,0-1,0 1,1-1,-1 1,1-1,0 1,0-1,0 1,0-1,1 1,0-1,-1 1,1-1,0 1,1-1,-1 0,1 1,-1-1,1 0,0 0,0 0,0-1,1 1,-1 0,1-1,-1 1,1-1,0 0,0 0,0 0,0 0,0-1,0 1,1-1,-1 0,0 0,2 0,7-2,-1-1,0-1,0 0,0 0,-1-1,1-1,-1 0,0 0,0-1,-1 0,1 0,-1-2,26-14,155-101,-190 123,1-1,0 1,0 0,0-1,0 1,0 0,0 0,0-1,0 1,0 0,0 0,0 0,0 0,0 0,0 0,0 0,0 1,0-1,-1 0,1 0,0 1,0-1,0 1,0-1,0 1,0-1,-1 1,1-1,0 1,0 0,-1-1,1 1,0 0,-1 0,1 0,-1-1,1 1,-1 0,0 0,1 0,-1 0,0 0,1 0,-1 0,0 0,0 0,0 0,0 0,0 0,0 0,0 0,0 0,-7 55,6-54,0 1,0 0,0 0,0 0,0 0,1 0,-1 0,1 0,0 1,0-1,0 0,1 0,-1 0,1 0,-1 0,1 0,0 0,0 0,0 0,1 0,-1-1,1 1,-1 0,1-1,0 1,0-1,0 0,0 1,1-1,-1 0,1 0,-1-1,1 1,0-1,-1 1,1-1,0 0,0 0,0 0,0 0,0 0,0-1,0 1,0-1,12-1,0 0,0-1,0-1,-1 0,1-1,-1-1,0 0,0 0,0-2,-1 0,0 0,0-1,-1-1,0 0,-1-1,0 0,0-1,1-2,12-8,-3 5,0 0,-2-2,0 0,-1-1,-1-1,0-1,-2 0,-1-1,0-1,-2 0,0-1,-2 0,0-1,5-24,-14 42,-1-1,1 1,-1-1,0 0,-1 1,0-1,0 1,0-1,-1 1,-1 0,1-1,-3-3,4 9,0-1,0 1,0 0,-1-1,0 1,1 0,-1 0,0 0,0 0,0 0,0 0,0 1,-1-1,1 1,0-1,-1 1,1 0,-1 0,1 0,-1 0,0 1,1-1,-1 1,0-1,1 1,-1 0,0 0,0 0,1 0,-1 1,0-1,1 1,-1 0,0 0,-1 0,-6 5,1 0,0 1,1 0,0 0,0 1,0 0,1 0,0 1,0 0,1 0,1 0,-1 1,1 0,1 0,0 1,1-1,-1 1,2-1,0 1,0 4,-1 9,1 0,1 1,1-1,1 0,1 1,1-1,1 0,2 0,0-1,2 0,0 0,1 0,2-1,0-1,1 1,1-2,8 9,130 134,-141-154,-3-5</inkml:trace>
  <inkml:trace contextRef="#ctx0" brushRef="#br0" timeOffset="136341.578">18823 1687,'5'2,"-1"1,0-2,1 1,-1 0,1-1,-1 0,1 0,-1 0,1-1,0 1,0-1,-1 0,1-1,0 1,0-1,0 0,7 0,-1 1,0 0,0 0,0-1,0-1,0 0,-1 0,1-1,0-1,-1 0,0 0,0-1,0 0,-1-1,1 0,-1 0,-1-1,1 0,-1-1,-1 0,1 0,-1 0,-1-1,1 0,-2-1,1 1,2-7,-8 14,1-1,-1 1,1 0,-1-1,0 1,0-1,0 1,0-1,0 1,0-1,-1 1,1 0,-1-1,0 1,0 0,1-1,-2 1,1 0,0 0,0 0,-1 0,1 0,-1 0,1 0,-1 1,0-1,0 0,0 1,0-1,0 1,0 0,0 0,0 0,-1 0,1 0,-2 0,-89-1,83 4,0 0,0 0,0 1,0 0,1 1,-1 0,1 1,0 0,1 1,-1-1,1 1,0 1,0 0,1 0,0 0,0 1,1 0,0 1,0-1,1 1,0 0,0 0,1 1,1-1,-1 1,2 0,-1 0,1 0,1 0,0 1,0-1,1 0,1 0,0 9,3-10,1 1,-1-1,1-1,1 1,0-1,0 0,1 0,0 0,0-1,0 0,1-1,0 0,1 0,-1-1,1 0,0 0,1-1,-1 0,1 0,-1-1,1-1,0 0,0 0,0-1,1 0,9-1,0 2,-1-1,1-2,0 0,0 0,-1-2,1-1,2-1,-4-1</inkml:trace>
  <inkml:trace contextRef="#ctx0" brushRef="#br0" timeOffset="136936.769">19445 1913,'37'-62,"3"2,3 2,17-16,33-45,-112 173,15-45,0 0,1 1,0-1,1 1,0 0,0 0,1 0,0 0,1 0,0 0,1 4,0-10,0 0,0 0,0 0,0 0,0 0,1 0,0 0,0-1,0 1,0-1,0 1,1-1,-1 0,1 0,0 0,0 0,0-1,1 1,-1-1,1 0,-1 1,1-2,0 1,-1 0,1-1,0 0,0 0,0 0,0 0,10-1,-1-1,0-1,0 0,0-1,0 0,0-1,-1 0,1-1,-1 0,0-1,-1-1,0 0,0 0,0-1,-1 0,0-1,0 0,-1-1,0 0,-1 0,3-6,-6 11,0 0,0-1,0 0,-1 1,1-2,-2 1,1 0,-1-1,0 1,0-1,-1 0,1 0,-2 0,1-1,-1 1,0 0,-1 0,1-1,-1 1,-1-2,1 8,-1 0,0-1,0 1,1-1,-1 1,0 0,0 0,0 0,0-1,0 1,0 0,-1 0,1 0,0 1,0-1,-1 0,1 0,-1 1,1-1,0 1,-1-1,1 1,-1-1,0 1,1 0,-1 0,1 0,-1 0,1 0,-1 0,1 0,-1 1,1-1,-1 1,1-1,-1 1,1-1,-2 2,-19 7</inkml:trace>
  <inkml:trace contextRef="#ctx0" brushRef="#br0" timeOffset="137855.114">20235 1687,'18'3,"0"-1,0-1,0-1,0 0,0-1,0-1,0-1,0 0,0-2,-1 0,1-1,-1 0,-1-1,1-2,-2 1,1-2,-1 0,13-11,-24 18,-1-1,0 1,0-1,0 0,-1 0,1 0,-1 0,0 0,0-1,0 1,0-1,-1 1,0-1,0 1,0-1,-1 0,1 0,-1 1,0-1,-1 0,1 1,-1-1,0 0,0 1,0-1,-1 0,1 1,-1 0,0-1,-1 1,1 0,-1 0,1 0,-1 1,0-1,-1 1,1-1,-1 1,1 0,-1 0,0 1,0-1,0 1,-1 0,1 0,0 0,-1 1,1-1,-5 0,-7 5,0 0,0 1,1 1,-1 0,1 1,0 0,1 2,0-1,0 2,-8 7,13-12,1 2,0-1,0 1,0 1,1-1,0 1,1 1,-1-1,1 1,1 0,-1 1,1-1,1 1,0 0,0 0,1 0,0 1,0-1,1 1,0-1,1 1,0 0,1 0,0 3,1-8,0-1,1 1,-1-1,1 1,0-1,0 1,1-1,-1 0,1 0,0 0,0 0,0-1,1 1,-1-1,1 0,0 0,-1 0,2 0,-1-1,0 1,0-1,1 0,-1 0,2-1,117 26,-100-25,0-2,-1 0,1-2,0 0,0-1,-1-2,1 0,-1-1,-1-2,1 0,-1-1,-1-1,1-1,-2-1,0 0,0-2,-1 0,-1-1,0-1,-1-1,-1 0,-1-1,6-8,-7 6,-4 9,-1 0,0-1,0-1,-1 1,-1-1,0 0,-1-1,3-12,-8 24,1 1,-1-1,0 1,0-1,0 1,0-1,0 1,0-1,0 0,-1 1,1-1,0 1,-1-1,1 1,-1 0,0-1,1 1,-1 0,0-1,0 1,0 0,0 0,0-1,0 1,0 0,0 0,-1 0,1 1,0-1,-1 0,1 0,0 1,-1-1,1 1,-1-1,1 1,-1-1,1 1,-1 0,1 0,-1 0,0 0,-66 13,59-9,0-1,0 1,1 1,-1-1,1 2,0-1,0 1,1 0,0 1,0-1,0 1,1 1,0-1,0 1,1 0,0 1,-3 6,9-11,-1 0,1-1,0 1,0-1,1 1,-1-1,1 0,-1 1,1-1,0 0,0 0,1 0,-1-1,1 1,-1 0,1-1,0 0,0 1,0-1,0 0,0-1,0 1,1 0,-1-1,0 0,1 0,-1 0,1 0,0 0,-1-1,1 0,0 0,-1 0,1 0,0 0,3-1,15 4,3 2,-20-5,0 0,0-1,0 2,-1-1,1 1,0-1,-1 1,1 0,0 1,-1-1,1 1,-1 0,0 0,0 1,0-1,0 1,0 0,0 0,0 0,-1 0,0 1,0-1,0 1,0 0,0 0,-1 0,0 0,0 1,0-1,0 0,0 1,-1 0,0-1,0 3,-25 75,6-41,15-22,3-4</inkml:trace>
  <inkml:trace contextRef="#ctx0" brushRef="#br0" timeOffset="138492.17">21477 1490,'-28'6,"-1"1,1 1,0 1,1 2,0 1,1 1,0 1,-16 13,37-24,1 0,0 0,0 0,0 0,1 1,-1-1,1 1,0 0,0 0,0 0,0 1,1-1,0 1,0-1,0 1,0 0,1 0,0 0,0-1,0 1,0 1,1-1,0 0,0 0,0 0,1 0,0 0,0 0,0 0,0 0,1-1,0 1,0 0,0-1,0 1,1-1,0 0,0 0,0 0,0 0,1 0,0 0,3-2,1-1,-1 1,0-1,1 0,-1-1,1 0,-1 0,1-1,-1 0,0 0,1 0,-1-1,0 0,0-1,0 1,0-2,-1 1,1-1,-1 1,0-2,0 1,0-1,0 0,-1 0,0-1,15-7,205-185,-224 197,-1 0,1 0,0 0,0 0,0 1,0-1,0 0,0 0,0 0,0 1,0-1,0 1,0-1,0 1,1-1,-1 1,0 0,0-1,0 1,1 0,-1 0,0 0,0 0,1 0,-1 0,0 0,0 1,1-1,-1 0,0 1,0-1,0 1,0-1,1 1,-1-1,0 1,0 0,0 0,0 0,-1-1,1 1,0 0,0 0,0 0,-1 0,1 0,0 0,-1 1,1-1,-1 0,1 0,-1 0,0 0,0 1,1-1,-1 0,0 0,0 1,0-1,0 1,-42 159,15-82,15-35,2 0,2 1,2 0,2 0,1 17,-24 180,25-220,-1 0,-1-1,-1 1,-1-1,-1 0,-5 9,11-28,0 0,0 1,-1-1,1 0,-1 0,0 0,0 0,0-1,1 1,-1 0,-1-1,1 1,0-1,0 0,-1 0,1 0,0 0,-1 0,1 0,-1-1,1 1,-1-1,1 0,-1 0,1 0,-1 0,0 0,1 0,-1-1,1 1,-1-1,1 0,-1 1,1-1,0 0,-1-1,1 1,0 0,0-1,0 1,0-1,0 0,0 1,0-1,1 0,-1 0,1 0,-1 0,1-1,0 1,0 0,0-1,0 1,0 0,0-1,0-1,-5-15,1 0,1-1,0 0,1 0,2 0,0 0,1 0,1 0,0 0,2 0,1-3,2-1,0 1,2 0,0 0,2 1,1 0,0 1,1 0,14-17,-9 14</inkml:trace>
  <inkml:trace contextRef="#ctx0" brushRef="#br0" timeOffset="139244.683">21928 1461,'-17'73,"0"-10,13-54,0 1,1 0,0 0,1 0,0 0,1 1,-1-1,2 0,0 1,0-1,1 1,0-1,1 0,0 0,1 2,-2-10,0 0,0 0,1 0,-1 0,1-1,-1 1,1 0,-1-1,1 0,0 1,0-1,0 0,0 0,0 0,0 0,0 0,0 0,0-1,0 1,0-1,0 1,1-1,-1 0,0 0,0 0,1 0,-1 0,0 0,0-1,0 1,1-1,-1 0,0 1,0-1,0 0,0-1,73-43,143-198,-218 242,1 0,-1 0,1 0,0 0,0 0,-1 0,1 0,0 1,0-1,0 0,0 1,0-1,0 0,0 1,0-1,0 1,1 0,-1-1,0 1,0 0,0-1,0 1,1 0,-1 0,0 0,0 0,0 0,0 1,1-1,-1 0,0 0,0 1,0-1,0 1,0-1,0 1,0-1,0 1,0 0,0 0,0-1,0 1,0 0,0 0,-1 0,1 0,0 0,-1 0,1 0,-1 0,1 0,-1 0,1 0,-1 0,0 1,1-1,-1 0,0 0,0 0,0 0,0 1,0-1,0 0,0 0,-1 0,1 2,-1 261,-2-198,-3 0,-3-1,-3 0,-21 63,19-68,10-39,-1 0,0 0,-2-1,0 0,-1 0,-1-1,-1 0,-10 15,18-32,0 1,1-1,-1 0,0 0,0 1,0-1,-1-1,1 1,0 0,-1-1,1 1,-1-1,0 1,1-1,-1 0,0 0,0-1,1 1,-1 0,0-1,0 0,0 0,0 0,0 0,0 0,0 0,0-1,0 1,1-1,-1 0,0 0,0 0,1 0,-1-1,1 1,-1-1,1 1,-1-1,1 0,0 0,0 0,0 0,0 0,0-1,1 1,-1-1,0 1,1-1,0 1,0-1,0 0,0 0,0 1,0-2,-1-10,0-1,1 1,1 0,0 0,1 0,0-1,2 1,-1 0,2 1,-1-1,2 0,0 1,1 0,0 0,1 1,0-1,8-8,1-3,1 0,0 1,2 1,1 1,1 0,1 2,0 1,1 0,1 2,1 0,0 2,1 1,1 1,0 1,0 1,-2 3</inkml:trace>
  <inkml:trace contextRef="#ctx0" brushRef="#br0" timeOffset="144691.403">254 3550,'-7'-2,"0"1,0 1,1-1,-1 1,0 1,0-1,0 1,1 0,-1 1,0-1,1 1,-1 1,1-1,0 1,0 0,0 1,0-1,0 1,1 0,0 1,0-1,-3 4,-2 1,0 0,1 1,1 0,-1 0,2 1,-1 0,2 0,-1 1,2 0,-1 0,2 0,0 1,0 0,1 0,0 0,1 0,1 0,0 0,1 0,2 14,-2-24,1-1,-1 1,1 0,0 0,0 0,0-1,1 1,-1 0,1-1,-1 1,1-1,0 0,0 1,0-1,0 0,0 0,1 0,-1-1,0 1,1 0,0-1,-1 0,1 0,0 1,0-2,-1 1,1 0,0 0,0-1,0 0,0 0,0 1,0-2,0 1,0 0,0-1,0 1,1-1,7-2,0 0,0-1,-1 0,1-1,-1 0,0 0,0-1,-1-1,6-4,27-23,-3-3,0 0,-3-3,-1-1,-2-2,-2 0,-2-3,18-36,-40 66,0 0,-1 0,0 0,-1-1,-1 1,-1-1,0 0,-1 0,-1 0,-1-1,0 1,-1 0,-1 0,-1 0,0 0,-1 0,-1 1,-1-1,0 1,-1 1,-1-1,-2-3,6 14,-1 0,1 0,-1 1,0-1,0 1,-1 0,1 1,-1-1,0 1,0 0,0 1,0-1,0 1,0 0,-1 1,1 0,-1 0,1 0,-1 1,0 0,1 0,-1 0,1 1,-1 0,1 0,-1 1,1 0,0 0,0 0,0 1,0 0,0 0,0 1,1 0,0-1,-1 2,2-1,-1 1,-2 2,-7 10,0 1,2 1,0-1,1 2,1 0,1 0,1 1,0 0,2 0,0 0,2 1,0 0,1 0,2 0,0 0,1 1,1-1,4 20,-3-24,1-1,0 1,1-1,1 1,0-2,1 1,1 0,1-1,0-1,2 1,-1-1,2-1,0 0,0 0,1-1,1-1,0 0,1 0,5 2,-9-6,0 0,0-1,1 0,0 0,0-1,0-1,1 0,0 0,0-1,0-1,0 0,1-1,-1 0,1-1,0 0,-1-1,1 0,2-1,9-6</inkml:trace>
  <inkml:trace contextRef="#ctx0" brushRef="#br0" timeOffset="145495.979">790 3663,'18'-8,"0"0,-1 0,0-2,0 0,-1-1,-1 0,0-2,0 1,-1-2,4-5,-16 17,0 0,1 1,-1-1,0 0,0 0,0-1,0 1,-1 0,1-1,0 1,-1-1,0 1,1-1,-1 0,0 1,-1-1,1 0,0 0,-1 0,1 0,-1 0,0 1,0-1,0 0,-1 0,1 0,-1 0,1 0,-1 0,0 1,0-1,0 0,-1 1,1-1,0 1,-1-1,0 1,0-1,0 1,0 0,0 0,0 0,0 0,0 1,-1-1,-1 0,-1 0,0 0,0 1,-1 0,1 0,0 1,-1-1,1 1,0 0,-1 1,1-1,0 1,-1 0,1 0,0 1,0-1,0 1,0 1,0-1,0 1,1-1,-1 1,1 0,-3 4,-85 91,86-92,1 1,0 0,1 0,-1 0,1 1,1 0,0-1,0 1,0 0,1 1,0-1,1 0,0 0,0 1,0-1,1 1,1-1,-1 1,2-1,-1 0,1 1,0-1,1 0,-1 0,2 0,-1-1,1 1,0-1,1 0,0 0,0 0,0-1,1 1,0-1,0-1,1 1,-1-1,1 0,0-1,1 1,-1-1,2 0,9-2,1 0,-1-1,1-1,-1-1,1 0,-1-2,0 0,0-1,0 0,-1-2,1 0,-1-1,0-1,-1 0,0-1,0-1,-1-1,-1 0,8-7,18-18,-1-2,-2-1,-2-2,-2-1,27-45,-48 66,0 1,-1-2,-1 0,-1 0,-1 0,-1-1,-1 0,-2-1,0 0,-1 1,-1-1,-1 0,-2 0,-2-21,3 41,0 0,-1 1,1-1,-1 0,0 0,0 0,0 0,0 1,-1-1,0 1,1-1,-1 1,-1 0,1-1,0 1,-1 0,1 0,-1 1,0-1,0 1,0-1,-1 1,1 0,0 0,-1 0,1 1,-1-1,0 1,0 0,1 0,-1 0,0 0,0 1,0 0,0-1,0 1,0 1,1-1,-1 1,0-1,0 1,0 0,0 1,1-1,-3 1,-2 5,0-1,0 1,1 1,0-1,0 1,1 0,0 1,0 0,1 0,0 0,1 0,0 1,0 0,1 0,0 0,1 0,0 0,1 0,0 8,-14 83,5 0,4 1,6 45,0-109,2 33,-2 1,-4-1,-3 0,-3 0,-7 21,7-51,8-29,0 0,-1-1,0 1,0-1,-2 0,1 0,-1 0,-1-1,0 0,-5 6,11-15,-1 0,1 0,0 0,-1-1,0 1,1 0,-1-1,1 1,-1 0,0-1,1 1,-1-1,0 1,0-1,1 1,-1-1,0 1,0-1,0 0,0 1,1-1,-1 0,0 0,0 0,0 0,0 0,0 0,0 0,0 0,0 0,1 0,-1 0,0-1,0 1,0 0,0-1,0 1,1 0,-1-1,0 1,0-1,1 1,-1-1,0 0,1 1,-1-1,1 0,-1 1,1-1,-1 0,1 0,-1 0,1 1,-1-1,1 0,0 0,0 0,0 0,-1 0,1 0,0 1,0-1,0 0,0-1,-7-60,9-88,-2 125</inkml:trace>
  <inkml:trace contextRef="#ctx0" brushRef="#br0" timeOffset="145796.572">1523 3663,'-9'33,"-4"17,1 3,3-6</inkml:trace>
  <inkml:trace contextRef="#ctx0" brushRef="#br0" timeOffset="146039.578">1580 3155,'0'0</inkml:trace>
  <inkml:trace contextRef="#ctx0" brushRef="#br0" timeOffset="146378.595">1665 3804,'12'-39,"3"0,1 0,1 2,2 0,19-27,-1 23,-41 80,1-21,0-3,1 0,0 0,1-1,1 1,0 0,1 0,0 0,4 14,-5-27,1-1,-1 1,1-1,-1 1,1-1,-1 1,1-1,0 1,0-1,0 0,0 0,0 1,0-1,0 0,0 0,0 0,0 0,1 0,-1 0,0-1,1 1,-1 0,1-1,-1 1,0 0,1-1,0 0,-1 1,1-1,-1 0,1 0,-1 0,1 0,-1 0,1 0,0-1,-1 1,1 0,-1-1,1 1,-1-1,1 0,51-41,8-52,-50 71</inkml:trace>
  <inkml:trace contextRef="#ctx0" brushRef="#br0" timeOffset="146843.575">2229 3606,'16'-7,"-1"0,0-1,-1 0,0-1,0-1,-1-1,-1 0,1 0,-2-1,1 0,4-10,-14 21,-1 0,1 0,-1 0,0-1,0 1,0 0,0-1,0 1,0-1,0 1,-1-1,1 1,0-1,-1 0,1 1,-1-1,0 0,1 0,-1 1,0-1,0 0,0 0,0 1,-1-1,1 0,0 1,-1-1,1 0,-1 1,0-1,1 0,-1 1,0-1,0 1,0-1,0 1,0 0,0-1,-1 1,1 0,0 0,-1 0,1 0,0 0,-1 0,1 0,-1 0,0 1,1-1,-1 1,0-1,0 1,-9 0,-1 0,0 1,0 0,1 1,-1 0,1 1,-1 0,1 1,0 1,0-1,1 2,-1-1,1 2,0-1,1 1,0 1,0-1,0 2,1-1,0 1,1 0,0 1,-2 3,4-7,0 0,1 1,-1-1,1 1,0 0,1 0,0 0,0 1,0-1,1 1,0-1,0 1,1 0,0 0,1 0,0 0,0-1,0 1,1 0,0 0,1 0,0 0,0-1,1 1,-1-1,2 0,-1 0,1 0,0 0,0 0,1-1,0 0,0 0,1 0,-1-1,1 1,1-1,-1-1,4 3,2-2,0-1,0 0,0-1,0-1,0 1,1-2,0 0,-1 0,1-1,-1-1,1 0,-1-1,1 0,-1-1,0 0,0-1,0 0,0-1,-1-1,0 1,0-2,0 0,-1 0,0-1,38-39,-37 33</inkml:trace>
  <inkml:trace contextRef="#ctx0" brushRef="#br0" timeOffset="147377.506">2766 3550,'-17'6,"1"1,0 1,0 1,1 0,0 1,1 1,0 0,0 1,1 1,1 0,0 0,1 1,1 1,-2 2,10-14,1 0,0-1,0 1,0 0,0 0,0 0,1-1,-1 1,1 0,0 0,0 0,0 0,0 0,0 0,0 0,1 0,0 0,-1 0,1 0,0-1,1 1,-1 0,0-1,1 1,-1-1,1 1,0-1,0 0,0 1,0-1,0 0,1-1,-1 1,0 0,1-1,0 1,-1-1,1 1,5 1,0 0,-1 0,1-1,1 0,-1 0,0-1,0 0,1 0,-1-1,0 0,1 0,-1-1,1 0,18-9,-1 0,-1-1,0-2,0 0,-2-2,0-1,0 0,-1-2,-1 0,-1-2,-1 0,-1-1,5-9,-17 24,25-26,-2-2,-2 0,-1-2,-2-1,-1 0,-2-2,-1-1,0-7,-17 41,0-1,-1 1,0-1,0 1,0-1,-1 0,0 1,0-1,0 0,-1 0,-1 0,1 0,-1 1,0-1,0 0,-1 1,0-1,0 0,0 1,-1 0,0 0,-1 0,1 0,-1 0,0 1,0-1,-1 1,0 0,1 0,-2 1,1 0,-1 0,1 0,-1 0,0 1,0 0,-1 0,-4-1,1 3,0 1,-1 1,1-1,0 2,0-1,0 1,0 1,1 0,-1 0,1 1,0 0,-1 0,2 1,-1 1,1-1,-1 2,2-1,-8 7,1 1,1 0,0 0,1 2,0-1,1 2,1-1,0 2,2-1,-4 10,5-11,1 1,0 0,1 0,1 0,0 1,2 0,0-1,1 1,0 0,2 0,0 0,1-1,1 1,0 0,2-1,0 0,1 0,0-1,1 1,8 12,-3-11,1 1,1-2,0 0,1-1,1 0,1-1,0-1,0 0,2-2,-1 0,2-1,-1 0,2-2,-1-1,1 0,0-2,1 0,0-1,0-1,13 0,-10-3</inkml:trace>
  <inkml:trace contextRef="#ctx0" brushRef="#br0" timeOffset="150526.601">4289 3409,'0'-3,"0"0,0 1,0-1,-1 0,1 0,-1 1,1-1,-1 1,0-1,0 1,0-1,-1 1,1-1,0 1,-1 0,0 0,1 0,-1 0,0 0,0 0,0 0,0 0,-1 1,1-1,0 1,-1 0,1 0,-1 0,1 0,-1 0,1 0,-1 1,0-1,1 1,-1 0,0-1,0 1,1 1,-1-1,-106 24,101-20,1 0,1 0,-1 1,0-1,1 2,0-1,0 1,1 0,0 0,0 0,0 1,1 0,0 0,0 0,0 0,1 0,0 1,1 0,0 0,0-1,0 1,1 0,1 0,-1 1,1-1,0 0,1 0,0 0,0 0,1 0,0 0,1-1,-1 1,1-1,1 1,-1-1,1 0,1 0,-1 0,1-1,0 0,1 0,2 3,-1-7,0 1,1-1,-1-1,0 1,0-1,1 0,-1-1,0 0,1 0,-1-1,1 1,-1-2,0 1,0-1,0 0,0-1,0 1,0-1,-1-1,1 1,-1-1,0 0,0-1,0 1,-1-1,1-1,-1 1,0-1,-1 1,1-1,46-41,-31 30,0 0,-2-1,0-1,-1-1,0-1,-2 0,-1-1,1-3,2 9,-18 51,-11 23,9-52,0 0,1 1,0-1,0 1,0 0,1 0,0 0,0 0,0-1,1 1,0 0,1 0,0 0,0 0,0 0,1 0,0 0,0-1,0 1,1-1,0 0,1 1,-1-1,1-1,0 1,1-1,3 5,1-4,0 0,1-1,-1 0,1 0,0-1,1 0,-1-1,1 0,-1-1,1 0,2-1,9 1</inkml:trace>
  <inkml:trace contextRef="#ctx0" brushRef="#br0" timeOffset="152808.221">5052 3296,'0'-2,"0"0,0 0,0 0,-1 0,1 0,0 0,-1 0,1 0,-1 0,0 0,1 0,-1 1,0-1,0 0,0 1,0-1,-1 0,1 1,0 0,-1-1,1 1,-1 0,1-1,-1 1,0 0,1 0,-1 0,0 1,0-1,0 0,0 1,0-1,0 1,0 0,1-1,-1 1,0 0,0 0,0 0,0 0,0 1,0-1,0 1,0-1,-2 1,-85 38,86-37,1 0,-1 0,1 0,0 0,-1 0,1 0,0 0,0 1,1-1,-1 1,0 0,1-1,0 1,-1 0,1 0,0 0,1 0,-1 0,0 0,1 0,0 0,-1 0,1 0,0 0,1 0,-1 0,1 0,-1 0,1 0,0 0,0 0,0 0,0 0,1 0,-1 0,1-1,0 1,0-1,0 1,0-1,2 2,120 72,-120-73,-1 1,1 0,-1 0,1 1,-1-1,0 1,-1-1,1 1,-1 0,0 0,0 0,-1 0,1 1,-1-1,0 0,-1 1,1-1,-1 0,0 1,-1-1,1 1,-1-1,0 0,0 0,-1 1,1-1,-1 0,0 0,-1 0,1-1,-1 1,0 0,0-1,0 0,-1 0,1 0,-1 0,0 0,-1-1,1 0,0 0,-1 0,0 0,1-1,-1 1,0-1,0-1,-1 1,-2 0,1 0,-1-1,0 0,0 0,1-1,-1 0,0 0,0-1,0 0,1 0,-1-1,0 0,1 0,-1-1,1 0,0 0,-6-4,0-5</inkml:trace>
  <inkml:trace contextRef="#ctx0" brushRef="#br0" timeOffset="155783.575">6293 3381,'-10'-5,"-1"1,0 0,0 1,0 0,0 1,-1 0,1 0,0 2,-1-1,1 1,-1 1,1 0,-1 1,1 0,-7 2,12-2,-1 0,0 0,1 1,-1 0,1 0,0 0,0 1,0 0,0 0,1 0,-1 1,1 0,1 0,-1 0,0 1,1 0,0-1,1 2,-1-1,1 0,1 0,-1 1,1 0,0-1,-1 5,1 1,1 1,0 0,0-1,2 1,-1 0,1 0,1-1,1 1,2 9,-4-19,0 1,0 0,1-1,-1 0,1 1,0-1,0 0,0 0,0 0,1 0,-1 0,1-1,0 1,0-1,0 1,0-1,0 0,0 0,0-1,1 1,-1-1,1 1,-1-1,1 0,0 0,-1-1,1 1,0-1,0 0,-1 0,1 0,0 0,-1-1,3 0,12-6,0-1,0 0,-1-1,0-2,0 1,-2-2,1 0,-1-1,-1 0,0-1,-1-1,-1 0,0-1,-1 0,-1-1,3-6,-12 20,56-82,-57 84,0 1,0-1,1 1,-1-1,0 0,1 1,-1-1,0 1,1-1,-1 1,1-1,-1 1,1 0,-1-1,1 1,-1 0,1-1,0 1,-1 0,1 0,-1-1,1 1,0 0,-1 0,1 0,-1 0,1 0,0 0,-1 0,1 0,0 0,-1 0,1 0,0 0,-1 0,1 1,-1-1,1 0,0 0,-1 1,1-1,-1 0,1 1,-1-1,1 1,-1-1,1 1,-1-1,0 1,1-1,-1 1,0-1,12 37,-10-26,0 3,1-1,0 0,1 0,0 0,1 0,0 0,1-1,0 0,1 0,1-1,0 0,0 0,1-1,0 0,1-1,0 0,1 0,4 2,12 4,-3-2</inkml:trace>
  <inkml:trace contextRef="#ctx0" brushRef="#br0" timeOffset="158294.495">7535 3381,'-6'-3,"0"1,0 0,0 0,0 0,0 1,-1-1,1 2,0-1,-1 1,1 0,-1 0,1 0,0 1,-1 0,1 1,0-1,0 1,0 0,0 1,0-1,0 1,1 1,-1-1,1 1,0 0,0 0,0 0,-2 3,-4 5,0 0,0 0,2 1,-1 0,2 1,0 0,0 0,1 1,1 0,1 0,0 1,3-12,1 1,0 0,0-1,1 1,-1 0,1-1,0 1,0 0,1 0,0-1,-1 1,1 0,1-1,-1 1,1-1,0 0,0 1,0-1,0 0,1 0,-1 0,1 0,0-1,1 1,-1-1,0 0,1 0,0 0,0 0,0-1,0 1,0-1,0 0,1 0,-1-1,1 1,-1-1,1 0,0 0,-1-1,1 1,0-1,-1 0,1 0,0-1,3 0,6-4,1-1,-1 0,0-1,0 0,-1-1,0-1,0 0,-1-1,-1 0,1-1,-2-1,7-8,-9 13,23-25,9-7,-1-2,-1-2,-3-1,-2-2,23-42,-42 65,-1-1,-1 0,-1-1,-1-1,-2 1,0-2,-2 1,0-1,-2 1,0-23,-4 44,-1 0,1 0,-1 0,0 1,0-1,0 0,-1 1,0-1,0 1,0 0,0-1,-1 1,0 0,1 0,-1 1,-1-1,1 1,-1-1,1 1,-1 0,0 0,0 1,0-1,0 1,-1 0,1 0,-1 0,1 1,-1-1,0 1,1 0,-1 1,0-1,0 1,0 0,1 0,-1 0,0 1,0 0,1 0,-1 0,0 0,1 1,-1-1,1 1,-1 1,-2 1,-6 5,0 1,1 0,0 1,0 0,2 1,-1 0,1 0,1 1,0 1,1 0,1 0,0 0,1 1,0 0,1 0,1 1,0-1,2 1,-1 0,2 0,0 0,1 0,0 0,2 0,0 0,0-1,2 1,0-1,1 1,0-1,1 0,1-1,6 11,97 176,-79-92,-19-66,-5-25</inkml:trace>
  <inkml:trace contextRef="#ctx0" brushRef="#br0" timeOffset="158580.148">8212 3438,'-5'19,"-1"11,0 5,1-3</inkml:trace>
  <inkml:trace contextRef="#ctx0" brushRef="#br0" timeOffset="158831.849">8156 2958,'0'0</inkml:trace>
  <inkml:trace contextRef="#ctx0" brushRef="#br0" timeOffset="159262.382">8466 3071,'41'-30,"-1"0,-1-3,-2-1,-1-2,27-36,-60 68,0 1,0-1,-1 0,1 0,-1 0,0 0,0 0,0-1,0 1,-1 0,0-1,0 0,0 1,0-1,-1 1,0-1,0-1,0 6,-1-1,1 0,-1 0,1 0,-1 1,1-1,-1 0,0 1,0-1,1 0,-1 1,0-1,0 1,0-1,1 1,-1 0,0-1,0 1,0 0,0 0,0-1,0 1,0 0,0 0,0 0,0 0,0 0,1 0,-1 1,0-1,0 0,0 0,0 1,0-1,0 0,0 1,1-1,-1 1,0-1,0 1,0-1,1 1,-1 0,0-1,1 1,-1 0,1 0,-1 0,1-1,-1 1,1 0,-1 0,1 0,0 0,0 0,-1 0,1 0,-10 22,1 0,1 0,1 1,1 0,1 0,1 1,-1 20,0-4,-10 314,13-150,1-169,-3 0,-1 0,-1 0,-2-1,-2 0,-1 0,-1-1,-13 23,23-53,1 0,-1 0,1 0,-2 0,1 0,0 0,-1-1,1 1,-1-1,0 0,0 1,0-1,-1-1,1 1,-1 0,1-1,-1 0,0 0,0 0,0 0,0-1,0 1,-1-1,1 0,0 0,-1-1,1 1,0-1,-1 0,1 0,-1-1,1 1,0-1,-1 0,1 0,0 0,0-1,0 1,0-1,0 0,0 0,0-1,0 0,-3-7,1-1,0-1,0 1,1-1,1 0,0 0,1-1,0 1,1-1,0 1,1-1,0 0,1 0,1 1,0-1,1 0,0 1,1-1,0 1,1 0,0 0,1-1,72-146,-51 115,-15 24</inkml:trace>
  <inkml:trace contextRef="#ctx0" brushRef="#br0" timeOffset="159828.427">8805 3042,'29'-13,"0"-2,-1-1,-1 0,-1-2,-1-2,0 0,-1-1,15-19,-3-29,-53 88,-2 40,3 2,2 0,2 0,0 39,-44 332,56-431,-3 37,-1 1,-2-1,-2-1,-1 1,-2-1,-2-1,-13 28,25-61,1-1,-1 1,-1 0,1-1,0 1,0-1,-1 0,0 1,1-1,-1 0,0 0,0 0,0 0,0 0,-1-1,1 1,0 0,-1-1,1 0,-1 0,1 0,-1 0,0 0,1 0,-1 0,0-1,0 0,0 1,1-1,-1 0,0 0,0-1,0 1,1-1,-1 1,0-1,0 0,1 0,-1 0,1 0,-2-1,-8-9</inkml:trace>
  <inkml:trace contextRef="#ctx0" brushRef="#br0" timeOffset="160165.64">8776 3438,'39'-15,"26"-9,8-1,-4 5,-9-1,-10 5,-18 9,-15 11,-15 9,-7 7,-4 6,0 3,7 0,3-3</inkml:trace>
  <inkml:trace contextRef="#ctx0" brushRef="#br0" timeOffset="162812.241">9256 3522,'19'3,"-1"0,1-2,-1 0,1-1,0 0,-1-2,1 0,-1-1,0-1,0-1,0-1,0 0,13-7,-25 9,-1 0,1-1,-1 1,0-1,0 0,0-1,-1 1,1-1,-1 0,-1 0,1 0,-1-1,0 1,-1-1,0 1,0-1,0 0,-1 0,1 0,-2 0,1 0,-1 0,0 0,-1-1,0-3,1 9,0 0,0-1,0 1,0 0,-1 0,1 0,-1 0,1 0,-1-1,0 1,0 0,0 0,0 1,0-1,0 0,0 0,-1 0,1 1,-1-1,1 1,-1-1,0 1,1 0,-1-1,0 1,0 0,0 0,0 0,0 0,0 1,0-1,0 1,0-1,-1 1,1 0,0-1,0 1,0 0,-1 1,1-1,0 0,0 1,0-1,0 1,0-1,-2 2,-91 50,-7 55,99-102,0-1,1 1,-1-1,1 1,0 0,0 0,0 0,1 0,0 0,0 0,0 0,1 1,-1-1,1 0,1 0,-1 1,1-1,-1 0,2 0,-1 0,0 0,1 0,0 0,0 0,1 0,2 3,-1-2,1-1,0 1,0-1,1 0,-1 0,1-1,0 1,1-2,-1 1,1 0,-1-1,1 0,0-1,0 0,1 0,-1 0,0-1,0 0,1 0,-1-1,1 0,-1-1,3 1,13-3,0 0,0-1,-1-1,1-1,-1-1,19-9,-13 6,0-2,-2-1,1-1,-2-2,0 0,-1-1,0-2,-2 0,0-2,-2 0,14-18,-30 34,32-57,-35 61,0 0,0-1,-1 1,1-1,-1 1,1-1,-1 0,0 1,1-1,-1 1,0-1,0 1,0-1,0 0,-1 1,1-1,0 1,-1-1,1 1,-1-1,1 1,-1-1,0 1,0-1,1 1,-1 0,0 0,0-1,0 1,0 0,-1 0,1 0,0 0,0 0,-1 0,1 0,-1 1,1-1,0 0,-2 1,-2-1,0 1,-1 0,1 0,0 0,-1 1,1 0,0 0,-1 1,1-1,0 1,0 0,0 0,0 1,1-1,-1 1,1 0,-1 1,1-1,0 1,0-1,1 1,-1 1,1-1,0 0,0 1,0-1,1 1,-1 0,3-3,-1-1,1 1,0-1,-1 0,1 1,0-1,0 1,0-1,0 0,0 1,0-1,0 1,1-1,-1 0,0 1,1-1,-1 0,1 1,-1-1,1 0,0 0,0 1,-1-1,1 0,0 0,0 0,0 0,0 0,0 0,1 0,-1-1,0 1,0 0,1-1,-1 1,0-1,0 1,1-1,-1 1,1-1,-1 0,1 0,64 8,-64-8,19 0,-17-2,1 1,-1 1,1-1,0 1,-1-1,1 1,0 1,-1-1,1 1,-1-1,1 1,-1 1,1-1,-1 1,0-1,1 1,-1 1,0-1,0 0,-1 1,1 0,0 0,-1 0,0 0,0 1,0-1,0 1,0 0,-1 0,1 0,-1 0,0 5,-1 1,0-1,-1 0,0 1,-1-1,0 0,0 1,0-1,-2 0,-1 7,-7 40,19-14,2-30</inkml:trace>
  <inkml:trace contextRef="#ctx0" brushRef="#br0" timeOffset="165096.452">10414 3465,'5'3,"0"-1,0 0,1-1,-1 1,1-1,-1 0,1-1,-1 1,1-1,-1 0,1 0,0-1,-1 0,1 0,-1 0,1-1,-1 1,0-1,0 0,0-1,4-2,6-3,-1-1,-1-1,0 0,0-1,-1 0,0-1,-1-1,-1 1,9-15,-16 25,0-1,-1 0,1 0,-1-1,0 1,0 0,0-1,-1 1,1-1,-1 0,0 1,0-1,0 0,0 0,-1 0,1 0,-1 0,0 0,0 0,-1 1,1-1,-1 0,0 0,0 0,0 0,0 1,-1-1,1 1,-1-1,0 1,0-1,-1 1,1 0,0 0,-1 0,0 1,0-1,0 0,0 1,0 0,0 0,-1 0,1 0,-1 0,1 1,-1-1,0 1,0 0,0 0,-3 0,-6 3,-1 0,1 1,-1 0,1 1,0 1,1 0,-1 1,1 0,0 1,0 0,1 1,0 0,0 0,1 2,-5 4,10-9,-2-1,1 1,0 0,0 0,0 0,1 1,-1 0,1 0,1 0,-1 1,1 0,0 0,1 0,0 0,0 0,0 1,1-1,0 1,1 0,-1 0,2 0,-1-1,1 1,0 0,1 0,-1 0,2 0,-1 0,1-1,0 1,1-1,0 1,0-1,0 0,1 0,0 0,1-1,-1 1,1-1,0 0,3 2,7-1,0 1,1-2,0 0,0-1,1-1,-1 0,1-1,0-1,0-1,-1 0,1-1,0-1,0-1,0 0,0-1,-1 0,8-4,61-20,-66 18</inkml:trace>
  <inkml:trace contextRef="#ctx0" brushRef="#br0" timeOffset="165670.006">10865 3606,'89'-126,"-62"92,-2-1,-2 0,-1-2,5-13,5-13,-37 74,1 0,1-1,0 1,1 1,0-1,1 0,0 0,0 1,1-1,1 1,0-1,1 0,0 0,0 0,1 0,1 0,0 0,0-1,1 1,3 3,-5-11,0 0,0 0,0 0,0 0,0-1,1 1,-1-1,1 0,0 0,-1-1,1 1,0-1,0 0,0 0,0 0,0 0,0 0,1-1,-1 0,0 0,0 0,0-1,0 1,0-1,0 0,0 0,0 0,0-1,4-1,4-3,0 0,0-1,-1 0,1-1,-2 0,1-1,-1 0,5-6,-1 1,-1-1,0 0,-1 0,0-1,-2-1,0 0,0 0,-1-3,-2-2</inkml:trace>
  <inkml:trace contextRef="#ctx0" brushRef="#br0" timeOffset="166087.082">11768 3155,'-8'-1,"0"0,0 1,0 0,0 0,0 1,-1 0,1 0,0 1,0 0,1 1,-1 0,0 0,1 0,0 1,0 0,0 0,0 1,1 0,-1 0,1 1,1 0,-1 0,1 0,0 0,0 1,1 0,0 0,0 0,-1 3,3-5,1 0,-1 1,1-1,-1 0,1 1,1-1,-1 1,1-1,0 0,0 1,1-1,0 1,-1-1,2 0,-1 1,1-1,0 0,0 0,0 0,1 0,-1 0,1-1,0 1,1-1,-1 0,1 0,0 0,0 0,0-1,0 0,1 1,0-1,-1-1,1 1,0-1,0 0,0 0,0 0,2-1,13-2,-2-1,1-2,0 0,0-1,-1 0,0-2,11-5,-11 4</inkml:trace>
  <inkml:trace contextRef="#ctx0" brushRef="#br0" timeOffset="166570.719">11966 3352,'10'6,"1"-1,0-1,0 1,0-2,1 0,-1 0,1-1,-1 0,1-1,0 0,0-1,0-1,0 0,-1 0,1-1,0-1,-1 0,0 0,0-1,0-1,0 1,0-2,-1 0,0 0,0-1,1-1,8-9,-1-1,-1 0,0-2,-1 0,-1 0,-2-2,4-6,-15 25,0 0,-1 0,1 0,-1 0,0 0,0-1,0 1,0 0,-1-1,1 1,-1-1,0 1,0 0,0-1,-1 1,1-1,-1 1,1 0,-1-1,0 1,-1 0,1 0,0 0,-1-1,0 2,0-1,0 0,0 0,0 1,0-1,-1 1,1-1,-1 1,0 0,0 0,1 0,-1 1,0-1,-1 1,1-1,0 1,0 0,-1 0,1 1,0-1,-1 1,1-1,-3 1,-12 2,1 1,-1 1,1 0,1 1,-1 1,1 1,-1 0,2 1,-1 1,1 0,1 1,0 1,0 0,1 1,0 0,1 1,1 0,0 1,1 0,-4 9,8-18,1 0,0 0,0 1,1 0,0 0,0 0,0 1,1-1,0 1,0 0,0 0,1 0,0 0,1 0,0 1,0-1,0 1,1-1,0 0,0 1,1-1,0 0,0 1,1-1,0 0,0 0,1 0,0 0,0 0,0-1,1 1,0-1,1 1,9 2,-1-1,1-1,0 0,1 0,0-2,0 0,0-1,0 0,1-1,0-1,0 0,-1-1,1-1,0-1,0 0,0-1,3-1,37 1,46-11,-84 7</inkml:trace>
  <inkml:trace contextRef="#ctx0" brushRef="#br0" timeOffset="-197240.08">988 5074,'-26'138,"12"183,-21-11,14-141,2 166,21 387,26-410,-29 36,30-151,0 1,-30-124,12 106,-5-156,-2 0,0 0,-2 1,0 0,-2-1,-1 1,0 0,-2-1,-3 10,-3 17,3 0,2 0,2 1,4 37,-1-17,-2-69,1 0,-1 0,1 1,0-1,0 0,0 0,1 0,-1 0,1 0,-1 0,1 0,0 0,0 0,0-1,1 1,-1 0,1-1,-1 1,1 0,0-1,0 0,0 1,1-1,-1 0,0 0,1-1,-1 1,1 0,-1-1,1 1,0-1,0 0,0 0,0 0,0 0,0-1,225-2,393 2,-398 28,-167-24,-1-3,1-3,-1-2,20-5,208-11,-44-6,131 26,-114-29,645 30,-730-12,-79 0,0 5,0 3,9 5,-10-1,145-30,-39 18,-151 3,0 2,0 2,1 2,0 1,31 6,120 23,84-29,-275 1,-5 1,1-1,0 0,0 0,0 0,-1 0,1 0,0-1,0 1,-1-1,1 1,0-1,-1 0,1 0,-1-1,1 1,-1 0,1-1,-1 1,0-1,1-1,3-9</inkml:trace>
  <inkml:trace contextRef="#ctx0" brushRef="#br0" timeOffset="-189819.927">3217 6344,'-5'0,"-6"0,-1 5,-4 1,-4 5,-3 5,3 5,4 3,5 3,4-3</inkml:trace>
  <inkml:trace contextRef="#ctx0" brushRef="#br0" timeOffset="-189454.264">3076 6768,'5'9,"1"9,0 5,4-1,4 1,6-4,3-5,-1-5</inkml:trace>
  <inkml:trace contextRef="#ctx0" brushRef="#br0" timeOffset="-189119.2">3527 6993,'5'5,"6"1,6 0,6-1,2-1,3-2,-4-1</inkml:trace>
  <inkml:trace contextRef="#ctx0" brushRef="#br0" timeOffset="-188789.55">3922 6908,'0'-4,"0"-8,0-5,5 0,1 3</inkml:trace>
  <inkml:trace contextRef="#ctx0" brushRef="#br0" timeOffset="-188422.442">3922 6598,'5'0,"1"-5,1-6,-7-2,-3 2</inkml:trace>
  <inkml:trace contextRef="#ctx0" brushRef="#br0" timeOffset="-188070.601">3810 6344,'0'-5,"-5"-1,-1 0</inkml:trace>
  <inkml:trace contextRef="#ctx0" brushRef="#br0" timeOffset="-187739.124">3697 6175,'-10'0,"-2"4,-6 3,-3-1,2-2</inkml:trace>
  <inkml:trace contextRef="#ctx0" brushRef="#br0" timeOffset="-187488.27">3500 6175,'-10'4,"-3"7,-4 2,1-2</inkml:trace>
  <inkml:trace contextRef="#ctx0" brushRef="#br0" timeOffset="-186588.417">2934 5582,'25'-15,"1"2,0 1,0 2,1 0,1 2,-1 0,1 2,26-2,-52 7,0 1,0-1,0 1,0-1,0 1,0-1,1 1,-1 0,0 0,0 0,0 1,1-1,-1 0,0 1,0-1,0 1,0 0,0 0,0 0,0 0,0 0,0 0,0 0,0 1,-1-1,1 1,-1-1,1 1,-1 0,1-1,-1 1,0 0,0 0,0 0,0 0,0 0,-1 0,1 0,0 0,-1 1,0-1,1 0,-1 1,-5 9,-1 0,-1 0,1-1,-2 0,0 0,0 0,-1-1,0-1,0 1,-3 0,-8 10,-76 80,94-98,1 0,0 0,0 0,0 1,0-1,0 0,1 0,-1 1,1-1,-1 1,1-1,0 0,0 1,0-1,0 1,1-1,-1 0,0 1,1-1,0 0,0 1,-1-1,1 0,1 0,-1 0,0 0,0 0,1 0,-1 0,1 0,0 0,-1-1,1 1,0-1,0 1,0-1,0 0,0 0,1 0,-1 0,0 0,0 0,1-1,-1 1,0-1,1 1,-1-1,1 0,-1 0,0 0,1 0,-1 0,1-1,-1 1,1-1,64-9,-53 6,0 2,-1 0,1 0,0 1,0 1,0 0,0 1,0 1,13 2,-9 2</inkml:trace>
  <inkml:trace contextRef="#ctx0" brushRef="#br0" timeOffset="-183069.108">3443 7078,'219'-29,"-67"2,31 15,-20-23,-45 12,-4-5,236-63,-39-55,-31-6,-217 113,-2-2,-1-3,-3-2,7-11,252-217,-159 136,32 49,-139 68,2 3,0 2,1 2,16 0,160-43,-128 30,-96 25,-7 1</inkml:trace>
  <inkml:trace contextRef="#ctx0" brushRef="#br0" timeOffset="-181053.294">6631 4961,'-1'-2,"0"0,-1 0,0 0,1 0,-1 1,0-1,0 1,0-1,0 1,0 0,0 0,0 0,0 0,-1 0,1 0,0 1,-1-1,1 1,0-1,-1 1,1 0,-1 0,1 0,0 0,-1 1,-9 0,1 1,-1 1,1 0,0 1,0 0,0 1,0 0,1 1,0 0,0 0,1 1,-1 0,1 1,1 0,0 0,0 1,0 1,-5 8,0 0,2 0,0 2,2-1,0 1,1 0,1 1,0 0,0 8,6-15,1 0,0 0,1 0,0 0,1 0,1 0,0-1,1 1,0-1,1 0,1 0,0 0,1-1,0 0,2 2,0-1,0 0,1-1,0 0,1-1,0 0,1-1,0 0,0-1,1 0,1-1,-1 0,1-1,1-1,13 4,-28-9,16 5,1 0,-1-1,1-1,0-1,0 0,0-1,0 0,0-2,0 0,1-1,12-3,-9-3,0-1,0-1,-1-1,-1-1,0-1,0 0,-1-1,9-10,-18 14,1 0,-1 0,-1-1,0 0,0-1,-1 0,-1 0,0-1,0 0,-1 0,0 0,-1 0,-1-1,0 0,-1 1,0-1,-1 0,0 0,-1 0,0-4,-1 1,-1 0,0-1,-2 1,1 0,-2 1,0-1,-1 1,0 0,-2 0,1 1,-2 0,-1-1,5 3,-1 0,0 1,0 0,-2 0,1 1,-1 0,-1 0,0 1,0 0,0 0,-1 1,-1 1,0-1,1 2,-2 0,1 0,-1 1,0 0,0 1,-1 0,-8-1,-7 4,-1 1,1 1,0 2,0 0,-28 8,-85 19,117-25</inkml:trace>
  <inkml:trace contextRef="#ctx0" brushRef="#br0" timeOffset="-179605.281">6660 4904,'-11'3,"0"1,1 0,-1 0,1 1,0 0,0 1,1 0,-1 0,1 1,1 1,-1-1,1 2,1-1,-1 1,2 0,-1 0,0 2,5-8,-10 10,2 1,0 0,0 0,1 1,1 0,1 0,-6 16,13-30,-1 0,0 0,1 0,-1 1,1-1,0 0,-1 0,1 1,0-1,0 0,0 1,0-1,0 0,0 1,0-1,0 0,0 1,1-1,-1 0,1 0,-1 1,1-1,-1 0,1 0,0 0,-1 0,1 1,0-1,0 0,0 0,0-1,0 1,0 0,0 0,0 0,0-1,0 1,1-1,-1 1,0-1,0 1,1-1,-1 1,0-1,1 0,-1 0,0 0,1 0,-1 0,0 0,1 0,-1 0,0-1,1 1,-1 0,0-1,0 1,1-1,-1 0,30-12,1-1,-2-2,0-2,-2 0,1-2,-2-1,10-12,-22 21,92-79,-108 91,0 1,1-1,-1 0,0 0,1 0,-1 0,0 0,1 0,-1-1,0 1,1 0,-1 0,1 0,-1-1,0 1,1 0,-1 0,1-1,-1 1,1-1,-1 1,1 0,-1-1,1 1,-1-1,1 1,-1-1,1 0,0 1,-1-1,1 1,0-1,0 0,0 1,-1-1,1 1,0-1,0 0,0 1,0-1,0 0,0 1,0-1,0 0,0 1,1-2,-41 24,2 1,1 2,1 1,1 2,1 2,2 1,-7 10,37-40,1-1,0 1,-1-1,1 1,0-1,-1 1,1 0,0 0,0-1,0 1,0 0,0 0,0 0,0 0,0 1,0-1,0 0,1 0,-1 0,0 1,1-1,-1 0,1 1,-1-1,1 0,0 1,0-1,0 1,-1-1,1 0,0 1,1-1,-1 1,0-1,0 1,1-1,-1 0,1 1,-1-1,1 0,-1 1,1-1,0 0,0 0,-1 0,1 0,0 0,0 0,0 0,0 0,1 0,-1 0,0 0,0 0,0-1,1 1,-1-1,0 1,1-1,-1 1,1-1,13 0,0-1,0-1,0 0,-1-1,1 0,-1-2,0 1,0-2,0 0,-1 0,0-2,0 1,0-2,7-6,19-9,9-8,-38 25,-34 22,-254 176,277-191,0 0,0 0,0 0,0 0,0 1,0-1,0 1,0-1,0 0,1 1,-1-1,0 1,0 0,0-1,1 1,-1 0,0-1,1 1,-1 0,1 0,-1 0,1 0,-1-1,1 1,-1 0,1 0,0 0,-1 0,1 0,0 0,0 0,0 0,0 0,0 0,0 0,0 0,0 0,0 0,1 0,-1 0,0 0,0 0,1 0,-1 0,1-1,-1 1,1 0,-1 0,1 0,0-1,-1 1,1 0,0 0,0-1,-1 1,1-1,0 1,0-1,0 1,0-1,11 1,-1-1,1 0,0-1,-1 0,1-1,-1-1,0 0,0 0,0-1,0 0,0-1,-1 0,0-1,0 0,1-1,11-5,14-6,-20 11,0 0,0-2,-1 0,0-1,0 0,-1-1,0-1,3-4,-32 12,-18 18,-17 16,2 2,1 2,2 2,1 2,-4 8,45-43,2-3,1 0,-1 0,0 0,1 0,-1 0,0 0,1 0,-1 1,0-1,1 0,-1 0,1 1,-1-1,0 0,1 1,-1-1,1 0,-1 1,1-1,-1 1,1-1,0 1,-1-1,1 1,-1 0,1-1,0 1,0-1,-1 1,1 0,0-1,0 1,0 0,0-1,-1 1,1-1,0 1,0 0,1-1,-1 1,0 0,0-1,0 1,0 0,0-1,1 1,-1 0,0-1,1 1,-1-1,0 1,1-1,-1 1,1-1,-1 1,0-1,1 1,-1-1,1 1,0-1,-1 0,1 1,-1-1,1 0,0 0,-1 1,13-3,0-1,-1 0,1-1,-1 0,0-1,0-1,0 1,-1-2,0 0,0 0,5-5,-6 5,266-178,-346 223,-275 205,343-241,-1 0,-1 0,0 1,1 0,0 0,0 0,-1 0,2 0,-1 0,0 1,1 0,-1-1,1 1,0 0,1 0,-1 0,-1 4,4-7,1 0,-1 0,0 0,0 1,0-1,1-1,-1 1,1 0,-1 0,1 0,-1-1,1 1,-1-1,1 1,-1-1,1 0,0 1,-1-1,1 0,-1 0,1 0,0 0,-1 0,1-1,0 1,-1 0,1-1,-1 0,2 0,-1 1,29-7,0-2,-1 0,0-3,0 0,12-8,11-5,146-75,-296 169,-28 23,98-69,26-23,1 0,0 0,-1 1,1-1,-1 0,1 1,0-1,-1 1,1-1,0 0,-1 1,1-1,0 1,0-1,-1 1,1-1,0 1,0-1,0 1,0-1,0 1,-1-1,1 1,0-1,0 1,0-1,0 1,1-1,-1 1,0-1,0 1,0-1,0 1,0-1,1 1,-1-1,0 1,1-1,-1 0,0 1,0-1,1 1,-1-1,1 0,-1 1,0-1,1 0,-1 0,1 1,-1-1,1 0,-1 0,1 1,-1-1,1 0,-1 0,1 0,-1 0,1 0,0 0,54-10,-35 5</inkml:trace>
  <inkml:trace contextRef="#ctx0" brushRef="#br0" timeOffset="-179019.607">6406 5356,'0'0</inkml:trace>
  <inkml:trace contextRef="#ctx0" brushRef="#br0" timeOffset="-178003.528">7309 4453,'-1'0,"1"0,0 0,-1 0,1 0,0 0,-1 0,1 0,0 0,-1 0,1 0,0 0,-1 0,1 0,0-1,-1 1,1 0,0 0,-1 0,1-1,0 1,-1 0,1 0,0 0,0-1,0 1,-1 0,1-1,0 1,0 0,0-1,-1 1,1 0,0-1,0 1,0 0,0-1,0 1,0 0,0-1,0 1,0 0,-12 34,-12 91,14 35,25-120,-2-28</inkml:trace>
  <inkml:trace contextRef="#ctx0" brushRef="#br0" timeOffset="-175018.355">6152 5413,'-4'-5,"-8"-1,-5-1,-5 2,-4 2,3 5,0 4,5 0</inkml:trace>
  <inkml:trace contextRef="#ctx0" brushRef="#br0" timeOffset="-174616.415">5729 5497,'-5'5,"-6"6,-7 2,-4 2,1 0</inkml:trace>
  <inkml:trace contextRef="#ctx0" brushRef="#br0" timeOffset="-174287.087">5475 5695,'-10'4,"-7"3,-2 4,-2 0,3 4,4-2</inkml:trace>
  <inkml:trace contextRef="#ctx0" brushRef="#br0" timeOffset="-173983.313">5221 5921,'-9'4,"-4"8,-4 0,0 4,4-1</inkml:trace>
  <inkml:trace contextRef="#ctx0" brushRef="#br0" timeOffset="-173738.313">5052 6147,'-10'5,"-3"1</inkml:trace>
  <inkml:trace contextRef="#ctx0" brushRef="#br0" timeOffset="-173505.217">4854 6259,'-9'0,"-9"0,-1 5,3 1</inkml:trace>
  <inkml:trace contextRef="#ctx0" brushRef="#br0" timeOffset="-173250.553">4712 6288,'-24'9,"-12"4,-1-1</inkml:trace>
  <inkml:trace contextRef="#ctx0" brushRef="#br0" timeOffset="-173088.353">4261 6401,'0'0</inkml:trace>
  <inkml:trace contextRef="#ctx0" brushRef="#br0" timeOffset="-172920.333">4261 6401,'-19'9,"-11"4,-6-1,4-2</inkml:trace>
  <inkml:trace contextRef="#ctx0" brushRef="#br0" timeOffset="-172768.825">4064 6457,'-29'5,"-9"1</inkml:trace>
  <inkml:trace contextRef="#ctx0" brushRef="#br1" timeOffset="-164800.055">2145 5159,'1'380,"25"-157,30 153,-26-110,-32 42,-11-222,9-69,1 0,0-1,1 1,1 0,1 0,0 0,1 0,1 0,1 0,0-1,0-3,0 0,-1 0,0 0,-1 0,-1 0,0 0,-1 0,0 0,-1 0,-3 9,-1 14,2 0,1 1,2 0,1-1,2 8,12 25,-11-59,0 1,0 0,-1 0,-1 0,0 0,-1 0,0 0,0 0,-1 0,-1 3,1-13,0 1,0-1,1 1,-1 0,0-1,1 1,-1-1,1 1,-1 0,1 0,0-1,0 1,0 0,0 0,0-1,0 1,0 0,1-1,-1 1,1 0,-1 0,1-1,0 1,-1-1,1 1,0-1,0 1,0-1,0 1,0-1,0 0,1 0,-1 0,0 1,1-1,-1 0,1 0,-1-1,1 1,-1 0,1-1,0 1,-1 0,1-1,0 0,-1 1,1-1,0 0,0 0,15 1,0-1,0-1,0 0,0-1,0-1,0 0,16-6,5 2,1 2,-1 2,1 1,0 2,14 3,30-1,47 9,-89-3,0-2,1-1,0-3,-1-1,38-4,13 0,1083 4,-1164-1</inkml:trace>
  <inkml:trace contextRef="#ctx0" brushRef="#br1" timeOffset="-164280.974">5333 7502,'-150'143,"57"-55,-94 70,152-134,18-17</inkml:trace>
  <inkml:trace contextRef="#ctx0" brushRef="#br1" timeOffset="-163912.921">4882 7445,'11'22,"0"1,2-2,0 0,2-1,0 0,1-1,1-1,1 0,3 0,-16-13,125 131,-35-30,-79-93</inkml:trace>
  <inkml:trace contextRef="#ctx0" brushRef="#br1" timeOffset="-163562.396">5926 7162,'-4'5,"-8"11,-5 8,0 4,-2-2,2-1,4 0,-1-4,3-1,7-9,5-6</inkml:trace>
  <inkml:trace contextRef="#ctx0" brushRef="#br1" timeOffset="-161898.143">1721 5159,'-3'2,"0"-1,1 1,-1 0,0 0,0 0,1 1,-1-1,1 0,0 1,0 0,0-1,0 1,0 0,1 0,-1 0,1 0,0 1,0-1,0 0,0 2,-41 194,41-188,0-7,0 1,1-1,-1 1,1 0,0 0,0-1,0 1,1 0,0-1,0 1,0-1,0 1,1-1,-1 1,1-1,2 3,-2-7,0 1,0-1,1 0,-1 0,0-1,0 1,0 0,0-1,0 1,0-1,0 0,0 1,0-1,0 0,0 0,0-1,-1 1,1 0,0-1,-1 1,1-1,-1 1,1-1,-1 1,0-1,0 0,0 0,0 0,0 0,0 0,1 0,121-165,-123 166,0 0,1 1,-1-1,1 0,-1 1,0-1,1 0,-1 1,1-1,0 0,-1 1,1-1,-1 1,1-1,0 1,-1 0,1-1,0 1,0 0,-1-1,1 1,0 0,0 0,0 0,-1-1,1 1,0 0,0 0,0 0,-1 0,1 0,0 1,0-1,0 0,-1 0,1 1,0-1,0 0,-1 1,1-1,0 0,-1 1,1-1,0 1,-1-1,1 1,-1 0,1-1,-1 1,1 0,-1-1,1 1,-1 0,0-1,1 1,-1 0,0 0,0-1,1 1,-1 0,0 0,0 0,0-1,0 2,5 58,-5-56,7 204,1-162,-1 0,-3 1,-2 0,-2 0,-4 30,3-66,0 0,0 0,0 0,-2-1,1 1,-1 0,-1-1,0 0,0 0,-1 0,-1 0,1-1,-2 0,1 0,-1 0,0-1,-1 0,0-1,0 1,-1-1,0-1,-4 3,11-8,-1 0,1-1,-1 1,0 0,1-1,-1 1,0-1,1 0,-1 0,0 0,0 0,1 0,-1-1,0 1,1-1,-1 0,0 0,1 0,-1 0,1 0,0-1,-1 1,1-1,0 1,0-1,0 0,0 0,0 0,0 0,0 0,1 0,-1 0,1-1,0 1,-1-1,1 1,0-1,1 1,-2-2,-16-111,22 87,1 0,2 0,0 1,2 0,1 0,6-9,-6 12</inkml:trace>
  <inkml:trace contextRef="#ctx0" brushRef="#br1" timeOffset="-161377.827">2032 4707,'5'-10,"-4"2,-1 7,-6 4,-2 6,0 6,2 6,-3 4,1 2,0 1,3-3</inkml:trace>
  <inkml:trace contextRef="#ctx0" brushRef="#br0" timeOffset="-158548.3">254 4990,'0'-1,"-1"1,1-1,0 1,0-1,0 1,0-1,0 1,0-1,0 1,0-1,0 1,0-1,0 1,1-1,-1 1,0 0,0-1,0 1,0-1,1 1,-1-1,0 1,1 0,-1-1,0 1,1 0,-1-1,0 1,1 0,-1-1,0 1,1 0,-1 0,1-1,-1 1,1 0,-1 0,1 0,-1 0,0 0,1 0,-1 0,1 0,-1 0,1 0,-1 0,1 0,-1 0,1 0,-1 0,1 0,-1 0,1 1,-1-1,0 0,1 0,-1 0,1 1,-1-1,0 0,1 1,-1-1,0 0,1 1,-1-1,0 1,1-1,6 36,-33 193,24-214,1-7,0-1,0 0,0 1,1-1,0 1,0-1,1 0,0 1,1-1,-1 0,1 0,1 0,-1 0,1 0,0 0,1-1,1 3,-2-8,0-1,0 1,0-1,0 0,0 0,1 0,-1 0,0-1,0 1,0-1,0 0,0 0,0 0,0 0,0 0,-1 0,1-1,0 0,-1 1,1-1,-1 0,0 0,1-1,-1 1,0 0,0-1,-1 1,1-1,0 0,-1 1,0-1,1 0,-1 0,0 0,-1 0,1-1,107-229,-81 176,-16 83,-12 278,-4-193,-5 1,-5-1,-12 35,20-96,-3-1,-3 0,-1-1,-2-1,-3 0,-1-1,-16 23,8-34,27-34,1-1,0 1,-1-1,0 1,1-1,-1 1,1-1,-1 0,0 1,1-1,-1 0,0 1,1-1,-1 0,0 0,1 1,-1-1,0 0,1 0,-1 0,0 0,0 0,1 0,-1 0,0 0,0-1,1 1,-1 0,0 0,1-1,-1 1,0 0,1-1,-1 1,1 0,-1-1,0 1,1-1,-1 1,1-1,-1 1,1-1,0 0,-1 1,1-1,-1 0,1 1,0-1,0 0,-1 1,1-1,0 0,0 1,0-1,0 0,0 0,0 0,-3-17,2 0,0 0,0 0,2-1,0 1,2 0,0 0,0 0,2 1,0-1,1 1,6-11,-2 0,55-138,-51 134</inkml:trace>
  <inkml:trace contextRef="#ctx0" brushRef="#br0" timeOffset="-157663.375">7027 8968,'-99'113,"-78"195,97-182,69-110,9-18</inkml:trace>
  <inkml:trace contextRef="#ctx0" brushRef="#br0" timeOffset="-157281.53">6660 8997,'29'23,"-3"5,-1 2,-2 1,-1 0,15 31,32 44,118 98,-134-116,-47-70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4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139 199,'-9'36,"-14"48,4 0,4 1,4 0,1 34,-16 143,4-151,18-99</inkml:trace>
  <inkml:trace contextRef="#ctx0" brushRef="#br0" timeOffset="367.335">590 0,'-22'117,"6"0,4 1,5 32,37 86,-18-154,-31-108,0-10,0-3,-3 0,-1 2,-1 0,-3 2,-2-1,28 35,-6-9,-1 1,0-1,0 2,-1-1,0 1,-1 1,1 0,-1 0,-1 1,1 0,-1 1,0 0,-1 0,1 2,-1-1,-1 1,10 3,-1 1,0-1,1 1,-1 0,1 0,-1 0,1 0,-1 1,1-1,0 1,0 0,0 0,0 0,0 0,0 1,0-1,1 1,-1 0,1 0,0 0,0 0,0 0,0 0,1 0,-1 1,1-1,0 1,-1 0,-4 16</inkml:trace>
  <inkml:trace contextRef="#ctx0" brushRef="#br0" timeOffset="4784.456">873 622,'5'6,"0"-1,0 0,1-1,0 1,0-1,0 0,0 0,0-1,1 0,0 0,0 0,0-1,0 0,0-1,0 1,0-1,0-1,1 1,-1-1,0-1,0 1,1-1,-1 0,0-1,0 0,0 0,0 0,4-3,-2 1,0-1,-1 0,1 0,-1 0,0-1,0-1,-1 1,0-1,0-1,-1 1,0-1,0 0,-1-1,0 1,0-1,-1 0,0 0,2-9,-4 16,-1 0,0-1,0 1,0-1,0 0,-1 1,1-1,-1 0,1 1,-1-1,0 0,0 1,0-1,0 0,-1 0,1 1,-1-1,0 0,0 1,1-1,-2 1,1-1,0 1,0-1,-1 1,1 0,-1 0,0 0,0 0,0 0,0 0,0 0,0 1,0-1,-1 1,1-1,0 1,-1 0,0 0,1 0,-1 0,1 0,-1 1,0-1,1 1,-1 0,0 0,0 0,1 0,-2 0,-4 2,0-1,1 1,-1 0,1 0,-1 1,1 0,0 1,0-1,0 1,1 0,-1 1,1 0,0 0,0 0,1 1,-1 0,1 0,1 0,-1 1,1-1,0 1,1 0,-3 6,2-6,1 0,0 0,0 1,1-1,-1 0,2 1,-1 0,1 0,0-1,1 1,-1 0,2 0,-1 0,1-1,0 1,1 0,0-1,0 1,0-1,1 1,0-1,1 0,1 2,2-1,0 0,0-1,1 1,0-2,1 1,-1-1,1 0,1-1,-1 0,1 0,-1-1,1 0,1-1,-1 0,0-1,1 0,-1 0,1-1,7-1,1-2,1 0,0-2,-1 0,0-1,0-1,0-1,-1-1,0 0,13-8,-9 3,1-1,-2-1,0-1,0 0,-2-2,0 0,-1-1,-1-1,-1-1,1-2,40-96,-58 115,1 1,-1-1,0 1,0-1,0 1,0 0,0 0,-1-1,1 1,-1 0,0 0,0 0,0 1,0-1,-1 0,1 1,-1-1,0 1,1 0,-1 0,0 0,0 0,0 1,-1-1,1 1,0 0,0 0,-1 0,1 0,-1 0,1 1,-1 0,1 0,-1 0,1 0,-1 0,1 0,-1 1,1 0,-1 0,1 0,0 0,0 0,-1 1,1 0,0-1,0 1,0 0,1 0,-1 1,0-1,1 0,-1 1,1 0,0 0,-1 0,3-1,-1-1,1 0,-1 0,1 1,0-1,-1 0,1 0,0 1,0-1,0 0,0 1,0-1,0 0,0 1,0-1,1 0,-1 1,0-1,1 0,-1 0,1 0,0 1,-1-1,1 0,0 0,0 0,-1 0,1 0,0 0,0 0,0 0,0-1,0 1,0 0,1 0,-1-1,0 1,0-1,0 1,1-1,-1 0,0 1,1-1,-1 0,0 0,1 0,65 9,-36-10,-27-1,-1 1,1 0,0 0,0 0,0 1,-1-1,1 1,0 0,0 0,0 0,0 1,0-1,0 1,-1 0,1 0,0 1,-1-1,1 1,-1-1,1 1,-1 0,0 0,0 1,1-1,-2 1,1-1,0 1,-1 0,1 0,-1 0,0 1,0-1,0 0,0 1,-1-1,1 3,-2 3,0 1,-1 0,-1-1,1 1,-2-1,1 1,-1-1,-1 0,0 0,-3 6,-21 77,28-90,1 1,-1-1,1 1,0-1,0 1,0-1,0 0,0 1,0-1,1 0,-1 0,1 0,-1 0,1 0,0 0,0 0,0-1,0 1,0-1,0 1,0-1,1 0,-1 0,0 0,1 0,-1 0,1-1,-1 1,1-1,-1 1,1-1,-1 0,1 0,0 0,-1 0,1-1,-1 1,1-1,-1 1,1-1,-1 0,0 0,1 0,-1 0,0-1,0 1,1-1,-1 1,0-1,0 0,17-9</inkml:trace>
  <inkml:trace contextRef="#ctx0" brushRef="#br0" timeOffset="5398.966">1974 593,'18'-2,"-5"2,-1 0,1-1,-1 0,0-1,1 0,-1-1,0 0,0-1,-1 0,1-1,-1-1,0 1,-1-2,1 0,-1 0,0-1,-1 0,0 0,0-1,-1 0,0-1,4-6,-11 14,0 0,-1-1,1 1,0-1,-1 1,0-1,1 1,-1-1,0 1,0-1,0 1,-1-1,1 1,0 0,-1-1,0 1,0-1,0 1,0 0,0-1,0 1,0 0,-1 0,1 0,-1 0,1 0,-1 0,0 1,0-1,0 1,0-1,0 1,0-1,0 1,0 0,-1 0,-3-2,0 1,0-1,0 1,0 1,0-1,-1 1,1 0,0 1,0-1,-1 1,1 0,0 1,-1 0,1 0,-8 5,0 1,1 1,0 0,0 1,1 0,1 1,-1 0,1 1,1 0,0 1,1 0,0 1,1 0,-1 1,5-8,-1-2,0 1,1-1,0 1,0 0,0 0,0 1,1-1,0 1,0 0,1 0,-1 0,1 0,1 0,-1 0,1 1,0-1,0 0,1 1,0-1,0 1,0-1,1 1,0-1,0 0,1 0,0 1,0-1,0 0,1 0,0-1,0 1,0 0,1-1,3 4,7-1,-1 0,1-1,1-1,-1 0,1-1,0-1,0 0,1-1,-1-1,1 0,-1-1,1-1,0-1,-1 0,1 0,-1-2,1 0,10-4,118-40,-120 36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1 420,'4'0,"12"0,8-5,4-2,3 1,0 1,0 1,0 2,-6-4,-2 0,0 0,-5 1</inkml:trace>
  <inkml:trace contextRef="#ctx0" brushRef="#br0" timeOffset="904.117">508 109,'12'138,"7"93,-17-207,1 1,2-1,0 0,1 0,2 0,0-1,4 4,-12-25,1-1,-1 1,1-1,0 1,0-1,-1 0,1 1,0-1,0 0,1 0,-1 1,0-1,0 0,0 0,1 0,-1-1,1 1,-1 0,0 0,1-1,-1 1,1-1,0 1,-1-1,1 0,-1 0,1 1,0-1,-1 0,1 0,-1-1,1 1,0 0,-1-1,1 1,-1 0,1-1,-1 0,1 1,-1-1,1 0,-1 0,0 0,0 0,1 0,-1 0,0 0,0 0,0-1,0 1,0 0,0-1,0 1,-1 0,1-1,0 1,-1-1,1 1,-1-1,0 0,1 1,-1-1,0 1,0-2,124-269,-22 0,-60 155,-37 122,-5 6</inkml:trace>
  <inkml:trace contextRef="#ctx0" brushRef="#br0" timeOffset="1398.72">988 504,'-4'14,"-3"15,-4 7,0 2,1-1,3-1,3-2,1-8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83,'22'58,"12"132,19 72,-20-177,-33-85,1 1,-1-1,0 1,1-1,-1 1,1-1,-1 0,1 1,-1-1,1 1,-1-1,1 0,-1 1,1-1,-1 0,1 0,0 0,-1 1,1-1,0 0,-1 0,1 0,-1 0,1 0,0 0,-1 0,1 0,0 0,-1 0,1-1,-1 1,1 0,0 0,-1-1,1 1,-1 0,1-1,-1 1,1 0,-1-1,1 1,-1-1,1 1,-1-1,1 1,-1-1,0 1,1-1,-1 1,0-1,0 1,1-1,-1 0,0 0,17-39,-14 34,87-257,-57 71,-12 44,-17 124</inkml:trace>
  <inkml:trace contextRef="#ctx0" brushRef="#br0" timeOffset="2487.117">480 563,'11'-11,"0"-1,0 2,1 0,0 0,0 1,1 1,1 0,-1 0,15-4,-27 11,1 0,-1 0,0 1,0-1,0 1,1-1,-1 1,0 0,0-1,1 1,-1 0,0 0,1 0,-1 0,0 0,1 0,-1 0,0 0,0 1,1-1,-1 0,0 1,0-1,1 1,-1 0,0-1,0 1,0 0,0-1,0 1,0 0,0 0,0 0,0 0,0 0,-1 0,1 0,0 1,-1-1,1 0,-1 0,1 0,-1 1,1-1,-1 1,-16 58,-22-11,-15 29,52-76,1 0,-1 0,1-1,0 1,-1 0,1 0,0 0,0-1,0 1,0 0,0 0,1 0,-1-1,0 1,1 0,0 0,-1-1,1 1,0 0,0-1,0 1,0-1,0 1,0-1,0 1,0-1,1 0,-1 0,0 0,1 0,-1 0,1 0,0 0,-1 0,1 0,0-1,-1 1,1-1,0 1,0-1,77 8,-76-8,23-1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7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43,'1'-2,"1"0,-1 0,1 0,-1 0,1 1,0-1,0 1,-1-1,1 1,0 0,0 0,1 0,-1 0,0 0,0 0,0 0,1 1,-1-1,0 1,1 0,-1-1,0 1,1 0,-1 1,1-1,0 0,131-4,45-7,-117 8,-56 7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2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0,4 0,1 0,2 0,-4-5,-2-1,0-1,1 2,1 2,2 1,0 1,1 0,-5 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1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62,'1'49,"-13"117,5-137,2 1,1 0,2 0,0 0,3 18,0-74,1-1,1 1,1 0,1 0,1 0,2 1,0 0,2 0,1 1,1 0,10-15,86-102,-106 140,0-1,0 0,1 1,-1 0,1 0,-1 0,1 0,0 0,-1 0,1 0,0 1,0 0,-1-1,1 1,0 0,0 0,0 1,-1-1,1 1,0-1,0 1,-1 0,1 0,-1 0,1 0,-1 0,1 1,-1-1,0 1,1-1,-1 1,0 0,0 0,0 0,-1 0,1 1,0-1,-1 0,1 1,-1-1,0 1,0-1,0 1,0-1,0 1,-1 0,1 0,-1-1,0 1,0 0,0 0,3 11,-1-1,0 0,-2 1,1-1,-2 1,1 0,-2-1,0 0,-1 1,0-1,-1 1,-9 120,14-133,-1-1,1 0,-1 0,1 1,-1-1,0 0,1 0,-1 0,1 0,-1 0,1 0,-1 0,1 0,-1 0,1 0,-1 0,1 0,-1 0,1 0,-1 0,1 0,-1 0,1-1,-1 1,0 0,1 0,-1-1,1 1,-1 0,0-1,1 1,-1 0,0-1,1 1,-1 0,0-1,0 1,1-1,-1 1,0 0,0-1,0 1,1-1,-1 1,0-1,0 1,0-1,0 1,0-1,0 1,0-1,0 1,0-1,0 1,0-1,-1 1,1-1,0 1,0-1,37-68,3 2,2 2,20-21,-61 84,0-1,0 0,0 0,1 1,0-1,-1 1,1-1,0 1,0 0,0-1,0 1,0 0,1 0,-1 1,1-1,-1 0,1 1,0 0,-1-1,1 1,0 0,0 0,0 1,0-1,0 1,0-1,0 1,0 0,0 0,0 0,0 1,0-1,0 1,0 0,0-1,-1 1,1 0,0 1,0-1,-1 0,1 1,-1 0,1-1,-1 1,1 0,-1 0,0 1,0-1,0 0,-1 1,1 0,6 11,-1 0,-1 0,0 1,-1 0,-1 0,-1 1,0-1,0 1,-2-1,0 1,-1 0,0 0,-1-1,-1 1,-1 0,-3 11,-11 76,20-92,3-5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57,'-60'-47,"55"46,0 0,0 0,0 0,-1 1,1-1,0 1,0 1,-1-1,1 1,0 0,0 0,0 0,0 1,0 0,0 0,0 0,0 1,1-1,-1 1,1 0,0 0,0 1,0-1,0 1,0 0,-4 6,0-1,0 1,1 1,0-1,1 1,0 0,1 0,0 1,1 0,0 2,0-6,1-1,0 1,0 0,1 0,0 0,0 0,1 0,0 1,0-1,1 0,0 1,1-1,0 0,0 1,1-1,0 0,0 0,1 0,0 0,0-1,1 1,0-1,0 0,1 0,2 3,-3-7,-1-1,1 1,-1-1,1 0,0 0,0 0,0-1,0 1,0-1,0 0,1 0,-1-1,0 1,0-1,1 0,-1 0,0 0,1-1,-1 1,0-1,0 0,1 0,-1-1,0 1,0-1,0 0,-1 0,1 0,0 0,-1-1,1 0,-1 1,1-3,95-110,5-83,-78 142,-32 77,1 1,2-1,0 1,1 0,1 0,1 0,0 0,2-1,1 1,5 17,2 24,-3 1,-3-1,-2 1,-5 43,0 10,3-95,-1 1,-1-1,-1 0,-1 0,-2 0,-5 18,8-32,0 0,0-1,-1 1,1-1,-2 1,1-1,-1 0,0-1,-1 1,1-1,-1 0,-1 0,1-1,-1 0,0 0,0 0,0-1,-1 0,-3 1,9-4,0-1,-1 1,1 0,0-1,0 1,-1-1,1 0,0 0,-1 0,1 0,0 0,-1-1,1 1,0-1,-1 1,1-1,0 0,0 0,0 0,0 0,0 0,0 0,0 0,0-1,0 1,0-1,1 0,-1 1,1-1,-1 0,1 0,0 0,0 0,0 0,0 0,0 0,0-2,-17-86,17 75,-1 0,2 1,0-1,1 0,0 0,1 1,1-1,0 1,1-1,1 1,0 0,1 1,0 0,1-1,1 2,0-1,6-6,-5 10,1 1,-1 0,1 0,1 1,-1 0,1 1,1 0,-1 1,1 0,0 1,0 0,0 1,8-1,22-8,-24 6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39,'0'-4,"5"-3,6 1,7 1,4 2,4 1,1 1,2 0,1 1,-1 0,-5-4,-6-2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88 166,'-36'71,"-3"85,35-136,1 0,0 1,1 0,2 0,0 0,1-1,1 1,1 0,5 19,-7-37,1 0,-1 0,1 0,-1 0,1 0,0 0,0-1,0 1,0-1,1 1,-1-1,1 0,-1 0,1 0,0 0,0 0,0-1,0 0,0 1,0-1,0 0,0 0,0-1,1 1,-1-1,0 1,1-1,-1 0,0 0,0 0,1-1,-1 1,0-1,0 0,1 0,-1 0,0 0,0-1,0 1,0-1,-1 0,1 0,0 0,-1 0,1 0,0-1,21-16,0-1,-2-1,0-1,-1-1,-1-1,-2-1,0-1,-2 0,0-1,-2-1,-1 0,-1-2,-2 10,38-140,-46 113,-13 80,8-1,2 0,1-1,1 1,2 0,1-1,4 11,3 11,20 176,-44-59,-52 66,64-233,0 1,0-1,-1 0,1 1,-1-1,1 0,-1 0,0 0,-1 0,1-1,0 1,-1-1,1 1,-1-1,0 0,0 0,0 0,0 0,0 0,0-1,-1 0,1 1,0-1,-1 0,1-1,-1 1,1 0,-1-1,1 0,-1 0,0 0,1 0,-1-1,1 0,-1 1,1-1,0 0,-1-1,1 1,0 0,0-1,-1 0,1 0,1 0,-1 0,0 0,-2-3,0-4,1-1,0 1,0-1,1 0,0 0,1 0,0-1,0 1,1 0,1-1,-1 1,2-1,0 1,0-1,1 1,0 0,0-1,2 1,-1 1,1-1,0 0,1 1,0 0,1 0,0 0,0 1,1 0,0-1,77-74,-68 71</inkml:trace>
  <inkml:trace contextRef="#ctx0" brushRef="#br0" timeOffset="312.635">709 506,'5'9,"2"9,-1 5,-6 4,-3 2,-1 1,-4-4,-2-3,-3-4,0-1,3-9,7-5,5-4</inkml:trace>
  <inkml:trace contextRef="#ctx0" brushRef="#br0" timeOffset="849.839">935 26,'0'-1,"0"0,0 0,-1 1,1-1,0 0,0 1,0-1,0 0,0 0,-1 1,2-1,-1 0,0 0,0 1,0-1,0 0,0 0,1 1,-1-1,0 0,0 1,1-1,-1 0,1 1,-1-1,1 0,-1 1,1-1,-1 1,1-1,-1 1,1-1,0 1,-1 0,1-1,0 1,-1 0,1-1,0 1,-1 0,1 0,0 0,0-1,-1 1,1 0,0 0,0 0,-1 0,1 0,29 26,-15 2,-1 0,-1 0,-1 2,-2-1,-1 1,-1 1,-2-1,-1 1,-1 0,-2 1,-1-1,-1 0,-5 27,-1-22,-2 0,-2-1,-1 0,-1 0,-2-2,-2 1,-1-2,-1 0,-6 4,17-23,-1-1,0 0,-1 0,0-1,-1-1,0 1,0-1,-1-1,-1 0,0-1,0 0,0-1,-1 0,-5 2,8-8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3:2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1,'-10'2,"1"1,1 0,-1 1,0-1,1 2,0-1,0 1,0 1,0-1,1 1,0 0,0 1,1 0,0 0,0 0,0 1,1 0,0 0,1 0,0 1,-1 2,-4 10,0 1,2 0,1 1,0 0,2 0,-2 22,-21 154,26-174,1 0,1-1,1 1,1 0,2-1,0 0,1 0,10 23,-2-10,-11-28,-1 1,2 0,-1-1,1 1,1-1,-1 0,2 0,-1-1,1 1,0-1,1-1,0 1,0-1,1 0,0-1,0 0,2 1,0-4</inkml:trace>
  <inkml:trace contextRef="#ctx0" brushRef="#br0" timeOffset="3685.279">455 311,'-2'2,"0"-1,0 0,0 1,0 0,1-1,-1 1,1 0,-1 0,1 0,-1 0,1 0,0 0,0 0,0 0,0 0,1 1,-1-1,1 0,-1 1,1-1,0 0,0 1,0-1,0 1,0 0,0 0,-15 127,13-125,0 1,0-1,1 1,-1 0,1-1,1 1,-1 0,1 0,0 0,0 0,1 0,0-1,0 1,0 0,1 0,0-1,0 1,0-1,1 0,-1 0,1 1,1-2,-1 1,1 0,-1-1,1 1,1-1,-1 0,0-1,1 1,0-1,0 0,0 0,0 0,2 0,1-5,1 1,0-1,-1-1,0 1,1-1,-1-1,0 0,-1 0,1 0,-1-1,0 0,0-1,0 1,-1-1,1-1,-2 1,1-1,-1 0,4-6,-2 5,11-18,0 0,-2-2,-1 0,-2 0,0-1,-2-1,-1 0,0-6,13-36,-11 136,1 36,-5 1,-4-1,-6 57,1-28,-28 87,3-49,-4-86,29-79,0 0,0 0,-1 0,1 0,-1 0,0-1,1 1,-1 0,0-1,0 0,0 1,0-1,0 0,0 0,0 0,0 0,-1-1,1 1,0 0,-1-1,1 0,0 1,-1-1,1 0,0 0,-1-1,1 1,0 0,-1-1,1 1,0-1,0 0,-1 0,1 0,-4-3,0 0,1-1,0 0,0 0,0 0,1-1,-1 1,1-1,1 0,-1 0,1-1,0 1,0-1,1 1,0-1,0 0,1 0,0 0,0 0,0 0,1-2,0-4,0 0,1 0,1 0,0 1,0-1,1 0,1 1,0-1,1 1,1 0,-1 1,2-1,-1 1,2 0,3-4,2-5,2 0,0 1,0 0,2 2,0-1,1 2,15-10,-16 14,-3 0</inkml:trace>
  <inkml:trace contextRef="#ctx0" brushRef="#br0" timeOffset="4306.57">1047 651,'96'-12,"-95"11,1 0,-1 0,1 0,0 0,0 1,-1-1,1 0,0 1,0 0,0-1,-1 1,1 0,0 0,0 0,0 0,0 0,0 0,0 0,-1 1,1-1,0 1,0-1,0 1,-1 0,1 0,0 0,-1 0,1 0,-1 0,1 0,-1 0,0 1,1-1,-1 0,0 1,0-1,0 1,0 0,0-1,0 1,0 0,-1-1,1 1,-1 0,1 0,-1 0,0 0,1 0,-1-1,0 1,0 0,0 0,-1 0,1 0,0 0,-1-1,1 1,-2 2,-60 69,18-28,42-44,0 1,1-1,-1 1,1 0,0-1,0 1,-1 0,1 0,0 0,1 0,-1 0,0 0,0 0,1 0,-1 0,1 0,0 0,0 0,0 0,0 1,0-1,0 0,0 0,1 0,-1 0,1 0,-1 0,1 0,0 0,0 0,0 0,0 0,0 0,0 0,1-1,-1 1,1-1,-1 1,1-1,-1 1,1-1,0 0,0 0,-1 0,1 0,0 0,0 0,0 0,0-1,0 1,1-1,-1 1,0-1,1 0,96-25,-79 16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29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476 481,'0'-3,"-1"0,1 1,-1-1,1 1,-1-1,0 1,0-1,0 1,0-1,-1 1,1 0,-1 0,1 0,-1 0,0 0,0 0,0 0,0 0,0 1,0-1,0 1,-1-1,1 1,0 0,-1 0,1 0,-1 0,0 1,1-1,-1 1,1-1,-1 1,0 0,1 0,-2 0,-97 10,-19 51,116-58,0-1,1 1,0-1,0 1,0 0,0 0,0 0,1 1,-1-1,1 0,0 1,0 0,0 0,0-1,1 1,-1 0,1 0,0 0,1 1,-1-1,1 0,-1 0,1 0,0 0,1 1,-1-1,1 0,0 0,0 0,1 2,-1-4,0 1,1-1,0 1,0-1,-1 0,1 0,1 0,-1 0,0 0,0 0,1 0,-1-1,1 1,0-1,-1 0,1 1,0-1,0-1,0 1,-1 0,1-1,0 1,3-1,41 19,-46-17,0-1,-1 1,0 0,1 0,-1-1,0 1,0 0,0 0,0 0,0-1,0 1,-1 0,1 0,0-1,-1 1,0 0,1-1,-1 1,0 0,0-1,0 1,0-1,0 1,0-1,0 0,0 1,-1-1,1 0,-1 0,1 0,-1 0,0 1,-3 4,-133 141,120-125,9-13,1 0,1 0,-1 1,2 0,-1 0,1 1,1 0,0 0,-1 6,5-15,1 1,0-1,0 0,0 1,0-1,0 0,1 1,-1-1,1 0,0 1,-1-1,1 0,0 0,0 0,0 1,1-1,-1 0,0-1,1 1,0 0,-1 0,1-1,0 1,0-1,0 1,0-1,0 0,0 0,0 0,0 0,0 0,1 0,-1 0,1-1,81 14,28-42,-93 18</inkml:trace>
  <inkml:trace contextRef="#ctx0" brushRef="#br0" timeOffset="613.81">306 1,'-4'17,"-32"197,-37 217,27-193,26-124,-5-1,-15 31,-15-3,48-118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30,'29'0,"19"0,6 0,-6-5,-6-2,-6 1,-4 1,-3 1,-1 2,-6 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0 205,'11'137,"0"-67,-4 1,-4 0,-2-1,-4 17,1 30,20 63,-17-172,-1-7,0 0,-1-1,1 1,-1 0,1 0,0 0,0 0,-1-1,1 1,0 0,0 0,0 0,0 0,0 0,0 0,0 0,0 0,1-1,-1 1,0 0,1 0,-1 0,0 0,1-1,-1 1,1 0,-1 0,1-1,-1 1,1 0,0-1,-1 1,1 0,0-1,-1 1,1-1,0 1,0-1,0 0,-1 1,1-1,0 0,0 0,0 1,0-1,0 0,0 0,-1 0,1 0,0 0,0 0,0 0,0 0,0-1,0 1,0 0,-1 0,1-1,0 1,0-1,0 1,-1-1,1 1,0-1,0 1,-1-1,1 0,68-142,-40 70,9-18,-5-1,-3-2,-5-1,7-60,23-71,-50 242,-4 2</inkml:trace>
  <inkml:trace contextRef="#ctx0" brushRef="#br0" timeOffset="717.283">791 7,'0'-5,"-5"3,-2 7,-3 3,-2 4,3 6,-3-1,1 2,-3 2,2 2,-3-2,2 0,-2 1,1 1,4 3,3 0,3-3</inkml:trace>
  <inkml:trace contextRef="#ctx0" brushRef="#br0" timeOffset="1401.914">480 826,'38'-14,"113"-25,-149 39,-1-1,1 0,-1 1,1-1,0 1,-1 0,1 0,-1 0,1-1,0 1,-1 1,1-1,0 0,-1 0,1 1,0-1,-1 1,1-1,-1 1,1 0,-1-1,1 1,-1 0,0 0,1 0,-1 0,0 0,0 0,0 1,1-1,-1 0,-1 1,1-1,0 0,0 1,0-1,-1 1,1 0,-1-1,1 1,-1-1,0 1,1 0,-1-1,0 1,0 0,0-1,-1 1,1 0,0-1,0 1,-1-1,1 1,-1 0,0-1,1 1,-1 0,-186 211,185-212,1 1,0-1,0 0,0 0,0 1,0-1,0 0,0 1,0-1,1 1,-1 0,0-1,1 1,-1-1,1 1,0 0,0-1,-1 1,1 0,0-1,0 1,1 0,-1-1,0 1,0 0,1-1,-1 1,1 0,0-1,-1 1,1-1,0 1,0-1,0 0,0 1,0-1,0 0,0 0,1 1,-1-1,0 0,1 0,-1 0,1-1,-1 1,1 0,-1 0,1-1,-1 1,1-1,0 0,-1 1,1-1,0 0,-1 0,1 0,1 0,21 2,-1-2,1 0,-1-1,1-2,-1 0,19-6,6 0,-23 5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0,'-9'10,"-9"7,0 7,-3-2,3 1,-1 1,3 1,5 1,-1-3,1-1,3-5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28,'33'61,"-5"73,-20-70,9 181,-10-193,2 0,3-1,16 46,-26-90,21 44,-22-50,-1 0,1-1,-1 1,1 0,0-1,-1 1,1 0,0-1,-1 1,1-1,0 1,0-1,0 1,-1-1,1 0,0 1,0-1,0 0,0 0,0 1,0-1,0 0,0 0,0 0,-1 0,1 0,0 0,0-1,0 1,0 0,0 0,0-1,0 1,-1 0,1-1,0 1,0-1,0 1,-1-1,1 0,0 1,-1-1,1 0,0 1,-1-1,1 0,-1 0,1 1,-1-1,1 0,-1 0,0 0,0 0,1 0,-1 0,0 0,83-213,-4 17,32-21,3 21,-109 190,-3 7</inkml:trace>
  <inkml:trace contextRef="#ctx0" brushRef="#br0" timeOffset="354.556">678 620,'0'19,"-5"12,-2 4,1 2,1-1,1-2,2-1,6-7,2-8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70,'10'-4,"8"-3,5 1,4 2,-2-5,-2 1,2 1,0 2,1 1,0 2,2 1,0-4,0-1,-5 5,-5 3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39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27,'20'0,"15"0,7 0,1 0,-2 0,-3 0,-8-4,-5-3,-1 1,0 2,0 0,-3 2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2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0 489,'11'-128,"-7"108,1-1,1 1,0 0,2 1,0 0,1 0,1 0,1 1,1 1,0 0,1 1,1 0,0 1,1 0,8-5,-18 17,6-6,1 1,0 0,0 1,1 0,0 1,0 0,1 1,-1 1,11-2,-22 6,1 0,-1 0,0 1,0-1,1 1,-1-1,0 1,0 0,0 0,0 0,0 0,0 0,0 1,0-1,0 1,-1-1,1 1,0-1,-1 1,1 0,-1 0,0 0,0 0,0 0,0 0,0 0,0 0,0 1,-1-1,1 0,17 72,-15 186,-19-175,94-254,-58 138,0 1,3 1,0 0,2 2,1 0,74-62,-98 88,0 0,0 0,0 0,0 1,0-1,0 0,0 1,0-1,0 1,0 0,0 0,0 0,0 0,1 0,-1 0,0 0,0 1,0-1,0 1,0 0,0-1,0 1,0 0,0 0,-1 0,1 1,0-1,0 0,-1 0,1 1,-1-1,1 1,-1 0,0-1,0 1,0 0,0 0,0 0,0 0,0 1,24 84,-23-64,0-1,-2 1,-1 0,0 0,-2 0,-1 0,-3 11,5-28,1-3,-1 0,1 0,0 1,0-1,0 0,1 1,-1-1,1 0,0 1,-1-1,2 1,-1-1,0 0,1 1,-1-1,1 0,0 1,0-1,1 0,-1 0,1 1,9 7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1,'-12'-1,"0"1,-1 1,1 0,0 0,-1 2,1-1,0 1,1 1,-1 0,1 1,-1 0,1 1,1 0,-1 1,1 0,0 1,1-1,0 2,-6 6,5-3,-3 1,1 1,0 1,1 0,1 0,0 1,1 0,1 1,-4 11,4-9,6-17,1 0,-1 0,1 0,-1 1,1-1,0 0,0 1,0-1,0 0,0 1,1-1,-1 1,1-1,0 1,-1 0,1-1,0 1,0-1,1 1,-1-1,1 1,-1 0,1-1,0 0,0 1,0-1,0 1,0-1,0 0,1 0,-1 0,1 0,-1 0,1 0,0 0,0 0,0-1,1 2,10-2,0 0,0-1,0-1,0 0,0 0,0-1,0-1,-1 0,1-1,-1 0,0-1,0-1,-1 0,1 0,-1-1,0 0,-1-1,0 0,0-1,1-2,15-9,-1-1,-1-2,0 0,-2-2,-1 0,-1-1,5-11,-25 36,0 0,0 0,0 1,0-1,0 0,0 0,0 0,0 1,0-1,0 0,0 0,1 0,-1 1,0-1,1 0,-1 0,0 1,1-1,-1 0,1 1,-1-1,1 1,0-1,-1 0,1 1,-1-1,1 1,0 0,-1-1,1 1,0-1,0 1,-1 0,1 0,0-1,0 1,0 0,-1 0,1 0,0 0,0 0,0 0,-1 0,1 0,0 0,0 0,0 1,-1-1,1 0,0 1,0-1,-1 0,1 1,0-1,-1 1,1-1,0 1,-1-1,1 1,-1-1,1 1,-1 0,1-1,-1 1,1 0,-1-1,3 193,-5 174,-2-328,-1-2,-2 1,-2-1,-1 0,-2-1,-2 0,-1-1,-1 0,-2-2,-3 2,11-20,-2 1,0-1,-1-1,0 0,-1-1,-1-1,-12 9,25-19,0-1,1 0,-1 0,0 0,1 0,-1 0,0 0,0 0,0 0,0-1,0 1,0-1,0 1,0-1,0 0,0 0,0 0,0 0,0 0,0-1,0 1,0 0,0-1,0 0,0 1,0-1,0 0,1 0,-1 0,0 0,0 0,1-1,-1 1,1 0,-1-1,1 1,0-1,-1 0,1 1,0-1,0 0,0 0,0 1,1-1,-1-1,-2-5,0 1,1-1,0 1,0-1,1 0,0 0,0 0,1 1,0-1,1 0,0-5,5-6,1 0,1 0,0 1,2 0,0 0,1 1,0 0,2 1,0 1,13-13,-11 11,5-8,0 1,2 1,1 2,0 0,2 1,0 1,1 1,9-3,33 5,-46 14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18,'-1'-1,"0"-1,0 1,0 0,0 0,0 0,0 0,-1 0,1 0,0 0,-1 0,1 0,-1 0,1 1,-1-1,1 0,-1 1,1 0,-1-1,1 1,-1 0,0 0,1 0,-1 0,0 0,1 0,-1 0,1 0,-1 1,0-1,1 1,-1-1,1 1,-1 0,1 0,0-1,-1 1,1 0,-1 1,-10 6,0 1,0 0,1 0,1 2,-1-1,2 1,-1 1,2-1,0 1,0 1,1 0,0 0,1 0,1 1,0 0,1 0,-1 8,-12 24,-34 178,44-172,3 0,2 0,2 1,4 22,0-63,-1 0,1-1,1 0,0 0,1 0,0-1,0 0,1 0,0 0,1-1,0 0,1 0,-1-1,2-1,-1 1,1-1,9 4,-18-10,53 25,-38-25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30,'33'0,"22"-5,5-1,-2-1,-7 2,-7 2,-5 1,-11 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33 346,'-17'73,"12"-48,0 1,2 0,2 0,0 0,1 0,2 0,0 0,2 0,3 9,-6-31,-1 0,1 1,0-1,1 0,-1 0,1 1,0-1,0 0,0-1,0 1,1 0,-1-1,1 1,0-1,0 0,1 0,-1 0,0 0,1-1,0 1,0-1,0 0,0 0,0 0,0-1,0 1,0-1,1 0,-1 0,0-1,1 1,-1-1,1 0,-1 0,0-1,1 1,-1-1,0 0,1 0,-1 0,0-1,3 0,7-8,-1-1,1 0,-2-1,0 0,0-1,-1 0,-1-1,0 0,6-14,34-42,-30 44,-1 0,-1-1,-1-1,-2-1,-1 0,-1-1,5-20,-12-12,-19 92,10 3,1 1,1-1,2 1,2-1,0 1,8 26,5 250,-13-295,-2 0,0 0,0 0,-2 0,0-1,0 1,-1 0,-1 0,-1-1,0 0,-1 1,0-1,-1-1,0 1,-2-1,1-1,-1 1,-1-1,-1 0,1-1,-2 0,-6 5,14-14,1 0,-1 0,0-1,0 1,1-1,-1 0,0 0,0 0,0 0,-1 0,1-1,0 1,0-1,0 0,0 0,-1 0,1-1,0 1,0-1,0 1,0-1,0 0,0 0,0 0,0-1,0 1,0-1,1 0,-1 1,1-1,-1 0,1-1,0 1,0 0,0-1,0 1,0-1,0 1,1-1,-1 0,1 0,0 0,-1 0,1-1,-1-6,1 0,0 0,0 0,1 0,1 0,-1 0,1 0,1 1,0-1,1 0,-1 1,2-1,-1 1,2 0,-1 0,3-3,95-131,-96 136,0 0,0 0,1 0,0 1,0 0,1 0,-1 1,1-1,0 2,1-1,-1 1,1 1,0-1,0 2,0-1,0 1,7 0,7 0</inkml:trace>
  <inkml:trace contextRef="#ctx0" brushRef="#br0" timeOffset="4748.445">682 798,'126'-12,"-119"10,-3 0,-1 0,1 1,-1-1,1 1,-1 0,1-1,0 2,0-1,0 0,-1 1,1 0,0-1,0 2,0-1,0 0,0 1,-1 0,1-1,0 2,-1-1,1 0,0 1,-1 0,0-1,1 1,-1 1,0-1,0 0,0 1,0 0,1 1,-4 1,-1 1,1-1,-1 0,-1 0,1 0,-1 0,0 0,0 0,0 0,-1-1,1 1,-1-1,0 1,-1-1,1 0,-1-1,1 1,-1 0,-4 2,-2 5,-8 7,14-16,0 1,0 1,0-1,1 0,-1 1,1 0,0 0,0 0,0 0,1 1,-1-1,1 1,0-1,0 1,1 0,0-1,-1 1,1 0,1 0,-1 0,1 5,3-7,0 0,0 0,0 0,0-1,1 1,-1-1,1 0,-1 0,1 0,0 0,0 0,0-1,0 0,0 0,0 0,0 0,1-1,-1 1,0-1,0 0,1-1,-1 1,0-1,0 1,0-1,0-1,0 1,0 0,0-1,2-1,83-28,-71 23</inkml:trace>
  <inkml:trace contextRef="#ctx0" brushRef="#br0" timeOffset="5454.275">993 7,'4'-5,"3"4,-6 1,-7 6,-8 7,-6 5,-5 5,3 4,-1-4,4 0,1-5,3 1,-1-5,3 2,8-3,9-3,10-4,2-2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4:5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60 340,'-2'1,"0"0,1 0,-1 0,1 1,-1-1,1 0,-1 1,1-1,0 1,-1-1,1 1,0-1,0 1,0 0,1 0,-1 0,0-1,1 1,-1 0,1 0,-1 0,1 0,0 0,0 0,0 0,0 1,-2 7,-28 134,29-128,0 1,1 0,0 0,2 0,0-1,1 1,0-1,1 1,1-1,1-1,1 1,0 1,-5-14,0 0,0-1,0 1,1-1,-1 1,1-1,-1 0,1 0,0 0,-1 0,1 0,0-1,0 1,1-1,-1 0,0 0,0 0,1 0,-1-1,0 1,1-1,-1 0,0 0,1 0,-1 0,0-1,1 1,-1-1,0 0,0 0,1 0,-1 0,0-1,0 1,2-3,103-69,-80 46,0-1,-3-2,0 0,-2-2,-1-1,-2 0,2-7,31-110,-53 135,-12 40,8 5,1-1,2 1,1-1,1 1,1-1,2 1,6 21,2 215,-12-204,-4-13,-2-1,-1 1,-3-1,-2 0,-2-1,-19 41,31-79,-1 1,-1-1,1 0,-2 0,1 0,-1-1,0 1,-1-1,0 0,0-1,-1 0,0 0,0 0,-1-1,0 1,0-2,0 0,-1 0,0 0,0-1,0 0,0-1,-1 0,-3 1,11-4,0 0,0 0,0 0,-1-1,1 1,0 0,0-1,0 1,0-1,0 0,0 0,0 0,0 0,0 0,1 0,-1 0,0-1,0 1,1 0,-1-1,1 0,0 1,-1-1,1 0,0 0,0 1,0-1,0 0,0 0,1 0,-1 0,0-1,1 1,0 0,-1 0,1 0,0 0,0 0,0-2,16-84,1 47,1 1,2 1,2 1,2 1,9-11,24-39,-47 72</inkml:trace>
  <inkml:trace contextRef="#ctx0" brushRef="#br0" timeOffset="262.279">794 707,'-5'19,"-2"12,1 4,-4-3,1-2,0-2,3 0,3-6</inkml:trace>
  <inkml:trace contextRef="#ctx0" brushRef="#br0" timeOffset="648.915">1104 30,'-14'19,"-15"16,-2 7,-1-4,5-3,3-8,5-4,5-5</inkml:trace>
  <inkml:trace contextRef="#ctx0" brushRef="#br0" timeOffset="1066.442">1245 1,'18'21,"-1"1,-1 0,0 1,-2 1,-1 1,-1 0,-1 0,-1 1,4 19,-6-20,-1 0,-1 1,-1-1,-1 1,-1 1,-2-1,0 0,-2 0,-1 0,-1 0,-1 0,-2 0,0-1,-1 1,-2-2,-1 1,-2 3,-23 31,-3-2,-2-1,-10 8,22-29,-118 94,128-113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198 118,'0'288,"-26"-111,-22-7,42-130,11-42</inkml:trace>
  <inkml:trace contextRef="#ctx0" brushRef="#br0" timeOffset="664.716">0 203,'60'-32,"2"3,0 2,2 3,1 3,25-3,-89 23,1 0,0 0,0 0,0 0,-1 0,1 0,0 1,0-1,0 1,0-1,1 1,-1 0,0 0,0 0,0 0,0 0,0 0,0 1,0-1,0 0,0 1,0 0,0 0,0-1,0 1,0 0,-1 1,1-1,0 0,-1 0,1 1,0-1,-1 1,0-1,1 1,-1 0,0-1,0 1,0 0,0 0,0 0,-1 0,1 0,0 0,-1 0,0 0,1 0,-1 0,0 0,0 2,-3 8,0 1,-2-1,1-1,-1 1,-1-1,0 0,0 0,-1 0,-1-1,0 0,0-1,-1 0,-4 4,-39 50,50-60,0-1,0 1,1 0,-1-1,1 1,0 0,0 0,0 0,0 0,0 0,1 0,0 0,-1 0,1 0,0 0,0 0,1 0,-1 0,1 0,-1 0,1 0,0 0,0 0,0 0,0 0,1 0,-1-1,1 1,0-1,0 1,0-1,2 2,87 62,-61-49,-24-13,0 0,1 0,-1 0,0 0,-1 1,1 0,-1 0,0 1,0-1,-1 1,0 0,0 1,0-1,-1 0,0 1,0 0,0 0,-1 0,0 0,-1 0,1 1,-1-1,-1 0,1 1,-1-1,-1 0,1 1,-1-1,-1 0,1 1,-1-1,0 0,-1 0,0 0,0-1,0 1,-1-1,0 0,0 0,-4 4,-4 0,1-1,-1-1,-1 0,0-1,0 0,0-1,-1-1,0 0,0-1,0 0,0-1,-1-1,0 0,1-1,-1 0,0-1,1-1,-1-1,-10-2,22 4,1 0,0-1,0 1,-1-1,1 0,0 1,0-1,0 0,0 0,0 0,0-1,0 1,0 0,1-1,-1 1,1-1,-1 0,1 0,-1 1,1-1,0 0,0 0,0 0,0 0,0 0,0-1,0 1,1 0,-1 0,1 0,0-1,-1 1,1 0,0-2,2-16</inkml:trace>
  <inkml:trace contextRef="#ctx0" brushRef="#br0" timeOffset="1619.956">734 570,'0'13,"10"89,-9-98,0-1,0 0,0 0,1 0,-1-1,1 1,0 0,0-1,0 1,0-1,0 1,1-1,-1 0,1 0,-1 0,1 0,0 0,-1-1,1 1,0-1,0 0,0 0,1 0,-1 0,0-1,0 1,0-1,1 0,1 0,7-1,-1-2,1 0,-1 0,0-1,0 0,0-1,0 0,-1-1,0 0,0-1,-1 0,0-1,0 1,0-2,4-5,4-1,-3 2,39-27,-51 39,-1 1,1-1,-1 1,1-1,0 1,-1 0,1 0,0 0,0 0,-1 0,1 0,0 0,-1 1,1-1,0 0,-1 1,1 0,-1-1,1 1,-1 0,1 0,-1 0,0 0,1 0,-1 0,0 0,0 0,1 0,-1 1,0-1,0 0,0 1,-1-1,1 1,0-1,0 1,7 13,-5-7,1 0,0 0,0-1,0 0,1 0,0 0,0 0,1-1,0 0,0 0,1 0,-1-1,1 0,0 0,0-1,1 0,0 0,-1-1,1 0,0 0,5 0,-5-1,0-2,-1 1,1-1,0 0,0 0,0-1,0 0,0-1,-1 0,1 0,0-1,-1 1,0-2,0 1,0-1,0 0,0 0,-1-1,0 0,0 0,0-1,0 1,2-5,20-17,-2 0,0-2,-2 0,-2-2,0-1,-2 0,-2-1,-1-1,-2-1,-1-1,-1 0,-2 0,-2-1,-2-1,2-23,-8 48,0 6,-1-1,1 0,-2 1,1-1,-1 1,0-1,0 1,-1-1,0 1,0 0,-4-7,6 14,0-1,0 1,0-1,-1 0,1 1,0-1,-1 1,1-1,0 1,-1-1,1 1,-1-1,1 1,-1-1,1 1,-1-1,1 1,-1 0,0 0,1-1,-1 1,1 0,-1 0,0-1,1 1,-1 0,0 0,1 0,-1 0,0 0,1 0,-1 0,0 0,1 0,-1 0,0 1,1-1,-1 0,1 0,-1 1,0-1,1 0,-1 1,1-1,-1 0,1 1,-1-1,1 1,-1-1,1 1,-1-1,1 1,0-1,-1 1,1-1,0 1,0 0,-18 39,16-36,-2 8,0 1,0 0,1 0,1 0,0 0,1 0,1 0,0 1,0-1,1 0,1 0,0 0,3 7,26 137,-9-26,-11-82,22 53,-33-102,1 1,-1-1,0 1,0-1,0 0,1 1,-1-1,0 1,1-1,-1 0,0 1,1-1,-1 1,1-1,-1 0,0 0,1 1,-1-1,1 0,-1 0,1 0,-1 1,1-1,-1 0,1 0,-1 0,1 0,-1 0,1 0,-1 0,1 0,-1 0,1 0,-1 0,1 0,-1-1,1 1,-1 0,1 0,-1 0,1-1,-1 1,0 0,1-1,-1 1,1 0,-1-1,0 1,1 0,-1-1,0 1,1-1,-1 1,0-1,0 1,0-1,1 1,-1 0,0-1,0 1,0-1,0 1,0-1,0 0,0 0,4-13</inkml:trace>
  <inkml:trace contextRef="#ctx0" brushRef="#br0" timeOffset="1884.697">1355 259,'38'0,"33"0,13 0,-3 0,-10 0,-8-5,-10-1,-8 0,-8 1,-5 2,-4 1,-6 5,-2 3,-4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9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1,'-5'48,"-6"20,-2 4,2-6,8-13,3-17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0 364,'29'-5,"14"-1,0 0</inkml:trace>
  <inkml:trace contextRef="#ctx0" brushRef="#br0" timeOffset="798.598">367 26,'-13'35,"2"1,1 0,2 1,1 0,2 0,0 29,20 62,-14-125,0 0,0 1,0-1,1 0,-1 0,1 0,0 0,0 0,0-1,0 1,0 0,1-1,-1 0,1 1,0-1,-1 0,1 0,0-1,0 1,0-1,1 1,-1-1,0 0,0 0,1 0,-1-1,1 1,-1-1,1 0,-1 0,0 0,1 0,-1-1,1 1,0-1,6-3,1-1,-1 0,1 0,-2-1,1 0,-1 0,0-1,0-1,0 0,-1 0,-1 0,1-1,-1 0,-1 0,0-1,0 0,-1 0,0-1,2-7,25-36,7-7,-11 22,-3-2,-1-1,-2-1,0-6,-22 49,-1 1,1-1,-1 0,1 0,0 0,-1 0,1 0,-1 0,1 0,-1 0,1 0,-1 0,1 0,-1 0,1 0,-1 0,1 0,-1 0,1-1,0 1,-1 0,1 0,-1-1,1 1,0 0,-1 0,1-1,0 1,-1 0,1-1,0 1,-1-1,1 1,-9 15,2 0,0 1,0 0,1 0,1 0,1 1,0 0,0 11,-9 64,8-64,0 1,2-1,2 0,0 1,2-1,1 3,11 73,-5 1,-4 53,-3-147,0 0,-1-1,0 1,-1 0,0 0,0 0,-1-1,-1 1,0-1,0 1,-1-1,0 0,-1 0,0-1,-1 1,0-1,0-1,-1 1,0-1,0 0,-1 0,0-1,-9 6,15-12,1 0,-1-1,0 1,1 0,-1-1,0 0,0 1,1-1,-1 0,0 0,0 0,0 0,1 0,-1 0,0 0,0-1,1 1,-1-1,0 1,0-1,1 1,-1-1,1 0,-1 0,0 0,1 0,0 0,-1-1,1 1,0 0,0 0,-1-1,1 1,0-1,0 1,1-1,-1 0,0 1,0-1,1 0,-1 1,1-1,-1 0,1 0,0-1,-8-84,13 52,1 2,2-1,1 1,2 0,14-30,-15 39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1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30 110,'-26'140,"23"2,3-140,0 0,0 1,0-1,1 0,-1 0,1 0,-1 0,1 0,0 0,0 0,0 0,0 0,0 0,0 0,0-1,1 1,-1 0,1-1,-1 1,1-1,0 0,-1 1,1-1,0 0,0 0,0 0,0 0,0 0,0-1,0 1,0-1,0 1,0-1,1 0,-1 0,0 0,0 0,0 0,0 0,1 0,-1-1,0 1,0-1,0 0,0 0,0 1,0-1,0-1,0 1,-1 0,1 0,0-1,-1 1,1-1,-1 1,1-1,-1 1,0-1,1 0,21-25,-2 0,0-2,-2 0,-1-1,-2-1,9-23,-11 25,44-135,-66 191,2 0,1 1,1 0,1-1,1 1,2 0,2 21,-1-17,0 606,-1-617,-1 1,-1 0,0-1,-2 0,-1 0,0 0,-1 0,-2-1,0 0,-1 0,-8 13,15-31,0 1,0-1,-1 0,1 0,0 0,-1 0,1 0,-1-1,1 1,-1-1,0 0,0 1,0-1,0-1,0 1,0 0,0-1,0 1,0-1,0 0,0 0,0 0,0 0,0-1,0 1,0-1,0 0,0 0,0 0,0 0,1 0,-1-1,0 1,1-1,-1 0,1 0,0 0,-1 0,1 0,0 0,0-1,0 1,1-1,-1 1,0-1,1 0,0 1,0-1,0 0,0 0,0 0,0 0,1 0,-1 0,1 0,0-3,-4-20,2 0,0 0,2 0,1 0,0 0,2 0,2 0,0 0,1 1,2 0,0 0,2 1,10-18,-6 14,0 4</inkml:trace>
  <inkml:trace contextRef="#ctx0" brushRef="#br0" timeOffset="512.881">509 392,'14'-3,"-8"0,1 1,0 0,0 1,0 0,0 0,0 0,0 1,0 0,0 1,0-1,0 1,0 0,0 1,0 0,0 0,-1 1,1-1,-1 1,-5 0,0 0,0-1,-1 1,1 0,-1-1,1 1,-1 0,0 0,0 0,-1-1,1 1,0 0,-1-1,0 1,1 0,-1-1,0 1,-1-1,1 1,0-1,-1 1,1-1,-1 0,0 0,1 0,-1 0,0 0,0 0,-1 0,-1 1,2-1,-87 100,88-100,0-1,0 0,0 0,0 1,0-1,0 1,1-1,-1 1,0-1,1 1,-1-1,1 1,0-1,0 1,-1 0,1-1,0 1,0-1,1 1,-1 0,0-1,0 1,1-1,-1 1,1-1,-1 1,1-1,0 1,0-1,0 1,0-1,0 0,0 0,0 1,0-1,0 0,0 0,0 0,1 0,-1 0,1 0,-1-1,0 1,1 0,0-1,-1 1,1-1,0 1,80 4,-39-24,-28 7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58,'4'0,"12"-5,8-1,4 0,3 1,0 2,0-4,0-1,-1 2,-1 1,0 1,-1 2,-9 1,-9 6,-5 2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0,'34'0,"15"0,5 0,-2 0,-6 0,-5 0,-10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2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34 133,'-27'256,"25"-239,1-11,0 0,0 0,0 0,1-1,0 1,0 0,1 0,-1 0,1 0,0 0,1-1,0 1,-1 0,2-1,-1 0,1 1,2 3,-1-8,0-1,-1 1,1-1,0 0,0 0,0 0,0 0,-1-1,1 0,0 0,0 0,-1 0,1 0,-1-1,1 1,-1-1,0 0,1 0,-1 0,0-1,0 1,-1-1,1 1,0-1,-1 0,1-1,145-189,-129 169,-1-1,-1-1,-2-1,0-1,-2 0,-1 0,-1-1,-1-1,0-10,-26 80,-26 140,42 303,-1-260,-2-203,-2-1,0 1,-1-1,-1 0,-1-1,-1 0,-9 16,16-30,1-1,-1 1,1-1,-1 0,0 0,0 1,-1-1,1 0,-1-1,1 1,-1 0,0-1,0 0,0 1,0-1,-1 0,1-1,-1 1,1-1,-1 1,1-1,-1 0,0 0,1-1,-1 1,0-1,0 0,0 0,1 0,-1 0,0 0,0-1,1 0,-1 0,0 0,1 0,-1-1,1 1,-1-1,1 0,0 0,0 0,0 0,0-1,0 1,0-1,1 0,-1 0,1 0,0 0,0 0,0 0,0-1,0 1,0-2,2-15,0 1,0-1,2 1,1-1,0 1,1 0,1 0,1 1,1-1,0 1,1 1,1-1,1 1,1 1,0 0,1 0,0 1,2 1,12-12,23-10,-35 26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4,'32'-1,"-25"0,1 0,0 1,0-1,0 2,0-1,0 1,-1 0,1 1,0 0,-1 0,1 0,-1 1,7 3,-13-3,0 0,0-1,0 1,0 0,-1-1,1 1,-1 0,0 0,0-1,0 1,0 0,0 0,-1-1,1 1,-1 0,1 0,-1-1,0 1,0-1,-1 1,1-1,0 1,-1-1,1 0,-1 0,0 1,0-1,0 0,0-1,0 1,0 0,-1-1,1 1,0-1,-1 1,-2 0,-4 7,-17 14,19-18,1 0,0 0,0 0,0 1,1 0,0 0,0 1,0-1,1 1,0 0,0 0,1 1,0-1,0 1,3-6,-1-1,1 1,0-1,0 1,0-1,0 1,0-1,0 1,0-1,0 1,1-1,-1 1,1-1,-1 1,1-1,-1 0,1 1,0-1,0 0,0 0,0 1,-1-1,2 0,-1 0,0 0,0 0,0 0,0-1,1 1,-1 0,0 0,1-1,-1 1,0-1,1 1,-1-1,1 0,-1 1,1-1,-1 0,2 0,61-11,-55 6,0-1,0 1,-1-2,0 1,0-1,0 0,-1-1,0 0,-1 0,0 0,0-1,0 0,7-15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1,'-14'5,"-5"6,-4 6,1 5,1 4,-2 2,4 1,0-5,3-1,4 0,5-3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30,'19'0,"16"-5,7-2,1 1,-2 1,-3 2,-3 0,-8 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82,'-33'159,"14"-92,8-29,7-29,1 1,0-1,0 0,1 1,0 0,1-1,0 1,1 0,0 0,0 0,1-1,1 3,-2-10,1 0,1 1,-1-1,0 0,0 0,1 0,-1-1,1 1,-1 0,1 0,0-1,0 1,0-1,0 0,0 1,0-1,0 0,0 0,0 0,1 0,-1-1,0 1,1-1,-1 1,0-1,1 0,-1 0,0 0,1 0,-1 0,1-1,-1 1,0-1,0 1,1-1,0-1,80-38,90-136,-140 138,-1 1,-2-1,-2-1,-2-1,0-4,-9-2,-17 45,0 1,0 0,-1-1,1 1,0-1,-1 1,1 0,0 0,-1-1,1 1,0 0,-1 0,1-1,-1 1,1 0,0 0,-1 0,1 0,-1-1,1 1,-1 0,1 0,-1 0,1 0,-1 0,1 0,-1 0,1 0,0 1,-1-1,1 0,-1 0,1 0,-1 0,1 1,0-1,-1 0,1 0,-1 1,1-1,0 0,-1 1,1-1,0 0,0 1,-1-1,1 0,0 1,0-1,-1 1,1-1,0 0,0 1,0-1,0 1,0-1,0 1,0 0,-8 8,2 0,0 1,0 0,1 1,0-1,1 1,0 0,0 0,1 1,1-1,0 0,1 1,-1 5,0 154,23 106,-13-205,-3 1,-3-1,-7 67,4-122,-1 1,-1-1,0 0,-1 0,-1-1,-1 1,0-1,-1 0,0-1,-2 0,0 0,0 0,-11 10,18-22,-1-1,1 1,-1-1,1 0,-1 0,0 0,0 0,0-1,0 1,0-1,0 1,0-1,-1 0,1-1,0 1,-1 0,1-1,0 0,-1 0,1 0,-1 0,1-1,0 1,-1-1,1 0,0 0,0 0,-1 0,1 0,0-1,0 1,0-1,1 0,-1 0,0 0,1-1,-1 1,1 0,0-1,-1 0,1 1,1-1,-1 0,0 0,1 0,-1 0,-5-14,1-1,1 1,0-1,2 0,0 0,0 0,2 0,0 0,1 0,1-1,1 1,1 0,0 0,1 1,1-1,1 1,0-1,5-6,-5 8,2 1,0-1,0 1,2 1,-1 0,2 0,0 1,1 0,0 1,1 0,0 1,4-1,2-3,-3 2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1,'-5'24,"-2"17,1 7,-4-5,1-5,0-4,3-8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2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0,'-5'5,"-6"6,-6 7,-5 4,-4 3,3 3,1-4,3-1,1-4,3-1,4-4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3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3 948,'-1'1,"1"-1,0 0,0 1,0-1,-1 1,1-1,0 1,0-1,0 1,0-1,0 1,0-1,0 1,0-1,0 1,0-1,0 1,0-1,0 1,0-1,0 0,1 1,-1-1,0 1,0-1,0 1,1-1,-1 0,0 1,1-1,-1 1,0-1,1 0,-1 1,0-1,1 0,-1 0,1 1,-1-1,1 0,-1 0,1 0,-1 1,0-1,1 0,-1 0,1 0,-1 0,1 0,-1 0,1 0,-1 0,1 0,-1 0,1 0,-1-1,1 1,-1 0,12 0,0 0,-1-1,1 0,-1 0,1-2,-1 1,0-2,0 1,0-1,0-1,-1 0,0-1,0 0,0 0,-1-1,0 0,0-1,-1 1,1-2,-2 1,1-3,92-92,-5-5,-5-3,15-34,134-198,-192 292,-46 52,1 0,-1 0,0-1,1 1,-1 0,0 0,0 1,0-1,0 0,0 0,0 0,0 1,0-1,-1 0,1 1,0-1,-1 1,1-1,-1 1,0-1,1 1,-1-1,0 1,0-1,0 1,0 0,0-1,0 1,0-1,-1 1,1 1,-13 182,0-75,-17 168,29-262,-1 1,0-1,-2 1,0-1,0 0,-1 0,-1-1,-1 0,0 0,-1 0,-1-1,0 0,-1 0,0-1,-1-1,0 0,-1 0,-1-1,0 0,0-2,-1 1,0-1,0-1,-1-1,-1 0,1-1,-1-1,0 0,-15 2,8-4,1-2,-1 0,1-2,-1-1,0 0,-7-3,28 4,-1 1,0-1,0 0,0 0,1 0,-1 0,1 0,-1-1,1 1,-1-1,1 0,0 0,-1 1,1-1,0-1,0 1,1 0,-1 0,0-1,1 1,-1-1,1 0,0 1,0-1,0 0,0 1,1-1,-1 0,1 0,-1 0,1 0,0 0,0 0,1 1,-1-1,0 0,1 0,0 0,-1 0,1 1,1-1,-1 0,0 1,1-1,10-15</inkml:trace>
  <inkml:trace contextRef="#ctx0" brushRef="#br0" timeOffset="465.544">1217 609,'-34'57,"-37"80,69-133,1 0,-1 1,1-1,0 0,0 1,1-1,-1 1,1-1,0 1,0-1,1 0,-1 1,1-1,0 1,0-1,1 0,-1 0,1 1,0-1,0 0,0 0,1-1,-1 1,1-1,0 1,0-1,0 0,0 0,1 0,-1 0,1 0,3 1,4 0,1 0,-1-1,1-1,-1 0,1 0,0-1,-1 0,1-1,0-1,0 0,0 0,-1-1,1-1,-1 0,0 0,1-1,-2-1,1 0,0 0,-1-1,0 0,0-1,-1 0,0-1,1-1,-3 4,-1 0,1-1,-1 0,0 0,-1-1,0 1,0-1,0 0,-1-1,0 1,0-1,-1 0,0 0,0 0,-1 0,0 0,0 0,-1-1,0 1,-1-1,0 1,0-1,-1 1,0-1,0 1,-1 0,0-1,-1 1,1 0,-2 0,1 0,-1 1,0-1,-1 1,1 0,-1 0,-1 1,-1-2,4 5,-1 0,0 1,1-1,-1 0,0 1,-1 0,1 0,0 0,-1 1,1-1,-1 1,1 0,-1 1,1-1,-1 1,0-1,0 2,1-1,-1 0,1 1,-4 0,-12 5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28,'14'0,"15"0,6 0,3 0,0 0,-3 0,-1-5,-3-1,-1 0,-1 1,0 2,-6 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26,'38'0,"28"-5,6-1,-3 0,-9 1,-15 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81,'24'-10,"18"-2,6-1,0-1,-4 0,-4 4,-9 2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1,'-5'4,"-1"8,-5 5,-5 5,0 4,2 2,0-4,2-1,2 1,4 0,2-3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1 101,'27'112,"-4"0,-5 1,2 95,-21-95,1-113,0 1,0-1,0 1,-1-1,1 1,0-1,0 1,0-1,0 1,0 0,0-1,0 1,0-1,0 1,0-1,1 1,-1-1,0 1,0-1,0 1,1-1,-1 1,0-1,0 1,1-1,-1 1,1-1,-1 0,0 1,1-1,-1 1,1-1,-1 0,1 0,-1 1,1-1,-1 0,1 0,-1 1,1-1,-1 0,1 0,-1 0,1 0,-1 0,1 0,-1 0,1 0,0 0,-1 0,1 0,-1 0,1-1,-1 1,1 0,-1 0,1 0,-1-1,1 1,-1 0,1-1,24-26,67-161,-57 104,176-359,-189 414,-13 26</inkml:trace>
  <inkml:trace contextRef="#ctx0" brushRef="#br0" timeOffset="320.1">621 694,'-4'19,"-3"12,-3-1,-1 1,1-1,8-5,4-8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0 254,'11'248,"9"-122,5-1,20 51,-39-159,1 0,1 0,0 0,1-1,0 0,2-1,4 5,-15-19,0-1,0 1,1 0,-1 0,0 0,1 0,-1-1,1 1,-1 0,1 0,-1-1,1 1,0 0,-1-1,1 1,0 0,0-1,-1 1,1-1,0 0,0 1,0-1,0 0,-1 1,1-1,0 0,0 0,0 0,0 1,0-1,0 0,0 0,0-1,-1 1,1 0,0 0,0 0,0-1,0 1,0 0,0-1,-1 1,1 0,0-1,0 1,-1-1,1 0,0 1,-1-1,1 0,0 1,-1-1,1 0,-1 0,1 1,-1-1,1-1,15-58,-13 46,23-131,-14 75,2 1,3 1,12-28,56-169,-29 156,-42 93</inkml:trace>
  <inkml:trace contextRef="#ctx0" brushRef="#br0" timeOffset="572.945">508 931,'103'-33,"51"-18,-153 51,0 0,0 0,0 0,0 0,0-1,0 1,-1 0,1 0,0 1,0-1,0 0,0 0,0 0,0 1,0-1,0 0,-1 1,1-1,0 1,0-1,-1 1,1-1,0 1,0 0,-1-1,1 1,-1 0,1-1,-1 1,1 0,-1 0,1 0,-1-1,1 1,-1 0,0 0,0 0,0 0,1 0,-1 0,0 0,0 0,0 0,0-1,0 1,-1 0,1 0,0 0,0 0,0 0,-1 0,1 0,-1-1,1 1,0 0,-1 0,0 0,-30 45,-7-8,28-30,1 0,0 1,0 0,1 1,0 0,0 0,1 1,1 0,0 0,0 1,6-9,-1 0,1 0,0-1,0 1,0 0,1 0,-1 0,1-1,-1 1,1 0,0 0,0-1,0 1,0-1,1 1,-1-1,1 1,-1-1,1 0,0 0,0 0,0 0,0 0,0 0,1-1,-1 1,1-1,-1 1,1-1,-1 0,1 0,-1 0,1 0,0 0,0-1,-1 1,1-1,0 0,0 0,0 0,0 0,-1 0,1-1,0 1,0-1,-1 0,1 0,0 0,-1 0,2-1,73-38,-57 27</inkml:trace>
  <inkml:trace contextRef="#ctx0" brushRef="#br0" timeOffset="901.281">1072 0,'-9'14,"-4"10,-4 6,1 2,-2-5,2-1,0-1,-3 1,1 0,0-5,3 0,8-4,6-5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4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0 520,'34'0,"20"-5,6-1,-2 0,-11 1</inkml:trace>
  <inkml:trace contextRef="#ctx0" brushRef="#br0" timeOffset="518.02">452 68,'22'168,"14"163,-35-306,0 0,2 0,1-1,1 1,1-1,3 5,32 33,-39-61,-1 0,1 0,-1 0,1 0,-1 0,1-1,0 1,-1 0,1-1,0 1,0-1,-1 0,1 0,0 0,0 1,-1-1,1-1,0 1,0 0,-1 0,1-1,0 1,0-1,-1 1,1-1,0 0,-1 0,1 0,-1 0,1 0,-1 0,0 0,1 0,-1 0,0-1,0 1,0-1,0 1,1-2,15-23,0-2,-2 0,-1 0,-2-2,-1 1,0-2,-3 1,2-14,3-3,83-329,-81 291,-2 74,-9 17</inkml:trace>
  <inkml:trace contextRef="#ctx0" brushRef="#br0" timeOffset="881.514">1073 604,'0'24,"-5"13,-1 5,0-1,5-6,4-9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43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0,'26'74,"-21"-44,89 445,-50-261,-43-212,-1 1,0 1,1-1,-1 0,1 1,0-1,0 0,0 0,0 1,0-1,1 0,0 0,-1 0,1-1,0 1,0 0,1-1,-1 1,1-1,-1 0,1-4,0 0,0 0,-1 0,1-1,-1 1,1-1,-1 0,0 1,0-1,0 0,0 0,-1-1,1 1,-1 0,0-1,0 1,0 0,0-3,0 4,166-518,-132 353,-29 143</inkml:trace>
  <inkml:trace contextRef="#ctx0" brushRef="#br0" timeOffset="582.107">537 508,'137'-37,"-136"36,0 1,0 0,0 0,0-1,0 1,0 0,0 0,0 0,0 0,0 1,0-1,0 0,0 0,0 0,0 1,0-1,0 1,0-1,0 1,-1-1,1 1,0-1,0 1,0 0,-1-1,1 1,0 0,-1 0,1 0,0-1,-1 1,1 0,-1 0,0 0,1 0,-1 0,0 0,0 0,1 0,-1 0,0 0,0 0,0 0,0 0,0 0,0 0,0 0,-1 0,1 0,0 0,-1 0,1 0,-1 0,-29 50,-64 56,93-105,0-1,1 1,-1 0,0-1,1 1,-1 0,1 0,-1-1,1 1,0 0,-1 0,1 0,0 0,1-1,-1 1,0 0,0 0,1 0,-1-1,1 1,-1 0,1 0,0-1,0 1,0-1,0 1,0-1,0 1,0-1,0 1,1-1,-1 0,1 0,-1 0,1 0,-1 0,1 0,-1 0,1 0,0 0,-1-1,1 1,0-1,1 1,81 0,-41-18,-27 6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5:5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339 241,'0'1,"0"-1,-1 1,1-1,0 1,0-1,-1 1,1-1,0 0,-1 1,1-1,-1 1,1-1,0 0,-1 1,1-1,-1 0,1 0,-1 1,1-1,-1 0,1 0,-1 0,1 0,-1 1,0-1,1 0,-1 0,1 0,-1 0,1 0,-1 0,1-1,-1 1,1 0,-1 0,1 0,-1 0,1-1,-1 1,1 0,-1 0,1-1,-1 1,1 0,-1-1,1 1,0-1,-1 1,1 0,0-1,-1 1,1-1,0 1,0-1,-1 0,-3 53,31 159,-3 7,-18-48,-17-135,4-30</inkml:trace>
  <inkml:trace contextRef="#ctx0" brushRef="#br0" timeOffset="620.71">1 298,'53'-39,"1"2,3 3,0 2,2 3,1 3,63-19,-104 39,0 2,0 0,0 1,0 1,1 1,-1 1,13 1,-30-1,1 0,-1 1,1-1,-1 1,0 0,1 0,-1 0,0 0,1 0,-1 0,0 0,0 1,0-1,0 1,0 0,0-1,-1 1,1 0,0 0,-1 0,0 0,1 0,-1 1,0-1,0 0,0 1,0-1,-1 0,1 1,-1-1,1 1,-1-1,0 1,0-1,0 1,0 0,-1-1,1 1,-1 1,-33 97,19-79,0 0,-1-1,-1 0,-1-2,-1 0,-10 7,28-25,-1 0,1 0,0-1,0 1,-1 0,1 0,0 0,0 0,0 0,0 0,0 1,1-1,-1 0,0 0,0 1,1-1,-1 0,1 1,-1-1,1 1,0-1,0 1,-1-1,1 0,0 1,0-1,0 1,1-1,-1 1,0-1,0 1,1-1,-1 0,1 1,-1-1,1 1,0-1,-1 0,1 0,0 0,0 1,0-1,0 0,0 0,0 0,0 0,1 0,9 6,1 1,0-2,1 0,0 0,0-1,0-1,0 0,1-1,6 1,62 20,-65-18,-12-5,1 1,-1-1,1 1,-1 0,0 1,0-1,0 1,0 0,0 0,0 1,-1-1,0 1,0 0,0 0,0 1,0-1,-1 1,0 0,0 0,0 0,-1 0,1 2,0 5,-2 0,0 1,0-1,-1 1,0-1,-1 0,-1 1,0-1,0 0,-2 0,1 0,-1 0,-1-1,0 1,-1-1,0-1,-1 1,0-1,0 0,-1 0,0-1,-1 0,0-1,-2 1,-11 12,4-3,-1 0,0-2,-1 0,-1-1,-1-2,-17 9,17-11,11-5,1-1,-1 0,0 0,0-2,0 1,-1-1,1-1,-1 0,-2-1,-4-12,17 1</inkml:trace>
  <inkml:trace contextRef="#ctx0" brushRef="#br0" timeOffset="1349.673">960 749,'60'104,"-58"-101,1 0,0-1,0 1,0-1,0 1,1-1,-1 0,1 0,-1 0,1-1,0 1,0-1,-1 0,1 0,0-1,0 1,0-1,0 1,0-1,0 0,0-1,0 1,0-1,0 0,0 0,0 0,-1 0,3-2,7-3,0-2,-1 1,0-2,0 0,-1 0,0-1,-1 0,0-1,-1 0,0-1,5-9,57-61,-70 81,0 0,-1 0,1 1,0-1,0 0,-1 0,1 0,0 1,0-1,0 0,0 1,0-1,0 0,0 1,0 0,0-1,1 1,-1 0,0-1,0 1,0 0,0 0,0 0,1 0,-1 0,0 0,0 0,0 0,0 1,0-1,1 0,-1 1,0-1,0 1,0-1,0 1,0-1,0 1,0 0,0 0,-1-1,1 1,0 0,0 0,-1 0,1 0,0 0,-1 0,1 0,-1 0,1 0,-1 0,0 0,1 0,-1 1,0-1,0 0,0 0,0 0,0 0,0 1,7 47,-8-41,1 0,1 0,-1 0,1 0,1-1,-1 1,1 0,1-1,-1 1,1-1,1 0,-1 0,1 0,0 0,1 0,0-1,0 0,0 0,1-1,0 1,0-1,0 0,2 0,-2-2,-1 0,1-1,0 0,0-1,1 1,-1-1,0 0,0-1,1 0,-1 0,0 0,0 0,1-1,-1 0,0-1,0 1,0-1,0 0,0-1,0 1,-1-1,1 0,-1-1,0 1,0-1,3-3,112-124,-109 117,27-36,-1-1,-3-2,-2-1,0-8,-17 35,-2 0,0-2,-2 1,-2-1,0-1,-2 0,-1 0,-2 0,0-1,-3 0,0-8,-32-40,30 77,0 1,0-1,0 1,0-1,0 1,0 0,0 0,-1 0,1-1,-1 1,1 0,0 1,-1-1,0 0,1 0,-1 1,1-1,-1 1,0-1,1 1,-1 0,0-1,0 1,1 0,-1 0,0 1,0-1,1 0,-1 0,0 1,1-1,-1 1,0-1,1 1,-1 0,1 0,-1 0,1 0,-1 0,1 0,0 0,0 0,-1 0,1 1,0-1,0 1,-6 7,1 0,0 1,1 0,0 0,0 0,1 1,1-1,0 1,0 0,0 6,-1 0,1 8,2 0,0 0,2 0,1-1,1 1,1 0,1-1,1 0,1 0,1 0,2-1,1 2,131 313,-142-337,0-1,0 1,0-1,0 1,0-1,-1 1,1-1,0 1,0-1,0 1,0-1,0 1,0-1,1 1,-1-1,0 0,0 1,0-1,0 1,0-1,1 1,-1-1,0 1,0-1,1 0,-1 1,0-1,1 0,-1 1,0-1,1 0,-1 1,1-1,-1 0,0 0,1 1,-1-1,1 0,-1 0,1 0,-1 0,1 0,-1 0,1 0,-1 1,1-1,-1-1,1 1,-1 0,1 0,-1 0,1 0,-1 0,0 0,1 0,-1-1,1 1,-1 0,1 0,1-11</inkml:trace>
  <inkml:trace contextRef="#ctx0" brushRef="#br0" timeOffset="1546.306">1609 327,'67'-10,"28"-3,6-4,-4 1,-14 3,-11 3,-13 4,-12 3,-9 2,-6 6,-9 2</inkml:trace>
  <inkml:trace contextRef="#ctx0" brushRef="#br0" timeOffset="1934.293">311 1285,'116'-5,"-1"-6,101-23,-210 33,497-97,207-32,-538 103,-144 24</inkml:trace>
  <inkml:trace contextRef="#ctx0" brushRef="#br0" timeOffset="2301.187">565 1455,'34'9,"0"-2,1-2,0-1,0-2,0-1,0-1,0-2,32-7,271-65,-202 39,457-89,-547 118,-10 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1,'-61'98,"-55"75,79-129,194-195,-139 135,-1-1,0 0,-1-1,-2-1,1-1,4-10,-19 30,-1 0,1 1,0-1,-1 0,1 0,-1 0,1 0,0 0,-1 0,1 0,-1 0,1 0,0 0,-1 0,1 0,-1 0,1 0,0-1,-1 1,1 0,-1 0,1 0,0 0,-1-1,1 1,0 0,0 0,-1-1,1 1,0 0,-1-1,1 1,0 0,0-1,0 1,-1 0,1-1,0 1,0 0,0-1,0 1,0-1,0 1,0 0,0-1,0 1,-39 27,38-26,-18 13,0 2,1 0,1 1,0 1,2 1,0 0,1 0,1 2,-5 9,10-11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5 116,'-4'467,"7"-282,-1-179,-1 1,1-1,0 0,0 0,0 0,1 0,0 0,1-1,-1 1,1-1,0 0,0 0,0 0,1 0,-3-4,-1 1,1-1,-1 0,1 1,0-1,-1 0,1 0,0 0,0-1,0 1,0 0,0-1,0 1,0-1,0 1,0-1,0 0,0 0,0 0,0 0,0 0,0-1,0 1,0-1,0 1,0-1,0 0,0 1,-1-1,1 0,0 0,0-1,-1 1,1 0,-1 0,1-1,-1 1,1-1,-1 1,0-1,0 0,0 1,0-1,0 0,0-1,70-183,139-382,-207 560,1 0,-1 1,2 0,-1 0,1 0,0 0,0 1,1-1,0 1,0 1,4-4,15 18,-16 4</inkml:trace>
  <inkml:trace contextRef="#ctx0" brushRef="#br0" timeOffset="352.26">541 708,'-5'29,"-1"14,-5 5,0-6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0 452,'68'-2,"-1"-3,0-2,0-4,-1-2,7-6,-18 4,-26 5,1 1,1 2,0 1,0 1,0 2,0 1,1 1,-31 1,0 0,1 0,-1 0,0-1,0 1,0 0,0 0,1 1,-1-1,0 0,0 0,0 1,0-1,0 0,1 1,-1-1,0 1,0-1,0 1,0 0,0-1,-1 1,1 0,0 0,0 0,0 0,-1-1,1 1,0 0,-1 0,1 0,-1 1,1-1,-1 0,1 0,-1 0,0 0,0 1,-5 9</inkml:trace>
  <inkml:trace contextRef="#ctx0" brushRef="#br0" timeOffset="292.56">86 678,'28'-5,"25"-6,12-2,1 2,-7-2,-9 1,-7 2,-7 4,-5 2,-7-3,-3 0,-5 1</inkml:trace>
  <inkml:trace contextRef="#ctx0" brushRef="#br0" timeOffset="676.656">650 0,'-95'141,"76"-105,-216 434,152-333,82-135,-1 0,0 1,1-1,-1 1,1 0,0-1,0 1,0 0,0 0,0 0,1 0,0 0,-1-1,1 1,0 0,0 0,0 0,1 0,-1 0,1 0,0 0,-1 0,1 0,1-1,-1 1,1 1,10 7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48,'37'109,"106"321,-106-250,-16-102,-19-79,0 1,-1-1,1 0,0 0,0 1,-1-1,1 0,0 0,-1-1,1 1,-1 0,1 0,-1-1,0 1,0-1,0 1,0-1,0 1,0-1,0 0,0 0,0 1,-1-1,1 0,-1 0,1-1,-1 2,28-63,-3 0,-3-2,-2 0,5-45,-11 30,-4-1,-1-73,-10 38,18 137,-12-2</inkml:trace>
  <inkml:trace contextRef="#ctx0" brushRef="#br0" timeOffset="667.118">650 641,'0'15,"0"8,0 7,0 2,0 0,-4-4,-3-3,1-1,1-4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84,'18'59,"20"164,39 147,-49-286,-7-111,116-394,-53 174,-60 123,-24 124</inkml:trace>
  <inkml:trace contextRef="#ctx0" brushRef="#br0" timeOffset="630.686">622 620,'19'-7,"-1"1,1 1,0 0,0 2,0 0,1 1,-1 1,10 0,-29 2,1-1,0 0,0 0,0 0,0 0,0 1,0-1,-1 0,1 1,0-1,0 1,0-1,-1 1,1-1,0 1,-1 0,1-1,0 1,-1 0,1-1,-1 1,1 0,-1 0,1-1,-1 1,0 0,1 0,-1 0,0 0,0 0,0 0,0-1,1 1,-1 0,0 0,-1 0,1 0,0 0,0 0,0 0,0 0,-1-1,1 1,0 0,-1 0,1 0,-1-1,1 1,-1 0,1 0,-1-1,0 1,1 0,-1-1,0 1,1-1,-1 1,0 0,-39 44,-120 97,159-141,0 1,0-1,0 0,-1 1,1 0,1-1,-1 1,0 0,0-1,1 1,-1 0,1 0,-1-1,1 1,0 0,-1 0,1 0,0 0,0-1,1 1,-1 0,0 0,1 0,-1 0,1-1,-1 1,1 0,0-1,0 1,0 0,0-1,0 1,0-1,0 1,0-1,0 0,1 1,-1-1,1 0,-1 0,1 0,0 0,76 23,-68-23,0-1,0 0,0 0,0-1,-1 0,1-1,0 0,-1 0,1-1,-1 0,0-1,6-3,5-5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418 311,'-2'-2,"1"1,0-1,0 0,-1 1,1-1,-1 1,0 0,1 0,-1-1,0 1,0 0,0 0,1 0,-1 1,0-1,0 0,0 1,-1-1,1 1,0 0,0 0,0 0,0 0,0 0,0 0,0 0,0 1,0-1,-2 1,-14 1,-1 1,0 1,1 0,0 1,0 1,0 1,-7 4,-130 75,153-84,0-1,0 1,0 0,0 1,0-1,1 0,-1 1,1-1,0 0,0 1,0-1,0 1,0 0,0-1,1 1,-1 0,1 0,0-1,0 1,0 0,0 0,0-1,1 1,-1 0,1-1,0 1,0 0,0-1,0 1,0-1,0 1,1-1,-1 0,1 1,0-1,-1 0,1 0,0 0,0 0,0-1,1 1,-1 0,0-1,1 0,-1 1,1-1,-1 0,1 0,0-1,-1 1,2 0,132 36,-134-38,1 1,0 0,0 0,0 1,0-1,0 1,-1-1,1 1,0 0,0 0,-1 0,1 0,-1 0,1 1,-1-1,1 1,-1 0,0 0,0 0,0 0,0 0,0 0,0 0,-1 1,1-1,-1 0,1 1,-1 0,0-1,0 1,0 0,-1-1,1 1,0 0,-1 0,0 0,0 0,0-1,0 1,0 0,-1 1,-5 8,-1-1,0 0,-1-1,0 1,0-1,-1-1,-1 0,0 0,0-1,0 0,-1 0,-8 3,-25 21,38-27,-2-1,0 0,1 0,0 1,-1 1,2-1,-1 1,1 0,-1 0,2 1,-1 0,1 0,0 0,0 1,1 0,0 0,1 0,0 0,0 0,0 1,1-1,0 1,1 0,0 0,1-1,-1 1,2 0,0 8,1-10,1 0,0-1,0 0,1 1,0-1,0 0,0-1,1 1,-1-1,1 0,1 0,-1 0,1-1,-1 0,1 0,1 0,-1-1,0 0,1 0,0-1,-1 1,1-2,0 1,0-1,0 0,0 0,0-1,1 0,-1 0,0 0,0-1,0 0,0-1,5-1,-9 1,1 0,-1-1,-1 1,1 0,0-1,-1 1,1-1,-1 0,0 0,1 0,-2 0,1-1,0 1,-1 0,1-1,-1 1,0-1,0 1,0-1,-1 0,1 1,-1-4,2-16</inkml:trace>
  <inkml:trace contextRef="#ctx0" brushRef="#br0" timeOffset="393.827">191 1,'-28'399,"28"-50,29-60,-27-261,-1-1,-2 0,0 1,-2-1,-1 0,-2 0,0 0,-7 17,3-3,12-39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2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57 626,'9'0,"14"0,7 0,3 0,1 0,-1 0,0 0,-2 0,-1 0,-1 0,-1 0,1 0,-1 0,-1 0,1 0,-4 0</inkml:trace>
  <inkml:trace contextRef="#ctx0" brushRef="#br0" timeOffset="242.402">0 908,'34'0,"25"0,8 0,-4 0,-6-5,-9-1,-8 0,-5 1,-5 1,-2 2,-1 1,-1 1,-4 0</inkml:trace>
  <inkml:trace contextRef="#ctx0" brushRef="#br0" timeOffset="833.921">763 287,'16'35,"-1"1,-3 1,0 0,-3 1,-1 0,-1 0,-3 1,-1-1,-1 1,-3 15,-1-37,2-1,0 0,1 0,0 1,2-1,0 0,0 0,2-1,0 1,0-1,2 0,0 0,1-1,6 10,-13-22,0-1,0 0,0 1,0-1,0 0,0 0,1 0,-1 1,0-1,1-1,-1 1,1 0,-1 0,1 0,-1-1,1 1,-1-1,1 1,0-1,-1 0,1 0,0 1,-1-1,1 0,0 0,-1-1,1 1,0 0,-1-1,1 1,0-1,-1 1,1-1,-1 0,1 1,-1-1,1 0,-1 0,0 0,1 0,-1 0,0-1,0 1,0 0,0-1,0 1,0-1,39-74,108-303,-138 347,2 0,1 1,1 0,1 0,2 2,2 0,0 1,3 0,-22 27,1 0,0 0,-1 0,1 0,0 1,-1-1,1 0,0 1,0-1,-1 0,1 1,0-1,0 1,0 0,0-1,0 1,0 0,0-1,0 1,0 0,0 0,0 0,0 0,0 0,0 0,0 0,0 0,0 0,0 0,0 1,0-1,0 0,0 1,0-1,1 1,6 7</inkml:trace>
  <inkml:trace contextRef="#ctx0" brushRef="#br0" timeOffset="1345.597">1384 823,'34'0,"-28"0,56 6,-61-6,0 1,1-1,-1 1,0-1,0 1,1-1,-1 1,0 0,0-1,0 1,0 0,0 0,0 0,0 0,0 0,0 0,0 0,-1 0,1 0,0 0,-1 1,1-1,-1 0,1 0,-1 1,1-1,-1 0,0 1,0-1,0 0,0 1,0-1,0 0,0 1,0-1,0 0,-1 1,1-1,-1 0,1 1,-1-1,1 0,-4 7,-1 0,1-1,-1 1,-1-1,1 0,-1-1,-1 1,1-1,-1 0,0-1,-4 3,5-4,0 0,0 1,0-1,1 1,-1 1,1-1,1 1,-1 0,1 0,0 0,0 0,0 1,1-1,0 1,1 0,0 0,1-5,1 0,0 0,0 0,0 0,0 0,1 0,-1 0,0 0,1 0,0 0,-1-1,1 1,0 0,0 0,0-1,0 1,0 0,0-1,0 1,1-1,-1 0,1 1,-1-1,1 0,-1 0,1 0,0 0,-1 0,1 0,0 0,0-1,0 1,-1-1,1 1,0-1,0 0,0 1,0-1,0 0,1 0,81-8,22-49,-87 39</inkml:trace>
  <inkml:trace contextRef="#ctx0" brushRef="#br0" timeOffset="1699.341">1976 5,'-5'-5,"-1"8,-5 4,0 5,-4 5,2 6,-3 2,-2 2,0 2,0-4,3-3,-2-3,3-7</inkml:trace>
  <inkml:trace contextRef="#ctx0" brushRef="#br0" timeOffset="3002.093">593 33,'-169'412,"81"-181,-188 444,253-608,17-40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9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1,'-24'0,"-17"9,-7 9,5 5,5 5,9 1,9 1,8 0,11 0,11-6,8-1,6-5,3-6,2-4,2-4,-1-3,-5-1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41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250 508,'-28'6,"1"2,-1 1,2 1,-1 1,2 1,-17 10,40-21,-1 1,0-1,0 0,1 1,-1-1,1 1,-1 0,1 0,0 0,0 0,0 0,0 1,0-1,0 0,1 1,-1 0,1-1,0 1,-1 0,1 0,1 0,-1-1,0 1,1 0,-1 0,1 0,0 0,0 0,0 0,0 0,1 0,-1 0,1 0,0 0,0 0,0 0,0 0,0-1,0 1,1 0,0-1,0 1,74 40,-70-41,1 0,-1 0,0 1,0 0,0 0,0 0,-1 1,1-1,-1 1,0 1,0-1,0 1,-1 0,0 0,2 3,-5-6,0 0,0 1,0-1,-1 0,1 1,-1-1,1 1,-1-1,0 1,0-1,0 1,0-1,-1 1,1-1,-1 1,1-1,-1 0,0 1,0-1,0 0,0 1,0-1,-1 0,1 0,-1 0,1 0,-1 0,0-1,0 1,0 0,0-1,0 1,0-1,0 0,0 0,0 0,-2 1,-90 26,72-31,4-3</inkml:trace>
  <inkml:trace contextRef="#ctx0" brushRef="#br0" timeOffset="347.912">533 141,'-1'301,"-6"-240,-3-1,-2 0,-15 40,9-33,13-48,10-29</inkml:trace>
  <inkml:trace contextRef="#ctx0" brushRef="#br0" timeOffset="603.374">306 593,'39'-4,"22"-3,5 1,-3 1,-8-3,-9-1,-7 2,-5 2,-4 1,-7 2</inkml:trace>
  <inkml:trace contextRef="#ctx0" brushRef="#br0" timeOffset="901.521">843 707,'26'-8,"0"0,-1-1,0-2,-1-1,0 0,0-2,-2-1,19-15,-6-18,-35 47,0-1,0 1,0 0,1 0,-2-1,1 1,0 0,0 0,0 0,0-1,-1 1,1 0,-1 0,1 0,-1 0,1 0,-1 0,0 0,1 0,-1 0,0 0,0 0,0 0,1 0,-1 0,0 1,0-1,0 0,-1 1,1-1,0 1,0-1,0 1,0 0,0-1,-1 1,1 0,0 0,0 0,0 0,-1 0,1 0,0 0,0 0,-1 0,0 1,-8 0,0 0,0 1,0 0,0 1,1 0,-1 0,1 1,-1 1,1-1,0 1,1 1,-1 0,1 0,1 1,-1-1,1 2,0-1,0 1,1 0,0 1,1-1,0 1,0 0,-1 4,3-10,1 1,-1 0,0-1,1 1,0 0,0 0,0 0,0 1,1-1,0 0,0 1,0-1,0 1,1-1,-1 1,1-1,1 1,-1-1,0 1,1-1,0 1,0-1,0 0,1 1,-1-1,1 0,0 0,1 0,-1 0,0 0,1-1,0 1,0-1,0 0,3 3,12 4,0-3</inkml:trace>
  <inkml:trace contextRef="#ctx0" brushRef="#br0" timeOffset="1282.903">1182 819,'178'-221,"-178"220,1 0,-1 0,0 0,1 0,-1 0,1 0,-1 0,1 1,0-1,-1 0,1 0,0 0,-1 1,1-1,0 0,0 1,0-1,0 1,-1-1,1 1,0-1,0 1,0 0,0-1,0 1,0 0,0 0,0 0,0 0,0 0,0 0,0 0,0 0,1 0,-1 0,0 0,0 1,-1-1,1 0,0 1,0-1,0 1,0-1,0 1,0 0,0-1,-1 1,1 0,0-1,-1 1,1 0,0 0,-1 0,1 0,-1-1,1 1,-1 0,1 1,9 26,-9-23,1 1,-1 0,1 0,0-1,0 1,1-1,-1 0,1 0,0 1,1-2,-1 1,1 0,0-1,0 0,1 0,-1 0,1 0,0-1,-1 0,2 0,-1 0,0 0,1-1,-1 0,1 0,3 0,0-1,0 0,0 0,0-2,1 1,-1-1,0 0,0-1,0 0,-1 0,1-1,0 0,-1-1,1 0,-1 0,0 0,-1-1,1-1,-1 1,0-1,0 0,-1-1,0 0,0 0,0 0,-1 0,0-1,2-5,37-62,-33 56</inkml:trace>
  <inkml:trace contextRef="#ctx0" brushRef="#br0" timeOffset="1565.793">2085 0,'0'39,"0"22,0 5,0-3,0-4,0-6,0-7,0-8,0-5,0-2,0-4,0 1,0-2,0 1,0 0,0 1,0-5</inkml:trace>
  <inkml:trace contextRef="#ctx0" brushRef="#br0" timeOffset="1815.67">1774 367,'39'0,"36"0,10 0,1 0,-10 0,-13 0,-12 0,-11 0,-6 0,-10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86,'-13'16,"1"1,1 0,0 0,1 1,1 0,1 1,1 0,0 1,2-1,0 1,-1 13,6-31,-1 0,1 0,0 0,0 0,0 0,1 0,-1 1,1-1,-1 0,1 0,-1 0,1 0,0 0,0-1,0 1,0 0,0 0,1-1,-1 1,0 0,1-1,0 1,-1-1,1 0,0 0,-1 1,1-1,0 0,0 0,0-1,0 1,0 0,0-1,0 1,0-1,0 0,0 1,0-1,0 0,1 0,-1-1,0 1,0 0,0-1,1 1,92-33,-81 24,-1 0,1-1,-2-1,1 0,-1-1,-1 0,0 0,-1-2,0 1,-1-1,-1 0,0-1,-1 0,4-12,-9 23,-1-1,0 1,0 0,-1-1,1 0,-1 1,0-1,0 1,-1-1,1 1,-1-1,0 1,0-1,0 1,-1 0,0 0,0-1,0 1,0 0,0 1,-1-1,0 0,0 1,0-1,0 1,0 0,-1 0,1 0,-1 0,0 1,0 0,0 0,0 0,0 0,0 0,-1 1,1 0,-1 0,1 0,-1 0,1 1,-4 0,-49 5,31 1</inkml:trace>
  <inkml:trace contextRef="#ctx0" brushRef="#br0" timeOffset="500.134">472 396,'36'-106,"-26"69,2 1,2 1,1 0,1 1,2 0,10-11,-28 45,0 1,0-1,0 1,0-1,1 1,-1-1,0 0,0 1,0-1,0 1,1-1,-1 0,0 1,1-1,-1 0,0 1,1-1,-1 0,0 1,1-1,-1 0,0 0,1 1,-1-1,1 0,-1 0,1 0,-1 0,0 1,1-1,-1 0,1 0,-1 0,1 0,-1 0,1 0,-1 0,1 0,-1-1,0 1,1 0,-1 0,1 0,-1 0,1-1,-1 1,0 0,1 0,-1-1,0 1,1 0,-1-1,0 1,1 0,-1-1,0 1,0 0,1-1,-1 1,0-1,0 1,0 0,1-1,-1 1,0-1,0 1,0-1,0 1,3 39,-3-34,-1 28,12 97,-10-126,1 0,-1 0,1 0,0 0,0 0,0-1,1 1,-1-1,1 1,0-1,0 0,0 0,0 0,1-1,-1 1,1-1,-1 0,1 0,0 0,0 0,0-1,0 1,0-1,0 0,0 0,1-1,-1 1,4-1,2-2,1-1,-1 0,0-1,0 0,0 0,-1-1,1 0,-1-1,0 0,-1 0,1-1,-1 0,0-1,-1 1,0-1,0-1,-1 0,0 0,-1 0,0 0,3-9,20-33,-18 28</inkml:trace>
  <inkml:trace contextRef="#ctx0" brushRef="#br0" timeOffset="948.502">1432 1,'-19'-1,"0"1,0 1,0 1,0 1,0 0,1 2,-1 0,1 1,0 1,1 0,-3 3,19-10,0 1,0-1,0 1,0 0,0 0,0 0,1-1,-1 1,0 0,0 0,1 0,-1 0,1 0,-1 0,1 0,-1 1,1-1,-1 0,1 0,0 0,0 0,0 1,0-1,0 0,0 0,0 0,0 0,0 1,0-1,0 0,1 0,-1 0,1 0,-1 0,1 1,-1-1,1 0,0 0,-1 0,1 0,0-1,0 1,0 0,-1 0,1 0,0-1,0 1,0 0,1-1,52 35,-51-34,1 1,-1 0,0 0,1 0,-1 0,0 1,-1-1,1 1,0-1,-1 1,1 0,-1 0,0 1,0-1,0 0,-1 1,1-1,-1 1,1-1,-1 1,0 0,-1-1,1 1,-1 0,0 0,1-1,-2 1,1 0,0 0,-1-1,0 1,0 0,0 0,0-1,0 1,-1-1,1 1,-1-1,0 0,0 0,-1 0,1 0,-1 0,-2 2,-87 60,52-44,37-19,2 0,-1-1,1 0,-1 0,1 0,-1 0,0 0,1 0,-1 0,0 0,0-1,1 1,-1 0,0-1,0 0,0 1,0-1,0 0,0 0,1 0,-1 0,0-1,0 1,0 0,-1-1,1-7</inkml:trace>
  <inkml:trace contextRef="#ctx0" brushRef="#br0" timeOffset="1194.944">1488 86,'-4'34,"-3"15,6 0,2-9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41,'0'-41,"0"58,-26 199,23 77,3-290,-1-2,1 1,-1-1,1 1,-1-1,1 1,0-1,0 1,-1-1,1 1,1 0,-1-1,0 1,0-1,0 1,1-1,-1 1,1-1,-1 1,1-1,0 1,-1-1,1 0,0 1,0-1,0 0,0 0,0 0,0 0,1 1,-1-2,0 1,0 0,1 0,-1 0,1 0,-1-1,0 1,1-1,-1 1,1-1,0 0,-1 1,1-1,126-74,-60 29,33-3,-97 47,1-1,-1 1,0 0,1 0,-1 0,0 1,1-1,-1 1,1 0,-1 1,1-1,-1 1,0 0,1 0,-1 0,0 0,0 1,0 0,0 0,0 0,0 0,0 1,2 1,-3 3,0 0,0 1,0-1,-1 0,0 1,-1-1,1 1,-1 0,-1-1,0 1,0 0,0-1,-1 1,0 0,-1-1,0 1,0-1,0 1,-1-1,0 0,0 0,-1 0,0-1,0 1,-1-1,-4 5,6-4,-1-1,0 0,0 0,-1 0,1 0,-1-1,-1 0,1 0,-1 0,0-1,0 0,0 0,0 0,-1-1,1 0,-1 0,0 0,0-1,0 0,-1-1,1 1,0-1,0-1,-3 1,0-1,0 1,0-1,1-1,-1 1,0-2,1 1,-1-1,1-1,0 0,0 0,0-1,0 0,0 0,1-1,-1 0,1-1,1 0,-1 0,1 0,0-1,1 0,-1-1,1-1,4 7,1 0,0 0,0-1,0 1,0-1,0 1,1-1,-1 1,1-1,0 1,-1-1,1 1,0-1,1 1,-1-1,0 1,1-1,-1 1,1-1,0 1,0-1,0 1,0-1,8-10</inkml:trace>
  <inkml:trace contextRef="#ctx0" brushRef="#br0" timeOffset="332.621">626 606,'49'-21,"-1"-2,0-2,-2-2,10-9,4-25,-58 60,-1-1,1 0,-1 0,0 0,0 0,0 0,0 0,0 0,-1 0,1 0,-1-1,1 1,-1 0,0 0,1-1,-1 1,-1 0,1-1,0 1,0 0,-1 0,1 0,-1-1,0 1,0 0,0 0,0 0,0 0,0 0,0 0,-1 1,1-1,-1 0,1 1,-2-2,-2 1,-1 0,0 1,1 0,-1 0,0 0,1 0,-1 1,0 0,0 0,0 1,1-1,-1 1,0 0,1 1,-1 0,1 0,-1 0,1 0,0 1,0 0,0 0,0 0,0 1,1-1,0 1,0 0,0 1,-7 3,1 1,0 1,1 0,0 0,1 1,0 0,1 1,0-1,1 1,0 1,0-1,2 1,0 0,-2 6,6-13,0 0,0 0,0 0,1 0,0-1,0 1,1 0,-1 0,1-1,0 1,1-1,-1 0,1 1,0-1,0 0,1-1,0 1,0-1,0 1,0-1,0 0,1-1,0 1,0-1,0 0,0 0,0 0,1-1,-1 0,1 0,-1 0,1-1,0 0,0 0,0 0,0-1,-1 0,1 0,6-1,44 1,-31-1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3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52,'-2'1,"1"0,-1 0,1 0,0 0,-1 0,1 1,0-1,0 0,0 1,0-1,0 1,0 0,1-1,-1 1,0-1,1 1,-1 0,1 0,0-1,-1 1,1 0,0 0,0-1,0 1,0 0,1 0,-1-1,0 1,1 0,-1 0,1-1,0 1,-1-1,1 1,0 0,0-1,1 6,60 234,-50-157,-5-52,-3 0,0 0,-2 1,-1-1,-2 1,-5 31,5-52,-1 1,-1-1,0 0,-1 1,0-1,-1-1,0 1,0-1,-2 0,1 0,-1 0,-1-1,0 0,-2 1,-2-2,0 1,0-2,-1 0,0 0,-1-1,0-1,0 0,0-1,0 0,-1-1,0-1,0-1,0 0,0 0,0-2,-13 0,24 0,0-1,0 1,0 0,0-1,0 0,0 0,0 0,1 0,-1-1,1 1,-1-1,1 0,-1 0,1 0,0-1,0 1,0-1,0 0,0 0,1 0,-1-1,-6-12</inkml:trace>
  <inkml:trace contextRef="#ctx0" brushRef="#br0" timeOffset="385.41">1 165,'78'-27,"353"-98,-349 113,-65 16</inkml:trace>
  <inkml:trace contextRef="#ctx0" brushRef="#br0" timeOffset="1721.727">848 504,'-4'10,"1"-1,1 1,0 0,1 0,-1 0,2 0,0 0,0 0,0 0,2 0,-1 0,1 0,0 0,1-1,0 1,1-1,0 0,1 0,-1 0,2 0,-1-1,1 0,0 0,1 0,0-1,0 0,6 4,-10-9,0-1,0 1,0 0,1-1,-1 0,1 0,-1 0,1 0,0 0,-1-1,1 0,0 1,-1-2,1 1,0 0,-1-1,1 1,-1-1,1 0,0 0,-1 0,0-1,1 1,-1-1,0 0,1 0,77-61,5-44,-70 97,-18 31,0-10,0 4,1-1,0 1,1 0,0 0,1-1,1 1,0 0,3 6,-4-17,0 1,1 0,-1-1,1 0,0 1,1-1,-1 0,1 0,0 0,0-1,0 1,0 0,1-1,-1 0,1 0,0 0,0-1,0 1,0-1,0 0,1 0,-1 0,1 0,-1-1,1 0,0 0,4 0,5-2,0-2,0 0,0 0,-1-1,1-1,-1 0,0-1,0-1,-1 0,0 0,0-1,-1-1,0 0,0 0,-1-1,0-1,-1 1,0-1,3-7,6-2,44-54,-47 53,1 0,1 2,1 0,1 1,20-15,-36 32,-1 0,1 0,0 0,-1 0,1 1,0-1,0 1,-1 0,1 0,0 0,0 0,-1 0,1 0,0 1,0-1,-1 1,1 0,0 0,-1 0,1 0,-1 1,0-1,1 1,-1-1,0 1,0 0,0 0,0 0,0 0,0 0,0 0,-1 0,1 1,-1-1,0 1,1-1,-1 1,-1-1,1 1,0 0,0-1,-1 1,0 0,1 0,-1-1,0 1,-1 1,6 12,-1-10,-1 1,0-1,-1 0,1 1,-1 0,-1-1,1 1,-1 0,0 0,-1 0,0 0,0 0,0 0,-1 0,0 0,0 0,-1-1,0 1,0 0,0-1,-1 1,0-1,0 0,-1 0,0 0,0 0,0-1,-4 4,-5 1,0 0,-1-1,0 0,0-1,-1-1,0 0,0-1,-13 3,95-7,-46-3,1-1,-1-1,0 0,0-2,-1 0,1-2,15-6,-35 12,29-10,0-2,0-1,-1-1,-1-1,-1-2,9-8,-18 12,0-1,-1-1,-1-1,-1 0,0-1,-1-1,-1 0,-1-1,-1 0,-1-1,0 0,-2 0,0-1,-1 0,-2-1,0 0,1-19,-4 26,0 0,-1-1,-1 1,0-1,-1 1,-1-1,0 1,-2 0,0 0,0 0,-2 1,0-1,-4-7,9 22,0-1,0 1,0-1,0 1,0-1,0 1,0 0,0 0,-1-1,1 1,0 0,-1 0,1 1,-1-1,1 0,-1 0,1 1,-1-1,0 1,1-1,-1 1,0 0,1-1,-1 1,0 0,0 0,1 0,-1 0,0 1,1-1,-1 0,0 1,1-1,-1 1,1 0,-1 0,0-1,1 1,0 0,-1 0,1 0,0 0,-1 1,1-1,0 0,0 0,0 1,0-1,0 1,0-1,0 1,1-1,-1 1,0 0,1-1,0 1,-1 0,1-1,0 1,0 0,0-1,0 2,-5 23,2 1,1 0,1 0,1 0,2 0,2 12,42 181,16-16,-33-125,-24-101,-5 4</inkml:trace>
  <inkml:trace contextRef="#ctx0" brushRef="#br0" timeOffset="1967.059">2033 334,'43'0,"33"-5,9-1,0 0,-11-4,-12 0,-12 2,-10 2,-7 2,-4-3,-7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6:55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28 114,'0'-1,"0"1,0-1,0 0,0 1,0-1,1 0,-1 1,0-1,0 1,1-1,-1 0,0 1,1-1,-1 1,0-1,1 1,-1-1,1 1,-1-1,1 1,-1 0,1-1,-1 1,1 0,-1-1,1 1,0 0,-1 0,1-1,-1 1,1 0,0 0,-1 0,1 0,0 0,-1 0,1 0,0 0,-1 0,1 0,0 0,-1 1,1-1,-1 0,1 0,0 1,-1-1,1 0,-1 1,1-1,-1 0,1 1,-1-1,1 1,-1-1,1 1,-1-1,0 1,1-1,-1 1,0-1,1 1,-1 0,0-1,0 1,0 0,1-1,-1 1,0 0,16 50,-16-50,5 25,-2 1,-1-1,-1 1,-1-1,-1 1,-1-1,-2 1,-6 22,-30 176,39-201</inkml:trace>
  <inkml:trace contextRef="#ctx0" brushRef="#br0" timeOffset="250.185">254 763,'-10'9,"-7"9,-2 5,-2 0,3-1,-1-2,-1-1,-3 1,-2-2,4 0,0-3,3-9,6-5</inkml:trace>
  <inkml:trace contextRef="#ctx0" brushRef="#br0" timeOffset="251.185">0 791,'0'5,"0"6,5 6,1 6,5-2,0 0,4-3,-2 0,3-3,2 1,4 2,3-1,-3 0,-1-2,1-3,-3-5</inkml:trace>
  <inkml:trace contextRef="#ctx0" brushRef="#br0" timeOffset="252.185">621 1,'30'81,"-20"-39,-2 0,-2 0,-2 0,-2 1,-1-1,-4 25,1 13,-18 84,23-146</inkml:trace>
  <inkml:trace contextRef="#ctx0" brushRef="#br0" timeOffset="253.185">818 819,'0'0,"-4"0,-3 5,-4 1,0 5,-3 6,-5 3,-2 5,1 2,-1-4,4 0,-1-5,4 0,-2-3,3-5</inkml:trace>
  <inkml:trace contextRef="#ctx0" brushRef="#br0" timeOffset="254.185">649 819,'0'0,"5"0,1 5,5 1,0 5,4 1,-2 2,3 0,-2 1,1-1,-1 2,1 2,-1 4,1-3,-2 1,-3 2,-3-4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179 616,'-17'10,"1"1,0 1,0 0,2 2,-1-1,1 2,1 0,1 0,0 1,1 1,-6 11,17-26,-1 0,0-1,0 1,0 0,1 0,-1 0,1 0,0-1,-1 1,1 0,0 0,0 0,0 0,0 0,1 0,-1 0,0 0,1 0,0 0,-1-1,1 1,0 0,0 0,0-1,0 1,0 0,0-1,0 1,1-1,-1 0,0 1,1-1,-1 0,1 0,0 0,-1 0,1 0,0 0,0 0,-1-1,1 1,3 0,0 0,1 0,-1 0,0-1,0 0,0 0,1 0,-1-1,0 1,0-1,0-1,0 1,0-1,4-1,0-1,-1-1,0 0,0 0,-1-1,1 0,-1 0,0 0,-1-1,0 0,0-1,0 1,-1-1,0 0,-1 0,1-1,-2 1,1-1,-1 0,-1 0,1 0,-2 0,1-1,-1 1,-1-1,1 1,-2 0,1-1,-1 1,-1 0,1-1,-2 1,1 0,-1 0,-1 1,0-1,0 1,0-1,-1 1,0 0,-1 1,0-1,0 1,-6-4,7 7,0 1,-1-1,1 1,-1 1,0-1,0 1,0 0,0 0,0 1,-1 0,1 0,0 0,-1 1,1 0,-1 0,1 1,0-1,-1 1,1 1,0-1,0 1,0 0,0 1,-2 0,8-3,-1 1,0-1,1 0,-1 0,0 0,1 1,-1-1,0 0,1 0,-1 1,1-1,-1 1,1-1,-1 1,1-1,-1 1,1-1,-1 1,1-1,-1 1,1-1,0 1,-1 0,1-1,0 1,0 0,0-1,-1 1,1 0,0-1,0 1,0 0,0 0,0-1,0 1,0 0,0-1,0 1,1 0,-1-1,0 1,0 0,1-1,-1 1,0 0,1-1,-1 1,0-1,1 1,-1-1,1 1,-1-1,1 1,-1-1,1 1,0-1,-1 0,1 1,-1-1,1 0,0 1,43 11,-27-12,0 0,0 0,0-2,0 0,0-1,0-1,-1 0,0-1,0-1,0-1,0 0,-1-1,-1 0,1-1,-1-1,-1-1,0 0,0 0,-1-1,-1-1,0 0,0 0,-1-1,7-15,95-183,-74 96,-54 220,6 0,4 1,4 0,5 9,-1 7,-2 398,-31-262,29-244,-1-1,0 1,-1-1,-1 0,0 0,-1-1,0 1,-6 8,11-19,1 0,-1-1,1 1,-1 0,1 0,-1-1,0 1,0 0,1-1,-1 1,0-1,0 1,0-1,1 1,-1-1,0 1,0-1,0 0,0 0,0 0,0 1,0-1,0 0,0 0,0 0,0 0,0 0,0-1,0 1,0 0,0 0,0-1,1 1,-1 0,0-1,0 1,0-1,0 1,1-1,-1 1,0-1,0 0,1 1,-1-1,0 0,1 0,-1 0,1 1,-1-1,1 0,0 0,-1 0,1 0,0 0,-1 0,1 0,-18-57,13 19,3-1,0 0,3 1,1-1,2 1,2 0,2 0,1 0,1 1,3 0,1 1,15-27,-1 17,-17 29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03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86,'-4'12,"1"0,0 0,0 0,1 1,1-1,0 1,0-1,2 1,-1-1,1 1,1-1,3 10,-5-20,1 0,0 1,-1-1,1 0,0 0,0 0,1 0,-1 0,0 0,1 0,-1 0,1-1,-1 1,1 0,0-1,0 0,-1 1,1-1,0 0,1 0,-1 0,0 0,0 0,0 0,0-1,1 1,-1-1,0 0,1 1,-1-1,0 0,0 0,1-1,-1 1,0 0,1-1,-1 1,0-1,0 0,2-1,3 0,-1-2,0 1,1-1,-1 0,0 0,-1 0,1-1,-1 0,0 0,0-1,0 1,1-4,-1 0,0-1,0 1,-1-1,-1 0,0 0,0 0,-1-1,0 1,0-1,-1 1,-1-6,1 12,-1 0,0-1,-1 1,1 0,0-1,-1 1,0 0,0 0,-1-1,1 1,-1 0,0 0,0 1,0-1,0 0,-1 1,1-1,-1 1,0 0,0 0,0 0,-1 0,1 0,-1 1,1-1,-1 1,0 0,-2 0,-76-3,56 12</inkml:trace>
  <inkml:trace contextRef="#ctx0" brushRef="#br0" timeOffset="454.803">329 256,'68'-181,"-68"181,0-1,1 1,-1-1,0 1,0-1,0 1,1-1,-1 1,0 0,1-1,-1 1,0-1,1 1,-1 0,0-1,1 1,-1 0,1 0,-1-1,0 1,1 0,-1 0,1 0,-1-1,1 1,-1 0,1 0,-1 0,1 0,-1 0,1 0,-1 0,1 0,-1 0,1 0,-1 0,1 0,-1 1,1-1,-1 0,0 0,1 0,-1 1,1-1,-1 0,1 0,-1 1,0-1,1 0,-1 1,0-1,1 1,-1-1,0 0,0 1,1-1,-1 1,0-1,0 1,0-1,1 1,-1-1,0 1,0-1,0 1,0-1,0 1,13 43,-11-36,-1-2,1 1,0-1,0 1,1-1,-1 0,1 0,1 0,-1 0,1 0,0-1,0 1,1-1,-1-1,1 1,0 0,1-1,-1 0,1 0,0-1,0 0,0 0,0 0,0 0,1-1,-1 0,1-1,-1 0,1 0,6 1,-5-1,0-1,0 1,-1-1,1 0,0-1,0 0,0 0,0-1,-1 0,1 0,-1-1,1 0,-1 0,0 0,0-1,0-1,-1 1,0-1,1 0,-2 0,1-1,0 1,-1-1,0-1,-1 1,0-1,4-5,-5 5,1 0,-1 0,0-1,-1 1,0-1,0 1,0-1,-1 0,0 0,-1 0,0 1,0-6,-3-12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8:59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655 162,'1'-3,"1"0,-1 0,0 0,0 0,0 0,0 0,-1 0,1-1,-1 1,0 0,0 0,0 0,0-1,-1 1,1 0,-1 0,0 0,0 0,0 0,0 0,0 0,-1 0,1 0,-1 0,0 1,0-1,0 1,0-1,0 1,-1 0,1 0,-1 0,1 0,-1 0,0 1,0-1,1 1,-1 0,0 0,-1 0,1 0,0 0,0 0,-2 1,-11 0,0 1,0 1,1 1,-1 0,1 0,0 2,0 0,0 1,1 0,0 1,0 1,-7 5,-22 15,2 1,2 2,0 1,2 2,-32 39,56-59,1 1,0 0,1 1,0 0,1 0,1 1,1 0,0 1,1 0,1 0,1 0,0 1,2 0,0 0,1 0,1 0,1 0,0 1,2-1,2 16,-1-27,-1 0,1 0,1 0,0-1,0 1,0-1,1 0,0 0,0-1,0 1,1-1,0 0,0-1,1 1,0-1,0-1,0 1,0-1,1-1,0 1,2 0,12 4,0-1,0-1,0-1,1-1,-1-1,1-1,9-1,-21-1,-1-1,1 0,-1 0,1-1,-1 0,1-1,-1 0,0-1,0 0,-1 0,1-1,-1-1,0 1,0-2,-1 1,1-1,-2 0,1-1,-1 0,6-8,0-2</inkml:trace>
  <inkml:trace contextRef="#ctx0" brushRef="#br0" timeOffset="366.464">993 613,'-17'26,"0"1,2 1,1 0,2 1,0 1,2 0,2 0,-2 11,9-38,0-1,1 1,-1-1,1 1,0 0,0-1,0 1,0-1,0 1,0 0,1-1,-1 1,1-1,0 1,0-1,0 0,0 1,0-1,0 0,1 1,-1-1,1 0,0 0,-1 0,1-1,0 1,0 0,0 0,0-1,0 0,1 1,-1-1,0 0,1 0,-1 0,1 0,-1-1,1 1,-1-1,3 1,5-1,0 1,0-2,0 1,0-1,0-1,0 0,0 0,-1-1,1 0,-1-1,0 0,1-1,-2 1,1-2,-1 1,0-1,0-1,0 1,0-2,6-6,0-1,0-1,-2 0,0 0,0-2,-2 1,0-2,7-18,-14 32,-1 1,1-1,-1-1,0 1,0 0,0 0,-1-1,0 1,0-1,0 0,-1 1,0-1,0 1,0-1,-1 0,0 1,0-1,0 1,-1 0,0-1,0 1,0 0,0 0,-1 0,0 0,0 1,-1-1,1 1,-1-1,-1 0,0 2,0 0,-1 0,0 1,0-1,0 1,0 0,0 1,0 0,0 0,0 0,0 0,-1 1,1 0,0 1,0-1,-1 1,1 0,0 1,0-1,0 1,0 1,0-1,-3 3,-10 4</inkml:trace>
  <inkml:trace contextRef="#ctx0" brushRef="#br0" timeOffset="878.213">1303 923,'259'-297,"-257"359,-3-57,1 0,0 0,1 0,-1-1,1 1,0 0,0 0,0-1,1 1,-1 0,1-1,0 0,1 1,-1-1,1 0,0 0,0 0,0-1,0 1,0-1,1 1,0-1,0 0,0-1,0 1,0-1,0 0,1 0,-1 0,1 0,0-1,-1 0,1 0,0 0,0 0,0-1,-1 0,1 0,0 0,0 0,0-1,0 0,-1 0,1 0,1-2,1-2,0 0,-1-1,0 0,0 0,-1 0,0-1,0 0,0 0,-1 0,0 0,0-1,-1 0,0 0,0 0,-1 0,0 0,-1 0,1-1,9-30,10-25,-22 53</inkml:trace>
  <inkml:trace contextRef="#ctx0" brushRef="#br0" timeOffset="1334">2263 528,'-7'-1,"-1"1,0 0,1 1,-1 0,1 0,-1 1,1 0,-1 0,1 0,0 1,0 0,0 1,1 0,-1 0,1 0,0 1,0-1,0 2,1-1,-1 0,1 1,1 0,-1 1,-2 5,7-8,0 0,0 0,1 1,-1-1,1 0,1 0,-1 0,0 0,1 0,0 0,0 0,0-1,0 1,1 0,-1-1,1 0,0 0,0 0,0 0,0 0,1-1,-1 1,1-1,0 1,31 31,-33-31,0 0,1 0,-2 1,1-1,0 1,-1-1,1 1,-1 0,0-1,0 1,-1 0,1 0,-1 0,0 0,0 0,0-1,0 1,-1 0,1 0,-1 0,0 0,0-1,-1 1,1-1,-1 1,1-1,-1 1,-1-1,1 0,0 0,-1 0,1 0,-1 0,0 0,0-1,0 0,0 1,0-1,-1 0,1 0,-1-1,-106 39,85-34</inkml:trace>
  <inkml:trace contextRef="#ctx0" brushRef="#br0" timeOffset="2029.953">2291 867,'26'-8,"0"-1,-1-1,0-1,0-2,-1 0,-1-1,-1-2,0 0,-1-1,0-1,-2-2,-17 19,1-1,-1 0,-1-1,1 1,0 0,0 0,-1-1,1 1,-1-1,0 0,0 1,0-1,0 0,0 1,-1-1,1 0,-1 0,0 0,0 0,0 1,0-1,0 0,-1 0,1 0,-1 1,0-1,0 0,0 0,0 1,0-1,0 1,-1-1,1 1,-1-1,0 1,0 0,0 0,0 0,0 0,0 0,0 1,-1-1,1 0,-1 1,1 0,-1 0,1 0,-1 0,0 0,0 0,1 0,-1 1,0 0,0-1,0 1,-1 0,-7 3,0 0,1 0,-1 1,1 0,-1 1,1 0,1 1,-1 0,1 0,0 1,0 0,1 1,0-1,0 2,1-1,0 1,1 0,0 1,0-1,1 1,0 1,1-1,0 1,0-1,1 1,1 0,0 0,0 0,1 0,1 7,0-14,1-1,-1 1,1 0,0 0,0-1,1 1,-1 0,1-1,0 0,0 1,0-1,0 0,0 0,1 0,-1 0,1 0,0-1,0 1,0-1,0 0,0 0,1 0,-1 0,1-1,-1 1,1-1,0 0,-1 0,1 0,4 0,118 4,-108-7,1 0,-1-2,0 0,0-1,0-1,-1-1,0 0,0-1,-1-1,0-1,0 0,-1-1,0-1,10-10,-10 8,0 0,-1-1,-1-1,0 0,-2 0,0-2,0 1,-2-1,0-1,-1 1,-1-1,-1-1,0 1,2-21,-8 38,1 0,-1 0,0 0,0 0,-1 0,1-1,0 1,-1 0,1 0,-1 0,0 0,1 0,-1 0,0 1,0-1,0 0,-1 0,1 1,0-1,-1 0,1 1,-1-1,1 1,-1 0,0 0,0 0,1-1,-1 1,0 1,0-1,0 0,0 0,0 1,0-1,0 1,0 0,-1 0,1-1,0 1,0 1,0-1,0 0,-5 1,0 0,1 0,-1 1,1-1,-1 2,1-1,0 1,0 0,0 0,0 0,0 1,-4 3,7-5,0 0,-1 0,1 0,0 0,0 1,0-1,0 1,1 0,-1 0,1 0,0 0,0 0,0 0,0 1,0-1,1 1,-1-1,1 1,0 0,0-1,0 1,1 0,-1 0,1 0,0 0,0-1,0 1,1 0,0 0,-1 0,1-1,0 1,1 0,-1-1,1 1,-1-1,1 1,0-1,0 0,1 0,1 3,83 38,-79-43,-1 1,1 1,-1-1,0 1,0 0,0 1,-1 0,1 0,-1 0,0 1,0 0,0 0,-1 0,0 1,0 0,0 0,-1 0,0 0,0 1,0 0,-1 0,0 0,0 0,0 3,1 68,-4-53</inkml:trace>
  <inkml:trace contextRef="#ctx0" brushRef="#br0" timeOffset="2794.41">3167 584,'38'136,"37"95,-75-230,0 1,0-1,0 0,0 1,0-1,0 1,0-1,1 0,-1 1,0-1,1 0,-1 0,1 1,-1-1,1 0,0 0,0 0,-1 1,1-1,0 0,0 0,0 0,0 0,0-1,0 1,1 0,-1 0,0-1,0 1,1-1,-1 1,0-1,0 1,1-1,-1 0,0 1,1-1,-1 0,1 0,-1 0,0 0,1 0,-1-1,0 1,1 0,-1-1,0 1,1-1,-1 1,0-1,0 0,1 1,-1-1,0 0,0 0,0 0,0 0,1 0,42-131,-31 76,54-179,-66 232,0 0,0 1,0-1,0 0,1 1,-1-1,1 1,0 0,0 0,0 0,0 0,0 0,0 0,0 0,1 0,-1 1,0-1,1 1,0 0,-1 0,1 0,0 0,1 0,16 0</inkml:trace>
  <inkml:trace contextRef="#ctx0" brushRef="#br0" timeOffset="3527.871">3900 670,'-29'10,"2"1,-1 1,1 2,1 1,1 1,0 1,1 1,-14 14,-12 39,50-69,-1 0,1 0,-1 0,1 0,0 0,0 0,0 0,0 0,0 0,0 0,0 0,1 0,-1 0,1 0,0 0,-1 0,1 0,0 0,0-1,0 1,0 0,1 0,-1-1,0 1,1-1,-1 1,1-1,-1 0,1 0,0 1,0-1,-1 0,1-1,0 1,0 0,0 0,0-1,0 1,0-1,0 0,9 1,-1 0,1-1,-1 0,1-1,-1 0,0-1,1 0,-1-1,0 0,0 0,-1-1,1 0,-1-1,0 0,0-1,0 0,-1 0,1 0,-2-1,1-1,-1 1,3-5,33-24,65-51,-108 87,1-1,0 1,0-1,0 1,-1-1,1 1,0 0,0-1,0 1,0 0,0 0,0 0,0 0,0-1,0 1,0 1,0-1,-1 0,1 0,0 0,0 0,0 1,0-1,0 0,0 1,0-1,-1 1,1-1,0 1,0-1,0 1,-1-1,1 1,0 0,-1 0,1-1,-1 1,1 0,-1 0,1 0,-1-1,1 1,-1 0,0 0,0 0,1 0,-1 0,0 0,0 0,0 0,0 0,3 59,-3-44,0-11,0 0,1 0,-1 0,1 0,0 0,0 0,1 0,-1-1,1 1,0 0,1-1,-1 0,1 1,-1-1,1 0,1 0,-1-1,0 1,1-1,0 1,0-1,0 0,0-1,0 1,1-1,-1 1,1-1,0-1,-1 1,1-1,0 0,0 0,0 0,0-1,0 1,0-1,0 0,1-1,11-4,-1 0,0-2,0 0,-1 0,0-1,0-1,-1-1,0 0,-1-1,0 0,0-1,-2-1,10-11,5-2,2-4,0 0,-2-2,-1-1,-2-1,-1-1,-2-1,-1 0,-2-2,-2 0,-1-1,-2 0,-2-1,-1 0,-2-1,-2 0,-2 0,-2-37,-17 16,16 61,-1 0,1 0,-1 0,1 0,-1 0,0-1,1 1,-1 1,0-1,0 0,0 0,0 0,1 0,-1 0,0 1,0-1,-1 0,1 1,0-1,0 1,0 0,0-1,0 1,-1 0,1-1,0 1,0 0,0 0,-1 0,1 0,0 0,0 0,0 1,-1-1,1 0,0 1,0-1,0 0,0 1,-1 0,1-1,0 1,0 0,0-1,0 1,1 0,-1 0,0 0,-8 9,1 2,0-1,1 1,0 0,1 0,0 1,1 0,0 0,1 0,1 1,0 0,1-1,0 1,1 10,-3 257,9-247,1 1,1-1,2 0,1-1,2 0,1-1,2 0,1-1,1-1,2-1,1 0,8 7,-18-25,-3-4</inkml:trace>
  <inkml:trace contextRef="#ctx0" brushRef="#br0" timeOffset="3780.578">4380 500,'43'-5,"29"-6,11-1,-3 1,-10 2,-13 3,-11 3,-13-3,-8-1,-3 1,-6 2</inkml:trace>
  <inkml:trace contextRef="#ctx0" brushRef="#br0" timeOffset="4006.721">5142 641,'5'24,"1"8</inkml:trace>
  <inkml:trace contextRef="#ctx0" brushRef="#br0" timeOffset="4164.996">5142 303,'0'0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0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114 333,'6'2,"0"0,-1 0,1 0,0 0,0-1,0 0,0 0,0-1,0 0,0 0,0 0,1-1,-1 0,0 0,-1 0,1-1,0 0,0 0,-1 0,1-1,-1 0,1 0,-1 0,0-1,-1 1,1-1,0 0,-1-1,0 1,0-1,3-5,-1 2,0 0,-1 0,0-1,0 0,-1 0,0-1,-1 1,1-1,-2 0,0 0,0 0,-1 0,0 0,0 0,-1 0,-1 0,0 0,0 0,-1 0,0 0,0 0,-2-1,3 8,-1 1,1-1,-1 0,0 1,0 0,0-1,0 1,0 0,0 0,-1 0,1 0,-1 0,1 1,-1-1,0 1,0 0,0 0,1 0,-1 0,0 0,0 1,0-1,0 1,0 0,-1 0,1 0,0 0,0 0,0 1,0-1,0 1,0 0,-2 1,-91 50,79-37,0 1,1 0,0 1,1 1,2 1,0 0,0 1,10-14,0-1,0 1,0 0,1 0,0 0,0 0,0 1,1-1,0 0,0 1,1-1,0 0,0 1,0-1,1 1,0-1,0 0,1 0,0 1,0-1,0 0,1 0,-1-1,2 1,-1-1,0 1,2 0,5 4,1-1,0 0,1-1,-1 0,2 0,-1-1,1-1,0-1,0 1,0-2,1 0,0-1,0 0,0-1,0 0,0-1,0-1,0 0,1-1,-1-1,0 0,8-3,1 0,-5-1</inkml:trace>
  <inkml:trace contextRef="#ctx0" brushRef="#br0" timeOffset="573.049">566 530,'29'-34,"-1"-1,-1-1,-2-2,-2 0,6-17,-21 41,40-95,-57 132,5-16,0 1,0 0,1 0,0 1,0-1,1 1,0-1,1 1,0 0,0 0,1-1,0 1,0 0,1 0,0-1,1 1,0 0,0-1,1 1,0-1,1 0,0 0,-1-4,0 0,1 0,0 0,0-1,0 0,0 1,1-2,-1 1,1 0,0-1,0 0,-1 0,1 0,1-1,-1 0,0 0,0 0,0 0,1-1,-1 0,0 0,0 0,1-1,-1 0,0 0,0 0,0-1,0 1,0-1,0 0,0-1,-1 1,1-1,-1 0,0 0,1-1,-1 1,-1-1,1 0,-1 0,1 0,-1-1,21-24,-2-1,-1 0,-1-2,-2-1,7-16,-8-4,-17 49</inkml:trace>
  <inkml:trace contextRef="#ctx0" brushRef="#br0" timeOffset="1301.708">1299 333,'18'-6,"0"-1,-1 0,-1-1,1 0,-1-2,-1 0,0-1,0 0,-1-1,0-1,-1 0,6-9,-17 20,0 0,0-1,-1 0,1 1,-1-1,0 0,1 0,-1 0,0 0,-1 0,1 0,0 0,-1 0,0 0,0 0,0 0,0-1,0 1,-1 0,1 0,-1 0,0 0,0 0,0 0,0 0,0 0,-1 1,1-1,-1 0,0 1,0-1,0 1,0 0,0 0,0-1,-1 1,1 1,-1-1,0 0,1 1,-1-1,0 1,0 0,0 0,0 0,0 0,0 0,0 1,0-1,0 1,-3 0,-1 0,0 0,0 1,0 0,1 0,-1 1,0 0,1 0,-1 0,1 1,0 0,0 0,0 1,0-1,1 1,-1 1,1-1,0 1,0 0,0 0,1 0,0 1,-74 126,75-127,0 1,0-1,0 1,1 0,0 0,0 0,1 0,-1 0,1 1,1-1,-1 0,1 1,0-1,0 0,1 0,0 1,0-1,0 0,1 0,0 0,0 0,1 0,-1 0,1-1,1 1,-1-1,1 0,0 0,0 0,0-1,5 4,-1-2,0 0,0-1,1-1,0 1,0-1,0-1,1 0,-1 0,1-1,-1 0,1 0,0-1,0-1,0 0,0 0,-1-1,1 0,0 0,0-1,8-4,6-1,-1-1,0-1,-1-2,0 0,-1-1,0-1,17-14,-12 2,0 0,-1-2,-2-1,-1-1,-1-1,-2 0,6-14,-19 35,-2 4,0 0,0 0,-1-1,0 1,0-1,0 0,0 1,-1-1,0 0,-1-1,1 1,-1 0,0 0,0-1,-1 1,0 0,0-1,-1 1,1 0,-1-1,-1-1,0 6,1 0,0 1,-1 0,1-1,-1 1,0 0,1-1,-1 1,0 0,0 1,0-1,0 0,1 0,-1 1,0-1,0 1,0-1,-1 1,1 0,0 0,0 0,0 0,0 0,0 1,0-1,0 1,0-1,0 1,0-1,1 1,-1 0,0 0,0 0,0 0,0 1,-61 44,60-44,0 1,1-1,-1 0,0 1,1 0,0-1,-1 1,1 0,1 0,-1 0,0 1,1-1,-1 0,1 1,0-1,0 1,0-1,1 1,-1-1,1 1,0-1,0 1,0 0,0-1,1 1,0-1,-1 1,1-1,1 1,-1-1,0 0,1 1,-1-1,1 0,0 0,0 0,0 0,1-1,1 3,7-2,-1 0,1 0,1-1,-1 0,0-1,0 0,1-1,-1 0,11-2,81 8,-98-5,0 1,0 0,-1 0,1 0,-1 0,1 1,-1 0,0 0,0 0,0 1,-1-1,1 1,-1 0,0 0,0 0,0 0,0 1,-1-1,0 1,0-1,0 1,0 0,-1 0,0 0,0 0,0 0,-1 0,1 0,-1 0,0 0,-1 0,1 0,-1 0,0 0,-1 0,1 0,-1 1,-11 52,8-33</inkml:trace>
  <inkml:trace contextRef="#ctx0" brushRef="#br0" timeOffset="1983.49">2428 163,'-6'-3,"0"0,-1 1,1-1,-1 1,0 1,1-1,-1 1,0 1,0-1,0 1,0 0,1 1,-1-1,0 1,0 1,1-1,-1 1,0 0,1 1,0 0,0 0,-1 0,2 0,-1 1,0 0,1 1,0-1,0 1,0 0,0 0,1 0,-3 5,-58 97,63-102,0-1,0 1,0 0,1 0,-1 0,1 1,0-1,1 0,-1 0,1 1,0-1,1 0,-1 0,1 1,0-1,0 0,1 0,-1 0,1 0,0 0,1 0,-1 0,0-3,0 0,0 0,0 0,0 0,0-1,1 1,-1 0,0-1,1 0,-1 0,1 0,-1 0,1 0,0 0,-1-1,1 1,0-1,0 1,-1-1,1 0,0 0,0-1,-1 1,1-1,0 1,0-1,-1 0,1 0,-1 0,1 0,-1 0,1 0,-1-1,2-1,79-62,-14-20,-58 68,1 1,0 0,2 1,0 0,0 1,1 0,1 1,17-10,-31 21,1 1,-1-1,1 0,-1 1,1 0,0-1,0 1,0 0,-1 0,1 1,0-1,0 1,0-1,0 1,0 0,0 0,0 0,0 1,0-1,0 1,0-1,0 1,0 0,0 0,-1 1,1-1,0 0,-1 1,1 0,-1-1,1 1,-1 0,0 0,0 1,0-1,0 0,0 1,-1-1,1 1,-1-1,1 1,-1 0,0 0,0 1,2 20,-1 0,-1 0,-1 0,-1 0,-1 0,-2 0,0 0,-1-1,-8 21,0 12,-79 270,82-299,-1 0,-1-1,-2-1,0 0,-2 0,-2 0,17-22,0-1,0 1,-1 0,1 0,-1-1,0 1,1-1,-1 0,0 1,0-1,-1 0,1 0,0 0,-1-1,1 1,-1-1,0 1,1-1,-1 0,0 0,0 0,0 0,0 0,1-1,-1 1,0-1,0 0,0 0,0 0,0 0,0 0,0-1,0 0,0 1,0-1,0 0,0 0,0-1,1 1,-1 0,1-1,-1 0,1 0,-1 0,1 0,0 0,0 0,0 0,0-1,0 1,0-1,-1-4,0 1,0-1,0-1,1 1,0 0,0 0,1-1,0 1,0-1,0 1,1-1,1 1,-1-1,1 0,0 1,1 0,0-1,0 1,0 0,1 0,0 0,1-1,99-139,-83 123,123-146,-62 89,-68 71</inkml:trace>
  <inkml:trace contextRef="#ctx0" brushRef="#br0" timeOffset="2987.479">2880 106,'-26'166,"25"-150,-1-10,1 0,0 0,0 0,0 0,1 0,0 1,0-1,1 0,-1 0,2 0,-1 0,0 0,1 0,0 0,1-1,-1 1,1-1,1 1,0-5,1-1,-1 0,1 0,-1 0,1 0,-1-1,1 0,-1 0,0 0,1 0,-1-1,0 0,0 0,0 0,0 0,0-1,0 1,-1-1,1 0,-1 0,0 0,0-1,0 1,0-1,1-3,-3 7,18-23,-1-1,-2 0,0-1,-1 0,-2-2,9-23,0 3,-7 26,-8 31,-5 40,-2-42,-4 251,-23-72,-2 27,28-204,0-1,-1 0,0 0,0 1,-1-1,-1 0,1-1,-1 1,-1-1,0 0,0 0,0 0,-1 0,0-1,-1 0,1-1,-1 1,-1-1,1 0,-1-1,0 0,0 0,-1-1,1 0,-1 0,0-1,0 0,-4 0,10-2,1 0,-1 1,0-1,0 0,1-1,-1 1,0 0,0-1,0 0,0 1,0-1,0-1,0 1,0 0,0-1,0 1,0-1,1 0,-1 0,0 0,0 0,1 0,-1-1,1 1,-1-1,1 0,-1 0,1 0,0 0,0 0,0 0,0 0,1-1,-1 1,0-1,1 0,0 1,0-1,0 0,0 1,0-1,0 0,1 0,-1 0,1-2,4-9,2 1,-1 1,2-1,-1 1,2 0,0 1,0 0,1 0,0 1,1 0,0 0,8-5,0-2,183-175,-179 176,1 1,0 1,1 1,1 1,0 1,0 1,1 1,9 0,78 2,-89 13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1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8,'-10'10,"-8"2,4 0,10-7,9-4,5-8,4-7,-3-1,-5 7,-8 5,-4 7,0 8,0 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1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1,'0'4,"-5"7,3 2,3-7,5-4,6-7,-2-3,-5 5,-7 2,-3 7,-6 3,0 3,5 1,5-2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3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0 171,'34'-5,"15"-2,5 1,-2 1,-6 1,-5-3,-10 5,-5 2,-8 1</inkml:trace>
  <inkml:trace contextRef="#ctx0" brushRef="#br0" timeOffset="260.527">197 1,'-9'38,"-4"23,1 5,2-3,3-8,3-9,1-7,3-5,-1-4,7-7,1-7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1 538,'166'-25,"-19"10,16-29,-145 34</inkml:trace>
  <inkml:trace contextRef="#ctx0" brushRef="#br0" timeOffset="385.861">396 200,'-36'44,"11"73,17-53,-9 107,-8-55,6-14,19-102,0 0,0-1,0 1,0-1,1 1,-1-1,0 1,0-1,1 1,-1 0,0-1,1 1,-1 0,0-1,1 1,-1 0,0-1,1 1,-1 0,1 0,-1 0,1-1,-1 1,1 0,-1 0,0 0,1 0,-1 0,1 0,-1 0,1 0,-1 0,1 0,-1 0,1 0,-1 0,1 0,-1 0,1 1,-1-1,0 0,1 0,-1 0,1 1,-1-1,1 0,-1 1,0-1,1 0,-1 1,0-1,0 0,1 1,-1-1,0 1,0-1,1 0,-1 1,0-1,0 1,0-1,0 1,0-1,0 1,0-1,0 1,0-1,10-14</inkml:trace>
  <inkml:trace contextRef="#ctx0" brushRef="#br0" timeOffset="784.256">961 31,'-40'265,"-16"33,33-210,16-82</inkml:trace>
  <inkml:trace contextRef="#ctx0" brushRef="#br0" timeOffset="1097.769">678 58,'48'0,"21"-4,3-3,-6 1,-8 2,-11-5,-8 1,-5 0,-5 3,-1 1,-2 2,-4 1</inkml:trace>
  <inkml:trace contextRef="#ctx0" brushRef="#br0" timeOffset="1430.918">1384 567,'-9'34,"-4"20,-4 6,1-2,8-12,5-12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1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34 127,'0'1,"0"0,0-1,0 1,0 0,0 0,0-1,-1 1,1 0,0-1,0 1,-1 0,1-1,0 1,-1 0,1-1,-1 1,1-1,-1 1,1 0,-1-1,1 0,-1 1,0-1,1 1,-1-1,0 0,1 1,-1-1,0 0,1 0,-1 1,0-1,1 0,-1 0,0 0,0 0,1 0,-1 0,0 0,0 0,1 0,-1 0,0-1,1 1,-1 0,0 0,0-1,1 1,-1 0,1-1,-1 1,0-1,1 1,-1-1,1 1,-1-1,1 1,-1-1,1 0,0 1,-1-1,1 1,0-1,-1 0,1 0,0 1,27 134,89 494,-84-529,-31-98,0-1,0 0,0 0,0 0,0 0,0 0,0 0,0 0,0 0,0 0,0 0,0-1,0 1,0 0,0-1,0 1,0-1,0 1,-1-1,1 1,0-1,0 0,0 1,-1-1,1 0,0 0,-1 1,1-1,-1 0,1 0,-1 0,1 0,-1 0,0 0,1 0,-1 0,0 0,0 0,0 0,1 0,-1 0,0 0,-1 0,1 0,0 0,0 0,3-7,22-62,-3-2,-3 0,6-49,39-312,-61 419,0-2,0 0,-1 0,-1 0,0-1,-1 1,-1 0,0 0,-4-14,-1 18,-1 7</inkml:trace>
  <inkml:trace contextRef="#ctx0" brushRef="#br0" timeOffset="1468.102">627 890,'0'-5,"0"-6,0 3,0 8,0 9,0 8,-5 5,-1 4,0 3,1 0,2 1,-4-5,-1-2,2 0,-4-4,0-5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89,'33'-10,"31"-3,9 1,-8-3,-11 2,-8 2,-9 4,-5 2,-3 3,-7 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47,'57'-5,"24"-1,3 0,-8 1,-12 1,-12-3,-10 0,-13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4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173 142,'-47'110,"6"3,-12 58,22 11,30-175,1-1,0 1,1-1,0 0,0 1,0-1,1 0,0 1,0-1,0 0,1 0,0-1,0 1,0-1,1 1,0-1,0 0,0 0,1-1,-1 1,1-1,0 0,1 0,-1-1,1 1,4 1,-3-2,0-1,1 1,-1-1,1-1,-1 1,1-1,0-1,-1 1,1-2,0 1,-1-1,1 0,0 0,-1-1,1 0,-1 0,0-1,0 0,0 0,0-1,0 1,-1-2,0 1,4-4,17-14,-2-1,-1-2,-1 0,-1-1,0-2,-6 7,29-33,-2-3,-2-1,-4-3,-1 0,-4-3,21-56,-48 109,-1 0,-1 0,1 0,-2-1,0 1,0-1,-1 0,0 1,-1-1,-1 0,0 0,0 1,-1-2,1 12,1 0,0 0,-1 0,1 0,0-1,-1 1,1 1,-1-1,0 0,1 0,-1 0,0 0,0 0,1 1,-1-1,0 0,0 0,0 1,0-1,0 1,0-1,0 1,0 0,0-1,0 1,0 0,0-1,-1 1,1 0,0 0,0 0,0 0,0 0,0 0,0 1,0-1,-1 0,1 0,0 1,0-1,0 1,0-1,0 1,0-1,1 1,-1 0,0 0,-38 39,23-4,0 0,3 0,1 1,1 1,2 0,2 0,2 1,1-1,2 1,1 0,3 0,3 16,-5-29,0-7,0 0,1 0,2 0,0 0,0 0,2-1,0 1,2-1,0 0,0-1,2 0,0 0,1-1,1 0,6 7,13-4,-20-21</inkml:trace>
  <inkml:trace contextRef="#ctx0" brushRef="#br0" timeOffset="609.575">1076 85,'-143'190,"132"-166,11-24,0-1,0 1,0 0,0-1,0 1,0 0,0-1,1 1,-1 0,0 0,0-1,0 1,1 0,-1 0,0-1,0 1,1 0,-1 0,0 0,0 0,1-1,-1 1,0 0,1 0,-1 0,0 0,1 0,-1 0,0 0,1 0,-1 0,0 0,0 0,1 0,-1 0,0 0,1 0,-1 0,0 0,1 0,-1 1,0-1,1 0,-1 0,0 0,0 0,1 1,-1-1,0 0,0 0,0 0,1 1,-1-1,0 0,0 1,0-1,0 0,1 0,-1 1,0-1,0 0,0 1,24-24,143-179,-167 203,0 0,0 0,0-1,0 1,0 0,0 0,0 0,0-1,1 1,-1 0,0 0,0-1,1 1,-1 0,0-1,1 1,-1 0,1-1,-1 1,1 0,-1-1,1 1,0-1,-1 1,1-1,-1 1,1-1,0 0,0 1,-1-1,1 0,0 0,0 1,-1-1,1 0,0 0,0 0,-1 0,1 0,0 0,0 0,0 0,-1 0,1 0,0 0,0-1,-1 1,1 0,0-1,0 1,-1 0,1-1,0 1,-1-1,1 1,-1-1,1 1,-1-1,1 1,-1-1,1 0,-1 1,1-1,-1 0,0 0,1 1,-1-1,4 47,19 72,-21-115,0-1,-1 0,2 0,-1 1,0-2,0 1,0 0,1 0,-1-1,1 1,0-1,-1 0,1 0,0 0,0 0,0 0,-1-1,1 1,0-1,0 0,0 0,0 0,0 0,0 0,0 0,0-1,0 0,-1 0,1 1,0-2,0 1,-1 0,1 0,-1-1,1 0,-1 1,1-1,-1 0,0 0,0 0,0 0,0-1,0 1,-1 0,1-1,-1 0,0 1,1-1,-1 0,0-1,96-150,-92 136</inkml:trace>
  <inkml:trace contextRef="#ctx0" brushRef="#br0" timeOffset="907.168">1754 1,'-29'14,"-9"10,-4 0,6 2,9 0,14 2,13-5,13-6,8-6,5-5,-1 2,0-1,0-2,0-1,2-7,0-2,-4-1</inkml:trace>
  <inkml:trace contextRef="#ctx0" brushRef="#br0" timeOffset="1439.873">766 932,'0'34,"0"24,-5 4,-1-5,-1-6,2-8,2-7,1-8</inkml:trace>
  <inkml:trace contextRef="#ctx0" brushRef="#br0" timeOffset="2094.295">934 1073,'358'-58,"-429"11,-8 1,78 46,0 0,0-1,-1 1,1 0,0-1,0 1,0 0,0 0,-1 0,1 0,0 0,0 0,0 0,0 0,-1 1,1-1,0 0,0 1,0-1,0 1,0-1,0 1,0 0,0-1,0 1,0 0,0 0,0 0,1-1,-1 1,0 0,1 0,-1 0,0 0,1 0,-1 1,1-1,0 0,-1 0,1 0,0 0,-1 0,1 1,0-1,0 0,0 0,0 0,-2 60,33 116,-24-75,-5-102,-1 0,1 0,-1 0,1 0,-1-1,1 1,-1 0,1-1,-1 1,1-1,-1 1,1-1,-1 0,0 0,1 1,-1-1,0 0,0 0,0 0,1-1,-1 1,0 0,-1 0,1 0,0-1,0 1,0-1,-1 1,1 0,-1-1,1 1,-1-1,0 0,3-2,4-6,140-173,-125 163</inkml:trace>
  <inkml:trace contextRef="#ctx0" brushRef="#br0" timeOffset="2510.245">1555 989,'13'-5,"1"1,-1 1,1 1,0 0,-1 0,1 1,0 1,0 1,0 0,0 0,-1 2,1-1,3 3,-16-4,1 1,-1 0,0 0,1 0,-1 0,0 0,0 0,0 0,0 0,-1 1,1-1,-1 0,1 0,-1 1,0-1,0 0,0 1,0-1,0 0,0 1,0-1,-1 0,0 0,1 1,-1-1,0 0,0 0,0 0,0 0,0 0,-1 0,1 0,-1 0,1-1,-1 1,0 0,1-1,-1 1,0-1,0 0,0 0,0 0,-1 1,0 1,-123 122,124-124,1 1,0-1,0 1,-1-1,1 1,1-1,-1 1,0 0,0 0,0-1,1 1,-1 0,1 0,0 0,-1-1,1 1,0 0,0 0,0 0,0 0,1 0,-1 0,0-1,1 1,-1 0,1 0,0-1,0 1,-1 0,1-1,0 1,0 0,1-1,-1 1,0-1,0 0,1 1,-1-1,1 0,-1 0,1 0,-1 0,1 0,0 0,-1-1,1 1,0 0,0-1,0 0,0 1,-1-1,1 0,0 0,2 0,8 0,-1 0,1-1,0 0,0-1,-1 0,1-1,-1-1,0 1,1-2,-2 0,1 0,-1-1,0 0,9-7,-5 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2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68,'30'175,"-17"-122,75 314,-59-197,-29-168,10 37,-10-39,-1-1,1 1,0 0,0-1,0 1,0-1,0 1,0-1,0 1,0-1,0 1,0-1,0 1,0-1,0 1,0-1,0 1,1-1,-1 1,0-1,0 1,1 0,-1-1,0 1,0-1,1 1,-1 0,1-1,-1 1,0 0,1 0,-1-1,1 1,-1 0,0 0,1-1,-1 1,1 0,-1 0,1 0,-1 0,1 0,-1 0,1 0,-1 0,1 0,-1 0,1 0,-1 0,1 0,-1 0,1 0,-1 0,0 1,1-1,-1 0,1 0,-1 0,1 1,-1-1,0 0,106-352,-83 262,-3-1,-5 0,3-70,-7 87,-6 73,0 7</inkml:trace>
  <inkml:trace contextRef="#ctx0" brushRef="#br0" timeOffset="511.45">479 718,'5'-3,"6"-6,1 1,0 0,0 1,1 0,-1 1,1 1,1 0,-1 1,1 0,0 1,0 0,-13 3,0 0,0-1,0 1,1 0,-1 0,0 0,0 0,0 0,0 0,0 1,0-1,0 0,0 0,0 1,0-1,0 1,0-1,-1 1,1-1,0 1,0-1,0 1,0 0,-1 0,1-1,0 1,-1 0,1 0,0 0,-1 0,1 0,-1 0,0 0,1-1,-1 1,0 0,0 1,1-1,-1 0,0 0,0 0,0 0,0 0,0 0,0 0,-1 0,1 0,0 0,0 0,-1 0,1 0,-1 0,1 0,-1 0,1-1,-1 2,-35 53,32-51,-18 22,17-21,-1 0,1 0,0 0,0 0,1 1,-1 0,2 0,-1 0,0 0,1 1,0-1,1 1,-1 0,1 0,1 0,-1 0,1 0,0 0,1 1,0-1,0 3,3-7,1 0,-1 0,1 0,-1-1,1 0,0 0,0 0,0 0,0 0,0-1,0 0,0 0,0 0,1 0,-1-1,0 1,1-1,-1 0,0-1,1 1,-1-1,0 0,1 0,-1 0,0 0,0-1,0 0,0 0,0 0,-1 0,3-2,80-56,-70 46</inkml:trace>
  <inkml:trace contextRef="#ctx0" brushRef="#br0" timeOffset="812.809">959 464,'48'0,"21"0,3 0,-6 0,-13-5,-12-1,-8-1,-5 2,-6-3,-3 0,-5 0</inkml:trace>
  <inkml:trace contextRef="#ctx0" brushRef="#br0" timeOffset="1076.838">1185 210,'-9'43,"-4"29,1 7,2-6,3-10,3-10,1-11,2-7,1-4,1-3,4-2,2-5</inkml:trace>
  <inkml:trace contextRef="#ctx0" brushRef="#br0" timeOffset="1956.107">1722 68,'0'0,"1"0,-1-1,1 1,-1 0,1-1,-1 1,1 0,-1 0,1-1,-1 1,1 0,-1 0,1 0,-1 0,1 0,0 0,-1 0,1 0,-1 0,1 0,-1 0,1 0,-1 0,1 0,0 0,-1 1,1-1,-1 0,1 0,-1 1,1-1,-1 0,0 1,1-1,-1 0,1 1,-1-1,0 1,1-1,-1 1,0-1,1 1,-1-1,0 1,0-1,0 1,1-1,-1 1,0-1,0 1,0-1,0 1,0 0,0-1,0 1,0-1,0 1,0-1,-1 1,7 40,-6-41,12 155,-2-69,-4 0,-5 86,-2-101,-10-10,6-60,0-7</inkml:trace>
  <inkml:trace contextRef="#ctx0" brushRef="#br0" timeOffset="2295.255">1410 125,'25'-5,"21"-6,9-2,3 2,3 3,-5 2,-2-2,-6 0,-6 2,0 1,-3 2,-3 2,-3 0,-8-4,-2-1,-1 0,1 1,-4 2</inkml:trace>
  <inkml:trace contextRef="#ctx0" brushRef="#br0" timeOffset="2827.681">2060 661,'110'23,"-30"-12,-79-10,0-1,0 0,0 0,0 0,-1 1,1-1,0 0,0 1,0-1,0 1,-1-1,1 1,0 0,-1-1,1 1,0-1,-1 1,1 0,-1 0,1-1,-1 1,1 0,-1 0,0 0,1 0,-1-1,0 1,0 0,1 0,-1 0,0 0,0 0,0 0,0 0,0 0,0 0,-1-1,1 1,0 0,0 0,-1 0,1 0,0 0,-1 0,1-1,-1 1,1 0,-1 0,1-1,-1 1,-34 38,32-36,-5 3,-1 0,1 1,1 1,-1-1,1 1,1 0,-1 0,1 1,1 0,-1 0,2 1,-1-1,1 1,1 0,0 0,0 0,1 1,-1 6,4-13,0-1,0 0,0-1,1 1,-1 0,1 0,0 0,-1-1,1 1,0-1,1 0,-1 1,0-1,1 0,-1 0,1-1,-1 1,1 0,0-1,0 0,0 1,0-1,0 0,0 0,0-1,0 1,0-1,0 0,1 0,-1 0,0 0,0 0,1-1,105-22,6-19,-91 33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2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817 748,'0'811,"29"-497,-16-186,-2 78,-58 159,41-14,35-154,-12-17,-4-23,-3-122,-4-28</inkml:trace>
  <inkml:trace contextRef="#ctx0" brushRef="#br0" timeOffset="1298.088">903 3514,'0'0,"0"0,1 0,-1 0,0 0,1 0,-1 1,0-1,0 0,1 0,-1 0,0 0,1 0,-1 0,0 0,0 0,1-1,-1 1,0 0,1 0,-1 0,0 0,0 0,1 0,-1 0,0-1,0 1,1 0,-1 0,0 0,0-1,1 1,-1 0,0 0,0-1,0 1,0 0,0 0,1-1,-1 1,0 0,0-1,0 1,0 0,0 0,0-1,0 1,0 0,0-1,0 1,0 0,0-1,0 1,0 0,0 0,0-1,-1 1,1 0,0-1,0 1,0 0,0 0,0-1,-1 1,1 0,0 0,36 4,-27-3,304 16,-255-10,-1-3,1-2,0-3,24-4,224-13,166 16,-222 4,84 15,-189-6,0-7,32-6,-10 0,146-15,-181 6,0 6,43 8,-16-1,-29-2,-119 0</inkml:trace>
  <inkml:trace contextRef="#ctx0" brushRef="#br0" timeOffset="1966.721">733 973,'-11'2,"-1"1,1 0,0 0,0 1,0 1,1 0,-1 0,1 1,0 0,1 1,0 0,0 0,0 1,1 1,0-1,0 1,1 0,-5 9,-27 26,-223 202,253-237,6-6,0-1,0 1,1 0,-1-1,1 1,0 0,0 0,0 1,0-1,1 0,-1 1,1-1,0 1,0-1,0 1,0 0,0 2,4 7</inkml:trace>
  <inkml:trace contextRef="#ctx0" brushRef="#br0" timeOffset="2262.642">564 1707,'-10'19,"-7"7,-7 3,-3 2,-2 0,-1 0,-5-1,-1 0,0-1,-2-1,-1 1,-2-1,0 0,3 0,2 0,4 1,1-1,7-5</inkml:trace>
  <inkml:trace contextRef="#ctx0" brushRef="#br0" timeOffset="2548.763">733 2554,'-38'38,"-23"23,-5 5,3-3,8-8,9-9,7-7,5-5,4-4,2-2,1-1,1-1,4 1,6-4</inkml:trace>
  <inkml:trace contextRef="#ctx0" brushRef="#br0" timeOffset="2836.52">959 3344,'-33'29,"-31"24,-9 7,-2-1,7-1,6-6,4-2,6-5,8-5,6-5,5-3,9-7</inkml:trace>
  <inkml:trace contextRef="#ctx0" brushRef="#br0" timeOffset="3097.344">1749 3655,'-58'14,"-23"10,-8 1,7 0,12 6,8 3,11 0,3-1,6-1,5-2,4 0,7-6</inkml:trace>
  <inkml:trace contextRef="#ctx0" brushRef="#br0" timeOffset="3400.757">2963 3626,'-48'29,"-35"19,-13 6,0-1,12-5,10-6,14-5,11-9,10-5,11 0,6-6,6-4</inkml:trace>
  <inkml:trace contextRef="#ctx0" brushRef="#br0" timeOffset="3669.014">4036 3711,'-44'24,"-42"18,-17 5,0 6,8-2,15-5,11-5,9-5,9-9,8-4,7-1,5-4,8-1,7-2</inkml:trace>
  <inkml:trace contextRef="#ctx0" brushRef="#br0" timeOffset="3931.811">5080 3514,'-43'33,"-39"26,-10 3,2-5,6-6,12-8,14-11,7-6,8-3,6-1,4 2,9-5</inkml:trace>
  <inkml:trace contextRef="#ctx0" brushRef="#br0" timeOffset="5387.079">4628 3542,'820'0,"-594"-29,451 30,-565 16,-88-12</inkml:trace>
  <inkml:trace contextRef="#ctx0" brushRef="#br0" timeOffset="7115.69">5588 3682,'6'-10,"30"-77,-37 86,0 1,-1-1,1 1,0 0,-1-1,1 1,0 0,-1 0,1 0,-1 0,1 0,0 1,-1-1,1 0,0 0,-1 1,1-1,0 1,-1 0,1-1,0 1,0 0,0-1,0 1,-1 0,1 0,0 0,1 0,-1 0,0 0,-1 2,-392 346,379-339</inkml:trace>
  <inkml:trace contextRef="#ctx0" brushRef="#br0" timeOffset="7454.249">6236 3598,'0'0,"0"0,-1 0,1 0,0 0,0-1,0 1,-1 0,1 0,0 0,0 0,0-1,-1 1,1 0,0 0,0 0,0-1,0 1,0 0,-1 0,1-1,0 1,0 0,0 0,0-1,0 1,0 0,0-1,0 1,0 0,0 0,0-1,0 1,0 0,0-1,-27 15,-46 31,1 4,2 3,-51 50,96-78</inkml:trace>
  <inkml:trace contextRef="#ctx0" brushRef="#br0" timeOffset="12017.76">4430 2187,'25'140,"-22"162,-30-81,26 246,-20-358,17-101</inkml:trace>
  <inkml:trace contextRef="#ctx0" brushRef="#br0" timeOffset="13340.154">4430 2215,'2'-2,"-1"0,0 0,1 0,0 0,-1 1,1-1,0 1,0-1,0 1,0 0,0 0,0 0,0 0,0 0,0 0,1 0,-1 1,0-1,1 1,-1 0,0 0,1 0,-1 0,0 0,1 0,0 0,337-3,-86-14,-191 10,0 2,0 3,28 4,-3-1,-86-2,1 1,0-1,-1 1,1 0,0-1,0 1,-1 0,1 1,0-1,-1 0,1 1,0 0,-1-1,1 1,-1 0,1 0,-1 1,1-1,-1 0,0 1,0-1,1 1,-1 0,0 0,-1 0,1 0,0 0,0 0,-1 1,0-1,1 0,-1 1,0-1,0 1,0-1,0 1,-1 0,1 1,-49 204,9 26,25-138,6-1,3 1,7 85,0-40,-1-1,-1-140,-1 1,1-1,0 1,0-1,-1 1,1 0,0-1,0 1,0 0,0-1,0 1,0 0,0-1,0 1,0-1,0 1,1 0,-1-1,0 1,0-1,1 1,-1 0,0-1,1 1,-1-1,0 1,1-1,-1 1,1-1,-1 1,1-1,-1 0,1 1,-1-1,1 0,-1 1,1-1,-1 0,1 0,0 1,-1-1,1 0,-1 0,1 0,0 0,-1 0,1 0,0 0,-1 0,1 0,0 0,-1 0,1 0,-1-1,1 1,0 0,-1 0,1-1,-1 1,1 0,10-11</inkml:trace>
  <inkml:trace contextRef="#ctx0" brushRef="#br0" timeOffset="16423.11">846 2723,'33'-28,"138"-245,-70 138,-101 134,1 0,-1 0,1 0,0 0,-1 0,1 0,0 0,0 0,0 0,0 0,0 0,0 1,0-1,0 0,0 1,0-1,0 1,1-1,-1 1,0 0,0 0,0-1,1 1,-1 0,0 0,0 0,1 0,-1 0,0 0,0 1,0-1,1 0,-1 1,0-1,0 0,0 1,0 0,0-1,0 1,0 0,0-1,0 1,0 0,0 0,0 0,0 0,0 0,-1 0,2 1,22 61,-24-61,72 237,-15-105,-57-133,1 0,0 0,0 0,-1 0,1-1,0 1,0 0,0-1,0 1,0 0,0-1,0 0,1 1,-1-1,0 1,0-1,0 0,0 0,0 0,1 0,-1 0,0 0,0 0,0 0,1 0,-1 0,0-1,0 1,0 0,0-1,0 1,0-1,0 1,0-1,0 0,0 1,0-1,0 0,0 0,0 0,-1 0,1 1,38-45,-33 38,105-128,80-34,-190 167,0 0,0 1,0 0,1-1,-1 1,0-1,0 1,1 0,-1 0,1 0,-1 0,1 0,0 0,-1 0,1 1,0-1,-1 0,1 1,0 0,0-1,-1 1,1 0,0 0,0 0,0 0,0 0,-1 0,1 1,0-1,0 0,-1 1,1 0,0-1,-1 1,1 0,0 0,-1 0,1 0,-1 0,1 0,-1 0,0 1,0-1,1 0,-1 1,0-1,0 1,0 1,27 123,45 104,-73-226,1-1,0 0,0 1,1-1,-1 0,1 1,-1-1,1 0,0 0,0 0,0-1,1 1,-1 0,1-1,-1 1,1-1,0 0,0 0,0 0,0 0,0-1,1 1,-1-1,0 0,1 0,-1 0,1 0,-1-1,1 1,-1-1,1 0,-1 0,1 0,0-1,-1 1,1-1,-1 0,1 0,-1 0,0 0,1-1,-1 1,0-1,2-1,13-15,-2-1,0 0,-1-1,-1 0,-1-2,0 1,5-16,-7 16,16-34,-20 37,1 1,0 0,2 1,0 0,0 0,2 1,-1 0,2 1,0 1,10-8,-19 19,-1 1,0-1,1 1,-1 0,1 1,-1-1,1 0,-1 1,1 0,0 0,-1 0,1 0,-1 1,1-1,-1 1,1 0,-1 0,1 0,-1 0,0 1,1 0,-1-1,0 1,0 0,0 0,-1 1,1-1,0 1,-1-1,0 1,1 0,-1 0,0 0,0 0,-1 0,1 0,-1 1,1-1,-1 0,0 1,-1-1,1 1,0 0,18 91,31 93,-49-186,0 1,0-1,0 1,0-1,0 0,0 0,0 0,1 1,-1-1,1-1,0 1,-1 0,1 0,0 0,0-1,0 1,0-1,0 0,1 0,-1 1,0-1,1-1,-1 1,1 0,-1-1,0 1,1-1,0 1,-1-1,1 0,-1 0,1-1,-1 1,1 0,-1-1,1 1,-1-1,0 0,1 0,-1 0,0 0,1 0,-1-1,0 1,0-1,0 1,0-1,-1 0,1 0,0 0,123-120,-86 80,3 2,1 1,32-20,-72 57,-1 0,1 1,0-1,-1 1,1-1,0 1,0 0,0 0,0 0,0 1,0-1,0 1,0-1,0 1,1 0,-1 0,0 1,0-1,0 1,0-1,0 1,0 0,0 0,0 0,-1 1,1-1,0 1,-1-1,1 1,-1 0,1 0,-1 0,0 0,0 1,0-1,0 1,0-1,0 1,-1-1,1 1,-1 0,0 0,1 2,27 153,9-38,-37-116,1-1,0 0,-1 0,1 0,1-1,-1 1,0 0,1-1,0 0,-1 1,1-1,0 0,0 0,0-1,0 1,0-1,1 1,-1-1,0 0,1 0,-1 0,1-1,-1 1,1-1,-1 0,1 0,-1 0,1-1,-1 1,1-1,-1 0,1 1,-1-2,2 1,4-4,0 0,0-1,-1 0,1 0,-1-1,0 0,-1 0,0-1,5-6,6-5,237-299,-255 316,1 1,0-1,0 1,1 0,-1-1,0 1,0 0,1 0,-1 0,0 0,1 0,-1 0,1 0,0 1,-1-1,1 1,-1-1,1 1,0-1,0 1,-1 0,1 0,0 0,0 0,-1 0,1 0,0 0,-1 0,1 1,0-1,-1 1,1-1,0 1,-1 0,1 0,-1 0,1 0,-1 0,0 0,1 0,-1 0,0 0,0 1,0-1,0 0,0 1,0-1,0 1,0-1,0 1,-1-1,1 1,-1 0,1-1,-1 1,0 0,1 0,-1-1,0 2,17 137,-11-96,-5-31,1-1,0 1,0 0,1-1,1 0,0 0,0 0,2 0,3 6,-7-18,-1 1,1 0,0-1,0 1,-1-1,1 0,0 1,0-1,0 0,0 0,-1 0,1-1,0 1,0 0,0-1,0 1,-1-1,1 1,0-1,-1 0,1 0,0 0,-1 0,1 0,-1 0,1 0,-1 0,0-1,1 1,-1-1,0 1,0-1,0 1,0-1,0 1,-1-1,1 0,1 0,154-208,-147 200,37-27,-45 37,0 0,0-1,0 1,0 0,0-1,0 1,0 0,0 0,0 0,1 0,-1 0,0 0,0 1,0-1,0 0,0 0,0 1,0-1,0 1,0-1,0 1,0-1,0 1,0-1,0 1,0 0,-1 0,1 0,0-1,0 1,-1 0,1 0,0 0,-1 0,1 0,-1 0,0 0,1 0,-1 0,0 0,1 0,-1 1,0-1,0 0,0 0,0 0,0 0,7 166,-10-106,3-49,-1-5,0 0,1 0,0 0,0-1,1 1,0 0,0 0,1-1,-1 1,1 0,1-1,-1 0,1 0,0 0,1 1,-2-6,0-1,0 1,0-1,0 1,0-1,0 0,1 0,-1 0,0 0,0 0,0 0,0-1,0 1,0-1,0 1,0-1,0 0,0 0,0 0,-1 0,1 0,0 0,0 0,-1 0,1-1,-1 1,1-1,-1 0,0 1,0-1,1 0,-1 1,0-3,4-1,42-52,-40 47,-1 1,1-1,0 1,1 1,0-1,1 2,0-1,0 1,0 0,1 1,0 0,0 0,3 0,-10 6,0 0,0 0,0 0,0 0,1 1,-1-1,0 1,0 0,0 0,0 0,-1 0,1 1,0-1,0 1,-1 0,1-1,-1 1,1 0,-1 1,0-1,0 0,0 1,0-1,0 1,-1-1,2 3,17 18,17 7,-26-21</inkml:trace>
  <inkml:trace contextRef="#ctx0" brushRef="#br0" timeOffset="19042.288">2398 889,'-1'0,"0"0,-1 0,1 0,0 1,-1-1,1 0,0 1,0-1,-1 1,1-1,0 1,0 0,0-1,0 1,0 0,0 0,0 0,0 0,0 0,0 0,0 0,0 0,1 0,-1 0,0 1,1-1,-1 0,1 0,0 1,-1-1,1 0,0 1,0-1,0 0,0 1,0-1,0 0,0 1,0-1,0 0,1 1,-1-1,1 0,-1 0,1 1,-1-1,-1 7,-25 110,-4 51,8-29,21-139,1 1,0 0,0-1,0 1,0 0,0 0,0-1,0 1,0 0,1-1,-1 1,1 0,-1-1,1 1,0-1,-1 1,1-1,0 1,0-1,0 1,0-1,1 0,-1 1,0-1,0 0,1 0,-1 0,1 0,-1 0,1-1,-1 1,1 0,-1-1,1 1,0-1,-1 1,1-1,0 0,-1 0,1 0,0 0,0 0,-1 0,1 0,0 0,-1-1,1 1,0-1,-1 1,1-1,1 0,217-16,-112-4,-105 17,-6 2</inkml:trace>
  <inkml:trace contextRef="#ctx0" brushRef="#br0" timeOffset="21071.385">4430 606,'-40'255,"32"-200,2 1,2-1,3 1,3 15,-1 4,28 41,-22-100,-14 38,5-46</inkml:trace>
  <inkml:trace contextRef="#ctx0" brushRef="#br0" timeOffset="23139.041">1862 1002,'0'-2,"0"-1,-1 1,1 0,-1-1,1 1,-1 0,1 0,-1 0,0 0,0 0,0 0,-1 0,1 0,0 0,-1 0,1 0,-1 1,1-1,-1 1,0-1,0 1,0 0,0-1,0 1,0 0,0 0,0 1,0-1,0 0,-1 1,0-1,-78-6,69 7,-163 29,-248-28,265 26,157-28,-1 0,1 0,0-1,0 1,0 0,1-1,-1 1,0-1,0 0,1 1,-1-1,1 1,-1-1,1 0,0 1,0-1,0 0,0 0,0 1,0-1,0 0,0 1,1-1,-1 0,1 1,-1-1,1 1,0-1,-1 1,1-1,0 1,0-1,0 1,0 0,0-1,1 1,0-1,0-1,108-218,-110 222,0 0,0 0,0 0,1-1,-1 1,0 0,0 0,1 0,-1-1,0 1,1 0,-1-1,1 1,-1 0,1-1,-1 1,1 0,-1-1,1 1,0-1,-1 1,1-1,0 1,-1-1,1 0,0 1,0-1,-1 0,1 0,0 1,0-1,0 0,-1 0,1 0,0 0,0 0,0 0,-1 0,1 0,0-1,0 1,0 0,-1 0,1-1,0 1,0 0,-1-1,1 1,0-1,-1 1,1-1,0 1,-1-1,1 1,-1-1,1 0,-1 1,1-1,-1 0,1 1,-1-1,0 0,1 0,20 195,14 33,-8-86,-62-172,-144-139,93 113,73 44,14 13</inkml:trace>
  <inkml:trace contextRef="#ctx0" brushRef="#br0" timeOffset="24554.589">2935 973,'44'-10,"0"1,1 3,0 1,0 2,0 3,36 4,12-3,116-12,-188 6,0 1,0 0,1 2,-1 1,1 0,-1 2,1 0,-1 1,12 4,4 2,1-2,0-2,0-1,0-2,1-1,14-4,-52 5,0-1,-1 0,1 1,0-1,-1 1,1-1,0 0,0 0,-1 1,1-1,0 0,0 0,-1 0,1 0,0 0,0 0,-1 0,1 0,0 0,0 0,0 0,-1-1,1 1,0 0,-1-1,1 1,0 0,0-1,-1 1,1-1,-1 1,1-1,0 1,-1-1,1 1,-1-1,1 0,-1 1,0-1,1 0,-1 1,0-1,1 0,-1 1,0-1,0 0,1 0,-1 0,0 1,0-1,0 0,0 0,0 1,0-1,-1 0,1 0,0 1,0-1,0 0,-1 0,1 1,0-1,-1 0,1 1,-1-1,1 0,0 1,-1-1,0 0,1 1,-151-65,145 62,0-1,0 0,1 0,-1 0,1-1,0 0,0 0,1 0,-1 0,1-1,1 0,-1 0,-1-3,26 80,-16 135,-17-149,36-83,91-111,-96 117</inkml:trace>
  <inkml:trace contextRef="#ctx0" brushRef="#br0" timeOffset="26176.328">817 917,'2'-2,"0"1,0 0,0-1,0 0,-1 1,1-1,0 0,-1 0,0 1,1-1,-1 0,0 0,0-1,0 1,0 0,-1 0,1 0,-1-1,1 1,-1 0,0-1,1 1,-1 0,-1-1,1 0,0 0,4-225,-33 58,29-224,-11 331,10 58,2 4</inkml:trace>
  <inkml:trace contextRef="#ctx0" brushRef="#br0" timeOffset="26825.803">761 522,'-34'13,"-323"251,311-223,66-42,-5-8</inkml:trace>
  <inkml:trace contextRef="#ctx0" brushRef="#br0" timeOffset="27237.149">817 42,'-9'-5,"-9"4,-5 1,-4 6,-2 2,4 4,1 0,1-1,3 1,1-1,-2-2,4 2,-1-1,-2 3,-3-2,-1-1,2 1,6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2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817 748,'0'811,"29"-497,-16-186,-2 78,-58 159,41-14,35-154,-12-17,-4-23,-3-122,-4-28</inkml:trace>
  <inkml:trace contextRef="#ctx0" brushRef="#br0" timeOffset="1298.088">903 3514,'0'0,"0"0,1 0,-1 0,0 0,1 0,-1 1,0-1,0 0,1 0,-1 0,0 0,1 0,-1 0,0 0,0 0,1-1,-1 1,0 0,1 0,-1 0,0 0,0 0,1 0,-1 0,0-1,0 1,1 0,-1 0,0 0,0-1,1 1,-1 0,0 0,0-1,0 1,0 0,0 0,1-1,-1 1,0 0,0-1,0 1,0 0,0 0,0-1,0 1,0 0,0-1,0 1,0 0,0-1,0 1,0 0,0 0,0-1,-1 1,1 0,0-1,0 1,0 0,0 0,0-1,-1 1,1 0,0 0,36 4,-27-3,304 16,-255-10,-1-3,1-2,0-3,24-4,224-13,166 16,-222 4,84 15,-189-6,0-7,32-6,-10 0,146-15,-181 6,0 6,43 8,-16-1,-29-2,-119 0</inkml:trace>
  <inkml:trace contextRef="#ctx0" brushRef="#br0" timeOffset="1966.721">733 973,'-11'2,"-1"1,1 0,0 0,0 1,0 1,1 0,-1 0,1 1,0 0,1 1,0 0,0 0,0 1,1 1,0-1,0 1,1 0,-5 9,-27 26,-223 202,253-237,6-6,0-1,0 1,1 0,-1-1,1 1,0 0,0 0,0 1,0-1,1 0,-1 1,1-1,0 1,0-1,0 1,0 0,0 2,4 7</inkml:trace>
  <inkml:trace contextRef="#ctx0" brushRef="#br0" timeOffset="2262.642">564 1707,'-10'19,"-7"7,-7 3,-3 2,-2 0,-1 0,-5-1,-1 0,0-1,-2-1,-1 1,-2-1,0 0,3 0,2 0,4 1,1-1,7-5</inkml:trace>
  <inkml:trace contextRef="#ctx0" brushRef="#br0" timeOffset="2548.763">733 2554,'-38'38,"-23"23,-5 5,3-3,8-8,9-9,7-7,5-5,4-4,2-2,1-1,1-1,4 1,6-4</inkml:trace>
  <inkml:trace contextRef="#ctx0" brushRef="#br0" timeOffset="2836.52">959 3344,'-33'29,"-31"24,-9 7,-2-1,7-1,6-6,4-2,6-5,8-5,6-5,5-3,9-7</inkml:trace>
  <inkml:trace contextRef="#ctx0" brushRef="#br0" timeOffset="3097.344">1749 3655,'-58'14,"-23"10,-8 1,7 0,12 6,8 3,11 0,3-1,6-1,5-2,4 0,7-6</inkml:trace>
  <inkml:trace contextRef="#ctx0" brushRef="#br0" timeOffset="3400.757">2963 3626,'-48'29,"-35"19,-13 6,0-1,12-5,10-6,14-5,11-9,10-5,11 0,6-6,6-4</inkml:trace>
  <inkml:trace contextRef="#ctx0" brushRef="#br0" timeOffset="3669.014">4036 3711,'-44'24,"-42"18,-17 5,0 6,8-2,15-5,11-5,9-5,9-9,8-4,7-1,5-4,8-1,7-2</inkml:trace>
  <inkml:trace contextRef="#ctx0" brushRef="#br0" timeOffset="3931.811">5080 3514,'-43'33,"-39"26,-10 3,2-5,6-6,12-8,14-11,7-6,8-3,6-1,4 2,9-5</inkml:trace>
  <inkml:trace contextRef="#ctx0" brushRef="#br0" timeOffset="5387.079">4628 3542,'820'0,"-594"-29,451 30,-565 16,-88-12</inkml:trace>
  <inkml:trace contextRef="#ctx0" brushRef="#br0" timeOffset="7115.69">5588 3682,'6'-10,"30"-77,-37 86,0 1,-1-1,1 1,0 0,-1-1,1 1,0 0,-1 0,1 0,-1 0,1 0,0 1,-1-1,1 0,0 0,-1 1,1-1,0 1,-1 0,1-1,0 1,0 0,0-1,0 1,-1 0,1 0,0 0,1 0,-1 0,0 0,-1 2,-392 346,379-339</inkml:trace>
  <inkml:trace contextRef="#ctx0" brushRef="#br0" timeOffset="7454.249">6236 3598,'0'0,"0"0,-1 0,1 0,0 0,0-1,0 1,-1 0,1 0,0 0,0 0,0-1,-1 1,1 0,0 0,0 0,0-1,0 1,0 0,-1 0,1-1,0 1,0 0,0 0,0-1,0 1,0 0,0-1,0 1,0 0,0 0,0-1,0 1,0 0,0-1,-27 15,-46 31,1 4,2 3,-51 50,96-78</inkml:trace>
  <inkml:trace contextRef="#ctx0" brushRef="#br0" timeOffset="12017.76">4430 2187,'25'140,"-22"162,-30-81,26 246,-20-358,17-101</inkml:trace>
  <inkml:trace contextRef="#ctx0" brushRef="#br0" timeOffset="13340.154">4430 2215,'2'-2,"-1"0,0 0,1 0,0 0,-1 1,1-1,0 1,0-1,0 1,0 0,0 0,0 0,0 0,0 0,0 0,1 0,-1 1,0-1,1 1,-1 0,0 0,1 0,-1 0,0 0,1 0,0 0,337-3,-86-14,-191 10,0 2,0 3,28 4,-3-1,-86-2,1 1,0-1,-1 1,1 0,0-1,0 1,-1 0,1 1,0-1,-1 0,1 1,0 0,-1-1,1 1,-1 0,1 0,-1 1,1-1,-1 0,0 1,0-1,1 1,-1 0,0 0,-1 0,1 0,0 0,0 0,-1 1,0-1,1 0,-1 1,0-1,0 1,0-1,0 1,-1 0,1 1,-49 204,9 26,25-138,6-1,3 1,7 85,0-40,-1-1,-1-140,-1 1,1-1,0 1,0-1,-1 1,1 0,0-1,0 1,0 0,0-1,0 1,0 0,0-1,0 1,0-1,0 1,1 0,-1-1,0 1,0-1,1 1,-1 0,0-1,1 1,-1-1,0 1,1-1,-1 1,1-1,-1 1,1-1,-1 0,1 1,-1-1,1 0,-1 1,1-1,-1 0,1 0,0 1,-1-1,1 0,-1 0,1 0,0 0,-1 0,1 0,0 0,-1 0,1 0,0 0,-1 0,1 0,-1-1,1 1,0 0,-1 0,1-1,-1 1,1 0,10-11</inkml:trace>
  <inkml:trace contextRef="#ctx0" brushRef="#br0" timeOffset="16423.11">846 2723,'33'-28,"138"-245,-70 138,-101 134,1 0,-1 0,1 0,0 0,-1 0,1 0,0 0,0 0,0 0,0 0,0 0,0 1,0-1,0 0,0 1,0-1,0 1,1-1,-1 1,0 0,0 0,0-1,1 1,-1 0,0 0,0 0,1 0,-1 0,0 0,0 1,0-1,1 0,-1 1,0-1,0 0,0 1,0 0,0-1,0 1,0 0,0-1,0 1,0 0,0 0,0 0,0 0,0 0,-1 0,2 1,22 61,-24-61,72 237,-15-105,-57-133,1 0,0 0,0 0,-1 0,1-1,0 1,0 0,0-1,0 1,0 0,0-1,0 0,1 1,-1-1,0 1,0-1,0 0,0 0,0 0,1 0,-1 0,0 0,0 0,0 0,1 0,-1 0,0-1,0 1,0 0,0-1,0 1,0-1,0 1,0-1,0 0,0 1,0-1,0 0,0 0,0 0,-1 0,1 1,38-45,-33 38,105-128,80-34,-190 167,0 0,0 1,0 0,1-1,-1 1,0-1,0 1,1 0,-1 0,1 0,-1 0,1 0,0 0,-1 0,1 1,0-1,-1 0,1 1,0 0,0-1,-1 1,1 0,0 0,0 0,0 0,0 0,-1 0,1 1,0-1,0 0,-1 1,1 0,0-1,-1 1,1 0,0 0,-1 0,1 0,-1 0,1 0,-1 0,0 1,0-1,1 0,-1 1,0-1,0 1,0 1,27 123,45 104,-73-226,1-1,0 0,0 1,1-1,-1 0,1 1,-1-1,1 0,0 0,0 0,0-1,1 1,-1 0,1-1,-1 1,1-1,0 0,0 0,0 0,0 0,0-1,1 1,-1-1,0 0,1 0,-1 0,1 0,-1-1,1 1,-1-1,1 0,-1 0,1 0,0-1,-1 1,1-1,-1 0,1 0,-1 0,0 0,1-1,-1 1,0-1,2-1,13-15,-2-1,0 0,-1-1,-1 0,-1-2,0 1,5-16,-7 16,16-34,-20 37,1 1,0 0,2 1,0 0,0 0,2 1,-1 0,2 1,0 1,10-8,-19 19,-1 1,0-1,1 1,-1 0,1 1,-1-1,1 0,-1 1,1 0,0 0,-1 0,1 0,-1 1,1-1,-1 1,1 0,-1 0,1 0,-1 0,0 1,1 0,-1-1,0 1,0 0,0 0,-1 1,1-1,0 1,-1-1,0 1,1 0,-1 0,0 0,0 0,-1 0,1 0,-1 1,1-1,-1 0,0 1,-1-1,1 1,0 0,18 91,31 93,-49-186,0 1,0-1,0 1,0-1,0 0,0 0,0 0,1 1,-1-1,1-1,0 1,-1 0,1 0,0 0,0-1,0 1,0-1,0 0,1 0,-1 1,0-1,1-1,-1 1,1 0,-1-1,0 1,1-1,0 1,-1-1,1 0,-1 0,1-1,-1 1,1 0,-1-1,1 1,-1-1,0 0,1 0,-1 0,0 0,1 0,-1-1,0 1,0-1,0 1,0-1,-1 0,1 0,0 0,123-120,-86 80,3 2,1 1,32-20,-72 57,-1 0,1 1,0-1,-1 1,1-1,0 1,0 0,0 0,0 0,0 1,0-1,0 1,0-1,0 1,1 0,-1 0,0 1,0-1,0 1,0-1,0 1,0 0,0 0,0 0,-1 1,1-1,0 1,-1-1,1 1,-1 0,1 0,-1 0,0 0,0 1,0-1,0 1,0-1,0 1,-1-1,1 1,-1 0,0 0,1 2,27 153,9-38,-37-116,1-1,0 0,-1 0,1 0,1-1,-1 1,0 0,1-1,0 0,-1 1,1-1,0 0,0 0,0-1,0 1,0-1,1 1,-1-1,0 0,1 0,-1 0,1-1,-1 1,1-1,-1 0,1 0,-1 0,1-1,-1 1,1-1,-1 0,1 1,-1-2,2 1,4-4,0 0,0-1,-1 0,1 0,-1-1,0 0,-1 0,0-1,5-6,6-5,237-299,-255 316,1 1,0-1,0 1,1 0,-1-1,0 1,0 0,1 0,-1 0,0 0,1 0,-1 0,1 0,0 1,-1-1,1 1,-1-1,1 1,0-1,0 1,-1 0,1 0,0 0,0 0,-1 0,1 0,0 0,-1 0,1 1,0-1,-1 1,1-1,0 1,-1 0,1 0,-1 0,1 0,-1 0,0 0,1 0,-1 0,0 0,0 1,0-1,0 0,0 1,0-1,0 1,0-1,0 1,-1-1,1 1,-1 0,1-1,-1 1,0 0,1 0,-1-1,0 2,17 137,-11-96,-5-31,1-1,0 1,0 0,1-1,1 0,0 0,0 0,2 0,3 6,-7-18,-1 1,1 0,0-1,0 1,-1-1,1 0,0 1,0-1,0 0,0 0,-1 0,1-1,0 1,0 0,0-1,0 1,-1-1,1 1,0-1,-1 0,1 0,0 0,-1 0,1 0,-1 0,1 0,-1 0,0-1,1 1,-1-1,0 1,0-1,0 1,0-1,0 1,-1-1,1 0,1 0,154-208,-147 200,37-27,-45 37,0 0,0-1,0 1,0 0,0-1,0 1,0 0,0 0,0 0,1 0,-1 0,0 0,0 1,0-1,0 0,0 0,0 1,0-1,0 1,0-1,0 1,0-1,0 1,0-1,0 1,0 0,-1 0,1 0,0-1,0 1,-1 0,1 0,0 0,-1 0,1 0,-1 0,0 0,1 0,-1 0,0 0,1 0,-1 1,0-1,0 0,0 0,0 0,0 0,7 166,-10-106,3-49,-1-5,0 0,1 0,0 0,0-1,1 1,0 0,0 0,1-1,-1 1,1 0,1-1,-1 0,1 0,0 0,1 1,-2-6,0-1,0 1,0-1,0 1,0-1,0 0,1 0,-1 0,0 0,0 0,0 0,0-1,0 1,0-1,0 1,0-1,0 0,0 0,0 0,-1 0,1 0,0 0,0 0,-1 0,1-1,-1 1,1-1,-1 0,0 1,0-1,1 0,-1 1,0-3,4-1,42-52,-40 47,-1 1,1-1,0 1,1 1,0-1,1 2,0-1,0 1,0 0,1 1,0 0,0 0,3 0,-10 6,0 0,0 0,0 0,0 0,1 1,-1-1,0 1,0 0,0 0,0 0,-1 0,1 1,0-1,0 1,-1 0,1-1,-1 1,1 0,-1 1,0-1,0 0,0 1,0-1,0 1,-1-1,2 3,17 18,17 7,-26-21</inkml:trace>
  <inkml:trace contextRef="#ctx0" brushRef="#br0" timeOffset="19042.288">2398 889,'-1'0,"0"0,-1 0,1 0,0 1,-1-1,1 0,0 1,0-1,-1 1,1-1,0 1,0 0,0-1,0 1,0 0,0 0,0 0,0 0,0 0,0 0,0 0,0 0,1 0,-1 0,0 1,1-1,-1 0,1 0,0 1,-1-1,1 0,0 1,0-1,0 0,0 1,0-1,0 0,0 1,0-1,0 0,1 1,-1-1,1 0,-1 0,1 1,-1-1,-1 7,-25 110,-4 51,8-29,21-139,1 1,0 0,0-1,0 1,0 0,0 0,0-1,0 1,0 0,1-1,-1 1,1 0,-1-1,1 1,0-1,-1 1,1-1,0 1,0-1,0 1,0-1,1 0,-1 1,0-1,0 0,1 0,-1 0,1 0,-1 0,1-1,-1 1,1 0,-1-1,1 1,0-1,-1 1,1-1,0 0,-1 0,1 0,0 0,0 0,-1 0,1 0,0 0,-1-1,1 1,0-1,-1 1,1-1,1 0,217-16,-112-4,-105 17,-6 2</inkml:trace>
  <inkml:trace contextRef="#ctx0" brushRef="#br0" timeOffset="21071.385">4430 606,'-40'255,"32"-200,2 1,2-1,3 1,3 15,-1 4,28 41,-22-100,-14 38,5-46</inkml:trace>
  <inkml:trace contextRef="#ctx0" brushRef="#br0" timeOffset="23139.041">1862 1002,'0'-2,"0"-1,-1 1,1 0,-1-1,1 1,-1 0,1 0,-1 0,0 0,0 0,0 0,-1 0,1 0,0 0,-1 0,1 0,-1 1,1-1,-1 1,0-1,0 1,0 0,0-1,0 1,0 0,0 0,0 1,0-1,0 0,-1 1,0-1,-78-6,69 7,-163 29,-248-28,265 26,157-28,-1 0,1 0,0-1,0 1,0 0,1-1,-1 1,0-1,0 0,1 1,-1-1,1 1,-1-1,1 0,0 1,0-1,0 0,0 0,0 1,0-1,0 0,0 1,1-1,-1 0,1 1,-1-1,1 1,0-1,-1 1,1-1,0 1,0-1,0 1,0 0,0-1,1 1,0-1,0-1,108-218,-110 222,0 0,0 0,0 0,1-1,-1 1,0 0,0 0,1 0,-1-1,0 1,1 0,-1-1,1 1,-1 0,1-1,-1 1,1 0,-1-1,1 1,0-1,-1 1,1-1,0 1,-1-1,1 0,0 1,0-1,-1 0,1 0,0 1,0-1,0 0,-1 0,1 0,0 0,0 0,0 0,-1 0,1 0,0-1,0 1,0 0,-1 0,1-1,0 1,0 0,-1-1,1 1,0-1,-1 1,1-1,0 1,-1-1,1 1,-1-1,1 0,-1 1,1-1,-1 0,1 1,-1-1,0 0,1 0,20 195,14 33,-8-86,-62-172,-144-139,93 113,73 44,14 13</inkml:trace>
  <inkml:trace contextRef="#ctx0" brushRef="#br0" timeOffset="24554.589">2935 973,'44'-10,"0"1,1 3,0 1,0 2,0 3,36 4,12-3,116-12,-188 6,0 1,0 0,1 2,-1 1,1 0,-1 2,1 0,-1 1,12 4,4 2,1-2,0-2,0-1,0-2,1-1,14-4,-52 5,0-1,-1 0,1 1,0-1,-1 1,1-1,0 0,0 0,-1 1,1-1,0 0,0 0,-1 0,1 0,0 0,0 0,-1 0,1 0,0 0,0 0,0 0,-1-1,1 1,0 0,-1-1,1 1,0 0,0-1,-1 1,1-1,-1 1,1-1,0 1,-1-1,1 1,-1-1,1 0,-1 1,0-1,1 0,-1 1,0-1,1 0,-1 1,0-1,0 0,1 0,-1 0,0 1,0-1,0 0,0 0,0 1,0-1,-1 0,1 0,0 1,0-1,0 0,-1 0,1 1,0-1,-1 0,1 1,-1-1,1 0,0 1,-1-1,0 0,1 1,-151-65,145 62,0-1,0 0,1 0,-1 0,1-1,0 0,0 0,1 0,-1 0,1-1,1 0,-1 0,-1-3,26 80,-16 135,-17-149,36-83,91-111,-96 117</inkml:trace>
  <inkml:trace contextRef="#ctx0" brushRef="#br0" timeOffset="26176.328">817 917,'2'-2,"0"1,0 0,0-1,0 0,-1 1,1-1,0 0,-1 0,0 1,1-1,-1 0,0 0,0-1,0 1,0 0,-1 0,1 0,-1-1,1 1,-1 0,0-1,1 1,-1 0,-1-1,1 0,0 0,4-225,-33 58,29-224,-11 331,10 58,2 4</inkml:trace>
  <inkml:trace contextRef="#ctx0" brushRef="#br0" timeOffset="26825.803">761 522,'-34'13,"-323"251,311-223,66-42,-5-8</inkml:trace>
  <inkml:trace contextRef="#ctx0" brushRef="#br0" timeOffset="27237.149">817 42,'-9'-5,"-9"4,-5 1,-4 6,-2 2,4 4,1 0,1-1,3 1,1-1,-2-2,4 2,-1-1,-2 3,-3-2,-1-1,2 1,6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10,'-1'-9,"-3"38,-75 291,78-317,-4 8,1 0,0 0,0 1,1-1,1 1,0 0,1 0,0 0,1 0,0 0,1 0,1 8,2-15,0-2,0 1,0 0,0-1,1 0,0 0,-1 0,1-1,0 1,0-1,1 0,-1-1,0 1,1-1,-1 0,0-1,1 1,-1-1,1 0,-1 0,1-1,-1 1,1-1,-1-1,3 0,138-28,-2 1,-123 22,-5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0,-2 0,1 0,-1 0,-4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0,-7 5,-5 2,-2-1,-5-1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0,'-45'121,"-80"199,45-81,79-237,1 1,-1 0,0-1,1 1,-1 0,1-1,0 1,0 0,0-1,0 1,1 0,-1-1,1 1,0 0,-1-1,1 1,0-1,0 1,1-1,-1 0,0 1,1-1,0 0,-1 0,1 0,0 0,0 0,0 0,0-1,1 1,-1-1,0 1,1-1,-1 0,1 0,-1 0,1 0,-1 0,1-1,2 1,9 0,1-1,-1-1,1 0,-1-1,0 0,1-1,-1-1,1-1,26-5,16-5,-32 8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25,'-7'14,"1"0,0 0,1 0,1 1,0-1,1 1,1 0,0 0,1 0,0 1,1-1,1 0,2 11,-2-23,0 0,0-1,0 1,0-1,0 0,1 1,-1-1,1 0,-1 0,1 0,0 0,0 0,0 0,0-1,0 1,0 0,0-1,1 0,-1 0,1 1,-1-1,1-1,-1 1,1 0,-1-1,1 1,0-1,-1 0,1 0,0 0,-1 0,1 0,0 0,-1-1,1 0,-1 1,1-1,0 0,-1 0,7-2,0-1,-1 0,1 0,-1-1,0 0,-1 0,1-1,-1 0,0 0,4-6,-5 6,0 0,-1-1,0 0,0 0,0 0,-1-1,0 1,-1-1,0 0,0 0,0 0,-1-1,-1 1,1 0,-1-1,-1 0,1 1,-1-1,-1 1,0-1,-1 5,-1-1,0 1,-1 0,1 1,-1-1,1 0,-1 1,0 0,0 0,-1 0,1 0,0 1,-1 0,0 0,1 0,-1 0,0 1,0 0,0 0,0 0,0 0,-1 1,1 0,0 0,0 0,0 1,0 0,0 0,-3 1,-18 3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58,'-29'28,"-14"20,-5 6,1-1,9-5,6-6,8-5,3-9,6-4,0-2,3 0,-1-3,1 0,-2-4,1 1,-1 2,1-1</inkml:trace>
  <inkml:trace contextRef="#ctx0" brushRef="#br0" timeOffset="436.133">37 1,'157'256,"-98"-160,-24-38,2-1,2-1,36 36,-58-83,-12-14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0 284,'24'0,"22"0,9 0,-1 0,-5-5,-6-2,-5 1,-4 1,-3 1,-8-2,-6-2</inkml:trace>
  <inkml:trace contextRef="#ctx0" brushRef="#br0" timeOffset="301.289">311 1,'-10'38,"-3"28,1 7,-3-5,2-8,2-10,4-9,3-6,1-4,-2-8,-1-3,0 0,2-3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0 368,'167'-12,"63"-23,-62 24,-143 11</inkml:trace>
  <inkml:trace contextRef="#ctx0" brushRef="#br0" timeOffset="737.574">141 508,'283'0,"-140"-27,-99 26,-32 0</inkml:trace>
  <inkml:trace contextRef="#ctx0" brushRef="#br0" timeOffset="1518.755">508 1,'-1'1,"0"0,0 0,0 0,0 1,0-1,0 1,0-1,1 0,-1 1,0-1,1 1,-1 0,1-1,0 1,-1-1,1 1,0 0,0-1,0 1,0 0,0-1,1 1,-1-1,0 1,1 0,-1-1,1 1,0-1,-1 1,1-1,0 0,0 1,0-1,0 0,0 1,0-1,9 15,1-1,1 1,0-2,1 0,0 0,1-2,0 1,1-2,14 9,32 28,-41-32,-17-15,0 1,1 0,-1-1,0 1,0 0,-1 1,1-1,0 0,-1 1,1 0,-1-1,0 1,0 0,0 0,0 0,-1 0,1 1,-1-1,0 0,0 1,0-1,0 1,0-1,-1 1,0-1,0 1,0 0,0-1,0 1,-1-1,1 1,-2 1,-77 91,53-70,-242 227,298-262,-15 1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2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817 748,'0'811,"29"-497,-16-186,-2 78,-58 159,41-14,35-154,-12-17,-4-23,-3-122,-4-28</inkml:trace>
  <inkml:trace contextRef="#ctx0" brushRef="#br0" timeOffset="1298.088">903 3514,'0'0,"0"0,1 0,-1 0,0 0,1 0,-1 1,0-1,0 0,1 0,-1 0,0 0,1 0,-1 0,0 0,0 0,1-1,-1 1,0 0,1 0,-1 0,0 0,0 0,1 0,-1 0,0-1,0 1,1 0,-1 0,0 0,0-1,1 1,-1 0,0 0,0-1,0 1,0 0,0 0,1-1,-1 1,0 0,0-1,0 1,0 0,0 0,0-1,0 1,0 0,0-1,0 1,0 0,0-1,0 1,0 0,0 0,0-1,-1 1,1 0,0-1,0 1,0 0,0 0,0-1,-1 1,1 0,0 0,36 4,-27-3,304 16,-255-10,-1-3,1-2,0-3,24-4,224-13,166 16,-222 4,84 15,-189-6,0-7,32-6,-10 0,146-15,-181 6,0 6,43 8,-16-1,-29-2,-119 0</inkml:trace>
  <inkml:trace contextRef="#ctx0" brushRef="#br0" timeOffset="1966.721">733 973,'-11'2,"-1"1,1 0,0 0,0 1,0 1,1 0,-1 0,1 1,0 0,1 1,0 0,0 0,0 1,1 1,0-1,0 1,1 0,-5 9,-27 26,-223 202,253-237,6-6,0-1,0 1,1 0,-1-1,1 1,0 0,0 0,0 1,0-1,1 0,-1 1,1-1,0 1,0-1,0 1,0 0,0 2,4 7</inkml:trace>
  <inkml:trace contextRef="#ctx0" brushRef="#br0" timeOffset="2262.642">564 1707,'-10'19,"-7"7,-7 3,-3 2,-2 0,-1 0,-5-1,-1 0,0-1,-2-1,-1 1,-2-1,0 0,3 0,2 0,4 1,1-1,7-5</inkml:trace>
  <inkml:trace contextRef="#ctx0" brushRef="#br0" timeOffset="2548.763">733 2554,'-38'38,"-23"23,-5 5,3-3,8-8,9-9,7-7,5-5,4-4,2-2,1-1,1-1,4 1,6-4</inkml:trace>
  <inkml:trace contextRef="#ctx0" brushRef="#br0" timeOffset="2836.52">959 3344,'-33'29,"-31"24,-9 7,-2-1,7-1,6-6,4-2,6-5,8-5,6-5,5-3,9-7</inkml:trace>
  <inkml:trace contextRef="#ctx0" brushRef="#br0" timeOffset="3097.344">1749 3655,'-58'14,"-23"10,-8 1,7 0,12 6,8 3,11 0,3-1,6-1,5-2,4 0,7-6</inkml:trace>
  <inkml:trace contextRef="#ctx0" brushRef="#br0" timeOffset="3400.757">2963 3626,'-48'29,"-35"19,-13 6,0-1,12-5,10-6,14-5,11-9,10-5,11 0,6-6,6-4</inkml:trace>
  <inkml:trace contextRef="#ctx0" brushRef="#br0" timeOffset="3669.014">4036 3711,'-44'24,"-42"18,-17 5,0 6,8-2,15-5,11-5,9-5,9-9,8-4,7-1,5-4,8-1,7-2</inkml:trace>
  <inkml:trace contextRef="#ctx0" brushRef="#br0" timeOffset="3931.811">5080 3514,'-43'33,"-39"26,-10 3,2-5,6-6,12-8,14-11,7-6,8-3,6-1,4 2,9-5</inkml:trace>
  <inkml:trace contextRef="#ctx0" brushRef="#br0" timeOffset="5387.079">4628 3542,'820'0,"-594"-29,451 30,-565 16,-88-12</inkml:trace>
  <inkml:trace contextRef="#ctx0" brushRef="#br0" timeOffset="7115.69">5588 3682,'6'-10,"30"-77,-37 86,0 1,-1-1,1 1,0 0,-1-1,1 1,0 0,-1 0,1 0,-1 0,1 0,0 1,-1-1,1 0,0 0,-1 1,1-1,0 1,-1 0,1-1,0 1,0 0,0-1,0 1,-1 0,1 0,0 0,1 0,-1 0,0 0,-1 2,-392 346,379-339</inkml:trace>
  <inkml:trace contextRef="#ctx0" brushRef="#br0" timeOffset="7454.249">6236 3598,'0'0,"0"0,-1 0,1 0,0 0,0-1,0 1,-1 0,1 0,0 0,0 0,0-1,-1 1,1 0,0 0,0 0,0-1,0 1,0 0,-1 0,1-1,0 1,0 0,0 0,0-1,0 1,0 0,0-1,0 1,0 0,0 0,0-1,0 1,0 0,0-1,-27 15,-46 31,1 4,2 3,-51 50,96-78</inkml:trace>
  <inkml:trace contextRef="#ctx0" brushRef="#br0" timeOffset="12017.76">4430 2187,'25'140,"-22"162,-30-81,26 246,-20-358,17-101</inkml:trace>
  <inkml:trace contextRef="#ctx0" brushRef="#br0" timeOffset="13340.154">4430 2215,'2'-2,"-1"0,0 0,1 0,0 0,-1 1,1-1,0 1,0-1,0 1,0 0,0 0,0 0,0 0,0 0,0 0,1 0,-1 1,0-1,1 1,-1 0,0 0,1 0,-1 0,0 0,1 0,0 0,337-3,-86-14,-191 10,0 2,0 3,28 4,-3-1,-86-2,1 1,0-1,-1 1,1 0,0-1,0 1,-1 0,1 1,0-1,-1 0,1 1,0 0,-1-1,1 1,-1 0,1 0,-1 1,1-1,-1 0,0 1,0-1,1 1,-1 0,0 0,-1 0,1 0,0 0,0 0,-1 1,0-1,1 0,-1 1,0-1,0 1,0-1,0 1,-1 0,1 1,-49 204,9 26,25-138,6-1,3 1,7 85,0-40,-1-1,-1-140,-1 1,1-1,0 1,0-1,-1 1,1 0,0-1,0 1,0 0,0-1,0 1,0 0,0-1,0 1,0-1,0 1,1 0,-1-1,0 1,0-1,1 1,-1 0,0-1,1 1,-1-1,0 1,1-1,-1 1,1-1,-1 1,1-1,-1 0,1 1,-1-1,1 0,-1 1,1-1,-1 0,1 0,0 1,-1-1,1 0,-1 0,1 0,0 0,-1 0,1 0,0 0,-1 0,1 0,0 0,-1 0,1 0,-1-1,1 1,0 0,-1 0,1-1,-1 1,1 0,10-11</inkml:trace>
  <inkml:trace contextRef="#ctx0" brushRef="#br0" timeOffset="16423.11">846 2723,'33'-28,"138"-245,-70 138,-101 134,1 0,-1 0,1 0,0 0,-1 0,1 0,0 0,0 0,0 0,0 0,0 0,0 1,0-1,0 0,0 1,0-1,0 1,1-1,-1 1,0 0,0 0,0-1,1 1,-1 0,0 0,0 0,1 0,-1 0,0 0,0 1,0-1,1 0,-1 1,0-1,0 0,0 1,0 0,0-1,0 1,0 0,0-1,0 1,0 0,0 0,0 0,0 0,0 0,-1 0,2 1,22 61,-24-61,72 237,-15-105,-57-133,1 0,0 0,0 0,-1 0,1-1,0 1,0 0,0-1,0 1,0 0,0-1,0 0,1 1,-1-1,0 1,0-1,0 0,0 0,0 0,1 0,-1 0,0 0,0 0,0 0,1 0,-1 0,0-1,0 1,0 0,0-1,0 1,0-1,0 1,0-1,0 0,0 1,0-1,0 0,0 0,0 0,-1 0,1 1,38-45,-33 38,105-128,80-34,-190 167,0 0,0 1,0 0,1-1,-1 1,0-1,0 1,1 0,-1 0,1 0,-1 0,1 0,0 0,-1 0,1 1,0-1,-1 0,1 1,0 0,0-1,-1 1,1 0,0 0,0 0,0 0,0 0,-1 0,1 1,0-1,0 0,-1 1,1 0,0-1,-1 1,1 0,0 0,-1 0,1 0,-1 0,1 0,-1 0,0 1,0-1,1 0,-1 1,0-1,0 1,0 1,27 123,45 104,-73-226,1-1,0 0,0 1,1-1,-1 0,1 1,-1-1,1 0,0 0,0 0,0-1,1 1,-1 0,1-1,-1 1,1-1,0 0,0 0,0 0,0 0,0-1,1 1,-1-1,0 0,1 0,-1 0,1 0,-1-1,1 1,-1-1,1 0,-1 0,1 0,0-1,-1 1,1-1,-1 0,1 0,-1 0,0 0,1-1,-1 1,0-1,2-1,13-15,-2-1,0 0,-1-1,-1 0,-1-2,0 1,5-16,-7 16,16-34,-20 37,1 1,0 0,2 1,0 0,0 0,2 1,-1 0,2 1,0 1,10-8,-19 19,-1 1,0-1,1 1,-1 0,1 1,-1-1,1 0,-1 1,1 0,0 0,-1 0,1 0,-1 1,1-1,-1 1,1 0,-1 0,1 0,-1 0,0 1,1 0,-1-1,0 1,0 0,0 0,-1 1,1-1,0 1,-1-1,0 1,1 0,-1 0,0 0,0 0,-1 0,1 0,-1 1,1-1,-1 0,0 1,-1-1,1 1,0 0,18 91,31 93,-49-186,0 1,0-1,0 1,0-1,0 0,0 0,0 0,1 1,-1-1,1-1,0 1,-1 0,1 0,0 0,0-1,0 1,0-1,0 0,1 0,-1 1,0-1,1-1,-1 1,1 0,-1-1,0 1,1-1,0 1,-1-1,1 0,-1 0,1-1,-1 1,1 0,-1-1,1 1,-1-1,0 0,1 0,-1 0,0 0,1 0,-1-1,0 1,0-1,0 1,0-1,-1 0,1 0,0 0,123-120,-86 80,3 2,1 1,32-20,-72 57,-1 0,1 1,0-1,-1 1,1-1,0 1,0 0,0 0,0 0,0 1,0-1,0 1,0-1,0 1,1 0,-1 0,0 1,0-1,0 1,0-1,0 1,0 0,0 0,0 0,-1 1,1-1,0 1,-1-1,1 1,-1 0,1 0,-1 0,0 0,0 1,0-1,0 1,0-1,0 1,-1-1,1 1,-1 0,0 0,1 2,27 153,9-38,-37-116,1-1,0 0,-1 0,1 0,1-1,-1 1,0 0,1-1,0 0,-1 1,1-1,0 0,0 0,0-1,0 1,0-1,1 1,-1-1,0 0,1 0,-1 0,1-1,-1 1,1-1,-1 0,1 0,-1 0,1-1,-1 1,1-1,-1 0,1 1,-1-2,2 1,4-4,0 0,0-1,-1 0,1 0,-1-1,0 0,-1 0,0-1,5-6,6-5,237-299,-255 316,1 1,0-1,0 1,1 0,-1-1,0 1,0 0,1 0,-1 0,0 0,1 0,-1 0,1 0,0 1,-1-1,1 1,-1-1,1 1,0-1,0 1,-1 0,1 0,0 0,0 0,-1 0,1 0,0 0,-1 0,1 1,0-1,-1 1,1-1,0 1,-1 0,1 0,-1 0,1 0,-1 0,0 0,1 0,-1 0,0 0,0 1,0-1,0 0,0 1,0-1,0 1,0-1,0 1,-1-1,1 1,-1 0,1-1,-1 1,0 0,1 0,-1-1,0 2,17 137,-11-96,-5-31,1-1,0 1,0 0,1-1,1 0,0 0,0 0,2 0,3 6,-7-18,-1 1,1 0,0-1,0 1,-1-1,1 0,0 1,0-1,0 0,0 0,-1 0,1-1,0 1,0 0,0-1,0 1,-1-1,1 1,0-1,-1 0,1 0,0 0,-1 0,1 0,-1 0,1 0,-1 0,0-1,1 1,-1-1,0 1,0-1,0 1,0-1,0 1,-1-1,1 0,1 0,154-208,-147 200,37-27,-45 37,0 0,0-1,0 1,0 0,0-1,0 1,0 0,0 0,0 0,1 0,-1 0,0 0,0 1,0-1,0 0,0 0,0 1,0-1,0 1,0-1,0 1,0-1,0 1,0-1,0 1,0 0,-1 0,1 0,0-1,0 1,-1 0,1 0,0 0,-1 0,1 0,-1 0,0 0,1 0,-1 0,0 0,1 0,-1 1,0-1,0 0,0 0,0 0,0 0,7 166,-10-106,3-49,-1-5,0 0,1 0,0 0,0-1,1 1,0 0,0 0,1-1,-1 1,1 0,1-1,-1 0,1 0,0 0,1 1,-2-6,0-1,0 1,0-1,0 1,0-1,0 0,1 0,-1 0,0 0,0 0,0 0,0-1,0 1,0-1,0 1,0-1,0 0,0 0,0 0,-1 0,1 0,0 0,0 0,-1 0,1-1,-1 1,1-1,-1 0,0 1,0-1,1 0,-1 1,0-3,4-1,42-52,-40 47,-1 1,1-1,0 1,1 1,0-1,1 2,0-1,0 1,0 0,1 1,0 0,0 0,3 0,-10 6,0 0,0 0,0 0,0 0,1 1,-1-1,0 1,0 0,0 0,0 0,-1 0,1 1,0-1,0 1,-1 0,1-1,-1 1,1 0,-1 1,0-1,0 0,0 1,0-1,0 1,-1-1,2 3,17 18,17 7,-26-21</inkml:trace>
  <inkml:trace contextRef="#ctx0" brushRef="#br0" timeOffset="19042.288">2398 889,'-1'0,"0"0,-1 0,1 0,0 1,-1-1,1 0,0 1,0-1,-1 1,1-1,0 1,0 0,0-1,0 1,0 0,0 0,0 0,0 0,0 0,0 0,0 0,0 0,1 0,-1 0,0 1,1-1,-1 0,1 0,0 1,-1-1,1 0,0 1,0-1,0 0,0 1,0-1,0 0,0 1,0-1,0 0,1 1,-1-1,1 0,-1 0,1 1,-1-1,-1 7,-25 110,-4 51,8-29,21-139,1 1,0 0,0-1,0 1,0 0,0 0,0-1,0 1,0 0,1-1,-1 1,1 0,-1-1,1 1,0-1,-1 1,1-1,0 1,0-1,0 1,0-1,1 0,-1 1,0-1,0 0,1 0,-1 0,1 0,-1 0,1-1,-1 1,1 0,-1-1,1 1,0-1,-1 1,1-1,0 0,-1 0,1 0,0 0,0 0,-1 0,1 0,0 0,-1-1,1 1,0-1,-1 1,1-1,1 0,217-16,-112-4,-105 17,-6 2</inkml:trace>
  <inkml:trace contextRef="#ctx0" brushRef="#br0" timeOffset="21071.385">4430 606,'-40'255,"32"-200,2 1,2-1,3 1,3 15,-1 4,28 41,-22-100,-14 38,5-46</inkml:trace>
  <inkml:trace contextRef="#ctx0" brushRef="#br0" timeOffset="23139.041">1862 1002,'0'-2,"0"-1,-1 1,1 0,-1-1,1 1,-1 0,1 0,-1 0,0 0,0 0,0 0,-1 0,1 0,0 0,-1 0,1 0,-1 1,1-1,-1 1,0-1,0 1,0 0,0-1,0 1,0 0,0 0,0 1,0-1,0 0,-1 1,0-1,-78-6,69 7,-163 29,-248-28,265 26,157-28,-1 0,1 0,0-1,0 1,0 0,1-1,-1 1,0-1,0 0,1 1,-1-1,1 1,-1-1,1 0,0 1,0-1,0 0,0 0,0 1,0-1,0 0,0 1,1-1,-1 0,1 1,-1-1,1 1,0-1,-1 1,1-1,0 1,0-1,0 1,0 0,0-1,1 1,0-1,0-1,108-218,-110 222,0 0,0 0,0 0,1-1,-1 1,0 0,0 0,1 0,-1-1,0 1,1 0,-1-1,1 1,-1 0,1-1,-1 1,1 0,-1-1,1 1,0-1,-1 1,1-1,0 1,-1-1,1 0,0 1,0-1,-1 0,1 0,0 1,0-1,0 0,-1 0,1 0,0 0,0 0,0 0,-1 0,1 0,0-1,0 1,0 0,-1 0,1-1,0 1,0 0,-1-1,1 1,0-1,-1 1,1-1,0 1,-1-1,1 1,-1-1,1 0,-1 1,1-1,-1 0,1 1,-1-1,0 0,1 0,20 195,14 33,-8-86,-62-172,-144-139,93 113,73 44,14 13</inkml:trace>
  <inkml:trace contextRef="#ctx0" brushRef="#br0" timeOffset="24554.589">2935 973,'44'-10,"0"1,1 3,0 1,0 2,0 3,36 4,12-3,116-12,-188 6,0 1,0 0,1 2,-1 1,1 0,-1 2,1 0,-1 1,12 4,4 2,1-2,0-2,0-1,0-2,1-1,14-4,-52 5,0-1,-1 0,1 1,0-1,-1 1,1-1,0 0,0 0,-1 1,1-1,0 0,0 0,-1 0,1 0,0 0,0 0,-1 0,1 0,0 0,0 0,0 0,-1-1,1 1,0 0,-1-1,1 1,0 0,0-1,-1 1,1-1,-1 1,1-1,0 1,-1-1,1 1,-1-1,1 0,-1 1,0-1,1 0,-1 1,0-1,1 0,-1 1,0-1,0 0,1 0,-1 0,0 1,0-1,0 0,0 0,0 1,0-1,-1 0,1 0,0 1,0-1,0 0,-1 0,1 1,0-1,-1 0,1 1,-1-1,1 0,0 1,-1-1,0 0,1 1,-151-65,145 62,0-1,0 0,1 0,-1 0,1-1,0 0,0 0,1 0,-1 0,1-1,1 0,-1 0,-1-3,26 80,-16 135,-17-149,36-83,91-111,-96 117</inkml:trace>
  <inkml:trace contextRef="#ctx0" brushRef="#br0" timeOffset="26176.328">817 917,'2'-2,"0"1,0 0,0-1,0 0,-1 1,1-1,0 0,-1 0,0 1,1-1,-1 0,0 0,0-1,0 1,0 0,-1 0,1 0,-1-1,1 1,-1 0,0-1,1 1,-1 0,-1-1,1 0,0 0,4-225,-33 58,29-224,-11 331,10 58,2 4</inkml:trace>
  <inkml:trace contextRef="#ctx0" brushRef="#br0" timeOffset="26825.803">761 522,'-34'13,"-323"251,311-223,66-42,-5-8</inkml:trace>
  <inkml:trace contextRef="#ctx0" brushRef="#br0" timeOffset="27237.149">817 42,'-9'-5,"-9"4,-5 1,-4 6,-2 2,4 4,1 0,1-1,3 1,1-1,-2-2,4 2,-1-1,-2 3,-3-2,-1-1,2 1,6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10,'-1'-9,"-3"38,-75 291,78-317,-4 8,1 0,0 0,0 1,1-1,1 1,0 0,1 0,0 0,1 0,0 0,1 0,1 8,2-15,0-2,0 1,0 0,0-1,1 0,0 0,-1 0,1-1,0 1,0-1,1 0,-1-1,0 1,1-1,-1 0,0-1,1 1,-1-1,1 0,-1 0,1-1,-1 1,1-1,-1-1,3 0,138-28,-2 1,-123 22,-5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0,-2 0,1 0,-1 0,-4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0,-7 5,-5 2,-2-1,-5-1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0,'-45'121,"-80"199,45-81,79-237,1 1,-1 0,0-1,1 1,-1 0,1-1,0 1,0 0,0-1,0 1,1 0,-1-1,1 1,0 0,-1-1,1 1,0-1,0 1,1-1,-1 0,0 1,1-1,0 0,-1 0,1 0,0 0,0 0,0 0,0-1,1 1,-1-1,0 1,1-1,-1 0,1 0,-1 0,1 0,-1 0,1-1,2 1,9 0,1-1,-1-1,1 0,-1-1,0 0,1-1,-1-1,1-1,26-5,16-5,-32 8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25,'-7'14,"1"0,0 0,1 0,1 1,0-1,1 1,1 0,0 0,1 0,0 1,1-1,1 0,2 11,-2-23,0 0,0-1,0 1,0-1,0 0,1 1,-1-1,1 0,-1 0,1 0,0 0,0 0,0 0,0-1,0 1,0 0,0-1,1 0,-1 0,1 1,-1-1,1-1,-1 1,1 0,-1-1,1 1,0-1,-1 0,1 0,0 0,-1 0,1 0,0 0,-1-1,1 0,-1 1,1-1,0 0,-1 0,7-2,0-1,-1 0,1 0,-1-1,0 0,-1 0,1-1,-1 0,0 0,4-6,-5 6,0 0,-1-1,0 0,0 0,0 0,-1-1,0 1,-1-1,0 0,0 0,0 0,-1-1,-1 1,1 0,-1-1,-1 0,1 1,-1-1,-1 1,0-1,-1 5,-1-1,0 1,-1 0,1 1,-1-1,1 0,-1 1,0 0,0 0,-1 0,1 0,0 1,-1 0,0 0,1 0,-1 0,0 1,0 0,0 0,0 0,0 0,-1 1,1 0,0 0,0 0,0 1,0 0,0 0,-3 1,-18 3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58,'-29'28,"-14"20,-5 6,1-1,9-5,6-6,8-5,3-9,6-4,0-2,3 0,-1-3,1 0,-2-4,1 1,-1 2,1-1</inkml:trace>
  <inkml:trace contextRef="#ctx0" brushRef="#br0" timeOffset="436.133">37 1,'157'256,"-98"-160,-24-38,2-1,2-1,36 36,-58-83,-12-14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0 284,'24'0,"22"0,9 0,-1 0,-5-5,-6-2,-5 1,-4 1,-3 1,-8-2,-6-2</inkml:trace>
  <inkml:trace contextRef="#ctx0" brushRef="#br0" timeOffset="301.289">311 1,'-10'38,"-3"28,1 7,-3-5,2-8,2-10,4-9,3-6,1-4,-2-8,-1-3,0 0,2-3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0 368,'167'-12,"63"-23,-62 24,-143 11</inkml:trace>
  <inkml:trace contextRef="#ctx0" brushRef="#br0" timeOffset="737.574">141 508,'283'0,"-140"-27,-99 26,-32 0</inkml:trace>
  <inkml:trace contextRef="#ctx0" brushRef="#br0" timeOffset="1518.755">508 1,'-1'1,"0"0,0 0,0 0,0 1,0-1,0 1,0-1,1 0,-1 1,0-1,1 1,-1 0,1-1,0 1,-1-1,1 1,0 0,0-1,0 1,0 0,0-1,1 1,-1-1,0 1,1 0,-1-1,1 1,0-1,-1 1,1-1,0 0,0 1,0-1,0 0,0 1,0-1,9 15,1-1,1 1,0-2,1 0,0 0,1-2,0 1,1-2,14 9,32 28,-41-32,-17-15,0 1,1 0,-1-1,0 1,0 0,-1 1,1-1,0 0,-1 1,1 0,-1-1,0 1,0 0,0 0,0 0,-1 0,1 1,-1-1,0 0,0 1,0-1,0 1,0-1,-1 1,0-1,0 1,0 0,0-1,0 1,-1-1,1 1,-2 1,-77 91,53-70,-242 227,298-262,-15 1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1,'1'0,"-1"1,0-1,1 1,-1-1,0 0,0 1,1-1,-1 0,1 0,-1 1,0-1,1 0,-1 0,1 1,-1-1,1 0,-1 0,0 0,1 0,-1 0,1 0,-1 0,1 0,-109 137,-76 32,105-95,60-62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0,'44'91,"100"214,-54-126,-79-166,-1-5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2,5-1,4-1,2-2,1 0,0-2,1-1,-6-5,-1-1,-1-1,2 2,1 1,-4 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30,'28'0,"16"0,3 0,0-5,-4-1,-4 0,-5 1,-2 1,-2 2,-7 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8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0,'-38'117,"27"-94,-121 235,20-44,111-213,0 1,0 0,0-1,0 1,1 0,-1-1,1 1,-1 0,1 0,-1-1,1 1,0 0,0 0,0 0,0 0,0 0,1-1,-1 1,0 0,1 0,-1-1,1 1,0 0,0 0,0-1,-1 1,1-1,1 1,-1-1,0 1,0-1,0 0,1 1,-1-1,1 0,-1 0,1 0,-1 0,1 0,0-1,0 1,-1 0,1-1,0 1,0-1,-1 0,1 1,0-1,0 0,1 0,13 1,0 0,0-1,0-1,0-1,0 0,0-1,0 0,11-5,91-16,-100 18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5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0 283,'1'2,"1"0,-1 0,1 0,-1-1,1 1,0 0,0-1,-1 0,1 1,0-1,0 0,1 0,-1 0,0 0,0 0,0-1,1 1,-1-1,0 1,1-1,-1 0,0 0,1 0,-1 0,1 0,0 0,281 3,-221-14,-58 5</inkml:trace>
  <inkml:trace contextRef="#ctx0" brushRef="#br0" timeOffset="965.359">818 1,'-55'167,"-53"34,26-48,81-151,0 0,1 0,-1 0,1 0,-1 0,1 0,-1 1,1-1,0 0,0 0,0 0,1 1,-1-1,0 0,1 0,-1 0,1 0,0 0,0 0,0 0,0 0,0 0,0 0,0 0,1 0,-1-1,1 1,-1-1,1 1,0-1,-1 1,1-1,0 0,0 0,0 0,0 0,0 0,0-1,0 1,0 0,1-1,-1 0,0 1,2-1,28 3,1 0,-1-3,1 0,-1-2,6-2,79-22,-95 23</inkml:trace>
  <inkml:trace contextRef="#ctx0" brushRef="#br0" timeOffset="1536.696">1355 424,'-12'2,"1"0,0 1,0 0,0 1,0 0,1 1,0 0,0 1,0 0,0 0,1 1,0 0,1 1,-1 0,-4 7,9-13,2 1,-1 0,0 0,0 0,1 0,0 1,0-1,0 1,0-1,0 1,1 0,-1-1,1 1,0 0,0 0,1 0,-1 0,1 0,0 0,0 0,0 0,0 0,1 0,0 0,-1 0,2 0,-1 0,0-1,1 1,-1 0,1-1,0 1,1-1,-1 0,0 1,1-1,0 0,0-1,0 1,0 0,0-1,0 0,1 1,-1-2,1 1,-1 0,1-1,0 1,0-1,0 0,0 0,2 0,7-2,0 0,0-1,0-1,0 0,0-1,0 0,-1-1,0 0,0-1,0 0,-1-1,0 0,0-1,0 0,-1-1,6-8,-12 15,-1 0,0 0,0 0,0-1,-1 1,1-1,0 0,-1 0,0 0,0 0,0-1,0 1,0 0,-1-1,1 1,-1-1,0 0,0 1,0-1,-1 0,1 0,-1 1,0-1,0 0,0 0,-1 0,1 1,-1-1,0 0,0 0,0 1,-1-1,1 1,-1-1,0 1,0 0,0 0,0 0,0 0,-1 0,0 0,1 0,-1 1,0-1,0 1,0 0,-3-2,-123-5,114 9,-11 1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2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817 748,'0'811,"29"-497,-16-186,-2 78,-58 159,41-14,35-154,-12-17,-4-23,-3-122,-4-28</inkml:trace>
  <inkml:trace contextRef="#ctx0" brushRef="#br0" timeOffset="1298.088">903 3514,'0'0,"0"0,1 0,-1 0,0 0,1 0,-1 1,0-1,0 0,1 0,-1 0,0 0,1 0,-1 0,0 0,0 0,1-1,-1 1,0 0,1 0,-1 0,0 0,0 0,1 0,-1 0,0-1,0 1,1 0,-1 0,0 0,0-1,1 1,-1 0,0 0,0-1,0 1,0 0,0 0,1-1,-1 1,0 0,0-1,0 1,0 0,0 0,0-1,0 1,0 0,0-1,0 1,0 0,0-1,0 1,0 0,0 0,0-1,-1 1,1 0,0-1,0 1,0 0,0 0,0-1,-1 1,1 0,0 0,36 4,-27-3,304 16,-255-10,-1-3,1-2,0-3,24-4,224-13,166 16,-222 4,84 15,-189-6,0-7,32-6,-10 0,146-15,-181 6,0 6,43 8,-16-1,-29-2,-119 0</inkml:trace>
  <inkml:trace contextRef="#ctx0" brushRef="#br0" timeOffset="1966.721">733 973,'-11'2,"-1"1,1 0,0 0,0 1,0 1,1 0,-1 0,1 1,0 0,1 1,0 0,0 0,0 1,1 1,0-1,0 1,1 0,-5 9,-27 26,-223 202,253-237,6-6,0-1,0 1,1 0,-1-1,1 1,0 0,0 0,0 1,0-1,1 0,-1 1,1-1,0 1,0-1,0 1,0 0,0 2,4 7</inkml:trace>
  <inkml:trace contextRef="#ctx0" brushRef="#br0" timeOffset="2262.642">564 1707,'-10'19,"-7"7,-7 3,-3 2,-2 0,-1 0,-5-1,-1 0,0-1,-2-1,-1 1,-2-1,0 0,3 0,2 0,4 1,1-1,7-5</inkml:trace>
  <inkml:trace contextRef="#ctx0" brushRef="#br0" timeOffset="2548.763">733 2554,'-38'38,"-23"23,-5 5,3-3,8-8,9-9,7-7,5-5,4-4,2-2,1-1,1-1,4 1,6-4</inkml:trace>
  <inkml:trace contextRef="#ctx0" brushRef="#br0" timeOffset="2836.52">959 3344,'-33'29,"-31"24,-9 7,-2-1,7-1,6-6,4-2,6-5,8-5,6-5,5-3,9-7</inkml:trace>
  <inkml:trace contextRef="#ctx0" brushRef="#br0" timeOffset="3097.344">1749 3655,'-58'14,"-23"10,-8 1,7 0,12 6,8 3,11 0,3-1,6-1,5-2,4 0,7-6</inkml:trace>
  <inkml:trace contextRef="#ctx0" brushRef="#br0" timeOffset="3400.757">2963 3626,'-48'29,"-35"19,-13 6,0-1,12-5,10-6,14-5,11-9,10-5,11 0,6-6,6-4</inkml:trace>
  <inkml:trace contextRef="#ctx0" brushRef="#br0" timeOffset="3669.014">4036 3711,'-44'24,"-42"18,-17 5,0 6,8-2,15-5,11-5,9-5,9-9,8-4,7-1,5-4,8-1,7-2</inkml:trace>
  <inkml:trace contextRef="#ctx0" brushRef="#br0" timeOffset="3931.811">5080 3514,'-43'33,"-39"26,-10 3,2-5,6-6,12-8,14-11,7-6,8-3,6-1,4 2,9-5</inkml:trace>
  <inkml:trace contextRef="#ctx0" brushRef="#br0" timeOffset="5387.079">4628 3542,'820'0,"-594"-29,451 30,-565 16,-88-12</inkml:trace>
  <inkml:trace contextRef="#ctx0" brushRef="#br0" timeOffset="7115.69">5588 3682,'6'-10,"30"-77,-37 86,0 1,-1-1,1 1,0 0,-1-1,1 1,0 0,-1 0,1 0,-1 0,1 0,0 1,-1-1,1 0,0 0,-1 1,1-1,0 1,-1 0,1-1,0 1,0 0,0-1,0 1,-1 0,1 0,0 0,1 0,-1 0,0 0,-1 2,-392 346,379-339</inkml:trace>
  <inkml:trace contextRef="#ctx0" brushRef="#br0" timeOffset="7454.249">6236 3598,'0'0,"0"0,-1 0,1 0,0 0,0-1,0 1,-1 0,1 0,0 0,0 0,0-1,-1 1,1 0,0 0,0 0,0-1,0 1,0 0,-1 0,1-1,0 1,0 0,0 0,0-1,0 1,0 0,0-1,0 1,0 0,0 0,0-1,0 1,0 0,0-1,-27 15,-46 31,1 4,2 3,-51 50,96-78</inkml:trace>
  <inkml:trace contextRef="#ctx0" brushRef="#br0" timeOffset="12017.76">4430 2187,'25'140,"-22"162,-30-81,26 246,-20-358,17-101</inkml:trace>
  <inkml:trace contextRef="#ctx0" brushRef="#br0" timeOffset="13340.154">4430 2215,'2'-2,"-1"0,0 0,1 0,0 0,-1 1,1-1,0 1,0-1,0 1,0 0,0 0,0 0,0 0,0 0,0 0,1 0,-1 1,0-1,1 1,-1 0,0 0,1 0,-1 0,0 0,1 0,0 0,337-3,-86-14,-191 10,0 2,0 3,28 4,-3-1,-86-2,1 1,0-1,-1 1,1 0,0-1,0 1,-1 0,1 1,0-1,-1 0,1 1,0 0,-1-1,1 1,-1 0,1 0,-1 1,1-1,-1 0,0 1,0-1,1 1,-1 0,0 0,-1 0,1 0,0 0,0 0,-1 1,0-1,1 0,-1 1,0-1,0 1,0-1,0 1,-1 0,1 1,-49 204,9 26,25-138,6-1,3 1,7 85,0-40,-1-1,-1-140,-1 1,1-1,0 1,0-1,-1 1,1 0,0-1,0 1,0 0,0-1,0 1,0 0,0-1,0 1,0-1,0 1,1 0,-1-1,0 1,0-1,1 1,-1 0,0-1,1 1,-1-1,0 1,1-1,-1 1,1-1,-1 1,1-1,-1 0,1 1,-1-1,1 0,-1 1,1-1,-1 0,1 0,0 1,-1-1,1 0,-1 0,1 0,0 0,-1 0,1 0,0 0,-1 0,1 0,0 0,-1 0,1 0,-1-1,1 1,0 0,-1 0,1-1,-1 1,1 0,10-11</inkml:trace>
  <inkml:trace contextRef="#ctx0" brushRef="#br0" timeOffset="16423.11">846 2723,'33'-28,"138"-245,-70 138,-101 134,1 0,-1 0,1 0,0 0,-1 0,1 0,0 0,0 0,0 0,0 0,0 0,0 1,0-1,0 0,0 1,0-1,0 1,1-1,-1 1,0 0,0 0,0-1,1 1,-1 0,0 0,0 0,1 0,-1 0,0 0,0 1,0-1,1 0,-1 1,0-1,0 0,0 1,0 0,0-1,0 1,0 0,0-1,0 1,0 0,0 0,0 0,0 0,0 0,-1 0,2 1,22 61,-24-61,72 237,-15-105,-57-133,1 0,0 0,0 0,-1 0,1-1,0 1,0 0,0-1,0 1,0 0,0-1,0 0,1 1,-1-1,0 1,0-1,0 0,0 0,0 0,1 0,-1 0,0 0,0 0,0 0,1 0,-1 0,0-1,0 1,0 0,0-1,0 1,0-1,0 1,0-1,0 0,0 1,0-1,0 0,0 0,0 0,-1 0,1 1,38-45,-33 38,105-128,80-34,-190 167,0 0,0 1,0 0,1-1,-1 1,0-1,0 1,1 0,-1 0,1 0,-1 0,1 0,0 0,-1 0,1 1,0-1,-1 0,1 1,0 0,0-1,-1 1,1 0,0 0,0 0,0 0,0 0,-1 0,1 1,0-1,0 0,-1 1,1 0,0-1,-1 1,1 0,0 0,-1 0,1 0,-1 0,1 0,-1 0,0 1,0-1,1 0,-1 1,0-1,0 1,0 1,27 123,45 104,-73-226,1-1,0 0,0 1,1-1,-1 0,1 1,-1-1,1 0,0 0,0 0,0-1,1 1,-1 0,1-1,-1 1,1-1,0 0,0 0,0 0,0 0,0-1,1 1,-1-1,0 0,1 0,-1 0,1 0,-1-1,1 1,-1-1,1 0,-1 0,1 0,0-1,-1 1,1-1,-1 0,1 0,-1 0,0 0,1-1,-1 1,0-1,2-1,13-15,-2-1,0 0,-1-1,-1 0,-1-2,0 1,5-16,-7 16,16-34,-20 37,1 1,0 0,2 1,0 0,0 0,2 1,-1 0,2 1,0 1,10-8,-19 19,-1 1,0-1,1 1,-1 0,1 1,-1-1,1 0,-1 1,1 0,0 0,-1 0,1 0,-1 1,1-1,-1 1,1 0,-1 0,1 0,-1 0,0 1,1 0,-1-1,0 1,0 0,0 0,-1 1,1-1,0 1,-1-1,0 1,1 0,-1 0,0 0,0 0,-1 0,1 0,-1 1,1-1,-1 0,0 1,-1-1,1 1,0 0,18 91,31 93,-49-186,0 1,0-1,0 1,0-1,0 0,0 0,0 0,1 1,-1-1,1-1,0 1,-1 0,1 0,0 0,0-1,0 1,0-1,0 0,1 0,-1 1,0-1,1-1,-1 1,1 0,-1-1,0 1,1-1,0 1,-1-1,1 0,-1 0,1-1,-1 1,1 0,-1-1,1 1,-1-1,0 0,1 0,-1 0,0 0,1 0,-1-1,0 1,0-1,0 1,0-1,-1 0,1 0,0 0,123-120,-86 80,3 2,1 1,32-20,-72 57,-1 0,1 1,0-1,-1 1,1-1,0 1,0 0,0 0,0 0,0 1,0-1,0 1,0-1,0 1,1 0,-1 0,0 1,0-1,0 1,0-1,0 1,0 0,0 0,0 0,-1 1,1-1,0 1,-1-1,1 1,-1 0,1 0,-1 0,0 0,0 1,0-1,0 1,0-1,0 1,-1-1,1 1,-1 0,0 0,1 2,27 153,9-38,-37-116,1-1,0 0,-1 0,1 0,1-1,-1 1,0 0,1-1,0 0,-1 1,1-1,0 0,0 0,0-1,0 1,0-1,1 1,-1-1,0 0,1 0,-1 0,1-1,-1 1,1-1,-1 0,1 0,-1 0,1-1,-1 1,1-1,-1 0,1 1,-1-2,2 1,4-4,0 0,0-1,-1 0,1 0,-1-1,0 0,-1 0,0-1,5-6,6-5,237-299,-255 316,1 1,0-1,0 1,1 0,-1-1,0 1,0 0,1 0,-1 0,0 0,1 0,-1 0,1 0,0 1,-1-1,1 1,-1-1,1 1,0-1,0 1,-1 0,1 0,0 0,0 0,-1 0,1 0,0 0,-1 0,1 1,0-1,-1 1,1-1,0 1,-1 0,1 0,-1 0,1 0,-1 0,0 0,1 0,-1 0,0 0,0 1,0-1,0 0,0 1,0-1,0 1,0-1,0 1,-1-1,1 1,-1 0,1-1,-1 1,0 0,1 0,-1-1,0 2,17 137,-11-96,-5-31,1-1,0 1,0 0,1-1,1 0,0 0,0 0,2 0,3 6,-7-18,-1 1,1 0,0-1,0 1,-1-1,1 0,0 1,0-1,0 0,0 0,-1 0,1-1,0 1,0 0,0-1,0 1,-1-1,1 1,0-1,-1 0,1 0,0 0,-1 0,1 0,-1 0,1 0,-1 0,0-1,1 1,-1-1,0 1,0-1,0 1,0-1,0 1,-1-1,1 0,1 0,154-208,-147 200,37-27,-45 37,0 0,0-1,0 1,0 0,0-1,0 1,0 0,0 0,0 0,1 0,-1 0,0 0,0 1,0-1,0 0,0 0,0 1,0-1,0 1,0-1,0 1,0-1,0 1,0-1,0 1,0 0,-1 0,1 0,0-1,0 1,-1 0,1 0,0 0,-1 0,1 0,-1 0,0 0,1 0,-1 0,0 0,1 0,-1 1,0-1,0 0,0 0,0 0,0 0,7 166,-10-106,3-49,-1-5,0 0,1 0,0 0,0-1,1 1,0 0,0 0,1-1,-1 1,1 0,1-1,-1 0,1 0,0 0,1 1,-2-6,0-1,0 1,0-1,0 1,0-1,0 0,1 0,-1 0,0 0,0 0,0 0,0-1,0 1,0-1,0 1,0-1,0 0,0 0,0 0,-1 0,1 0,0 0,0 0,-1 0,1-1,-1 1,1-1,-1 0,0 1,0-1,1 0,-1 1,0-3,4-1,42-52,-40 47,-1 1,1-1,0 1,1 1,0-1,1 2,0-1,0 1,0 0,1 1,0 0,0 0,3 0,-10 6,0 0,0 0,0 0,0 0,1 1,-1-1,0 1,0 0,0 0,0 0,-1 0,1 1,0-1,0 1,-1 0,1-1,-1 1,1 0,-1 1,0-1,0 0,0 1,0-1,0 1,-1-1,2 3,17 18,17 7,-26-21</inkml:trace>
  <inkml:trace contextRef="#ctx0" brushRef="#br0" timeOffset="19042.288">2398 889,'-1'0,"0"0,-1 0,1 0,0 1,-1-1,1 0,0 1,0-1,-1 1,1-1,0 1,0 0,0-1,0 1,0 0,0 0,0 0,0 0,0 0,0 0,0 0,0 0,1 0,-1 0,0 1,1-1,-1 0,1 0,0 1,-1-1,1 0,0 1,0-1,0 0,0 1,0-1,0 0,0 1,0-1,0 0,1 1,-1-1,1 0,-1 0,1 1,-1-1,-1 7,-25 110,-4 51,8-29,21-139,1 1,0 0,0-1,0 1,0 0,0 0,0-1,0 1,0 0,1-1,-1 1,1 0,-1-1,1 1,0-1,-1 1,1-1,0 1,0-1,0 1,0-1,1 0,-1 1,0-1,0 0,1 0,-1 0,1 0,-1 0,1-1,-1 1,1 0,-1-1,1 1,0-1,-1 1,1-1,0 0,-1 0,1 0,0 0,0 0,-1 0,1 0,0 0,-1-1,1 1,0-1,-1 1,1-1,1 0,217-16,-112-4,-105 17,-6 2</inkml:trace>
  <inkml:trace contextRef="#ctx0" brushRef="#br0" timeOffset="21071.385">4430 606,'-40'255,"32"-200,2 1,2-1,3 1,3 15,-1 4,28 41,-22-100,-14 38,5-46</inkml:trace>
  <inkml:trace contextRef="#ctx0" brushRef="#br0" timeOffset="23139.041">1862 1002,'0'-2,"0"-1,-1 1,1 0,-1-1,1 1,-1 0,1 0,-1 0,0 0,0 0,0 0,-1 0,1 0,0 0,-1 0,1 0,-1 1,1-1,-1 1,0-1,0 1,0 0,0-1,0 1,0 0,0 0,0 1,0-1,0 0,-1 1,0-1,-78-6,69 7,-163 29,-248-28,265 26,157-28,-1 0,1 0,0-1,0 1,0 0,1-1,-1 1,0-1,0 0,1 1,-1-1,1 1,-1-1,1 0,0 1,0-1,0 0,0 0,0 1,0-1,0 0,0 1,1-1,-1 0,1 1,-1-1,1 1,0-1,-1 1,1-1,0 1,0-1,0 1,0 0,0-1,1 1,0-1,0-1,108-218,-110 222,0 0,0 0,0 0,1-1,-1 1,0 0,0 0,1 0,-1-1,0 1,1 0,-1-1,1 1,-1 0,1-1,-1 1,1 0,-1-1,1 1,0-1,-1 1,1-1,0 1,-1-1,1 0,0 1,0-1,-1 0,1 0,0 1,0-1,0 0,-1 0,1 0,0 0,0 0,0 0,-1 0,1 0,0-1,0 1,0 0,-1 0,1-1,0 1,0 0,-1-1,1 1,0-1,-1 1,1-1,0 1,-1-1,1 1,-1-1,1 0,-1 1,1-1,-1 0,1 1,-1-1,0 0,1 0,20 195,14 33,-8-86,-62-172,-144-139,93 113,73 44,14 13</inkml:trace>
  <inkml:trace contextRef="#ctx0" brushRef="#br0" timeOffset="24554.589">2935 973,'44'-10,"0"1,1 3,0 1,0 2,0 3,36 4,12-3,116-12,-188 6,0 1,0 0,1 2,-1 1,1 0,-1 2,1 0,-1 1,12 4,4 2,1-2,0-2,0-1,0-2,1-1,14-4,-52 5,0-1,-1 0,1 1,0-1,-1 1,1-1,0 0,0 0,-1 1,1-1,0 0,0 0,-1 0,1 0,0 0,0 0,-1 0,1 0,0 0,0 0,0 0,-1-1,1 1,0 0,-1-1,1 1,0 0,0-1,-1 1,1-1,-1 1,1-1,0 1,-1-1,1 1,-1-1,1 0,-1 1,0-1,1 0,-1 1,0-1,1 0,-1 1,0-1,0 0,1 0,-1 0,0 1,0-1,0 0,0 0,0 1,0-1,-1 0,1 0,0 1,0-1,0 0,-1 0,1 1,0-1,-1 0,1 1,-1-1,1 0,0 1,-1-1,0 0,1 1,-151-65,145 62,0-1,0 0,1 0,-1 0,1-1,0 0,0 0,1 0,-1 0,1-1,1 0,-1 0,-1-3,26 80,-16 135,-17-149,36-83,91-111,-96 117</inkml:trace>
  <inkml:trace contextRef="#ctx0" brushRef="#br0" timeOffset="26176.328">817 917,'2'-2,"0"1,0 0,0-1,0 0,-1 1,1-1,0 0,-1 0,0 1,1-1,-1 0,0 0,0-1,0 1,0 0,-1 0,1 0,-1-1,1 1,-1 0,0-1,1 1,-1 0,-1-1,1 0,0 0,4-225,-33 58,29-224,-11 331,10 58,2 4</inkml:trace>
  <inkml:trace contextRef="#ctx0" brushRef="#br0" timeOffset="26825.803">761 522,'-34'13,"-323"251,311-223,66-42,-5-8</inkml:trace>
  <inkml:trace contextRef="#ctx0" brushRef="#br0" timeOffset="27237.149">817 42,'-9'-5,"-9"4,-5 1,-4 6,-2 2,4 4,1 0,1-1,3 1,1-1,-2-2,4 2,-1-1,-2 3,-3-2,-1-1,2 1,6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10,'-1'-9,"-3"38,-75 291,78-317,-4 8,1 0,0 0,0 1,1-1,1 1,0 0,1 0,0 0,1 0,0 0,1 0,1 8,2-15,0-2,0 1,0 0,0-1,1 0,0 0,-1 0,1-1,0 1,0-1,1 0,-1-1,0 1,1-1,-1 0,0-1,1 1,-1-1,1 0,-1 0,1-1,-1 1,1-1,-1-1,3 0,138-28,-2 1,-123 22,-5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0,-2 0,1 0,-1 0,-4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0,-7 5,-5 2,-2-1,-5-1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0,'-45'121,"-80"199,45-81,79-237,1 1,-1 0,0-1,1 1,-1 0,1-1,0 1,0 0,0-1,0 1,1 0,-1-1,1 1,0 0,-1-1,1 1,0-1,0 1,1-1,-1 0,0 1,1-1,0 0,-1 0,1 0,0 0,0 0,0 0,0-1,1 1,-1-1,0 1,1-1,-1 0,1 0,-1 0,1 0,-1 0,1-1,2 1,9 0,1-1,-1-1,1 0,-1-1,0 0,1-1,-1-1,1-1,26-5,16-5,-32 8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25,'-7'14,"1"0,0 0,1 0,1 1,0-1,1 1,1 0,0 0,1 0,0 1,1-1,1 0,2 11,-2-23,0 0,0-1,0 1,0-1,0 0,1 1,-1-1,1 0,-1 0,1 0,0 0,0 0,0 0,0-1,0 1,0 0,0-1,1 0,-1 0,1 1,-1-1,1-1,-1 1,1 0,-1-1,1 1,0-1,-1 0,1 0,0 0,-1 0,1 0,0 0,-1-1,1 0,-1 1,1-1,0 0,-1 0,7-2,0-1,-1 0,1 0,-1-1,0 0,-1 0,1-1,-1 0,0 0,4-6,-5 6,0 0,-1-1,0 0,0 0,0 0,-1-1,0 1,-1-1,0 0,0 0,0 0,-1-1,-1 1,1 0,-1-1,-1 0,1 1,-1-1,-1 1,0-1,-1 5,-1-1,0 1,-1 0,1 1,-1-1,1 0,-1 1,0 0,0 0,-1 0,1 0,0 1,-1 0,0 0,1 0,-1 0,0 1,0 0,0 0,0 0,0 0,-1 1,1 0,0 0,0 0,0 1,0 0,0 0,-3 1,-18 3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58,'-29'28,"-14"20,-5 6,1-1,9-5,6-6,8-5,3-9,6-4,0-2,3 0,-1-3,1 0,-2-4,1 1,-1 2,1-1</inkml:trace>
  <inkml:trace contextRef="#ctx0" brushRef="#br0" timeOffset="436.133">37 1,'157'256,"-98"-160,-24-38,2-1,2-1,36 36,-58-83,-12-14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0 284,'24'0,"22"0,9 0,-1 0,-5-5,-6-2,-5 1,-4 1,-3 1,-8-2,-6-2</inkml:trace>
  <inkml:trace contextRef="#ctx0" brushRef="#br0" timeOffset="301.289">311 1,'-10'38,"-3"28,1 7,-3-5,2-8,2-10,4-9,3-6,1-4,-2-8,-1-3,0 0,2-3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0 368,'167'-12,"63"-23,-62 24,-143 11</inkml:trace>
  <inkml:trace contextRef="#ctx0" brushRef="#br0" timeOffset="737.574">141 508,'283'0,"-140"-27,-99 26,-32 0</inkml:trace>
  <inkml:trace contextRef="#ctx0" brushRef="#br0" timeOffset="1518.755">508 1,'-1'1,"0"0,0 0,0 0,0 1,0-1,0 1,0-1,1 0,-1 1,0-1,1 1,-1 0,1-1,0 1,-1-1,1 1,0 0,0-1,0 1,0 0,0-1,1 1,-1-1,0 1,1 0,-1-1,1 1,0-1,-1 1,1-1,0 0,0 1,0-1,0 0,0 1,0-1,9 15,1-1,1 1,0-2,1 0,0 0,1-2,0 1,1-2,14 9,32 28,-41-32,-17-15,0 1,1 0,-1-1,0 1,0 0,-1 1,1-1,0 0,-1 1,1 0,-1-1,0 1,0 0,0 0,0 0,-1 0,1 1,-1-1,0 0,0 1,0-1,0 1,0-1,-1 1,0-1,0 1,0 0,0-1,0 1,-1-1,1 1,-2 1,-77 91,53-70,-242 227,298-262,-15 1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1,'1'0,"-1"1,0-1,1 1,-1-1,0 0,0 1,1-1,-1 0,1 0,-1 1,0-1,1 0,-1 0,1 1,-1-1,1 0,-1 0,0 0,1 0,-1 0,1 0,-1 0,1 0,-109 137,-76 32,105-95,60-62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0,'44'91,"100"214,-54-126,-79-166,-1-5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2,5-1,4-1,2-2,1 0,0-2,1-1,-6-5,-1-1,-1-1,2 2,1 1,-4 2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30,'28'0,"16"0,3 0,0-5,-4-1,-4 0,-5 1,-2 1,-2 2,-7 1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8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0,'-38'117,"27"-94,-121 235,20-44,111-213,0 1,0 0,0-1,0 1,1 0,-1-1,1 1,-1 0,1 0,-1-1,1 1,0 0,0 0,0 0,0 0,0 0,1-1,-1 1,0 0,1 0,-1-1,1 1,0 0,0 0,0-1,-1 1,1-1,1 1,-1-1,0 1,0-1,0 0,1 1,-1-1,1 0,-1 0,1 0,-1 0,1 0,0-1,0 1,-1 0,1-1,0 1,0-1,-1 0,1 1,0-1,0 0,1 0,13 1,0 0,0-1,0-1,0-1,0 0,0-1,0 0,11-5,91-16,-100 18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5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0 283,'1'2,"1"0,-1 0,1 0,-1-1,1 1,0 0,0-1,-1 0,1 1,0-1,0 0,1 0,-1 0,0 0,0 0,0-1,1 1,-1-1,0 1,1-1,-1 0,0 0,1 0,-1 0,1 0,0 0,281 3,-221-14,-58 5</inkml:trace>
  <inkml:trace contextRef="#ctx0" brushRef="#br0" timeOffset="965.359">818 1,'-55'167,"-53"34,26-48,81-151,0 0,1 0,-1 0,1 0,-1 0,1 0,-1 1,1-1,0 0,0 0,0 0,1 1,-1-1,0 0,1 0,-1 0,1 0,0 0,0 0,0 0,0 0,0 0,0 0,0 0,1 0,-1-1,1 1,-1-1,1 1,0-1,-1 1,1-1,0 0,0 0,0 0,0 0,0 0,0-1,0 1,0 0,1-1,-1 0,0 1,2-1,28 3,1 0,-1-3,1 0,-1-2,6-2,79-22,-95 23</inkml:trace>
  <inkml:trace contextRef="#ctx0" brushRef="#br0" timeOffset="1536.696">1355 424,'-12'2,"1"0,0 1,0 0,0 1,0 0,1 1,0 0,0 1,0 0,0 0,1 1,0 0,1 1,-1 0,-4 7,9-13,2 1,-1 0,0 0,0 0,1 0,0 1,0-1,0 1,0-1,0 1,1 0,-1-1,1 1,0 0,0 0,1 0,-1 0,1 0,0 0,0 0,0 0,0 0,1 0,0 0,-1 0,2 0,-1 0,0-1,1 1,-1 0,1-1,0 1,1-1,-1 0,0 1,1-1,0 0,0-1,0 1,0 0,0-1,0 0,1 1,-1-2,1 1,-1 0,1-1,0 1,0-1,0 0,0 0,2 0,7-2,0 0,0-1,0-1,0 0,0-1,0 0,-1-1,0 0,0-1,0 0,-1-1,0 0,0-1,0 0,-1-1,6-8,-12 15,-1 0,0 0,0 0,0-1,-1 1,1-1,0 0,-1 0,0 0,0 0,0-1,0 1,0 0,-1-1,1 1,-1-1,0 0,0 1,0-1,-1 0,1 0,-1 1,0-1,0 0,0 0,-1 0,1 1,-1-1,0 0,0 0,0 1,-1-1,1 1,-1-1,0 1,0 0,0 0,0 0,0 0,-1 0,0 0,1 0,-1 1,0-1,0 1,0 0,-3-2,-123-5,114 9,-11 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0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563 367,'0'-2,"0"0,0-1,-1 1,1 0,-1 0,1-1,-1 1,0 0,0 0,0 0,0 0,0 0,0 0,-1 0,1 0,-1 1,1-1,-1 0,0 1,1 0,-1-1,0 1,0 0,0 0,0 0,0 0,-1 0,1 0,0 0,0 1,-2-1,-77-6,70 7,-8 1,1 0,-1 1,1 1,0 1,0 1,0 0,1 1,0 1,0 0,-6 5,20-11,1 0,-1 0,1 0,-1 0,1 1,0-1,-1 1,1-1,0 1,0 0,0 0,1 0,-1 0,0 0,1 1,-1-1,1 0,0 1,-1-1,1 1,1-1,-1 1,0 0,1-1,-1 1,1 0,0-1,-1 1,1 0,1-1,-1 1,0 0,1 0,-1-1,1 1,0-1,0 1,0-1,0 1,0-1,1 1,-1-1,1 0,0 0,-1 0,1 0,0 0,1 1,7 3,1-1,0 0,0 0,1-1,-1-1,1 0,0 0,0-1,1 0,4 1,-17-4,1 1,0 0,0 0,0 0,-1 0,1 0,0 0,0 0,0 0,0 0,-1 0,1 0,0 1,0-1,-1 0,1 0,0 1,0-1,-1 1,1-1,0 1,-1-1,1 1,-1-1,1 1,-1-1,1 1,-1 0,1-1,-1 1,1 0,-1-1,0 1,1 0,-1 0,0-1,0 1,1 0,-1 0,0 0,0-1,0 1,0 0,0 0,0 0,-1 0,1-1,0 1,0 0,0 0,-1-1,1 1,0 0,-1 0,-33 33,31-31,-231 174,226-170,0 0,1 0,-1 1,1 0,1 0,0 0,0 1,1 0,0 0,0 1,-1 5,4-11,1-1,0 1,0 0,0 0,1 0,-1 0,1 0,0 1,0-1,1 0,-1 0,1 0,0 0,0-1,0 1,1 0,-1 0,1 0,0-1,0 1,0-1,0 0,1 1,-1-1,1 0,0 0,0-1,0 1,0-1,4 3,5 2,0 0,0-1,1-1,0 0,0 0,0-1,1-1,-1 0,1-1,0-1,-1 0,1 0,0-2,0 1,0-2,6-1,-13 0,-1-1,1 1,-1-1,0-1,0 1,-1-1,1 0,-1 0,0 0,-1-1,1 0,-1 0,0 0,0 0,-1-1,0 0,0 1,-1-1,0 0,0 0,0-1,-1 1,2-2,5-14</inkml:trace>
  <inkml:trace contextRef="#ctx0" brushRef="#br0" timeOffset="419.964">479 0,'-10'14,"0"1,1 0,0 0,2 1,0 0,0 0,2 1,0 0,1 0,0 0,2 0,-1 14,-4 10,-28 179,-33 155,-1-119,28-86,27-103,7-51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71,'18'91,"31"157,35 84,-36-158,-48-174,0 1,0-1,0 1,1 0,-1-1,0 1,1-1,-1 1,0-1,1 1,-1-1,1 1,-1-1,1 1,-1-1,1 0,-1 1,1-1,-1 0,1 1,-1-1,1 0,0 0,-1 1,1-1,-1 0,1 0,0 0,-1 0,1 0,0 0,-1 0,1 0,0 0,-1 0,1-1,-1 1,1 0,0 0,-1 0,1-1,-1 1,1 0,0-1,-1 1,1-1,-1 1,0 0,1-1,-1 1,1-1,-1 1,0-1,1 1,-1-1,0 0,1 1,-1-1,0 1,0-1,0 0,1 1,-1-2,16-40,61-261,19-1,-91 289,11-26,-2 0,-1-1,-3-1,3-20,-13 50,-1 8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57,'5'0,"11"0,8 0,4-5,3-1,0-1,0 2,0 2,-1 1,-1 0,-5-3,-2-1,0 0,1 2,-8 1,-6 1</inkml:trace>
  <inkml:trace contextRef="#ctx0" brushRef="#br0" timeOffset="379.465">86 227,'-5'0,"3"0,7 0,7 0,7 0,5 0,2 0,3 0,0 0,1 0,-1 0,0 0,0 0,0 0,-5-5,-7-2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22,'19'-5,"1"0,-1 1,1 1,0 1,0 0,0 2,16 1,-34-1,0 0,1 1,-1-1,0 0,0 1,0-1,0 1,0 0,0-1,0 1,0 0,-1 0,1 1,0-1,0 0,-1 1,1-1,-1 1,1-1,-1 1,0-1,0 1,1 0,-1 0,0 0,-1 0,1 0,0 0,0 0,-1 0,0 0,1 0,-1 0,0 0,0 0,0 0,0 0,0 1,0-1,-1 0,1 0,-1 0,1 0,-1 0,0 0,0 0,0 0,-1 0,-62 89,-95 68,158-157,-1-1,1 1,-1 0,1-1,0 1,0 0,0 0,-1 0,2 0,-1 0,0 0,0 0,1 1,-1-1,1 0,0 0,0 0,0 1,0-1,0 0,0 0,0 1,1-1,-1 0,1 0,0 0,-1 0,1 0,0 0,0 0,0 0,1 0,-1 0,0 0,1-1,-1 1,1 0,0-1,-1 0,1 1,0-1,0 0,0 0,14 4,0-1,0-1,1 0,-1-1,1-1,0-1,-1 0,1-1,0-1,-1 0,0-2,1 1,11-6,61-43,-75 42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8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28,'90'-17,"34"6,-123 11,0 0,0 1,0-1,0 0,-1 0,1 0,0 1,0-1,0 1,0-1,-1 0,1 1,0-1,-1 1,1 0,0-1,-1 1,1 0,0-1,-1 1,1 0,-1-1,1 1,-1 0,0 0,1 0,-1 0,0-1,0 1,1 0,-1 0,0 0,0 0,0 0,0 0,0 0,0-1,0 1,-1 0,1 0,0 0,0 0,-1 0,1-1,0 1,-1 0,1 0,-1 0,1-1,-24 45,22-43,-40 49,36-46,1 0,-1 0,1 0,0 1,0 0,0 0,1 0,0 0,0 1,1-1,-1 1,2 0,-1 0,1 1,0-1,0 0,1 1,0-1,0 1,1-1,0 1,0-1,1 1,0 0,1-5,0 1,0-1,0-1,0 1,0 0,1 0,-1-1,1 0,-1 1,1-1,0 0,0 0,0-1,0 1,1 0,-1-1,0 0,1 0,-1 0,1 0,-1-1,1 1,-1-1,1 0,3 0,90-13,-74 6,-4 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0,'-219'286,"204"-267,-148 161,131-161,26-20</inkml:trace>
  <inkml:trace contextRef="#ctx0" brushRef="#br0" timeOffset="343.852">125 0,'34'62,"151"357,-162-373,-15-34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13,'-2'-13,"-3"35,1-5,-25 245,-26 85,-2-118,49-222,15-35,-2 10</inkml:trace>
  <inkml:trace contextRef="#ctx0" brushRef="#br0" timeOffset="432.992">443 239,'-46'22,"13"-7,0 2,1 0,1 3,0 0,-27 25,56-43,0-1,-1 1,1-1,0 1,0 0,0 0,0 0,0 0,0 0,1 0,-1 1,1-1,0 0,-1 1,1-1,0 1,0 0,1-1,-1 1,0 0,1-1,0 1,0 0,0 0,0-1,0 1,0 0,1 0,-1-1,1 1,0 0,-1-1,1 1,1-1,-1 1,0-1,1 1,-1-1,1 0,154 120,-88-11,-56-98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4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0,'-18'90,"-22"134,24-113,28-99,-2-13</inkml:trace>
  <inkml:trace contextRef="#ctx0" brushRef="#br0" timeOffset="294.914">0 451,'20'5,"20"2,8-1,6-1,-1-2,-6 0,-5-2,-6-1,-3 0,-3 0,-7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39:51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1129,'17'6,"0"-1,1-1,0 0,0-2,0 0,0-1,1 0,-1-2,0 0,0-1,0-1,0-1,0 0,-1-1,0-1,11-6,3-1,1-1,-2-2,0-1,-1-1,-1-2,-1-1,0-1,-2-1,0-1,198-241,-176 204,191-291,-215 312,3 1,0 1,3 2,12-12,-38 44,0 0,0 0,0 1,1-1,0 1,-1 0,1 0,0 1,1-1,-1 1,0 0,1 0,-1 0,1 0,-1 1,1 0,0 0,0 0,0 0,-1 1,1 0,0 0,0 0,0 1,0 0,0 0,-1 0,1 0,0 1,-1-1,1 1,-1 0,0 1,0-1,0 1,0 0,0 0,0 0,1 2,5 12,-1 0,-1 1,0 1,-1-1,-1 1,-1 0,-1 1,0-1,-2 1,1 10,4 39,-3 1,-2-1,-4 1,-3 0,-5 9,8-59,-2 1,0-1,-2 0,0 0,-1 0,-1-1,-1 0,-1-1,0 0,-1 0,-1-1,-1 0,0-2,-2 1,1-1,-2-1,0-1,0 0,-1-1,-1-1,0-1,-3 1,-21 2,0-1,-1-3,0-2,0-1,0-2,-1-2,1-2,-44-6,73 5,0 0,1 0,-1-1,1-1,-1-1,1 1,0-2,0 0,0-1,1 0,0-1,0 0,1-1,0 0,-3-3,2-3</inkml:trace>
  <inkml:trace contextRef="#ctx0" brushRef="#br0" timeOffset="601.598">2287 790,'17'412,"-14"-381,0-17,-1 1,-1 0,0-1,-1 1,0 0,-2 0,0-1,0 1,-1 0,-3 7,6-21,-1 0,1 1,0-1,0 0,-1 1,1-1,-1 0,1 0,-1 0,0 1,1-1,-1 0,0 0,0 0,0 0,0 0,0 0,0 0,0-1,0 1,0 0,0 0,0-1,-1 1,1-1,0 1,0-1,-1 0,1 1,0-1,-1 0,1 0,0 0,-1 0,1 0,0 0,-1 0,1 0,0-1,0 1,-1 0,1-1,0 1,0-1,-1 1,1-1,0 0,0 0,0 1,0-1,0 0,0 0,0 0,0 0,0 0,1 0,-1 0,0-1,1 1,-1 0,1 0,-1-1,-2-19,1 0,0 1,2-1,0 0,2 0,0 0,1 1,1-1,1 1,1 0,1 1,1-1,0 1,9-14,0-4,2 0,1 2,2 0,1 2,2 1,1 0,1 2,2 1,1 1,1 2,28-18,12 10,-69 34,-1-1,1 1,-1 0,1 0,0-1,-1 1,1 0,0 0,-1 1,1-1,-1 0,1 1,-1-1,1 0,-1 1,1 0,-1-1,1 1,-1 0,1 0,-1 0,0 0,0 0,0 0,1 0,-1 0,0 1,0-1,0 0,-1 1,1-1,0 0,0 1,-1-1,1 1,-1-1,1 1,-1 0,0-1,0 1,0-1,1 1,-2 0,1-1,0 2,-3 13,0-1,-1 0,0 0,-1-1,-1 0,0 1,-1-2,-1 1,0-1,-1 0,0-1,-1 0,0 0,-1-1,-1-1,1 0,-11 7,0 4,-129 114,100-100,38-25</inkml:trace>
  <inkml:trace contextRef="#ctx0" brushRef="#br0" timeOffset="1147.731">2739 1016,'20'-9,"0"-2,0 0,-1-2,0 0,-1-1,0-1,-2 0,0-1,13-17,-17 22,-2 0,1-1,-1 0,-1-1,0 0,-1 0,0-1,-1 0,-1 0,0-1,-1 0,-1 0,0 0,-1 0,0-1,-1-12,-2 26,0 0,0 0,0 0,0 0,0 0,-1 0,1 0,-1 0,0 0,0 0,0 0,1 0,-2 0,1 0,0 0,0 1,-1-1,1 0,-1 1,1-1,-1 1,1 0,-1-1,0 1,0 0,0 0,0 0,0 0,0 1,0-1,0 1,0-1,0 1,0-1,0 1,0 0,0 0,-1 0,-1 1,-79 29,75-24,0 1,0 1,0 0,1 0,0 0,1 1,0-1,1 2,-1-1,2 1,-3 5,6-13,-1 1,1 0,0 0,0 0,0 1,1-1,-1 0,1 0,0 0,-1 0,2 1,-1-1,0 0,0 0,1 0,0 0,0 1,0-1,0 0,0 0,0-1,1 1,0 0,-1 0,1-1,0 1,0-1,1 1,-1-1,0 0,1 0,-1 0,1 0,0-1,-1 1,1-1,0 1,0-1,2 1,13 2,0 0,0-1,0-1,0 0,1-1,-1-1,0-1,1-1,-1-1,0 0,13-5,-29 7,0 0,0 0,1 0,-1 0,0 0,0 0,1 1,-1-1,0 1,1-1,-1 1,0 0,1 0,-1 0,1 0,-1 1,0-1,1 1,-1-1,0 1,1 0,-1 0,0 0,0 0,0 0,0 0,0 1,0-1,0 1,0-1,-1 1,1 0,0 0,-1-1,0 1,1 0,-1 1,0-1,0 0,0 0,0 0,0 1,-1-1,1 1,-2 4,1 0,-1 0,-1 0,1 0,-1 0,-1 0,1 0,-1-1,0 1,-1-1,1 0,-1 0,0 0,-1 0,1-1,-1 1,2 0,-1 0,1 0,0 0,0 1,0-1,1 1,0 0,1-1,-1 1,1 0,0 6,6 4,5-4</inkml:trace>
  <inkml:trace contextRef="#ctx0" brushRef="#br0" timeOffset="1393.262">3416 790,'-19'39,"-12"21,1 7,9-10,8-13</inkml:trace>
  <inkml:trace contextRef="#ctx0" brushRef="#br0" timeOffset="1564.448">3359 396,'5'14,"1"5</inkml:trace>
  <inkml:trace contextRef="#ctx0" brushRef="#br0" timeOffset="1944.03">3529 988,'1'-15,"1"1,0 0,1 0,0 0,1 1,1-1,0 1,1 0,0 0,1 1,1-1,0 2,4-6,-11 15,0 0,1 0,-1 0,0 0,1 1,-1-1,1 0,-1 0,1 1,0-1,0 1,0 0,0 0,0-1,0 1,0 0,0 1,0-1,1 0,-1 1,0-1,0 1,1 0,-1-1,0 1,1 0,-1 1,0-1,1 0,-1 1,0-1,0 1,1 0,-1-1,0 1,0 0,0 0,0 1,0-1,0 0,0 1,-1-1,1 1,0 0,-1-1,2 2,54 115,-54-117,1 0,-1-1,1 1,-1-1,1 0,-1 0,0 0,1-1,-1 1,1-1,-1 0,0 0,1 0,-1 0,0 0,0-1,0 1,0-1,0 0,0 0,0 0,-1-1,1 1,-1 0,0-1,1 0,-1 1,0-1,-1 0,1 0,0 0,0-4,-1 6,79-122,-66 109,1 4</inkml:trace>
  <inkml:trace contextRef="#ctx0" brushRef="#br0" timeOffset="2467.483">4376 621,'-24'4,"0"1,0 1,1 2,0 0,1 1,0 1,0 2,1 0,-8 6,26-16,-1 0,1 0,-1 0,1 1,0-1,0 1,0 0,0 0,1 0,-1 0,1 0,-1 1,1-1,0 1,1-1,-1 1,1 0,-1 0,1-1,0 1,1 0,-1 0,1 0,-1 0,1 0,0 1,1-1,-1 0,1 0,0 0,0-1,0 1,0 0,1 0,-1 0,1-1,0 1,0-1,0 1,1-1,-1 0,1 0,0 0,0 0,3 2,-1-2,0 0,0 0,0 0,1 0,-1-1,1 0,0 0,-1-1,1 0,0 0,0 0,0 0,0-1,0 0,0 0,0-1,0 0,0 0,0 0,0-1,-1 1,1-1,5-3,2-2,1 0,-2-1,1 0,-1-1,0 0,-1-1,0 0,0-1,0-2,8-8,0 0,1 1,1 1,0 1,2 1,11-6,-32 22,0-1,0 1,1 0,-1 0,0 0,0 1,1-1,-1 0,0 1,1 0,-1-1,0 1,1 0,-1 0,1 0,-1 1,0-1,1 0,-1 1,0 0,1-1,-1 1,0 0,0 0,0 0,0 1,0-1,0 0,0 1,0 0,0-1,-1 1,1 0,0 0,-1 0,0 0,1 0,-1 0,0 0,0 0,0 0,-1 1,1-1,0 0,-1 1,0-1,1 0,-1 1,0-1,0 1,0 0,12 84,-4 1,-3 0,-5 0,-10 85,2-91,7-48,-3 0,-1-1,-1 1,-2-1,-7 18,-44 31,58-80,-1-1,0 1,1 0,-1-1,0 1,0-1,0 0,0 0,-1 0,1 0,0 0,0 0,-1 0,1-1,0 1,-1-1,1 0,-1 0,1 0,0 0,-1 0,1 0,-1 0,1-1,0 1,-1-1,1 0,0 0,0 0,0 0,-1 0,1 0,0-1,1 1,-1-1,0 1,0-1,0 0,0-1,-3-6,1-1,0 0,1 0,0-1,1 1,0 0,1-1,0 0,0 1,1-1,0 1,1-1,0 0,1 1,0-1,1 1,0 0,1 0,0 0,0 0,1 1,0 0,1 0,2-3,22-44,-16 32</inkml:trace>
  <inkml:trace contextRef="#ctx0" brushRef="#br0" timeOffset="3360.948">0 1496,'228'-44,"217"-15,359 37,442-70,-314 31,-71 57,-575-25,-231 34,-50 1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45,'-5'0,"-1"5,4-3,4-8,5-1,2-6,5 1,-6 1,-9 8,-8 5,-4 6,6 2,9-1,4-1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3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1,'5'4,"-3"7,2 1,6-1,1-7,4-5,-6-2,-4 5,-8 1,-4 6,5 0,2-5,2-4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0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141 303,'5'0,"58"1,-1-4,1-2,26-6,-72 8,1-1,-1-1,0 0,-1-1,1-1,-1 0,0-1,-1-1,0 0,0-2,-1 1,-1-2,1 0,5-8,-15 17,0-2,0 1,-1 0,1-1,-1 1,0-1,0 0,-1 0,0 0,0 0,0-1,0 1,-1-1,0 1,0-1,0 1,-1-1,0 1,0-1,0 0,-1 1,0-1,0 1,0-1,-1 1,1-1,-3-3,0 7,-1 1,1-1,0 1,-1 0,1 1,-1-1,1 1,-1 0,1 0,-1 0,1 0,-1 1,1 0,0 0,-1 0,1 0,0 1,0 0,0-1,0 2,0-1,0 0,0 1,1 0,-1 0,1 0,0 0,0 0,0 1,0 0,-16 17,0 2,2 0,0 1,2 1,1 0,0 1,2 0,2 1,0 1,2-1,0 2,2-1,-1 17,-27 195,31-186,-3 0,-2 0,-3-1,-1 0,-4-1,-1 0,-3-1,-9 15,24-56,0-1,0 1,-1-1,0-1,0 1,-1-1,-1 0,1 0,-1-1,0 0,-1 0,0-1,0 0,0-1,-1 0,1-1,-1 1,0-2,-1 1,1-2,-2 1,10-3,0 0,0 0,0 0,-1 0,1 0,0 0,0-1,0 1,0-1,0 0,0 1,-1-1,2 0,-1 0,0 0,0 0,0-1,0 1,1-1,-1 1,1-1,-1 1,1-1,-1 0,1 0,0 1,0-1,0 0,0 0,0 0,1 0,-1 0,0-1,1 1,0 0,-1 0,1 0,0 0,0-1,18-85,-9 74,1 0,0 0,2 0,-1 2,1-1,1 2,0-1,1 2,0 0,0 0,3 1,-8 3,-1 2,1-1,0 1,0 1,0 0,0 0,1 0,-1 1,1 1,0 0,0 0,-1 1,1 0,0 1,0 0,-1 0,1 1,-1 0,1 1,-1 0,0 0,0 1,0 1,-1-1,1 1,-1 1,0-1,2 3,12 15,-12-11,1-1,1 0,0-1,0 0,1-1,0 0,1-1,8 4,46 9,-50-21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24 847,'20'-11,"1"-2,-2 0,0-1,0 0,-2-2,0 0,0-1,-2-1,0 0,5-10,-18 26,-1 1,0 0,1 0,-1 0,0-1,0 1,0 0,0-1,0 1,0-1,0 0,-1 1,1-1,0 0,-1 1,0-1,1 0,-1 1,0-1,0 0,0 0,0 1,0-1,0 0,0 0,-1 0,1 1,0-1,-1 0,0 1,1-1,-1 1,0-1,0 0,0 1,0 0,0-1,0 1,0 0,-1-1,1 1,0 0,-1 0,1 0,-1 0,1 0,-1 1,0-1,1 0,-1 1,0-1,1 1,-1-1,0 1,0 0,-9 3,1 1,-1 0,1 1,0 1,0-1,0 1,1 1,0 0,0 0,1 1,0 0,0 0,1 1,-6 8,7-10,-1 1,2 0,-1 0,1 0,0 0,1 1,0 0,0 0,1 0,0 0,1 1,0-1,0 1,1-1,0 1,1 0,0 0,1-1,0 1,1 6,2-11,1 1,-1-1,1-1,0 1,0-1,1 0,-1 0,1 0,0-1,0 1,0-2,1 1,-1-1,1 0,-1 0,1 0,0-1,-1 0,1-1,0 1,0-1,16-2,1 0,-1-2,0 0,0-1,-1-2,0 0,0-2,0 0,7-5,15-10,-1-1,-1-2,-2-2,-1-2,-1-2,-2-1,-1-1,-2-2,6-11,-21 29,-1 0,-1-1,-1 0,-1-2,0 1,-2-2,-1 0,0 0,-2-1,-1 0,-1 0,0-1,-2 0,-1 0,-1-1,-2 1,0-1,-2 1,0-3,-27-50,26 76,1 0,0 0,-1 0,1 1,-1-1,1 1,-1-1,0 1,0-1,0 1,0 0,0 0,0 0,0 0,0 0,0 0,0 1,0-1,-1 1,1-1,0 1,0 0,-1 0,1 0,0 0,0 0,-1 1,1-1,0 1,0-1,-1 1,1 0,0 0,-1 0,-3 5,0-1,0 1,1 0,0 0,0 0,0 1,1 0,0 0,1 0,-1 0,1 1,0-1,1 1,0 0,0 0,1 0,0 0,0 0,1 0,0 0,-1 33,1 0,2-1,2 1,2-1,1 0,7 17,4 30,17 164,-37-173,2-78</inkml:trace>
  <inkml:trace contextRef="#ctx0" brushRef="#br0" timeOffset="301.5">504 312,'38'-5,"32"-2,10-4,-1 0,-8 1,-11 3,-12 3,-8 1,-7 2,-4 1,-2 0,-6 1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0,'5'7,"-1"1,-1-1,1 0,-1 1,-1 0,0 0,0 0,0 0,-1 0,0 0,0 0,-1 0,0 0,-1 6,1 1,-2 36,-3 0,-1-1,-3 0,-2 0,-3 2,4-15,-20 136,30-167,-1-3,0 0,0 0,0 0,1 0,-1 1,1-1,0 0,-1 0,2 0,-1 1,0-1,1 0,-1 0,1 0,0 0,0 0,0 0,0 0,1 0,-1 0,1 0,0 0,0-1,0 1,0-1,0 0,1 1,-1-1,0 0,1 0,0-1,-1 1,1 0,0-1,0 0,0 0,0 1,0-2,0 1,3 0,135-42,-124 33,0 1,0 1,1 0,0 1,0 1,0 1,3 0,5 3,-2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88,'-51'80,"50"-77,0-1,0 1,0-1,0 1,0 0,1-1,0 1,-1 0,1-1,0 1,0 0,0-1,1 1,-1 0,1-1,-1 1,1-1,0 1,0-1,0 1,0-1,1 1,-1-1,1 0,-1 0,1 0,0 0,0 0,0 0,0 0,0 0,0-1,2 2,-1-2,1 1,0-1,0 0,-1 0,1 0,0-1,0 1,0-1,0 0,0 0,0 0,0-1,0 1,0-1,0 0,-1 0,1 0,0-1,0 1,-1-1,1 0,-1 0,0 0,0-1,1 1,-1-1,-1 1,1-1,0 0,-1 0,1-1,0 0,2-2,-1 0,1-1,-1 1,0-1,-1 0,0 0,0 0,0 0,-1-1,0 1,0-1,-1 1,0-1,0 0,-1 1,0-5,-1 8,1-1,-2 1,1 0,0 0,-1 0,0-1,0 2,0-1,0 0,0 0,-1 1,0-1,0 1,0 0,0 0,0 0,-1 0,1 0,-1 1,0 0,0-1,0 1,0 1,0-1,0 1,-2-1,-15-3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0,'-3'6,"-1"0,1-1,0 2,1-1,0 0,0 0,0 1,1-1,0 1,0 0,0-1,1 1,0 1,-1 5,-1 236,31-9,-30-51,19-211,-9 4,1 1,1 0,1 0,0 1,1 1,1 0,1 1,-1 0,2 1,0 1,1 0,0 2,3-1,-17 8,0 1,0-1,0 1,1 0,-1 0,1 1,0-1,-1 1,1 0,0 0,0 0,0 0,0 1,0-1,0 1,-1 0,1 0,0 1,0-1,0 1,0 0,0 0,0 0,-1 0,1 1,0-1,-1 1,1 0,-1 0,0 1,0-1,0 1,0-1,0 1,0 0,-1 0,1 0,-1 0,0 1,0-1,0 1,0-1,0 7,0 0,-1 1,0-1,-1 0,0 0,0 0,-1 1,0-1,-1 0,0 0,-1 0,0 0,0-1,-1 1,-1-1,1 0,-1 0,-1-1,0 1,0-1,0 0,-1-1,-1 1,1-1,-1-1,0 0,0 0,-1 0,0-1,0 0,0-1,-1 0,1-1,-1 0,0 0,-5 0,11-3,0-1,0 0,0-1,0 1,0-1,0 1,1-1,-1 0,0-1,1 1,0-1,-1 1,1-1,0 0,0 0,1 0,-1-1,1 1,-1-1,1 1,0-1,0 0,1 0,-1 0,1 0,0 0,0 0,0 0,1 0,-1-1,1 1,0 0,0 0,0 0,1-1,0 1,0 0,0 0,0 0,4-16</inkml:trace>
  <inkml:trace contextRef="#ctx0" brushRef="#br0" timeOffset="497.159">593 762,'17'-2,"-1"0,0-1,0 0,-1-1,1-1,-1-1,0 0,0-1,0 0,-1-1,-1-1,1 0,9-9,-18 13,0 0,1-1,-1 1,-1-1,1 0,-1 0,0-1,-1 1,0-1,0 1,0-1,0 0,-1 0,-1-1,1 1,-1 0,0-1,-1 1,1 0,-2-1,1 1,-2-8,1 13,0 0,0 1,0-1,0 0,-1 0,1 0,0 1,-1-1,0 1,1-1,-1 1,0 0,0-1,1 1,-1 0,0 0,0 0,0 1,-1-1,1 0,0 1,0-1,0 1,0 0,-1 0,1 0,0 0,0 0,0 0,0 1,-1-1,0 1,-69 23,60-18,0 0,1 0,0 1,0 1,0 0,1 1,1-1,-1 2,2 0,-1 0,1 0,1 1,0 0,0 0,1 1,0 0,1 0,1 1,-1 3,6-8,0 0,0 0,1 0,0-1,1 1,0 0,0-1,0 0,1 0,0 0,0 0,1-1,0 1,0-1,1 0,0-1,0 1,0-1,0-1,1 1,0-1,0 0,0 0,0-1,0 0,1 0,0-1,-1 0,1 0,0-1,3 0,9 4,-9-1,0 1,1-2,0 0,-1 0,1-1,0 0,0-1,0-1,0 0,0 0,0-1,0-1,0 0,-1-1,1 0,-1 0,1-1,-1-1,0 0,-1-1,1 0,3-3,-3-3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1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224 511,'-10'14,"0"0,0 1,1 0,1 1,1 0,0 0,-4 14,0 0,-123 239,127-254,10-26,8-26,7-8,3 0,1 1,2 1,10-12,17-31,57-73,-107 158,0 1,0 0,0 0,0 0,0 0,0 0,0 0,0 0,0 0,0 0,-1 1,1-1,0 0,0 0,0 1,0-1,0 1,-1-1,1 1,0-1,0 1,-1-1,1 1,0 0,-1-1,1 1,-1 0,1 0,-1-1,1 1,-1 0,1 0,-1 0,0 0,1-1,-1 1,0 0,0 0,0 0,0 0,0 0,0 0,0 0,0 0,0 0,0 0,0 0,-1-1,1 1,0 0,-1 0,1 0,0 0,-1-1,1 1,-1 0,0 0,0 0,1 2,-1 47,10 109,-8-153,1-1,0 1,0 0,0 0,1-1,0 1,0-1,0 0,0 0,1 0,0 0,0-1,0 0,1 1,0-1,-1-1,1 1,1-1,-1 0,0 0,1 0,-1-1,1 0,0 0,2 0,-1 0,1-1,0 0,0 0,-1-1,1 0,0 0,0-1,-1 0,1 0,0-1,-1 0,1-1,-1 1,0-1,0-1,0 1,0-1,-1 0,1-1,-1 0,0 0,0 0,-1 0,4-5,-1 1,-1 0,0-1,0 0,-1 0,-1 0,1-1,-2 1,1-1,-2-1,1 1,-1 0,-1-1,0 0,-1 1,0-1,-1-9,0 19,0 1,0-1,0 1,0-1,0 1,0-1,0 1,0-1,-1 1,1-1,-1 1,1 0,-1-1,0 1,1-1,-1 1,0 0,0 0,0-1,0 1,0 0,0 0,0 0,0 0,-1 0,0 0,-4 6</inkml:trace>
  <inkml:trace contextRef="#ctx0" brushRef="#br0" timeOffset="731.872">1269 511,'-34'13,"1"1,1 1,0 2,1 1,1 2,1 1,1 1,-23 23,49-44,0 0,0 0,0 0,0 1,1-1,-1 0,0 1,0-1,1 1,-1 0,1 0,0-1,-1 1,1 0,0 0,0 0,0 0,0 0,1 1,-1-1,1 0,-1 0,1 1,-1-1,1 0,0 0,0 1,1-1,-1 0,0 0,1 1,-1-1,1 0,-1 0,1 0,0 0,0 0,0 0,1 0,-1 0,0 0,1 0,-1-1,1 1,-1 0,1-1,0 1,0-1,8 0,1 0,0-1,-1 0,1-1,-1 0,0-1,1 0,-1-1,0 0,0 0,0-1,-1 0,1-1,-1 0,0-1,0 0,-1 0,0-1,2-2,134-108,-144 116,1 0,-1 0,1 0,-1 0,1 0,0 0,-1 0,1 0,0 0,0 0,0 0,0 0,0 1,0-1,0 0,0 1,0-1,0 1,0-1,0 1,0-1,0 1,1 0,-1 0,0-1,0 1,0 0,1 0,-1 0,0 0,0 0,0 1,1-1,-1 0,0 1,0-1,0 0,0 1,0-1,0 1,0 0,0-1,0 1,0 0,0 0,0-1,0 1,0 0,-1 0,1 0,0 0,-1 1,6 97,3 12,-7-108,-1-1,0 1,0-1,1 1,-1-1,1 1,0-1,0 0,0 0,0 0,0 0,0 0,1 0,-1-1,1 1,-1-1,1 0,-1 1,1-1,0 0,-1-1,1 1,0 0,0-1,0 0,0 1,0-1,0 0,-1-1,1 1,0 0,0-1,0 0,0 1,2-2,92-46,-72 28,-1 0,-1-2,-1-1,-1 0,0-2,15-25,-12 15,-2-2,-1 0,-2-1,-1-1,-2-1,-2 0,-2-1,1-10,-2 5,-4 18,0 0,-2-1,-1 1,-2-1,0-16,-2 46,-1-1,1 0,-1 0,1 1,-1-1,1 0,-1 0,1 0,-1 0,1 0,-1 1,1-1,-1 0,1 0,-1 0,1 0,-1 0,1-1,-1 1,1 0,-1 0,1 0,0 0,-1 0,1-1,-1 1,1 0,-1 0,1-1,0 1,-1 0,1-1,-1 1,1 0,0-1,-1 1,1-1,0 1,0-1,-1 1,1 0,0-1,0 1,0-1,0 1,0-1,-1 1,1-1,0 1,0-1,0 1,0-1,0 1,1-1,-1 1,0-1,0 1,0-1,0 1,0-1,1 1,-1-1,-20 39,-13 123,28-137,2 1,1 0,1-1,1 1,1 0,3 19,33 180,-9-68,-28-157,-1 1,1 0,0 0,0 0,-1-1,1 1,0 0,0 0,0-1,-1 1,1 0,0-1,0 1,0 0,0-1,-1 1,1 0,0-1,0 1,0 0,0-1,0 1,0 0,0-1,0 1,0 0,0-1,0 1,0 0,0-1,1 1,-1 0,0-1,0 1,0 0,0-1,1 1,-1 0,0 0,0-1,0 1,1 0,-1 0,0-1,1 1,-1 0,0 0,0 0,1-1,-1 1,0 0,1 0,-1 0,0 0,1 0,-1 0,0 0,1 0,-1 0,1 0,-1 0,-5-18</inkml:trace>
  <inkml:trace contextRef="#ctx0" brushRef="#br0" timeOffset="985.535">1579 314,'43'0,"29"0,7 0,-6 0,-9 0,-12 0,-10 0,-6 0,-6 0,-7 0</inkml:trace>
  <inkml:trace contextRef="#ctx0" brushRef="#br0" timeOffset="1247.689">2229 427,'-1'40,"0"-20,0 0,1 0,1 0,1 0,0 0,2 0,0 0,2-1,0 0,5 11,-9-27,-1 0,1 0,-1-1,1 1,0 0,0-1,1 1,-1-1,0 0,1 1,-1-1,1 0,0-1,0 1,0 0,0-1,0 0,0 0,0 1,0-2,0 1,0 0,1-1,-1 1,0-1,1 0,-1 0,0-1,0 1,1-1,-1 1,0-1,0 0,0 0,0 0,0-1,0 1,0-1,0 1,0-1,-1 0,1 0,-1-1,1 1,-1 0,1-2,11-12,0 0,-1-1,-1-1,0 0,-2 0,0-1,-1-1,4-11,1-2,-4 12</inkml:trace>
  <inkml:trace contextRef="#ctx0" brushRef="#br0" timeOffset="1620.924">2708 737,'-3'-5,"1"0,0-1,1 1,-1-1,1 1,0-1,1 1,-1-1,1 0,0 0,1 1,-1-1,1 0,0 1,1-1,-1 1,1-1,0 1,1 0,-1 0,2-2,-2 2,14-33,2 1,2 0,1 2,16-19,-35 49,1 1,0 0,0 0,0 0,0 0,0 0,1 1,0-1,0 1,0 0,0 0,0 0,1 1,-1 0,1 0,-1 0,1 0,0 1,0-1,0 1,0 1,0-1,3 0,9 5</inkml:trace>
  <inkml:trace contextRef="#ctx0" brushRef="#br0" timeOffset="2314.725">3244 427,'-20'8,"1"0,0 2,0 0,1 1,0 1,1 0,0 2,1 0,1 0,0 2,1 0,0 1,-5 10,18-26,0 1,0-1,0 1,0-1,0 1,0 0,1-1,-1 1,1 0,-1 0,1-1,0 1,0 0,-1 0,1 0,1-1,-1 1,0 0,0 0,1 0,-1-1,1 1,-1 0,1 0,0-1,-1 1,1-1,0 1,0-1,0 1,0-1,1 1,-1-1,0 0,1 0,-1 1,1-1,-1 0,1 0,-1-1,1 1,0 0,-1 0,1-1,0 1,0-1,-1 0,1 1,0-1,0 0,0 0,8-1,0 0,0-1,0 0,0 0,0-1,0-1,-1 1,0-1,1-1,-1 0,-1 0,1-1,-1 0,0-1,-1 0,1 0,-1 0,0-1,-1 0,0 0,0-1,-1 0,0 0,0-1,38-47,-43 56,0 1,0-1,0 0,0 0,1 0,-1 1,0-1,1 0,-1 0,0 1,1-1,-1 0,1 1,-1-1,1 0,0 1,-1-1,1 1,-1-1,1 1,0-1,0 1,-1-1,1 1,0 0,0 0,-1-1,1 1,0 0,0 0,0 0,-1 0,1 0,0 0,0 0,0 0,0 0,-1 0,1 0,0 0,0 1,-1-1,1 0,0 1,0-1,-1 0,1 1,0-1,-1 1,1-1,0 1,-1-1,1 1,-1 0,1-1,-1 1,1 0,-1-1,1 1,-1 0,0 0,0 0,1-1,-1 1,0 0,0 0,-33 157,33-155,0 0,1-1,0 1,0 0,0 0,0 0,0-1,0 1,1 0,-1-1,1 1,0-1,0 0,0 0,0 1,0-1,0 0,0-1,1 1,-1 0,1-1,-1 1,1-1,0 0,0 0,-1 0,1 0,0 0,0-1,0 1,0-1,0 0,0 0,0 0,0 0,106-22,-62-3,-1-3,-1-1,-2-2,-1-2,16-18,-52 46,16-11,-1-1,-1 0,-1-2,-1 0,0-1,-1-1,-2 0,0-2,-1 0,-1 0,-1-1,-2 0,0-1,-1-1,2-14,-10 36,0 0,0 0,-1 0,1 0,-1 0,0-1,0 1,0 0,0 0,-1 0,0 0,1 0,-2 0,1 0,0 0,-1 0,0 0,0 0,0 1,0-1,-1 1,1-1,-1 1,0 0,0 0,0 0,0 1,0-1,-1 1,1 0,-1 0,0 0,0 0,0 0,0 1,0 0,0 0,-2 0,-6 2,0 2,0-1,1 2,-1-1,1 2,-1 0,1 0,1 1,-1 0,1 1,0 0,0 0,1 1,0 1,1-1,-1 1,2 1,-1 0,1 0,1 0,0 1,0 0,1 0,1 0,0 1,0-1,1 1,0 4,0 0,1 0,0 0,2 1,0-1,0 0,2 1,0-1,0 0,2 0,0 0,1-1,0 1,2-1,-1 0,2-1,0 0,1 0,0-1,1 0,0 0,3 1,4 7,1-2,1 0,0-1,2-1,-1-1,2 0,0-2,1-1,1 0,0-2,0-1,8 2,13 4,-27-10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0 820,'6'5,"-1"0,1 0,0 0,0-1,0 0,0 0,1-1,0 1,0-1,0-1,0 1,0-1,0 0,0-1,1 0,-1 0,1-1,-1 0,2 0,12-3,1 0,0-2,-1 0,0-2,0 0,-1-1,0-1,0-1,-1-1,-1 0,0-2,0 0,-1-1,8-9,10-4,-2-1,0-2,-2-2,-1-1,-2-1,-1-1,-2-1,9-19,-30 47,0 0,0 0,-1 0,-1 0,1 0,-1 0,-1-1,1 1,-2-1,1 0,-1 1,0-1,-1 0,0 1,0-1,-1 1,0-1,0 1,-1 0,0 0,-1 0,0 0,0 1,0 0,-1-1,0 1,-5-3,7 7,-1 1,0 0,0 1,0-1,0 1,0-1,0 1,0 0,0 1,0-1,-1 1,1 0,0 0,0 0,-1 0,1 1,0 0,0 0,0 0,0 0,0 1,0 0,0-1,0 1,-2 3,-86 69,81-60,0 0,1 1,1 0,0 0,1 1,1 0,0 1,1 0,1 0,0 0,2 0,0 1,1 0,0-1,2 1,0 0,1 0,1-1,0 1,1 0,1-1,1 0,1 0,0 0,5 8,-3-12,0 0,1 0,1-1,0 0,0-1,1 0,0-1,1 0,0-1,1 0,0-1,0 0,7 1,-9-2,0-1,1 0,0-1,0-1,0 1,0-2,1 0,0 0,0-2,-1 1,1-1,0-1,0-1,9 0,-4-6</inkml:trace>
  <inkml:trace contextRef="#ctx0" brushRef="#br0" timeOffset="487.944">904 763,'19'-5,"-1"0,0-1,0-1,-1 0,0-2,0 0,0-1,-2 0,1-2,7-6,-21 16,1 0,-1 0,1 0,-1 0,0 0,1-1,-1 1,-1-1,1 1,0-1,0 0,-1 0,0 1,1-1,-1 0,0 0,-1 0,1-1,0 1,-1 0,0 0,0 0,0 0,0-1,0 1,-1 0,1 0,-1 0,0 0,0 0,0 0,0 0,-1 0,1 0,-1 0,1 1,-1-1,0 1,0-1,0 1,-1 0,1-1,0 1,-3-1,-4 2,0 0,0 0,0 0,0 1,-1 1,1 0,0 0,0 0,0 1,0 1,0-1,0 2,1-1,0 1,-1 0,1 1,1 0,-1 0,1 1,0 0,0 0,0 0,1 1,0 0,0 1,1-1,0 1,0 0,1 0,0 1,2-5,0 0,0 0,0 0,0 0,1 0,0 0,0 0,0 0,0 1,1-1,0 0,0 0,0 1,0-1,1 0,-1 0,1 1,0-1,0 0,1 0,-1 0,1 0,0 0,0 0,0-1,1 1,-1-1,1 1,0-1,0 0,2 2,3 1,-1 0,1 0,1 0,-1-1,1-1,0 0,0 0,0 0,0-1,1 0,-1-1,1 0,5 0,130-3,-121 0</inkml:trace>
  <inkml:trace contextRef="#ctx0" brushRef="#br0" timeOffset="890.735">1242 876,'29'-29,"-2"-1,-2-2,0 0,-2-2,8-18,-31 52,0-1,0 0,0 0,0 0,0 0,0 1,0-1,0 0,0 0,1 0,-1 1,0-1,0 0,1 0,-1 1,0-1,1 0,-1 1,1-1,-1 0,1 1,-1-1,1 1,0-1,-1 1,1-1,0 1,-1-1,1 1,0-1,-1 1,1 0,0 0,0-1,0 1,-1 0,1 0,0 0,0 0,0 0,-1 0,1 0,0 0,0 0,0 0,-1 0,1 1,0-1,0 0,-1 0,1 1,0-1,0 1,-1-1,1 1,0-1,-1 1,1-1,-1 1,1-1,-1 1,1 0,-1-1,1 1,-1 0,7 33,-8-31,0 1,1-1,0 1,0-1,0 1,0-1,1 1,-1-1,1 1,0-1,0 1,0-1,0 0,1 1,-1-1,1 0,0 0,0 0,0 0,0-1,1 1,-1-1,1 1,-1-1,1 0,0 0,0 0,0 0,0 0,0-1,1 1,-1-1,0 0,1 0,-1 0,1 0,-1-1,1 0,-1 1,1-1,8-5,0 1,-1-1,0-1,0 0,0-1,-1 0,0-1,0 0,-1 0,0-1,0 0,5-8,18-16,24-11,-31 31</inkml:trace>
  <inkml:trace contextRef="#ctx0" brushRef="#br0" timeOffset="1903.091">2089 537,'-19'7,"0"0,1 2,-1 0,2 1,0 1,0 1,1 0,0 1,1 1,1 0,0 1,1 1,0 0,-4 8,17-22,-1 0,0 0,1 1,-1-1,1 0,-1 0,1 1,0-1,0 0,0 1,1-1,-1 0,0 0,1 1,-1-1,1 0,0 0,0 0,0 0,0 0,0 0,0 0,1 0,-1 0,1 0,-1-1,1 1,-1-1,1 1,0-1,0 0,0 1,0-1,0 0,0 0,0 0,0-1,0 1,1 0,-1-1,0 0,0 1,1-1,-1 0,0 0,0 0,1 0,-1-1,0 1,0-1,1 1,-1-1,0 0,0 0,0 0,0 0,0 0,0 0,0 0,1-2,118-76,-48 23,-71 54,0 0,0 1,0-1,0 1,0 0,1-1,-1 1,1 0,-1 0,1 1,-1-1,1 0,-1 1,1 0,0-1,-1 1,1 0,0 0,-1 1,1-1,0 0,-1 1,1 0,-1 0,1-1,-1 1,1 1,-1-1,0 0,0 1,1-1,-1 1,0 0,0-1,0 1,-1 0,1 0,0 0,-1 1,1-1,-1 0,0 0,0 1,1 1,3 20,0 0,-2 1,-1 0,0 0,-2-1,-1 1,-1 0,-1 0,-2-1,-1 5,-1 18,-3-1,-1 1,-2-2,-3 1,-1-2,-3-1,-12 21,30-59,-1 0,0 0,0-1,0 1,0-1,-1 1,0-1,1 0,-2 0,1-1,0 1,-1-1,0 0,1 0,-1-1,0 0,0 1,-1-1,1-1,0 1,-1-1,1 0,-1 0,-3-1,7 0,1-1,-1 1,0-1,0 0,1 0,-1 0,0 0,1 0,-1 0,1-1,-1 1,1 0,0-1,-1 1,1-1,0 1,0-1,0 0,0 1,0-1,1 0,-1 0,1 1,-1-1,1 0,-1 0,1 0,0 0,0 0,0 0,0 0,0 0,0 0,1 1,-1-1,1 0,0-1,23-72,1 29,2 1,2 1,2 2,24-25,-42 51,112-135,112-80,-229 223,0-1,-1 0,0 0,-1-1,1 1,-2-1,0-1,0 1,0-1,-2 0,1 0,-1 0,-1-1,0 1,-1-1,0-5,10-124,44-86,-55 228,-1-1,0 1,1-1,-1 0,0 1,0-1,1 0,-1 0,0 1,0-1,1 0,-1 0,0 0,0 0,1 0,-1 0,0 0,0 0,0 0,1-1,-1 1,0 0,1 0,-1-1,0 1,0 0,1-1,-1 1,1-1,-1 1,0-1,1 1,-1-1,1 0,-1 1,1-1,-1 1,1-1,0 0,-1 1,1-1,0 0,-1 0,1 1,0-1,0 0,0 0,0 1,0-1,0 0,0 0,0 0,0 1,0-1,0 0,0 0,1 1,-1-1,0 0,0 0,1 1,-1-1,-8 13,-1 1,2 0,0 1,0-1,1 1,1 0,0 1,1 0,1-1,-1 12,-11 279,-3-39,8-205,4-55</inkml:trace>
  <inkml:trace contextRef="#ctx0" brushRef="#br0" timeOffset="2201.683">2259 396,'43'-10,"29"-7,6-6,-4 0,-11 5,-11 1,-9 2,-8 5,-9-1,-5 1,-5-2,-6 0</inkml:trace>
  <inkml:trace contextRef="#ctx0" brushRef="#br0" timeOffset="2617.583">2879 0,'-61'316,"35"-65,15-181,7-57,1 0,1 0,1 0,0 1,0-1,1 0,1 0,2 12,-3-24,0 1,0 0,1-1,-1 1,1-1,0 1,-1 0,1-1,0 1,0-1,0 0,0 1,0-1,0 0,0 1,0-1,0 0,1 0,-1 0,1 0,-1 0,0-1,1 1,0 0,-1-1,1 1,-1-1,1 1,0-1,-1 0,1 1,0-1,-1 0,1 0,0 0,-1-1,1 1,0 0,-1-1,1 1,0-1,-1 1,1-1,-1 0,1 0,-1 1,1-2,68-49,-16-5,-42 42,1 0,0 0,1 1,0 1,1 0,1 1,7-4,-22 15,1-1,-1 0,0 0,1 1,-1-1,1 0,-1 1,1 0,-1-1,1 1,0 0,-1 0,1 0,-1 0,1 0,0 0,-1 0,1 0,-1 1,1-1,-1 1,1-1,-1 1,1-1,-1 1,0 0,1 0,-1 0,0 0,1 0,-1 0,0 0,0 0,0 0,0 1,0-1,0 0,-1 1,1-1,0 1,-1-1,1 1,-1-1,1 1,-1-1,0 1,1-1,-1 1,0 0,0 0,-3 84,-12-1,17-66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1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763 203,'0'17,"-1"430,-27-204,5-129,20-91</inkml:trace>
  <inkml:trace contextRef="#ctx0" brushRef="#br0" timeOffset="316.715">339 259,'43'-14,"39"-10,14-1,1 4,-7 6,-13 5,-11-1,-11 2,-11 3,-7 1,-6 3,-3 0,-2 2,-5 5,-1 2,-5 0</inkml:trace>
  <inkml:trace contextRef="#ctx0" brushRef="#br0" timeOffset="716.225">1440 428,'-19'26,"1"1,1 1,2 1,1 0,1 1,1 1,2 0,1 0,-5 32,13-59,-1 0,1 0,0 1,0-1,0 0,0 1,1-1,0 1,0-1,0 1,1-1,-1 1,1-1,0 0,0 1,1-1,-1 0,1 0,0 0,0 0,0 0,1 0,-1 0,1-1,0 1,0-1,0 0,0 0,1 0,-1 0,1-1,0 1,0-1,4 2,1-4,1 0,-1-1,1 0,-1 0,0-1,0 0,1 0,-1-1,-1-1,1 1,0-2,-1 1,0-1,0 0,0-1,-1 1,0-2,0 1,0-1,-1 0,0 0,0-1,-1 0,0 0,0 0,-1 0,0-1,0 0,-1 0,-1 0,1 0,0-6,0-6,0 1,-1-1,-1 0,-1 0,-1 0,-1 0,-1 0,-2-6,3 21,1 0,-1 1,0-1,-1 1,1-1,-1 1,0 0,-1 0,1 1,-1-1,0 0,0 1,0 0,-1 0,1 0,-1 1,0 0,0 0,0 0,0 0,-1 1,1 0,-1 0,0 0,1 1,-1 0,0 0,0 0,0 1,0-1,0 2,0-1,1 1,-1 0,0 0,0 0,0 1,1 0,-1 0,1 0,0 1,-1 0,1 0,0 0,-1 2,-16 16,3 0</inkml:trace>
  <inkml:trace contextRef="#ctx0" brushRef="#br0" timeOffset="1152.075">1920 428,'-11'13,"1"0,0 1,1 0,0 1,1 0,1 1,0-1,1 1,1 1,1-1,0 1,1-1,1 1,0 0,1 0,1 0,1 1,-1-15,1 0,-1 0,1 0,-1 0,1-1,0 1,0 0,0 0,1-1,-1 1,0-1,1 1,0-1,0 0,0 1,0-1,0 0,0 0,0 0,1-1,-1 1,0 0,1-1,0 0,-1 0,1 1,0-2,0 1,0 0,-1 0,1-1,0 0,0 1,0-1,0 0,2-1,4 0,0 0,0-1,0-1,0 1,0-2,0 1,-1-1,0 0,0-1,0 0,1-1,16-13,-2 0,0-2,-1-1,-1-1,-2 0,0-1,-1-2,-2 0,0 0,-2-2,-1 1,-1-2,-2 0,-1 0,-1-1,-1 0,-2 0,-1-1,-1 1,-2-1,-2-25,2 51,-1 0,0 0,0 0,-1 0,0 0,0 0,0 0,0 1,-1-1,0 0,0 0,0 1,0-1,-1 1,0 0,1 0,-2 0,1 0,0 0,-1 1,0 0,0-1,0 1,0 1,0-1,-1 0,1 1,-1 0,1 0,-1 1,0-1,0 1,0 0,0 0,0 1,0-1,0 1,0 0,0 0,0 1,0 0,0 0,0 0,0 0,0 1,1 0,-3 1,-7 9,1 1,1 0,0 1,1 1,0 0,1 0,1 1,0 0,1 1,1 0,0 0,2 1,0-1,1 1,0 0,2 0,0 1,1-11,0 1,1-1,0 0,0 1,1-1,0 1,0-1,1 0,0 0,0 0,1 0,0 0,1 0,-1-1,2 0,-1 1,1-1,0-1,0 1,1-1,0 0,0 0,0-1,5 4,68 45,-53-40</inkml:trace>
  <inkml:trace contextRef="#ctx0" brushRef="#br0" timeOffset="2136.025">2709 343,'-22'13,"0"0,1 2,0 0,1 1,1 1,0 1,2 1,0 0,1 1,1 1,1 0,-8 17,20-36,1 1,0 0,0 0,0-1,0 1,1 0,-1 0,1 0,-1 0,1-1,0 1,0 0,1 0,-1 0,0 0,1 0,0 0,0-1,0 1,0 0,0 0,0-1,1 1,-1-1,1 1,0-1,-1 0,1 0,0 0,0 0,1 0,-1 0,0 0,1-1,-1 1,1-1,0 0,-1 1,1-1,0-1,0 1,-1 0,1-1,0 1,0-1,0 0,0 0,0 0,0 0,0 0,0-1,11-2,0-1,0-1,0 0,-1-1,1 0,-1-1,-1-1,0 0,0 0,0-1,-1-1,0 0,-1 0,0-1,-1-1,0 1,-1-1,0-1,0-2,5-2,-13 15,1 1,0-1,-1 1,1-1,0 1,0-1,0 1,0-1,0 1,0 0,0 0,0 0,1-1,-1 1,0 0,1 0,-1 1,1-1,-1 0,1 0,-1 1,1-1,-1 1,1-1,0 1,-1 0,1 0,0 0,-1 0,1 0,0 0,-1 0,1 0,0 1,-1-1,1 0,0 1,-1 0,1-1,-1 1,1 0,-1 0,0 0,1 0,-1 0,0 0,1 0,-1 0,0 1,0-1,0 0,0 1,18 40,22 33,-40-73,1-1,0 1,0 0,0 0,0-1,0 1,0-1,1 0,-1 0,0 0,1 0,-1 0,1 0,-1 0,1-1,-1 1,1-1,-1 0,1 0,0 0,-1 0,1 0,-1-1,1 1,0-1,-1 0,0 1,1-1,-1 0,1-1,9-5,0-2,-1 0,0 0,0-1,-1 0,-1-1,1 0,-2-1,1 1,-2-2,0 1,0-1,-1 0,-1-1,0 1,0-4,0 6,1 48,-7-31,0 0,0 1,0-1,1 1,0-1,0 1,0-1,1 1,0-1,1 1,-1-1,1 0,0 0,1 1,-1-1,1-1,0 1,1 0,0-1,-1 0,2 0,-1 0,1 0,-1-1,1 1,0-1,1-1,-1 1,1-1,2 2,-2-6,1 0,-1 0,0 0,1 0,-1-1,0 0,0-1,0 1,0-1,-1 0,1-1,-1 1,0-1,1 0,-2 0,1-1,0 0,-1 1,0-2,0 1,-1 0,1-1,-1 1,0-1,-1 0,1 0,-1-1,15-20,107-187,-125 213,1 0,0 0,0 0,0 1,0-1,0 0,0 0,0 0,0 1,1-1,-1 0,0 0,0 1,1-1,-1 0,0 0,1 1,-1-1,1 0,-1 1,1-1,-1 1,1-1,-1 1,1-1,0 1,-1-1,1 1,0-1,-1 1,1 0,0-1,0 1,-1 0,1 0,0-1,0 1,-1 0,1 0,0 0,0 0,0 0,-1 0,1 0,0 0,0 1,0-1,-1 0,1 0,0 1,0-1,-1 0,1 1,0-1,-1 1,1-1,-1 1,1-1,0 1,-1-1,1 1,-1 0,1-1,-1 1,0 0,1 0,9 201,4-61,-5 0,-7 1,-6-1,-6 1,-17 70,22-183,-1 0,-1-1,-2 0,-1 0,-1-1,-2 0,0-1,-2 0,0-1,-2-1,-1-1,-3 2,19-21,-1 0,0 0,0-1,-1 1,1-1,-1 0,1 0,-1 0,0-1,0 1,0-1,0 0,-1 0,1-1,-1 1,1-1,-1 0,1 0,-1 0,0-1,1 1,-1-1,0 0,0-1,1 1,-1-1,1 0,-1 0,0 0,1-1,0 0,-1 0,1 0,0 0,0 0,0-1,0 0,1 0,-2-1,-1-8,0 0,0-1,1 0,1-1,0 1,1-1,1 1,0-1,0 0,2 0,-1 0,2 0,1-8,-2 1,1-10,2 0,0-1,2 2,2-1,1 1,1 0,1 0,2 1,1 1,2-3,5-8,-9 14,2 0,0 1,2 0,1 1,15-18,-8 19</inkml:trace>
  <inkml:trace contextRef="#ctx0" brushRef="#br0" timeOffset="2589.021">0 1501,'1830'-319,"-1646"284,1167-206,-666 127,-573 90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112 498,'-6'2,"0"0,0 0,0 0,0 1,0 0,1 1,-1-1,1 1,0 0,0 0,0 0,1 1,-1 0,1 0,0 0,1 0,-1 1,1-1,0 1,0 0,1 0,0 0,0 0,0 1,1-1,0 0,0 1,1-1,0 1,0-1,0 1,1-1,-1 0,2 1,0 4,3-7,-1 1,1-1,0 0,0 0,1 0,-1-1,1 1,0-2,0 1,0 0,0-1,0 0,0-1,1 1,-1-1,1-1,-1 1,1-1,-1 0,0 0,1-1,-1 0,1 0,-1-1,0 1,0-1,1-1,-1 1,-1-1,6-3,0-2,0 1,-1-1,-1-1,1 0,-1 0,-1-1,0 0,0-1,-1 0,0 0,-1 0,-1-1,1 0,-2 0,0 0,0-1,-1 1,1-13,-3 18,-1 0,0 0,0 1,0-1,-1 0,0 0,-1 0,1 1,-1-1,-1 1,1-1,-1 1,0 0,0 0,-1 0,0 0,0 1,0 0,-1-1,0 2,0-1,0 0,0 1,-1 0,1 0,-1 1,0-1,-1 2,1-1,0 0,-1 1,0 0,22-1,0 0,0-1,0-1,-1 0,0-1,0-1,-1 0,1 0,8-8,-11 7,1-1,-1 1,0-2,-1 0,0 0,-1-1,0 0,-1 0,0-1,-1 0,0-1,-1 0,0 0,-1 0,0 0,-1-1,-1 0,0 0,-1 0,-1 0,0-3,17 112,118 284,-116-305,-3 1,-4 0,-3 1,-3 1,-4-1,-2 1,-8 42,4-94,-1 0,-1-1,-1 1,-2-1,0-1,-3 4,8-19,-1 0,0 0,0 0,-1-1,0 0,0 0,0 0,-1 0,0-1,-1 0,0-1,0 1,0-1,0 0,-1-1,1 0,-1 0,0-1,-2 1,4-3,0 0,0-1,0 0,-1 0,1-1,0 1,0-1,0-1,0 1,0-1,0 0,0 0,1-1,-1 1,1-1,0-1,-1 1,1-1,1 0,-1 0,1 0,-1-1,1 1,0-1,1 0,-1 0,1-1,0 1,1-1,-1 1,1-1,0 0,0 0,1 0,0 0,0 0,0 0,1 0,0-3,-3-17,1 0,2-1,0 1,2 0,1 0,1 0,1 0,1 0,2 1,0 0,2 1,0 0,2 0,5-6,100-135,-94 141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0,'-5'5,"4"7,6 5,2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0:32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81,'-3'-5,"-1"1,0 0,0 0,-1 1,1-1,-1 1,0 0,0 0,0 0,0 1,0-1,0 1,-1 1,1-1,-1 1,1 0,-1 0,0 1,1-1,-1 1,0 0,0 1,1 0,-1-1,1 2,-1-1,1 1,-1 0,1 0,0 0,0 1,0 0,0 0,0 0,1 0,-1 1,-2 3,4-6,0 0,0 1,0-1,1 1,-1-1,1 1,-1 0,1 0,0 0,-1 0,1 0,0 1,0-1,1 1,-1-1,0 1,1 0,0-1,0 1,-1 0,2 0,-1 0,0 0,1 0,-1 0,1 0,0 0,0 0,0 0,0 1,1-1,-1 0,1 0,0 0,-1 0,1-1,1 1,0 3,5 0,1-1,-1 1,1-1,0-1,0 1,0-1,1-1,0 0,-1 0,1 0,8 0,-10-2,1 1,-1 0,0 0,1 0,-1 1,0 0,-1 0,1 1,0-1,-1 2,0-1,0 1,0 0,-1 0,0 0,4 5,-8-8,1 1,-1 0,0-1,1 1,-1 0,0-1,0 1,-1 0,1 0,-1 0,1 0,-1 0,0 0,0 0,0 0,-1-1,1 1,-1 0,1 0,-1 0,0 0,0 0,0-1,-1 1,1-1,-1 1,1-1,-1 1,0-1,0 0,0 0,0 0,0 0,0 0,-1 0,-1 0,-3 4,-1-1,0-1,-1 0,1 0,-1 0,0-1,0 0,0-1,0 0,0-1,-2 1,-127 18,137-21,0 0,0 0,0 0,0 0,1 0,-1-1,0 1,1 0,-1 0,1 0,-1-1,1 1,-1 0,1-1,0 1,0 0,0-1,0 1,0 0,0-1,0 1,0 0,0-1,1 1,-1 0,0-1,1 1,-1 0,1 0,0 0,-1-1,1 1,0 0,0 0,0 0,0 0,0 0,0 0,0 0,0 1,0-1,0 0,0 1,0-1,1 0,-1 1,1-1,12-10</inkml:trace>
  <inkml:trace contextRef="#ctx0" brushRef="#br0" timeOffset="701.663">601 137,'-30'373,"28"-349,-2 0,0-1,-1 1,-2-1,0 0,-1 0,-5 6,13-30,0 0,0 1,-1-1,1 0,0 1,-1-1,1 0,0 1,-1-1,1 1,-1-1,1 1,-1-1,0 1,1-1,-1 1,1 0,-1-1,0 1,1 0,-1-1,0 1,1 0,-1 0,0 0,1-1,-1 1,0 0,0 0,1 0,-1 0,0 0,0 1,1-1,-1 0,0 0,1 0,-1 1,0-1,1 0,-1 1,0-1,1 0,-1 1,1-1,-1 1,1-1,-1 1,1-1,-1 1,1-1,-1 1,1 0,0-1,-1 1,1 0,0-1,0 1,-1 0,1-1,0 1,0-21,2 0,0 0,1 0,1 0,1 0,1 1,0 0,1 0,2 0,0 1,0 0,2 1,0 0,12-13,-8 7,3-7,2 0,2 2,0 0,2 2,1 1,1 0,1 2,1 1,1 1,3 0,-30 19,0 0,0 0,0 0,1 1,-1-1,0 0,0 1,1-1,-1 1,1 0,0 0,-1 0,1 0,0 0,-1 1,1-1,0 1,0 0,0 0,0 0,-1 0,1 0,0 1,0-1,-1 1,1 0,0-1,0 1,-1 1,1-1,-1 0,1 0,-1 1,0 0,0-1,1 1,-1 0,0 0,0 0,-1 0,1 1,0-1,-1 0,0 1,1-1,-1 1,0 0,0-1,0 1,0 0,-2 14,-1 0,0-1,-1 0,-1 1,-1-1,0-1,-1 1,-5 8,4-5,4-12,0 0,0 0,0-1,-1 1,0-1,0 0,-1 0,0 0,0-1,0 0,0 0,-1 0,0-1,0 1,0-1,-1-1,1 1,-1-1,0 0,0-1,0 0,0 0,-1 0,1-1,0 0,-5 0,2 0,1-1,0 0,-1 0,1 0,0-2,-1 1,1-1,0 0,0-1,0 0,0-1,-15-8</inkml:trace>
  <inkml:trace contextRef="#ctx0" brushRef="#br0" timeOffset="11237.769">1221 24,'-11'109,"6"-84,0-1,1 1,1-1,2 1,0 0,3 20,-2-45,1-1,-1 1,0 0,0 0,1 0,-1-1,0 1,0 0,1 0,-1 0,0 0,0 0,1 0,-1 0,0-1,1 1,-1 0,0 0,0 0,1 0,-1 0,0 0,1 0,-1 1,0-1,1 0,-1 0,0 0,0 0,1 0,-1 0,0 0,0 1,1-1,-1 0,0 0,0 0,1 1,-1-1,0 0,0 0,0 1,0-1,1 0,-1 0,0 1,0-1,0 0,0 0,0 1,0-1,0 0,0 1,0-1,0 0,0 0,0 1,0-1,0 0,0 1,0-1,0 0,11-23,22-117,-32 129,1-1,0 1,1 0,0 0,1 0,0 0,0 1,1 0,1 0,0 0,0 0,1 1,0 0,1-1,-6 9,0 0,-1 0,1 0,0 1,0-1,-1 1,1-1,0 1,0 0,0-1,-1 1,1 0,0 0,0 0,0 1,0-1,0 0,-1 1,1-1,0 1,0-1,-1 1,1 0,0 0,-1 0,1 0,-1 0,1 0,-1 0,0 1,1-1,-1 0,0 1,0-1,0 1,0-1,0 2,8 13</inkml:trace>
  <inkml:trace contextRef="#ctx0" brushRef="#br0" timeOffset="11687.699">1674 110,'0'4,"0"8,0 5,0 5,-5 3,-2 3,1 1,1 0,-3-4,-1-2,2-10,2-7</inkml:trace>
  <inkml:trace contextRef="#ctx0" brushRef="#br0" timeOffset="12583.71">1814 335,'124'-246,"-123"246,0 0,-1-1,1 1,0 0,-1-1,1 1,0 0,0 0,-1-1,1 1,0 0,-1 0,1 0,0 0,0 0,-1 0,1 0,0 0,0 0,-1 1,1-1,0 0,-1 0,1 1,0-1,-1 0,1 1,0-1,-1 1,1-1,-1 1,1-1,-1 1,1-1,-1 1,1-1,-1 1,1 0,-1-1,0 1,1 0,-1-1,0 1,0 0,0 0,1-1,-1 1,0 0,0 0,0-1,0 1,0 0,0 0,0-1,-1 1,1 0,0-1,0 2,14 54,-13-49,0 1,-1 0,1 0,0-1,1 1,0-1,0 1,0-1,1 0,0 0,1 0,0 0,0 0,0-1,1 0,4 6,-4-12,0 0,-1 0,1-1,0 1,-1-1,1 0,0 0,-1 0,1-1,-1 0,0 0,1 0,-1 0,0-1,0 1,-1-1,1 0,0 0,-1-1,0 1,0-1,0 0,0 1,0-1,1-4,19-25,-2-1,-2 0,-1-2,11-29,-26 58,7-18</inkml:trace>
  <inkml:trace contextRef="#ctx0" brushRef="#br0" timeOffset="13287.955">2746 53,'-10'-3,"1"1,-1 0,1 1,-1 0,0 0,1 1,-1 0,0 1,0 0,1 0,-1 1,1 0,-1 1,1 0,0 1,0 0,1 0,-1 1,1 0,0 0,0 1,0 0,1 0,0 1,0 0,1 0,0 1,0 0,0 0,1 1,0 1,1 0,0-1,1 1,0 0,0 1,1-1,1 0,-1 1,2-1,0 1,0-1,1 1,1 7,-2-16,0 1,0-1,1 1,-1 0,1-1,0 1,0-1,0 1,0-1,0 0,0 1,1-1,-1 0,1 0,0 0,-1 0,1 0,0 0,0-1,0 1,0-1,1 1,-1-1,0 0,1 0,-1 0,1 0,-1 0,1 0,-1-1,1 1,-1-1,1 0,0 0,-1 0,1 0,-1 0,2 0,96-36,-81 21,-1 0,-1-2,0 0,-1-1,-1 0,-1-2,0 1,9-22,42-33,-64 74,0-1,-1 1,1-1,0 1,0-1,0 1,0-1,-1 1,1 0,0-1,0 1,0 0,0 0,0 0,0 0,0 0,0 0,0 0,0 0,0 0,0 1,-1-1,1 0,0 0,0 1,0-1,0 1,0-1,-1 1,1-1,0 1,0-1,-1 1,1 0,0-1,-1 1,1 0,-1 0,1-1,-1 1,1 0,-1 0,1 0,-1 0,0-1,0 1,1 0,-1 0,0 0,0 0,0 0,0 0,0 0,0 0,5 60,-5-55,-4 464,3-449,0 1,-2-1,-1 1,0-1,-2 0,0 0,-2-1,0 0,-1 0,-1-1,-1 0,0-1,-13 15,19-27,1-1,-1 0,0-1,-1 1,1-1,-1 0,0 0,0-1,0 1,0-2,-1 1,1 0,-1-1,0-1,0 1,1-1,-1 0,0 0,0-1,0 0,0 0,0-1,0 0,0 0,0-1,0 1,1-1,-1-1,1 0,-1 1,1-2,-2 0,5-3,0 1,0-1,0 0,1 0,0 0,0 0,1 0,-1 0,2-1,-1 1,1 0,0-1,1 1,0 0,0 0,0-1,1 1,0 0,0 0,1 1,0-1,0 0,1 1,0 0,0 0,1-2,11-18,2 0,0 1,2 0,0 2,2 0,0 2,2 0,0 2,11-6,106-34,-117 54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5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136 508,'-17'18,"1"1,1 1,1 0,1 1,0 0,2 1,1 0,-1 5,9-25,0 1,0 0,1 0,-1 0,1 0,0 0,0 1,0-1,0 0,0 0,1 1,-1-1,1 0,0 1,0-1,0 1,1-1,-1 0,1 1,0-1,0 0,0 0,0 0,1 0,-1 0,1 0,0 0,-1 0,1 0,1-1,-1 1,0-1,1 1,-1-1,1 0,-1 0,1 0,0-1,0 1,0-1,0 1,0-1,1 0,-1 0,0 0,0-1,1 1,0-1,6-1,1-1,-1-1,1 1,-1-2,0 1,0-2,0 1,-1-1,1-1,-1 0,-1 0,1 0,-1-1,6-7,-3 5,0-2,-1 1,0-1,-1-1,0 0,-1 0,0-1,-1 0,2-6,-7 15,0 1,0-1,-1 0,0 0,1 0,-1 0,0 0,-1 0,1 0,-1 0,0 0,0 0,0 0,0 0,-1 0,0 0,0-1,0 2,0-1,0 0,-1 0,0 0,0 1,0-1,0 1,0-1,-1 1,0 0,1 0,-1 0,0 0,0 1,-1-1,1 1,-1 0,-4-2,0 1,0 0,0 1,-1 0,1 0,-1 1,0 0,1 0,-1 1,0 0,1 1,-1 0,1 0,-1 1,1 0,-1 0,1 1,0 0,0 1,0-1,1 2,-1-1,-2 3,-15 10</inkml:trace>
  <inkml:trace contextRef="#ctx0" brushRef="#br0" timeOffset="418.025">700 0,'-1'342,"-5"-304,-1-1,-2 1,-2-2,-1 1,-11 20,5 31,18-89</inkml:trace>
  <inkml:trace contextRef="#ctx0" brushRef="#br0" timeOffset="653.996">390 338,'43'-9,"33"-4,9 1,0-3,-11 2,-12 3,-12 2,-10 9,-7 3,-9 6,-4 2,-5-2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33,'-38'-18,"22"14,-1 0,1 2,-1-1,1 2,-1 0,1 1,-1 1,0 1,1 0,-1 1,10-1,1 0,0 0,0 1,0 0,0 0,0 0,1 1,0-1,-1 2,1-1,1 0,-1 1,1 0,0 0,0 0,0 1,0-1,1 1,0 0,1 0,-1 0,1 0,0 1,0 1,-1 6,0 1,1-1,1 1,0 0,1 0,1 0,0 0,1-1,0 1,2 3,-1-7,-1 0,0 0,-1 1,0-1,0 0,-2 0,1 1,-2-1,1 0,-2 2,1-4,1 6,-2 1,0-1,-1 0,-1 0,0 0,-1 0,-1-1,0 0,0 0,-2-1,0 0,-1 0,9-12,0 0,1 0,-1-1,0 1,1 0,-1 0,0 0,1 0,-1 0,1 0,-1 0,1 0,0 0,0 0,-1 0,1 0,0 0,0 0,0 0,0 1,0-1,0 0,0 0,0 0,1 0,-1 0,0 0,1 0,-1 0,0 0,1 0,0 0,-1 0,1 0,-1 0,1-1,0 1,0 0,-1 0,1-1,0 1,0 0,0-1,0 1,0-1,0 1,0-1,0 1,0-1,0 0,0 0,0 1,0-1,0 0,0 0,1 0,24 18,-24-13,0 1,0-1,-1 1,0-1,1 1,-2 0,1 0,-1 0,0-1,0 1,0 0,-1 0,0-1,0 1,-1 0,1-1,-1 1,-1-1,1 0,-1 1,1-1,-2 0,1-1,0 1,-1 0,-16 36,9-13,-27 112,37-134,-1 0,2 0,-1 1,1-1,0 0,0 0,1 0,0 1,0-1,0 0,1 0,0 0,0-1,1 1,-1 0,1-1,0 1,1-1,-1 0,1 0,0 0,0-1,1 0,0 1,-1-1,1-1,0 1,1-1,-1 0,6 2,7-1,0 0,0-2,1 0,-1-1,1-1,-1-1,0-1,9-1,-3-3,-6-1</inkml:trace>
  <inkml:trace contextRef="#ctx0" brushRef="#br0" timeOffset="2380.401">654 540,'-10'20,"-3"15,-4 7,1 1,3-2,4-3,-2-4,2-2,2-2,1-1,3-1,-3-5,0-2,0 0,-4 2,1 2,1-4</inkml:trace>
  <inkml:trace contextRef="#ctx0" brushRef="#br0" timeOffset="3278.517">597 540,'0'-1,"0"0,0 0,0 0,1 0,-1 0,0 0,0 0,1 0,-1 0,0 0,1 0,-1 0,1 0,0 0,-1 0,1 1,0-1,-1 0,1 0,0 1,0-1,0 0,0 1,0-1,-1 1,1-1,0 1,0 0,0-1,0 1,1 0,-1-1,0 1,0 0,0 0,0 0,0 0,0 0,0 0,0 1,0-1,0 0,0 0,0 1,0-1,0 1,0-1,0 1,0-1,0 1,0-1,-1 1,1 0,0 0,0-1,0 1,5 8,-1-1,0 1,0 0,0 1,-1-1,-1 1,1 0,-2-1,1 2,-2-1,1 0,-1 0,-1 0,0 6,8 48,-2-30,23 75,-27-105,1 0,-1 0,0-1,1 0,0 1,0-1,0 0,0 0,0 0,0-1,1 1,0-1,-1 0,1 0,0 0,0 0,0-1,0 1,0-1,0 0,1 0,-1-1,0 1,4-1,-2-1,1-1,-1 1,0-1,0 0,0 0,0-1,-1 0,1 0,-1 0,1-1,-1 0,0 0,0 0,-1-1,0 1,1-1,-1 0,-1 0,1-1,-1 1,0-1,0 1,-1-1,1 0,-1 0,-1 0,1-1,-1 1,0 0,0-1,-1-2,4-6,23-140,-10-31,-17 185,-1 11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319 159,'-11'-3,"0"1,0 1,0 0,0 0,0 1,0 1,0 0,0 0,0 1,0 1,0-1,1 2,-1 0,1 0,0 1,0 0,0 0,1 1,0 1,0-1,1 1,-1 1,1 0,1 0,0 1,0-1,1 1,0 1,0-1,1 1,0 0,1 1,0-1,1 1,-2 9,3-14,0 1,0-1,1 1,0-1,1 1,-1-1,1 1,0-1,1 1,-1 0,1-1,1 0,-1 1,1-1,0 0,1 1,0-1,0-1,0 1,0 0,1-1,0 1,0-1,0 0,1-1,0 1,0-1,0 0,0 0,1 0,-1-1,1 0,4 2,4-2,0 0,0-1,0 0,0-2,1 1,-1-2,0 0,0 0,0-2,0 0,0 0,-1-1,1-1,-1 0,6-4,6-1</inkml:trace>
  <inkml:trace contextRef="#ctx0" brushRef="#br0" timeOffset="300.857">573 271,'-8'18,"3"-10,0-1,1 1,-1 1,2-1,-1 1,1-1,1 1,-1 0,1 0,1 0,0 0,0 1,1-1,0 0,1 0,0 0,0 0,1 0,0 0,0 0,1 0,0 0,2 1,-2-7,0 0,1-1,-1 0,0 0,1 0,-1 0,1 0,0-1,-1 0,1 1,0-1,0-1,0 1,0-1,0 1,0-1,0 0,0 0,0-1,0 1,0-1,0 0,-1 0,1-1,2 0,91-44,-83 38,-1 0,-1-1,1 0,-2-1,1-1,-1 0,-1 0,0-1,-1 0,0-1,-1 0,0 0,-1-1,-1 0,0 0,3-12,-8 22,0-1,0 0,0 1,-1-1,0 0,0 0,0 1,0-1,-1 0,0 1,0-1,0 0,-1 1,1-1,-1 1,0 0,0 0,-1 0,1 0,-1 0,0 0,0 0,0 1,0 0,-1-1,0 1,1 0,-1 1,0-1,0 1,-1 0,1 0,0 0,-1 0,1 1,-1 0,1 0,-1 0,0 0,1 1,-1 0,0 0,0 0,1 0,-1 1,0 0,1 0,-3 1,-50 27,32-11</inkml:trace>
  <inkml:trace contextRef="#ctx0" brushRef="#br0" timeOffset="6366.991">1081 159,'-11'126,"6"-110,1 0,1 1,0 0,1-1,1 1,1 0,1 11,-1-27,1-1,-1 0,1 0,-1 0,1 1,-1-1,1 0,-1 0,1 0,-1 0,1 0,-1 0,1 0,-1 0,1 0,-1 0,1-1,-1 1,1 0,-1 0,1 0,-1-1,1 1,-1 0,1 0,-1-1,0 1,1 0,-1-1,1 1,-1 0,0-1,1 1,-1-1,0 1,0-1,1 1,-1-1,0 1,0-1,0 1,0-1,1 1,-1-1,0 1,0-1,0 1,0-1,0 1,0-1,-1 1,1-1,0 1,0-1,0 0,91-169,-11 44,-80 125,0 0,0 0,0 0,0 1,0-1,0 0,0 0,0 0,0 1,0-1,1 0,-1 0,0 1,0-1,1 0,-1 0,1 1,-1-1,0 0,1 1,-1-1,1 1,0-1,-1 0,1 1,-1-1,1 1,0 0,0-1,-1 1,1-1,0 1,-1 0,1 0,0-1,0 1,0 0,-1 0,1 0,0 0,0 0,0 0,-1 0,1 0,0 0,0 1,0-1,-1 0,1 0,0 1,0-1,-1 0,1 1,0-1,-1 1,1-1,0 1,-1-1,1 1,-1 0,1-1,-1 1,1-1,-1 1,0 0,1 0,3 192,-5-176,0-12,0-1,1 1,0 0,0 0,0 0,0-1,1 1,0 0,0 0,0-1,0 1,1-1,0 1,0-1,1 2,-1-6,1 1,0-1,-1-1,1 1,-1 0,1-1,0 1,-1-1,1 0,-1 0,1 0,-1 0,0 0,0 0,1-1,-1 1,0-1,0 0,0 1,0-1,-1 0,1 0,0 0,-1 0,1-1,-1 1,0 0,1-3,1 1,152-205,-155 208,1 0,-1 0,0 0,1 0,-1 0,0 0,1 0,-1 0,1 0,-1 0,1 0,0 0,-1 1,1-1,0 0,0 0,-1 1,1-1,0 0,0 1,0-1,0 1,0-1,0 1,0 0,0-1,0 1,0 0,0 0,0-1,0 1,0 0,0 0,0 0,1 0,-1 1,0-1,0 0,0 0,0 1,0-1,0 0,0 1,0-1,0 1,-1 0,1-1,0 1,0 0,0-1,0 1,-1 0,1 0,0-1,-1 1,1 0,0 1,15 151,2-80,-10-50</inkml:trace>
  <inkml:trace contextRef="#ctx0" brushRef="#br0" timeOffset="6969.772">1900 186,'-58'427,"35"-321,18-132,11-5,2-1,0 1,3 0,0 1,2 0,1 0,1 2,2 0,0 1,6-4,21-40,-33 53,0 0,1 1,1 0,1 1,0 0,1 1,1 1,0 0,1 2,1-1,0 2,17-8,-33 17,1 1,0-1,0 1,0 0,0-1,0 1,0 1,0-1,1 0,-1 1,0 0,0 0,0 0,1 0,-1 0,0 0,0 1,0 0,0 0,1 0,-1 0,0 0,-1 0,1 1,0-1,0 1,-1 0,1 0,-1 0,1 0,-1 0,0 1,0-1,0 1,0 0,0-1,-1 1,1 0,-1 0,1 0,-1 0,0 0,-1 0,1 0,0 0,-1 1,0 1,2 5,-1 0,-1 1,0-1,0 0,-1 0,0 0,-1 0,0 0,-1 0,0 0,0 0,-1-1,-1 0,1 0,-1 0,-1 0,0-1,0 0,0 0,-1 0,0-1,-2 1,-9 7,-1 0,0-1,-1-1,-1-1,0-1,0-1,-1 0,-1-2,-1 0,22-7,0 0,0 0,0 0,0 0,0 0,0 0,0 0,0-1,0 1,-1-1,1 0,0 0,0 1,-1-1,1-1,0 1,0 0,0 0,-1-1,1 0,0 1,0-1,0 0,0 0,0 0,0 0,0 0,0 0,0-1,1 1,-1-1,0 1,1-1,-1 0,1 0,0 1,-1-2,2-13</inkml:trace>
  <inkml:trace contextRef="#ctx0" brushRef="#br0" timeOffset="7519.772">2323 440,'4'-2,"44"-29,-2-1,-2-2,-1-2,34-37,-70 66,0 1,-1-1,0-1,0 1,-1-1,0 0,0 0,-1 0,0-1,0 0,-1 0,0 0,-1 0,0 0,0 0,-1-1,0 1,-1-1,0 1,-1-1,0 1,0 0,-1-2,1 9,0 1,0-1,-1 0,1 1,-1-1,1 1,-1-1,1 1,-1-1,0 1,0 0,0 0,0 0,0 0,0 0,0 1,0-1,0 1,0-1,0 1,0 0,0 0,0-1,-1 2,1-1,0 0,0 0,0 1,0-1,0 1,0-1,0 1,0 0,0 0,0 0,0 0,-65 49,64-48,1 0,0 1,0-1,0 1,0-1,0 1,0 0,1-1,-1 1,1 0,0 0,-1 0,1 0,1 0,-1 0,0 1,1-1,0 0,0 0,0 0,0 1,0-1,1 0,-1 0,1 0,0 0,0 1,0-1,0 0,0-1,1 1,0 0,-1 0,1-1,0 1,0-1,0 1,1-1,-1 0,1 0,-1 0,1 0,-1 0,1-1,0 1,0-1,0 0,0 1,2-1,57 4,-54-6,1 1,0 0,0 1,-1 0,1 0,-1 1,1 0,-1 0,1 1,-1 0,0 1,3 1,-9-3,0-1,-1 1,1 0,0 0,0 0,-1 0,1 0,-1 0,0 0,1 0,-1 1,0-1,0 0,-1 1,1-1,0 1,-1-1,1 1,-1-1,0 1,0-1,0 1,0-1,-1 1,1-1,-1 1,1-1,-1 1,0-1,0 0,0 1,0-1,-45 75,42-71,-32 54,34-50</inkml:trace>
  <inkml:trace contextRef="#ctx0" brushRef="#br0" timeOffset="7919.952">2915 356,'26'-4,"-1"0,0-2,0-1,-1-1,1-1,-2-1,0-1,0-1,-1-1,0-1,-1-1,6-7,-23 20,-1 0,1 0,0-1,-1 1,0-1,1 0,-1 0,0-1,-1 1,1 0,0-1,-1 0,0 1,0-1,0 0,0 0,-1 0,0-1,0 1,0 0,0 0,0-1,-1 1,0 0,0-1,0 1,0 0,-1-1,0 1,0 0,0-1,0 1,-1 0,1 0,-1 0,0 0,0 1,-1-1,1 0,-3-2,-4 3,1 1,-1-1,1 2,-1-1,0 1,0 0,0 1,1 0,-1 1,0 0,0 0,0 0,1 1,-1 1,1 0,0 0,-1 0,1 1,1 0,-1 1,1 0,-4 2,-1 1,0 0,0 0,1 1,0 1,0 0,1 0,0 1,1 1,1-1,-5 10,8-15,2 0,-1 0,1 1,0 0,1 0,-1 0,1 0,1 0,-1 0,1 0,0 1,1-1,0 0,0 1,1-1,-1 0,2 0,-1 1,1-1,0 0,3 5,-1-7,1 0,0-1,-1 0,2 0,-1-1,0 1,1-1,0 0,0 0,0-1,0 0,0 0,0 0,0-1,1 0,-1 0,1-1,-1 0,0 0,1 0,-1-1,1 0,-1 0,3-1,12 1,2 1,-1-1,0-2,0 0,0-1,-1-1,1-1,-1-1,0-1,-1-1,6-4,-8 2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221 257,'0'0,"1"-1,0 0,0 1,0-1,-1 1,1-1,0 0,-1 0,1 1,0-1,-1 0,1 0,-1 0,1 0,-1 0,0 0,1 1,-1-1,0 0,0 0,1 0,-1 0,0 0,0 0,0 0,0 0,0 0,-1 0,1 0,0 0,0 0,-1 0,1 0,0 0,-1 0,1 0,-1 0,1 1,-1-1,0 0,1 0,-1 1,0-1,0 0,1 1,-1-1,0 0,0 1,0-1,0 1,0 0,1-1,-1 1,0 0,0-1,0 1,0 0,0 0,0 0,0 0,0 0,0 0,0 0,0 0,0 0,0 1,-12 0,1 1,0 0,0 1,0 0,0 1,0 1,1-1,0 2,0 0,0 0,1 1,0 0,0 1,0 0,1 0,-1 3,9-9,0 0,-1 0,1 0,1 0,-1 0,0 0,0 0,1 0,-1 0,1 0,0 0,-1 0,1 1,0-1,0 0,1 0,-1 0,0 0,1 1,-1-1,1 0,0 0,0 0,-1 0,1 0,1 0,-1 0,0-1,0 1,1 0,-1-1,1 1,-1-1,1 1,0-1,-1 0,2 1,70 37,-5 0,-66-37,0-1,-1 0,1 1,-1-1,0 1,0 0,1-1,-1 1,0 0,0 0,0 0,-1-1,1 1,0 0,-1 0,0 0,1 0,-1 0,0 0,0 1,0-1,0 0,0 0,0 0,-1 0,1 0,-1 0,1 0,-1 0,0-1,0 1,0 0,0 0,0 0,0-1,-1 2,-4 2,-1 0,0 0,1-1,-2 1,1-2,0 1,-1-1,1 0,-1-1,0 1,0-2,0 1,0-1,-1 0,1-1,0 0,0 0,0-1,-1 0,-17 1</inkml:trace>
  <inkml:trace contextRef="#ctx0" brushRef="#br0" timeOffset="638.689">616 257,'-6'-3,"0"1,0 0,0 0,0 0,0 0,-1 1,1 0,-1 1,1 0,-1 0,1 0,0 0,-1 1,1 0,-1 1,1-1,0 1,0 1,0-1,0 1,0 0,1 0,-1 0,1 1,-5 4,8-7,0 1,1-1,-1 1,0 0,1-1,0 1,-1 0,1 0,0 0,0 0,0 0,0 0,0 0,0 0,1 1,-1-1,1 0,0 0,-1 1,1-1,0 0,0 0,1 1,-1-1,0 0,1 1,-1-1,1 0,0 0,0 0,0 0,0 0,0 0,0 0,0 0,1 0,-1 0,1-1,-1 1,1 0,0-1,-1 0,1 1,0-1,0 0,0 0,0 0,0 0,2 0,12 10,-13-11,0 1,-1 0,1 0,0 0,-1 0,1 0,-1 1,1-1,-1 1,0-1,1 1,-1 0,0 0,0 0,0 0,-1 1,1-1,0 0,-1 1,0-1,1 1,-1-1,0 1,0 0,-1 0,1-1,-1 1,1 0,-1 0,0 0,0-1,0 1,0 0,0 0,-1 0,1 0,-1-1,0 1,0 0,-1 1,-5 3,-1 0,0-1,0 0,-1 0,0-1,0 0,0-1,-1 0,1 0,-1-1,0 0,0-1,0 0,0-1,0 0,0 0,-3 1</inkml:trace>
  <inkml:trace contextRef="#ctx0" brushRef="#br0" timeOffset="1154.288">757 511,'31'-1,"1"-1,-1-1,0-2,0-1,-1-2,0-1,0-1,8-5,32-34,-68 47,-1 1,1-1,-1 1,1-1,-1 0,0 1,0-1,0 0,0 0,0 0,0 0,-1 0,1 0,-1 0,1 0,-1 0,0-1,0 1,1 0,-2 0,1 0,0 0,0 0,-1 0,1 0,-1 0,0-1,1 2,-1-1,0 0,0 0,0 0,-1 0,1 0,0 1,-1-1,0 0,-3-3,0 1,-1 0,0 0,1 0,-1 1,0 0,-1 0,1 0,0 1,-1 0,0 0,1 1,-1 0,0 0,0 0,1 1,-1 0,0 1,0-1,0 1,1 0,-4 2,-6 1,1 0,0 1,0 1,0 0,1 1,0 1,0 0,0 1,-1 3,8-7,0 0,0 0,1 1,0 0,0 1,0-1,1 1,0 0,0 0,1 1,0 0,0-1,1 1,0 0,0 1,1-1,0 1,0-1,1 1,0-1,1 1,0 0,0-1,1 1,1 5,0-9,0-1,0 0,0 0,1 0,0-1,0 1,0-1,0 1,0-1,1 0,-1 0,1-1,0 1,0-1,0 0,0 0,0 0,0 0,1-1,-1 1,1-1,-1 0,1-1,-1 1,1-1,0 0,121-12,16-42,-118 44</inkml:trace>
  <inkml:trace contextRef="#ctx0" brushRef="#br0" timeOffset="1699.63">1321 398,'-109'143,"107"-141,-1 1,1-1,0 1,0 0,0-1,0 1,0 0,0 0,1 0,0 1,-1-1,1 0,1 0,-1 1,0-1,1 0,-1 1,1-1,0 1,0-1,1 1,-1-1,1 0,-1 1,1-1,0 0,0 0,1 1,-1-1,1 0,-1 0,1 0,0-1,0 1,1 0,-1-1,0 1,1-1,-1 0,1 0,0 0,0 0,0 0,0-1,0 1,11-1,-1 0,1-1,0-1,0 0,-1-1,1 0,-1-1,0-1,0 0,0-1,0 0,-1-1,1 0,-2-1,1-1,-1 1,0-2,0 0,2-3,-7 8,9-9,-1 0,0 0,-1-1,-1-1,0 0,-1-1,3-5,24-33,-21 34,-2 0,-1 0,0-2,-2 0,0 0,-1-1,-2 0,0-1,-2 0,0 0,0-13,-6 32,-1 0,0 0,0 1,-1-1,0 0,0 0,0 0,0 0,-1 1,1-1,-1 1,0-1,-1 1,1 0,-1-1,0 1,0 1,0-1,0 0,-1 1,0 0,1-1,-1 1,0 1,-1-1,1 1,0-1,-1 1,1 1,-1-1,0 1,0-1,1 1,-1 1,0-1,0 1,0-1,0 2,0-1,0 0,0 1,1 0,-1 0,0 0,0 1,1 0,-1 0,1 0,-1 0,1 1,0 0,-7 3,1 2,1-1,-1 1,1 0,1 1,-1 0,2 1,-1 0,1 0,1 0,0 1,0 0,1 0,0 1,1-1,1 1,0 0,0 0,1 0,1 0,0 0,0 1,1-1,1 0,0 1,1-1,0 0,1 0,0 0,1-1,3 8,4 3,1 1,1-1,1-1,1-1,0 0,2-1,0 0,1-2,1 0,1-1,0-1,6 3,70 69,-79-64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170 135,'-7'0,"0"0,0 1,-1-1,1 2,0-1,0 1,1 0,-1 0,0 1,1 0,-1 0,1 1,0 0,0 0,0 0,1 0,0 1,0 0,0 0,0 1,1-1,-1 1,2 0,-1 0,1 1,-1-1,2 1,-1-1,1 1,0 0,0 0,1 0,0 0,0 0,1 0,0 1,0-1,1 0,0 0,0 0,0 0,1 0,0 0,2 3,0-5,1 0,-1 0,1 0,0-1,1 1,-1-1,1-1,-1 1,1-1,0 0,1 0,-1-1,0 0,1 0,-1 0,1-1,0 0,-1 0,1-1,0 1,0-2,-1 1,1-1,0 0,-1 0,1-1,-1 0,1 0,-1 0,0-1,0 0,0 0,0-1,0 0,-1 0,0 0,0 0,0-1,0 0,0-1,7-5,-2 0,1-1,-2 0,1-1,-2 0,0 0,0-1,-1 0,-1 0,-1-1,0 1,0-1,-2 0,0-1,1-12,-4 25,1 0,-1 0,0 0,-1 0,1 0,0 0,-1-1,0 1,1 0,-1 0,-1 1,1-1,0 0,-1 0,1 0,-1 1,0-1,0 1,0 0,0-1,0 1,-1 0,1 0,0 0,-1 0,0 1,1-1,-1 1,0 0,0 0,0-1,0 2,0-1,0 0,0 1,0-1,0 1,0 0,-1 0,1 0,0 1,0-1,0 1,0-1,0 1,0 0,0 0,0 1,-2 0,-35 27,26-13</inkml:trace>
  <inkml:trace contextRef="#ctx0" brushRef="#br0" timeOffset="413.198">480 445,'3'-29,"1"1,1-1,2 1,1 0,0 0,8-12,-12 27,-1 0,1 0,0 0,1 0,0 1,1-1,1 1,-1 0,2 1,0 0,0 0,1 1,0 0,1 0,0 1,1 1,-1-1,2 2,-1-1,1 2,0-1,-10 7,-1-1,0 1,0-1,0 1,0-1,1 1,-1 0,0-1,1 1,-1 0,0 0,0 0,1 0,-1 0,0 0,1 1,-1-1,0 0,0 1,1-1,-1 1,0-1,0 1,0-1,0 1,0 0,0 0,0-1,0 1,0 0,0 0,0 0,0 0,-1 0,1 0,0 0,-1 1,1-1,-1 0,1 0,-1 1,-3 54,3-56,-3 22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1:2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313 621,'-8'-3,"-1"0,0 0,-1 1,1 0,0 1,-1 0,1 0,-1 1,1 0,-1 1,1 0,-1 0,1 1,0 1,0-1,0 1,0 1,0 0,-3 2,10-5,-1 0,1 0,0 1,0-1,-1 1,1 0,0-1,0 1,1 0,-1 0,0 0,1 1,-1-1,1 0,0 1,-1-1,1 0,0 1,0 0,1-1,-1 1,1-1,-1 1,1 0,0-1,0 1,0 0,0 0,0-1,1 1,-1-1,1 1,0 0,0-1,0 1,0-1,1 1,64 79,-63-81,0 0,0 0,0 1,-1-1,1 1,-1-1,1 1,-1 0,0 0,0 0,0 1,0-1,0 0,0 1,0-1,-1 1,1 0,-1-1,0 1,0 0,0 0,0 0,0 0,-1 0,1 0,-1 0,0 0,0 0,0 0,0 0,-1 0,1 0,-1 0,0 0,0 0,0-1,0 1,0 0,0 0,-1-1,1 1,-2 1,-15 7,0 0,-1-2,0 0,0-1,-1-1,1 0,-6-1,-1 2,13-4</inkml:trace>
  <inkml:trace contextRef="#ctx0" brushRef="#br0" timeOffset="485.258">792 198,'-43'107,"42"-105,-23 144,-48 165,25-169,41-135</inkml:trace>
  <inkml:trace contextRef="#ctx0" brushRef="#br0" timeOffset="736.382">482 650,'38'-5,"33"-1,8-1,-4 2,-10 2,-12 1,-9 1,-8 0,-10 1</inkml:trace>
  <inkml:trace contextRef="#ctx0" brushRef="#br0" timeOffset="1090.577">991 875,'-5'10,"-2"-2,6-7,3-8,5-9,2-5,-1-4,4-3,4-2,4 0,-1 1,1-1,1 1,-2 0,0 5,2 7,-3 11,-5 6</inkml:trace>
  <inkml:trace contextRef="#ctx0" brushRef="#br0" timeOffset="1567.934">1329 819,'14'2,"-1"0,1-1,0-1,0 0,0 0,0-2,-1 1,1-2,0 0,-1-1,0 0,0-1,0 0,6-4,-13 5,0 0,-1 0,0 0,0-1,0 0,0 0,0 0,-1 0,0-1,-1 1,1-1,-1 0,0 0,2-7,-3 10,-1 0,0 0,0 0,0 0,-1-1,1 1,-1 0,0 0,1-1,-2 1,1 0,0 0,-1-1,1 1,-1 0,0 0,0 0,0 0,0-1,-1 2,1-1,-1 0,0 0,0 0,0 1,0-1,0 1,-1 0,1-1,-3 0,2 1,0 1,0-1,0 1,0 0,0 1,0-1,0 0,0 1,0-1,-1 1,1 0,0 0,0 1,0-1,-1 1,1-1,0 1,0 0,0 0,0 0,0 1,0-1,1 1,-1-1,0 1,-1 1,-64 57,59-50,1 0,0 1,1 0,0 0,0 0,1 1,1 0,0 0,0 1,-1 9,5-18,0 1,0 0,0-1,1 1,0 0,0-1,0 1,0 0,1-1,0 1,0 0,0-1,0 1,1-1,0 1,0-1,0 0,0 0,1 0,-1 0,1 0,0-1,0 1,1-1,-1 0,1 0,0 0,-1 0,1-1,0 1,3 0,8 2,0 0,1 0,0-2,0 0,0-1,0-1,0 0,1-1,-1-1,10-1,14 0,11-4,-33-1</inkml:trace>
  <inkml:trace contextRef="#ctx0" brushRef="#br0" timeOffset="4324.79">2176 254,'-3'5,"0"0,0 1,0-1,1 0,0 1,0-1,0 1,1 0,0-1,0 1,0 0,1 0,0 2,-3 16,-27 168,2 108,28-227,-11-78,5-7</inkml:trace>
  <inkml:trace contextRef="#ctx0" brushRef="#br0" timeOffset="4569.163">1922 594,'43'0,"24"0,5 0,-4 0,-10-5,-9-2,-9 1,-5 1,-5 1,-7 2</inkml:trace>
  <inkml:trace contextRef="#ctx0" brushRef="#br0" timeOffset="4953.677">2599 678,'-24'9,"-12"9,-6 1,5 2,4-3,7 0,9 3,6 2,11 2,9 1,9-3,5-6,5-6,1-9,1-6,-5-6,-1-2,-5 2</inkml:trace>
  <inkml:trace contextRef="#ctx0" brushRef="#br0" timeOffset="5487.907">2824 283,'-5'30,"1"0,1 1,1-1,2 1,1-1,2 8,8 280,-12-316,0 1,0-1,1 0,0 1,-1-1,1 1,0-1,0 1,0 0,0-1,1 1,-1-1,1 0,0 1,-1-1,1 1,0-1,0 0,1 1,-1-1,0 0,1 0,-1 0,1 0,0 0,0-1,-1 1,1 0,0-1,1 1,-1-1,0 0,0 0,0 0,1 0,-1 0,1 0,-1-1,1 1,-1-1,1 0,-1 1,1-1,-1 0,1 0,-1-1,1 1,-1-1,1 1,103-84,-97 77,-7 5,-1 0,1 0,0 0,0 1,0-1,0 0,0 1,0 0,0-1,0 1,0 0,1 0,-1 0,0 0,1 1,-1-1,1 1,-1-1,1 1,-1 0,1 0,-1 0,1 0,-1 0,1 1,-5 40,1-35,-1-1,1-1,0 0,0 1,0-1,1 1,-1-1,1 1,0-1,1 1,-1-1,1 1,0-1,0 1,0-1,0 0,1 0,1 3,8 6</inkml:trace>
  <inkml:trace contextRef="#ctx0" brushRef="#br0" timeOffset="5891.952">3248 875,'32'-14,"0"-1,-1-2,-1-1,-1-2,0 0,-2-2,0-1,16-19,-41 41,0-1,-1 1,1 0,0 0,-1-1,1 1,0-1,-1 1,0-1,1 0,-1 1,0-1,0 0,0 0,0 0,0 0,-1 0,1 0,0 0,-1 0,0 0,1-1,-1 1,0 0,0 0,0 0,0 0,-1 0,1-1,-1 1,1 0,-1 0,0 0,1 0,-1 0,0 0,-1 1,1-1,0 0,0 0,-1 1,1-1,-1 1,1-1,-1 1,0 0,1-1,-1 1,0 0,0 0,0 0,0 0,0 1,0-1,0 1,0-1,-2 1,-5 0,-1 1,1 1,0 0,-1 0,1 1,0 0,0 0,0 1,1 1,-1-1,1 1,0 0,1 1,-1 0,1 1,0-1,0 1,1 0,0 1,1 0,-1 0,1 0,1 0,0 1,0 0,0-1,1 2,-2 8,5-15,0 0,-1 0,1 0,0 0,1 0,-1 0,1 0,-1 0,1 0,0 0,0 0,0 0,0 0,1 0,-1-1,1 1,-1 0,1-1,0 1,0-1,1 0,-1 0,0 0,1 0,-1 0,1 0,-1-1,1 1,0-1,0 0,0 1,0-1,0-1,0 1,2 0,116 6,-109-8,75-2,-63 3</inkml:trace>
  <inkml:trace contextRef="#ctx0" brushRef="#br0" timeOffset="6370.603">3841 650,'-135'146,"133"-144,0 0,0 0,0 0,0 0,0 0,1 0,-1 0,1 1,-1-1,1 1,0-1,0 1,0-1,0 1,1 0,-1-1,1 1,-1 0,1-1,0 1,0 0,0 0,1-1,-1 1,1 0,-1 0,1-1,0 1,0-1,0 1,0-1,0 1,1-1,-1 0,1 1,0-1,0 0,-1 0,1 0,2 1,1-1,1 0,-1-1,1 0,0 1,0-2,-1 1,1-1,0 0,0 0,0 0,0-1,-1 0,1 0,0-1,-1 1,1-1,-1 0,1-1,-1 0,0 1,0-2,1 1,97-89,46-132,-143 213,-1-1,0 1,-1-1,0 0,0 0,-1 0,-1 0,0-1,-1 1,0-1,-1 1,0 7,0 1,0 0,0-1,-1 1,1 0,-1 0,0 0,0 0,-1-1,1 1,-1 1,0-1,0 0,0 0,-1 1,1-1,-1 1,0 0,0 0,0 0,0 0,0 0,-1 1,1-1,-1 1,0 0,0 0,1 0,-1 1,-1 0,1-1,0 1,-1 0,-4 1,0 1,0 0,0 0,1 1,-1 0,0 1,1 0,0 0,0 1,0 0,0 0,0 0,1 1,0 1,0-1,0 1,1 0,0 1,0-1,0 1,1 1,0-1,1 1,-1-1,1 1,1 1,0-1,0 0,0 1,1-1,1 1,-1 0,1 0,1 0,0 0,0-1,1 2,0 1,0 0,1 1,1-1,0 0,0 0,1 0,1-1,0 1,0-1,1 0,0-1,1 1,0-1,0 0,1-1,0 0,1 0,0-1,0 0,0 0,1-1,4 1,79 31,-72-35</inkml:trace>
  <inkml:trace contextRef="#ctx0" brushRef="#br0" timeOffset="7783.98">3954 1,'39'17,"58"-21,-89 2,0 0,0 0,0 1,0 0,0 1,0 0,1 0,-1 0,0 1,0 1,0-1,2 2,-5 1,1 0,-1 1,1 0,-1 0,-1 1,1-1,-1 1,0 0,0 0,0 0,-1 1,0-1,-1 1,1 0,-1 0,0 0,-1 0,0 0,0 0,0 0,-1 0,0 0,-1 1,1-1,0 12,0-1,-1 0,-1 0,0 0,-2-1,0 1,-1-1,0 1,-2-1,3-6,-1 0,2 0,0 1,0-1,1 1,0-1,1 1,0 0,1 9,1-17,-1 0,1 0,0 1,0-1,0 0,1 0,-1 0,1 0,0 0,0-1,1 1,-1 0,1-1,0 0,-1 1,1-1,1 0,-1-1,0 1,1 0,0-1,-1 0,1 0,0 0,0 0,0-1,4 1,-4 0,1 0,0-1,-1 1,1-1,0 0,0-1,0 1,0-1,0 0,0 0,-1-1,1 0,0 1,0-2,0 1,-1 0,1-1,3-1,-24-3,10 10,0 1,1-1,-1 1,1 0,0 1,0-1,1 1,-1 0,1 0,1 0,-1 1,1-1,0 1,0 0,1 0,0 0,1 0,-1 0,1 0,0 1,1-1,0 0,0 1,1-1,0 0,0 0,0 1,1-1,2 6,91 179,-93-189,-1 1,0 0,-1 0,1 0,-1 0,0 0,0 0,0 0,0 0,-1-1,1 1,-1 0,0 0,0 0,-1-1,1 1,-1 0,0-1,0 1,0-1,0 0,0 0,-1 0,0 0,1 0,-1 0,0-1,0 1,-1-1,1 0,-3 2,-124 48,99-43,27-7,-1 0,1 0,-1 0,0-1,0 1,0-1,0-1,0 1,0-1,0 0,0 0,-1 0,1-1,0 1,0-1,0-1,0 1,1-1,-1 1,-4-4,-3-7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2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817 748,'0'811,"29"-497,-16-186,-2 78,-58 159,41-14,35-154,-12-17,-4-23,-3-122,-4-28</inkml:trace>
  <inkml:trace contextRef="#ctx0" brushRef="#br0" timeOffset="1298.088">903 3514,'0'0,"0"0,1 0,-1 0,0 0,1 0,-1 1,0-1,0 0,1 0,-1 0,0 0,1 0,-1 0,0 0,0 0,1-1,-1 1,0 0,1 0,-1 0,0 0,0 0,1 0,-1 0,0-1,0 1,1 0,-1 0,0 0,0-1,1 1,-1 0,0 0,0-1,0 1,0 0,0 0,1-1,-1 1,0 0,0-1,0 1,0 0,0 0,0-1,0 1,0 0,0-1,0 1,0 0,0-1,0 1,0 0,0 0,0-1,-1 1,1 0,0-1,0 1,0 0,0 0,0-1,-1 1,1 0,0 0,36 4,-27-3,304 16,-255-10,-1-3,1-2,0-3,24-4,224-13,166 16,-222 4,84 15,-189-6,0-7,32-6,-10 0,146-15,-181 6,0 6,43 8,-16-1,-29-2,-119 0</inkml:trace>
  <inkml:trace contextRef="#ctx0" brushRef="#br0" timeOffset="1966.721">733 973,'-11'2,"-1"1,1 0,0 0,0 1,0 1,1 0,-1 0,1 1,0 0,1 1,0 0,0 0,0 1,1 1,0-1,0 1,1 0,-5 9,-27 26,-223 202,253-237,6-6,0-1,0 1,1 0,-1-1,1 1,0 0,0 0,0 1,0-1,1 0,-1 1,1-1,0 1,0-1,0 1,0 0,0 2,4 7</inkml:trace>
  <inkml:trace contextRef="#ctx0" brushRef="#br0" timeOffset="2262.642">564 1707,'-10'19,"-7"7,-7 3,-3 2,-2 0,-1 0,-5-1,-1 0,0-1,-2-1,-1 1,-2-1,0 0,3 0,2 0,4 1,1-1,7-5</inkml:trace>
  <inkml:trace contextRef="#ctx0" brushRef="#br0" timeOffset="2548.763">733 2554,'-38'38,"-23"23,-5 5,3-3,8-8,9-9,7-7,5-5,4-4,2-2,1-1,1-1,4 1,6-4</inkml:trace>
  <inkml:trace contextRef="#ctx0" brushRef="#br0" timeOffset="2836.52">959 3344,'-33'29,"-31"24,-9 7,-2-1,7-1,6-6,4-2,6-5,8-5,6-5,5-3,9-7</inkml:trace>
  <inkml:trace contextRef="#ctx0" brushRef="#br0" timeOffset="3097.344">1749 3655,'-58'14,"-23"10,-8 1,7 0,12 6,8 3,11 0,3-1,6-1,5-2,4 0,7-6</inkml:trace>
  <inkml:trace contextRef="#ctx0" brushRef="#br0" timeOffset="3400.757">2963 3626,'-48'29,"-35"19,-13 6,0-1,12-5,10-6,14-5,11-9,10-5,11 0,6-6,6-4</inkml:trace>
  <inkml:trace contextRef="#ctx0" brushRef="#br0" timeOffset="3669.014">4036 3711,'-44'24,"-42"18,-17 5,0 6,8-2,15-5,11-5,9-5,9-9,8-4,7-1,5-4,8-1,7-2</inkml:trace>
  <inkml:trace contextRef="#ctx0" brushRef="#br0" timeOffset="3931.811">5080 3514,'-43'33,"-39"26,-10 3,2-5,6-6,12-8,14-11,7-6,8-3,6-1,4 2,9-5</inkml:trace>
  <inkml:trace contextRef="#ctx0" brushRef="#br0" timeOffset="5387.079">4628 3542,'820'0,"-594"-29,451 30,-565 16,-88-12</inkml:trace>
  <inkml:trace contextRef="#ctx0" brushRef="#br0" timeOffset="7115.69">5588 3682,'6'-10,"30"-77,-37 86,0 1,-1-1,1 1,0 0,-1-1,1 1,0 0,-1 0,1 0,-1 0,1 0,0 1,-1-1,1 0,0 0,-1 1,1-1,0 1,-1 0,1-1,0 1,0 0,0-1,0 1,-1 0,1 0,0 0,1 0,-1 0,0 0,-1 2,-392 346,379-339</inkml:trace>
  <inkml:trace contextRef="#ctx0" brushRef="#br0" timeOffset="7454.249">6236 3598,'0'0,"0"0,-1 0,1 0,0 0,0-1,0 1,-1 0,1 0,0 0,0 0,0-1,-1 1,1 0,0 0,0 0,0-1,0 1,0 0,-1 0,1-1,0 1,0 0,0 0,0-1,0 1,0 0,0-1,0 1,0 0,0 0,0-1,0 1,0 0,0-1,-27 15,-46 31,1 4,2 3,-51 50,96-78</inkml:trace>
  <inkml:trace contextRef="#ctx0" brushRef="#br0" timeOffset="12017.76">4430 2187,'25'140,"-22"162,-30-81,26 246,-20-358,17-101</inkml:trace>
  <inkml:trace contextRef="#ctx0" brushRef="#br0" timeOffset="13340.154">4430 2215,'2'-2,"-1"0,0 0,1 0,0 0,-1 1,1-1,0 1,0-1,0 1,0 0,0 0,0 0,0 0,0 0,0 0,1 0,-1 1,0-1,1 1,-1 0,0 0,1 0,-1 0,0 0,1 0,0 0,337-3,-86-14,-191 10,0 2,0 3,28 4,-3-1,-86-2,1 1,0-1,-1 1,1 0,0-1,0 1,-1 0,1 1,0-1,-1 0,1 1,0 0,-1-1,1 1,-1 0,1 0,-1 1,1-1,-1 0,0 1,0-1,1 1,-1 0,0 0,-1 0,1 0,0 0,0 0,-1 1,0-1,1 0,-1 1,0-1,0 1,0-1,0 1,-1 0,1 1,-49 204,9 26,25-138,6-1,3 1,7 85,0-40,-1-1,-1-140,-1 1,1-1,0 1,0-1,-1 1,1 0,0-1,0 1,0 0,0-1,0 1,0 0,0-1,0 1,0-1,0 1,1 0,-1-1,0 1,0-1,1 1,-1 0,0-1,1 1,-1-1,0 1,1-1,-1 1,1-1,-1 1,1-1,-1 0,1 1,-1-1,1 0,-1 1,1-1,-1 0,1 0,0 1,-1-1,1 0,-1 0,1 0,0 0,-1 0,1 0,0 0,-1 0,1 0,0 0,-1 0,1 0,-1-1,1 1,0 0,-1 0,1-1,-1 1,1 0,10-11</inkml:trace>
  <inkml:trace contextRef="#ctx0" brushRef="#br0" timeOffset="16423.11">846 2723,'33'-28,"138"-245,-70 138,-101 134,1 0,-1 0,1 0,0 0,-1 0,1 0,0 0,0 0,0 0,0 0,0 0,0 1,0-1,0 0,0 1,0-1,0 1,1-1,-1 1,0 0,0 0,0-1,1 1,-1 0,0 0,0 0,1 0,-1 0,0 0,0 1,0-1,1 0,-1 1,0-1,0 0,0 1,0 0,0-1,0 1,0 0,0-1,0 1,0 0,0 0,0 0,0 0,0 0,-1 0,2 1,22 61,-24-61,72 237,-15-105,-57-133,1 0,0 0,0 0,-1 0,1-1,0 1,0 0,0-1,0 1,0 0,0-1,0 0,1 1,-1-1,0 1,0-1,0 0,0 0,0 0,1 0,-1 0,0 0,0 0,0 0,1 0,-1 0,0-1,0 1,0 0,0-1,0 1,0-1,0 1,0-1,0 0,0 1,0-1,0 0,0 0,0 0,-1 0,1 1,38-45,-33 38,105-128,80-34,-190 167,0 0,0 1,0 0,1-1,-1 1,0-1,0 1,1 0,-1 0,1 0,-1 0,1 0,0 0,-1 0,1 1,0-1,-1 0,1 1,0 0,0-1,-1 1,1 0,0 0,0 0,0 0,0 0,-1 0,1 1,0-1,0 0,-1 1,1 0,0-1,-1 1,1 0,0 0,-1 0,1 0,-1 0,1 0,-1 0,0 1,0-1,1 0,-1 1,0-1,0 1,0 1,27 123,45 104,-73-226,1-1,0 0,0 1,1-1,-1 0,1 1,-1-1,1 0,0 0,0 0,0-1,1 1,-1 0,1-1,-1 1,1-1,0 0,0 0,0 0,0 0,0-1,1 1,-1-1,0 0,1 0,-1 0,1 0,-1-1,1 1,-1-1,1 0,-1 0,1 0,0-1,-1 1,1-1,-1 0,1 0,-1 0,0 0,1-1,-1 1,0-1,2-1,13-15,-2-1,0 0,-1-1,-1 0,-1-2,0 1,5-16,-7 16,16-34,-20 37,1 1,0 0,2 1,0 0,0 0,2 1,-1 0,2 1,0 1,10-8,-19 19,-1 1,0-1,1 1,-1 0,1 1,-1-1,1 0,-1 1,1 0,0 0,-1 0,1 0,-1 1,1-1,-1 1,1 0,-1 0,1 0,-1 0,0 1,1 0,-1-1,0 1,0 0,0 0,-1 1,1-1,0 1,-1-1,0 1,1 0,-1 0,0 0,0 0,-1 0,1 0,-1 1,1-1,-1 0,0 1,-1-1,1 1,0 0,18 91,31 93,-49-186,0 1,0-1,0 1,0-1,0 0,0 0,0 0,1 1,-1-1,1-1,0 1,-1 0,1 0,0 0,0-1,0 1,0-1,0 0,1 0,-1 1,0-1,1-1,-1 1,1 0,-1-1,0 1,1-1,0 1,-1-1,1 0,-1 0,1-1,-1 1,1 0,-1-1,1 1,-1-1,0 0,1 0,-1 0,0 0,1 0,-1-1,0 1,0-1,0 1,0-1,-1 0,1 0,0 0,123-120,-86 80,3 2,1 1,32-20,-72 57,-1 0,1 1,0-1,-1 1,1-1,0 1,0 0,0 0,0 0,0 1,0-1,0 1,0-1,0 1,1 0,-1 0,0 1,0-1,0 1,0-1,0 1,0 0,0 0,0 0,-1 1,1-1,0 1,-1-1,1 1,-1 0,1 0,-1 0,0 0,0 1,0-1,0 1,0-1,0 1,-1-1,1 1,-1 0,0 0,1 2,27 153,9-38,-37-116,1-1,0 0,-1 0,1 0,1-1,-1 1,0 0,1-1,0 0,-1 1,1-1,0 0,0 0,0-1,0 1,0-1,1 1,-1-1,0 0,1 0,-1 0,1-1,-1 1,1-1,-1 0,1 0,-1 0,1-1,-1 1,1-1,-1 0,1 1,-1-2,2 1,4-4,0 0,0-1,-1 0,1 0,-1-1,0 0,-1 0,0-1,5-6,6-5,237-299,-255 316,1 1,0-1,0 1,1 0,-1-1,0 1,0 0,1 0,-1 0,0 0,1 0,-1 0,1 0,0 1,-1-1,1 1,-1-1,1 1,0-1,0 1,-1 0,1 0,0 0,0 0,-1 0,1 0,0 0,-1 0,1 1,0-1,-1 1,1-1,0 1,-1 0,1 0,-1 0,1 0,-1 0,0 0,1 0,-1 0,0 0,0 1,0-1,0 0,0 1,0-1,0 1,0-1,0 1,-1-1,1 1,-1 0,1-1,-1 1,0 0,1 0,-1-1,0 2,17 137,-11-96,-5-31,1-1,0 1,0 0,1-1,1 0,0 0,0 0,2 0,3 6,-7-18,-1 1,1 0,0-1,0 1,-1-1,1 0,0 1,0-1,0 0,0 0,-1 0,1-1,0 1,0 0,0-1,0 1,-1-1,1 1,0-1,-1 0,1 0,0 0,-1 0,1 0,-1 0,1 0,-1 0,0-1,1 1,-1-1,0 1,0-1,0 1,0-1,0 1,-1-1,1 0,1 0,154-208,-147 200,37-27,-45 37,0 0,0-1,0 1,0 0,0-1,0 1,0 0,0 0,0 0,1 0,-1 0,0 0,0 1,0-1,0 0,0 0,0 1,0-1,0 1,0-1,0 1,0-1,0 1,0-1,0 1,0 0,-1 0,1 0,0-1,0 1,-1 0,1 0,0 0,-1 0,1 0,-1 0,0 0,1 0,-1 0,0 0,1 0,-1 1,0-1,0 0,0 0,0 0,0 0,7 166,-10-106,3-49,-1-5,0 0,1 0,0 0,0-1,1 1,0 0,0 0,1-1,-1 1,1 0,1-1,-1 0,1 0,0 0,1 1,-2-6,0-1,0 1,0-1,0 1,0-1,0 0,1 0,-1 0,0 0,0 0,0 0,0-1,0 1,0-1,0 1,0-1,0 0,0 0,0 0,-1 0,1 0,0 0,0 0,-1 0,1-1,-1 1,1-1,-1 0,0 1,0-1,1 0,-1 1,0-3,4-1,42-52,-40 47,-1 1,1-1,0 1,1 1,0-1,1 2,0-1,0 1,0 0,1 1,0 0,0 0,3 0,-10 6,0 0,0 0,0 0,0 0,1 1,-1-1,0 1,0 0,0 0,0 0,-1 0,1 1,0-1,0 1,-1 0,1-1,-1 1,1 0,-1 1,0-1,0 0,0 1,0-1,0 1,-1-1,2 3,17 18,17 7,-26-21</inkml:trace>
  <inkml:trace contextRef="#ctx0" brushRef="#br0" timeOffset="19042.288">2398 889,'-1'0,"0"0,-1 0,1 0,0 1,-1-1,1 0,0 1,0-1,-1 1,1-1,0 1,0 0,0-1,0 1,0 0,0 0,0 0,0 0,0 0,0 0,0 0,0 0,1 0,-1 0,0 1,1-1,-1 0,1 0,0 1,-1-1,1 0,0 1,0-1,0 0,0 1,0-1,0 0,0 1,0-1,0 0,1 1,-1-1,1 0,-1 0,1 1,-1-1,-1 7,-25 110,-4 51,8-29,21-139,1 1,0 0,0-1,0 1,0 0,0 0,0-1,0 1,0 0,1-1,-1 1,1 0,-1-1,1 1,0-1,-1 1,1-1,0 1,0-1,0 1,0-1,1 0,-1 1,0-1,0 0,1 0,-1 0,1 0,-1 0,1-1,-1 1,1 0,-1-1,1 1,0-1,-1 1,1-1,0 0,-1 0,1 0,0 0,0 0,-1 0,1 0,0 0,-1-1,1 1,0-1,-1 1,1-1,1 0,217-16,-112-4,-105 17,-6 2</inkml:trace>
  <inkml:trace contextRef="#ctx0" brushRef="#br0" timeOffset="21071.385">4430 606,'-40'255,"32"-200,2 1,2-1,3 1,3 15,-1 4,28 41,-22-100,-14 38,5-46</inkml:trace>
  <inkml:trace contextRef="#ctx0" brushRef="#br0" timeOffset="23139.041">1862 1002,'0'-2,"0"-1,-1 1,1 0,-1-1,1 1,-1 0,1 0,-1 0,0 0,0 0,0 0,-1 0,1 0,0 0,-1 0,1 0,-1 1,1-1,-1 1,0-1,0 1,0 0,0-1,0 1,0 0,0 0,0 1,0-1,0 0,-1 1,0-1,-78-6,69 7,-163 29,-248-28,265 26,157-28,-1 0,1 0,0-1,0 1,0 0,1-1,-1 1,0-1,0 0,1 1,-1-1,1 1,-1-1,1 0,0 1,0-1,0 0,0 0,0 1,0-1,0 0,0 1,1-1,-1 0,1 1,-1-1,1 1,0-1,-1 1,1-1,0 1,0-1,0 1,0 0,0-1,1 1,0-1,0-1,108-218,-110 222,0 0,0 0,0 0,1-1,-1 1,0 0,0 0,1 0,-1-1,0 1,1 0,-1-1,1 1,-1 0,1-1,-1 1,1 0,-1-1,1 1,0-1,-1 1,1-1,0 1,-1-1,1 0,0 1,0-1,-1 0,1 0,0 1,0-1,0 0,-1 0,1 0,0 0,0 0,0 0,-1 0,1 0,0-1,0 1,0 0,-1 0,1-1,0 1,0 0,-1-1,1 1,0-1,-1 1,1-1,0 1,-1-1,1 1,-1-1,1 0,-1 1,1-1,-1 0,1 1,-1-1,0 0,1 0,20 195,14 33,-8-86,-62-172,-144-139,93 113,73 44,14 13</inkml:trace>
  <inkml:trace contextRef="#ctx0" brushRef="#br0" timeOffset="24554.589">2935 973,'44'-10,"0"1,1 3,0 1,0 2,0 3,36 4,12-3,116-12,-188 6,0 1,0 0,1 2,-1 1,1 0,-1 2,1 0,-1 1,12 4,4 2,1-2,0-2,0-1,0-2,1-1,14-4,-52 5,0-1,-1 0,1 1,0-1,-1 1,1-1,0 0,0 0,-1 1,1-1,0 0,0 0,-1 0,1 0,0 0,0 0,-1 0,1 0,0 0,0 0,0 0,-1-1,1 1,0 0,-1-1,1 1,0 0,0-1,-1 1,1-1,-1 1,1-1,0 1,-1-1,1 1,-1-1,1 0,-1 1,0-1,1 0,-1 1,0-1,1 0,-1 1,0-1,0 0,1 0,-1 0,0 1,0-1,0 0,0 0,0 1,0-1,-1 0,1 0,0 1,0-1,0 0,-1 0,1 1,0-1,-1 0,1 1,-1-1,1 0,0 1,-1-1,0 0,1 1,-151-65,145 62,0-1,0 0,1 0,-1 0,1-1,0 0,0 0,1 0,-1 0,1-1,1 0,-1 0,-1-3,26 80,-16 135,-17-149,36-83,91-111,-96 117</inkml:trace>
  <inkml:trace contextRef="#ctx0" brushRef="#br0" timeOffset="26176.328">817 917,'2'-2,"0"1,0 0,0-1,0 0,-1 1,1-1,0 0,-1 0,0 1,1-1,-1 0,0 0,0-1,0 1,0 0,-1 0,1 0,-1-1,1 1,-1 0,0-1,1 1,-1 0,-1-1,1 0,0 0,4-225,-33 58,29-224,-11 331,10 58,2 4</inkml:trace>
  <inkml:trace contextRef="#ctx0" brushRef="#br0" timeOffset="26825.803">761 522,'-34'13,"-323"251,311-223,66-42,-5-8</inkml:trace>
  <inkml:trace contextRef="#ctx0" brushRef="#br0" timeOffset="27237.149">817 42,'-9'-5,"-9"4,-5 1,-4 6,-2 2,4 4,1 0,1-1,3 1,1-1,-2-2,4 2,-1-1,-2 3,-3-2,-1-1,2 1,6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10,'-1'-9,"-3"38,-75 291,78-317,-4 8,1 0,0 0,0 1,1-1,1 1,0 0,1 0,0 0,1 0,0 0,1 0,1 8,2-15,0-2,0 1,0 0,0-1,1 0,0 0,-1 0,1-1,0 1,0-1,1 0,-1-1,0 1,1-1,-1 0,0-1,1 1,-1-1,1 0,-1 0,1-1,-1 1,1-1,-1-1,3 0,138-28,-2 1,-123 22,-5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0,-2 0,1 0,-2 0,1 0,-1 0,-4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0,-7 5,-5 2,-2-1,-5-1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0,'-45'121,"-80"199,45-81,79-237,1 1,-1 0,0-1,1 1,-1 0,1-1,0 1,0 0,0-1,0 1,1 0,-1-1,1 1,0 0,-1-1,1 1,0-1,0 1,1-1,-1 0,0 1,1-1,0 0,-1 0,1 0,0 0,0 0,0 0,0-1,1 1,-1-1,0 1,1-1,-1 0,1 0,-1 0,1 0,-1 0,1-1,2 1,9 0,1-1,-1-1,1 0,-1-1,0 0,1-1,-1-1,1-1,26-5,16-5,-32 8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25,'-7'14,"1"0,0 0,1 0,1 1,0-1,1 1,1 0,0 0,1 0,0 1,1-1,1 0,2 11,-2-23,0 0,0-1,0 1,0-1,0 0,1 1,-1-1,1 0,-1 0,1 0,0 0,0 0,0 0,0-1,0 1,0 0,0-1,1 0,-1 0,1 1,-1-1,1-1,-1 1,1 0,-1-1,1 1,0-1,-1 0,1 0,0 0,-1 0,1 0,0 0,-1-1,1 0,-1 1,1-1,0 0,-1 0,7-2,0-1,-1 0,1 0,-1-1,0 0,-1 0,1-1,-1 0,0 0,4-6,-5 6,0 0,-1-1,0 0,0 0,0 0,-1-1,0 1,-1-1,0 0,0 0,0 0,-1-1,-1 1,1 0,-1-1,-1 0,1 1,-1-1,-1 1,0-1,-1 5,-1-1,0 1,-1 0,1 1,-1-1,1 0,-1 1,0 0,0 0,-1 0,1 0,0 1,-1 0,0 0,1 0,-1 0,0 1,0 0,0 0,0 0,0 0,-1 1,1 0,0 0,0 0,0 1,0 0,0 0,-3 1,-18 3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58,'-29'28,"-14"20,-5 6,1-1,9-5,6-6,8-5,3-9,6-4,0-2,3 0,-1-3,1 0,-2-4,1 1,-1 2,1-1</inkml:trace>
  <inkml:trace contextRef="#ctx0" brushRef="#br0" timeOffset="436.133">37 1,'157'256,"-98"-160,-24-38,2-1,2-1,36 36,-58-83,-12-14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3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0 284,'24'0,"22"0,9 0,-1 0,-5-5,-6-2,-5 1,-4 1,-3 1,-8-2,-6-2</inkml:trace>
  <inkml:trace contextRef="#ctx0" brushRef="#br0" timeOffset="301.289">311 1,'-10'38,"-3"28,1 7,-3-5,2-8,2-10,4-9,3-6,1-4,-2-8,-1-3,0 0,2-3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0 368,'167'-12,"63"-23,-62 24,-143 11</inkml:trace>
  <inkml:trace contextRef="#ctx0" brushRef="#br0" timeOffset="737.574">141 508,'283'0,"-140"-27,-99 26,-32 0</inkml:trace>
  <inkml:trace contextRef="#ctx0" brushRef="#br0" timeOffset="1518.755">508 1,'-1'1,"0"0,0 0,0 0,0 1,0-1,0 1,0-1,1 0,-1 1,0-1,1 1,-1 0,1-1,0 1,-1-1,1 1,0 0,0-1,0 1,0 0,0-1,1 1,-1-1,0 1,1 0,-1-1,1 1,0-1,-1 1,1-1,0 0,0 1,0-1,0 0,0 1,0-1,9 15,1-1,1 1,0-2,1 0,0 0,1-2,0 1,1-2,14 9,32 28,-41-32,-17-15,0 1,1 0,-1-1,0 1,0 0,-1 1,1-1,0 0,-1 1,1 0,-1-1,0 1,0 0,0 0,0 0,-1 0,1 1,-1-1,0 0,0 1,0-1,0 1,0-1,-1 1,0-1,0 1,0 0,0-1,0 1,-1-1,1 1,-2 1,-77 91,53-70,-242 227,298-262,-15 1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1,'1'0,"-1"1,0-1,1 1,-1-1,0 0,0 1,1-1,-1 0,1 0,-1 1,0-1,1 0,-1 0,1 1,-1-1,1 0,-1 0,0 0,1 0,-1 0,1 0,-1 0,1 0,-109 137,-76 32,105-95,60-62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0,'44'91,"100"214,-54-126,-79-166,-1-5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2,5-1,4-1,2-2,1 0,0-2,1-1,-6-5,-1-1,-1-1,2 2,1 1,-4 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30,'28'0,"16"0,3 0,0-5,-4-1,-4 0,-5 1,-2 1,-2 2,-7 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48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0,'-38'117,"27"-94,-121 235,20-44,111-213,0 1,0 0,0-1,0 1,1 0,-1-1,1 1,-1 0,1 0,-1-1,1 1,0 0,0 0,0 0,0 0,0 0,1-1,-1 1,0 0,1 0,-1-1,1 1,0 0,0 0,0-1,-1 1,1-1,1 1,-1-1,0 1,0-1,0 0,1 1,-1-1,1 0,-1 0,1 0,-1 0,1 0,0-1,0 1,-1 0,1-1,0 1,0-1,-1 0,1 1,0-1,0 0,1 0,13 1,0 0,0-1,0-1,0-1,0 0,0-1,0 0,11-5,91-16,-100 18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3:53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0 283,'1'2,"1"0,-1 0,1 0,-1-1,1 1,0 0,0-1,-1 0,1 1,0-1,0 0,1 0,-1 0,0 0,0 0,0-1,1 1,-1-1,0 1,1-1,-1 0,0 0,1 0,-1 0,1 0,0 0,281 3,-221-14,-58 5</inkml:trace>
  <inkml:trace contextRef="#ctx0" brushRef="#br0" timeOffset="965.359">818 1,'-55'167,"-53"34,26-48,81-151,0 0,1 0,-1 0,1 0,-1 0,1 0,-1 1,1-1,0 0,0 0,0 0,1 1,-1-1,0 0,1 0,-1 0,1 0,0 0,0 0,0 0,0 0,0 0,0 0,0 0,1 0,-1-1,1 1,-1-1,1 1,0-1,-1 1,1-1,0 0,0 0,0 0,0 0,0 0,0-1,0 1,0 0,1-1,-1 0,0 1,2-1,28 3,1 0,-1-3,1 0,-1-2,6-2,79-22,-95 23</inkml:trace>
  <inkml:trace contextRef="#ctx0" brushRef="#br0" timeOffset="1536.696">1355 424,'-12'2,"1"0,0 1,0 0,0 1,0 0,1 1,0 0,0 1,0 0,0 0,1 1,0 0,1 1,-1 0,-4 7,9-13,2 1,-1 0,0 0,0 0,1 0,0 1,0-1,0 1,0-1,0 1,1 0,-1-1,1 1,0 0,0 0,1 0,-1 0,1 0,0 0,0 0,0 0,0 0,1 0,0 0,-1 0,2 0,-1 0,0-1,1 1,-1 0,1-1,0 1,1-1,-1 0,0 1,1-1,0 0,0-1,0 1,0 0,0-1,0 0,1 1,-1-2,1 1,-1 0,1-1,0 1,0-1,0 0,0 0,2 0,7-2,0 0,0-1,0-1,0 0,0-1,0 0,-1-1,0 0,0-1,0 0,-1-1,0 0,0-1,0 0,-1-1,6-8,-12 15,-1 0,0 0,0 0,0-1,-1 1,1-1,0 0,-1 0,0 0,0 0,0-1,0 1,0 0,-1-1,1 1,-1-1,0 0,0 1,0-1,-1 0,1 0,-1 1,0-1,0 0,0 0,-1 0,1 1,-1-1,0 0,0 0,0 1,-1-1,1 1,-1-1,0 1,0 0,0 0,0 0,0 0,-1 0,0 0,1 0,-1 1,0-1,0 1,0 0,-3-2,-123-5,114 9,-11 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0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563 367,'0'-2,"0"0,0-1,-1 1,1 0,-1 0,1-1,-1 1,0 0,0 0,0 0,0 0,0 0,0 0,-1 0,1 0,-1 1,1-1,-1 0,0 1,1 0,-1-1,0 1,0 0,0 0,0 0,0 0,-1 0,1 0,0 0,0 1,-2-1,-77-6,70 7,-8 1,1 0,-1 1,1 1,0 1,0 1,0 0,1 1,0 1,0 0,-6 5,20-11,1 0,-1 0,1 0,-1 0,1 1,0-1,-1 1,1-1,0 1,0 0,0 0,1 0,-1 0,0 0,1 1,-1-1,1 0,0 1,-1-1,1 1,1-1,-1 1,0 0,1-1,-1 1,1 0,0-1,-1 1,1 0,1-1,-1 1,0 0,1 0,-1-1,1 1,0-1,0 1,0-1,0 1,0-1,1 1,-1-1,1 0,0 0,-1 0,1 0,0 0,1 1,7 3,1-1,0 0,0 0,1-1,-1-1,1 0,0 0,0-1,1 0,4 1,-17-4,1 1,0 0,0 0,0 0,-1 0,1 0,0 0,0 0,0 0,0 0,-1 0,1 0,0 1,0-1,-1 0,1 0,0 1,0-1,-1 1,1-1,0 1,-1-1,1 1,-1-1,1 1,-1-1,1 1,-1 0,1-1,-1 1,1 0,-1-1,0 1,1 0,-1 0,0-1,0 1,1 0,-1 0,0 0,0-1,0 1,0 0,0 0,0 0,-1 0,1-1,0 1,0 0,0 0,-1-1,1 1,0 0,-1 0,-33 33,31-31,-231 174,226-170,0 0,1 0,-1 1,1 0,1 0,0 0,0 1,1 0,0 0,0 1,-1 5,4-11,1-1,0 1,0 0,0 0,1 0,-1 0,1 0,0 1,0-1,1 0,-1 0,1 0,0 0,0-1,0 1,1 0,-1 0,1 0,0-1,0 1,0-1,0 0,1 1,-1-1,1 0,0 0,0-1,0 1,0-1,4 3,5 2,0 0,0-1,1-1,0 0,0 0,0-1,1-1,-1 0,1-1,0-1,-1 0,1 0,0-2,0 1,0-2,6-1,-13 0,-1-1,1 1,-1-1,0-1,0 1,-1-1,1 0,-1 0,0 0,-1-1,1 0,-1 0,0 0,0 0,-1-1,0 0,0 1,-1-1,0 0,0 0,0-1,-1 1,2-2,5-14</inkml:trace>
  <inkml:trace contextRef="#ctx0" brushRef="#br0" timeOffset="419.964">479 0,'-10'14,"0"1,1 0,0 0,2 1,0 0,0 0,2 1,0 0,1 0,0 0,2 0,-1 14,-4 10,-28 179,-33 155,-1-119,28-86,27-103,7-51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71,'18'91,"31"157,35 84,-36-158,-48-174,0 1,0-1,0 1,1 0,-1-1,0 1,1-1,-1 1,0-1,1 1,-1-1,1 1,-1-1,1 1,-1-1,1 0,-1 1,1-1,-1 0,1 1,-1-1,1 0,0 0,-1 1,1-1,-1 0,1 0,0 0,-1 0,1 0,0 0,-1 0,1 0,0 0,-1 0,1-1,-1 1,1 0,0 0,-1 0,1-1,-1 1,1 0,0-1,-1 1,1-1,-1 1,0 0,1-1,-1 1,1-1,-1 1,0-1,1 1,-1-1,0 0,1 1,-1-1,0 1,0-1,0 0,1 1,-1-2,16-40,61-261,19-1,-91 289,11-26,-2 0,-1-1,-3-1,3-20,-13 50,-1 8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57,'5'0,"11"0,8 0,4-5,3-1,0-1,0 2,0 2,-1 1,-1 0,-5-3,-2-1,0 0,1 2,-8 1,-6 1</inkml:trace>
  <inkml:trace contextRef="#ctx0" brushRef="#br0" timeOffset="379.465">86 227,'-5'0,"3"0,7 0,7 0,7 0,5 0,2 0,3 0,0 0,1 0,-1 0,0 0,0 0,0 0,-5-5,-7-2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22,'19'-5,"1"0,-1 1,1 1,0 1,0 0,0 2,16 1,-34-1,0 0,1 1,-1-1,0 0,0 1,0-1,0 1,0 0,0-1,0 1,0 0,-1 0,1 1,0-1,0 0,-1 1,1-1,-1 1,1-1,-1 1,0-1,0 1,1 0,-1 0,0 0,-1 0,1 0,0 0,0 0,-1 0,0 0,1 0,-1 0,0 0,0 0,0 0,0 0,0 1,0-1,-1 0,1 0,-1 0,1 0,-1 0,0 0,0 0,0 0,-1 0,-62 89,-95 68,158-157,-1-1,1 1,-1 0,1-1,0 1,0 0,0 0,-1 0,2 0,-1 0,0 0,0 0,1 1,-1-1,1 0,0 0,0 0,0 1,0-1,0 0,0 0,0 1,1-1,-1 0,1 0,0 0,-1 0,1 0,0 0,0 0,0 0,1 0,-1 0,0 0,1-1,-1 1,1 0,0-1,-1 0,1 1,0-1,0 0,0 0,14 4,0-1,0-1,1 0,-1-1,1-1,0-1,-1 0,1-1,0-1,-1 0,0-2,1 1,11-6,61-43,-75 42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8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28,'90'-17,"34"6,-123 11,0 0,0 1,0-1,0 0,-1 0,1 0,0 1,0-1,0 1,0-1,-1 0,1 1,0-1,-1 1,1 0,0-1,-1 1,1 0,0-1,-1 1,1 0,-1-1,1 1,-1 0,0 0,1 0,-1 0,0-1,0 1,1 0,-1 0,0 0,0 0,0 0,0 0,0 0,0-1,0 1,-1 0,1 0,0 0,0 0,-1 0,1-1,0 1,-1 0,1 0,-1 0,1-1,-24 45,22-43,-40 49,36-46,1 0,-1 0,1 0,0 1,0 0,0 0,1 0,0 0,0 1,1-1,-1 1,2 0,-1 0,1 1,0-1,0 0,1 1,0-1,0 1,1-1,0 1,0-1,1 1,0 0,1-5,0 1,0-1,0-1,0 1,0 0,1 0,-1-1,1 0,-1 1,1-1,0 0,0 0,0-1,0 1,1 0,-1-1,0 0,1 0,-1 0,1 0,-1-1,1 1,-1-1,1 0,3 0,90-13,-74 6,-4 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0,'-219'286,"204"-267,-148 161,131-161,26-20</inkml:trace>
  <inkml:trace contextRef="#ctx0" brushRef="#br0" timeOffset="343.852">125 0,'34'62,"151"357,-162-373,-15-34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13,'-2'-13,"-3"35,1-5,-25 245,-26 85,-2-118,49-222,15-35,-2 10</inkml:trace>
  <inkml:trace contextRef="#ctx0" brushRef="#br0" timeOffset="432.992">443 239,'-46'22,"13"-7,0 2,1 0,1 3,0 0,-27 25,56-43,0-1,-1 1,1-1,0 1,0 0,0 0,0 0,0 0,0 0,1 0,-1 1,1-1,0 0,-1 1,1-1,0 1,0 0,1-1,-1 1,0 0,1-1,0 1,0 0,0 0,0-1,0 1,0 0,1 0,-1-1,1 1,0 0,-1-1,1 1,1-1,-1 1,0-1,1 1,-1-1,1 0,154 120,-88-11,-56-98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4:14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0,'-18'90,"-22"134,24-113,28-99,-2-13</inkml:trace>
  <inkml:trace contextRef="#ctx0" brushRef="#br0" timeOffset="294.914">0 451,'20'5,"20"2,8-1,6-1,-1-2,-6 0,-5-2,-6-1,-3 0,-3 0,-7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18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0 189,'17'-21,"0"0,2 1,1 1,0 0,17-10,-10 6,-25 20,0 0,0 1,0-1,0 1,0 0,0 0,1-1,-1 2,1-1,-1 0,1 0,0 1,0-1,0 1,0 0,0 0,0 0,0 0,0 1,0-1,0 1,1 0,-1 0,0 0,0 0,0 1,0-1,0 1,1 0,-1-1,0 2,0-1,-1 0,1 0,0 1,0 0,-1 0,1-1,-1 1,1 1,-1-1,1 1,7 18,0 0,-1 1,-2 1,0-1,-1 1,0 8,1 21,-3 0,-1 1,-3-1,-2 4,0 22,-2-12,-4-1,-2 0,-3 0,-19 58,-80 169,97-272,13-40,35-107,5 2,6 1,5 2,5 2,8-1,-41 80,2 2,2 0,2 2,1 0,2 2,1 2,18-14,-48 45,1 1,0-1,0 1,-1-1,1 1,0 0,1-1,-1 1,0 0,0 0,0 1,1-1,-1 0,0 1,1-1,-1 1,0 0,1 0,-1 0,0 0,1 0,-1 0,1 1,-1-1,0 1,0 0,1 0,-1-1,0 2,0-1,0 0,0 0,0 1,0-1,0 1,0-1,-1 1,1 0,-1-1,1 1,-1 0,1 0,-1 0,0 1,0-1,0 0,0 0,-1 0,1 1,-1-1,1 0,-1 1,0-1,5 20,-1-1,-2 1,0 0,-1 0,-1-1,-1 1,-2 7,-24 144,13-114,-1 0,-4 0,-2-2,-27 52,-24 66,67-151,19-29,98-170,-73 103,198-347,-115 219,-122 201,1-1,-1 0,0 1,0-1,0 0,0 1,1-1,-1 0,0 1,0-1,1 0,-1 0,0 1,0-1,1 0,-1 0,0 0,1 1,-1-1,0 0,1 0,-1 0,0 0,1 0,-1 0,0 0,1 1,-1-1,0 0,1 0,-1 0,1-1,-1 1,0 0,1 0,-1 0,0 0,1 0,-1 0,0 0,1-1,-1 1,0 0,1 0,-1 0,0-1,0 1,1 0,-1 0,0-1,0 1,1 0,-1-1,-4 41,3-36,-23 125,11-67,2 1,4 0,0 39,-21 167,33-246,1-6</inkml:trace>
  <inkml:trace contextRef="#ctx0" brushRef="#br0" timeOffset="432.823">1524 726,'-32'26,"1"2,2 1,0 1,2 2,-20 31,44-60,1 0,-1 0,1 1,-1-1,1 0,0 1,1 0,-1-1,0 1,1 0,0 0,0 0,0 0,1 0,-1 0,1 0,0 0,0 0,0 0,1 0,-1 0,1 0,0 0,0 0,1 0,-1 0,1 0,0-1,0 1,0-1,0 1,1-1,-1 0,1 0,0 0,0 0,0 0,0-1,0 1,1-1,-1 0,1 0,-1 0,1-1,7 1,-1-2,0 1,1-1,-1-1,0 0,1-1,-1 0,0 0,0-1,0 0,0-1,-1 0,1 0,-1-1,0-1,-1 1,1-1,-1-1,0 0,-1 0,1 0,4-7,1-3,0 0,-1-1,-1-1,-1 1,-1-2,0 1,-1-1,-1-1,-1 0,-5 17,1 0,-1 0,0-1,0 1,0 0,-1-1,0 1,0-1,0 1,0-1,0 1,-1 0,0-1,0 1,0 0,-1-1,1 1,-1 0,0 0,0 0,0 0,-1 1,1-1,-1 1,0-1,0 1,0 0,-1 0,1 0,-1 0,0 1,1 0,-1 0,0 0,0 0,-1 0,1 1,0-1,0 1,-1 0,1 1,-1-1,-1 1,-4 0,0 1,1 1,-1-1,0 1,1 1,-1 0,1 0,0 1,0 0,1 1,-1 0,1 0,0 1,0 0,0 0,1 1,0 0,0 0,-11 10</inkml:trace>
  <inkml:trace contextRef="#ctx0" brushRef="#br0" timeOffset="1030.963">2060 726,'-81'32,"67"-27,8-3,-1 0,0 0,1 1,-1 0,1 0,0 0,0 1,0 0,0 0,1 1,0-1,0 1,0 0,-3 5,8-7,0 0,0 0,0 0,1 0,-1 1,1-1,0 0,0 0,0 0,0 0,0 0,1-1,-1 1,1 0,0-1,0 1,0-1,0 1,0-1,1 0,-1 0,1 0,-1 0,1 0,0-1,0 1,0-1,0 0,-1 0,2 0,0 1,5 2,64 52,-71-54,0 0,-1 0,1 1,-1-1,1 1,-1-1,0 1,0-1,0 1,0 0,-1-1,1 1,-1 0,0 0,0-1,0 1,0 0,0 0,0 0,-1-1,1 1,-1 0,0-1,0 1,0 0,0-1,0 1,-1-1,1 0,-1 1,0 0,-7 5,0 0,-1 0,0-1,0-1,0 1,-1-2,0 1,0-2,-1 1,1-2,-1 1,0-2,0 1,0-2,0 1,0-2,-11 0,19 0,2 1,-1 0,0-1,0 0,0 0,0 1,0-2,1 1,-1 0,0-1,0 1,0-1,1 0,-1 0,0 0,1 0,-1 0,0-1,1 1,0-1,-1 1,0-2,-3-10</inkml:trace>
  <inkml:trace contextRef="#ctx0" brushRef="#br0" timeOffset="1499.308">2625 246,'-1'252,"-3"-222,-2 0,-1 0,-1 0,-2-1,-11 24,-31 115,21-10,28-173,3-3</inkml:trace>
  <inkml:trace contextRef="#ctx0" brushRef="#br0" timeOffset="1834.822">2286 669,'14'-5,"1"0,-1 0,1 2,0 0,0 0,1 1,-1 1,9 1,59-8,-45 0,1 2,1 1,-1 2,1 2,19 3,-36 2,-5 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2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23,'-1'-2,"0"0,-1 0,1 1,0-1,-1 1,1 0,-1-1,0 1,1 0,-1 0,0 0,0 0,0 0,0 0,0 0,0 1,0-1,0 1,0-1,0 1,0 0,0 0,0 0,0 0,0 0,0 1,0-1,-1 1,0 0,-14 2,0 0,1 2,-1 0,1 1,0 0,0 2,1 0,0 0,0 2,1 0,1 0,-6 6,11-7,0 1,0 0,1 0,0 1,1 0,0 0,1 0,0 1,0 0,2 0,-1 0,2 0,-1 1,2-1,0 1,0 0,1-1,1 1,0 0,3 12,-1-17,1-1,0 1,1-1,0 1,0-1,1-1,-1 1,2-1,-1 0,1 0,-1-1,2 0,-1 0,0 0,1-1,0 0,0-1,0 0,0 0,1-1,-1 0,1 0,0-1,-1 0,1-1,0 1,0-2,-1 1,1-1,2-1,-5 1,1 0,-1-1,0 1,1-1,-1 0,0-1,0 0,-1 0,1 0,0 0,-1-1,0 0,0 0,0-1,0 1,8-12</inkml:trace>
  <inkml:trace contextRef="#ctx0" brushRef="#br0" timeOffset="400.508">879 50,'-26'16,"1"1,1 1,1 0,1 2,0 1,2 1,0 0,2 2,0 0,14-20,1 0,-1-1,1 1,0 0,0 1,1-1,-1 0,1 1,0-1,0 1,0 0,1 0,0 0,0 0,0 0,0 0,1 0,0 0,0 0,0 0,0 0,1 0,0 0,0 0,1 0,-1 0,1-1,0 1,0 0,1-1,-1 0,1 1,0-1,0 0,1 0,-1-1,1 1,3 2,-1-3,-1-1,1 1,0-1,0 0,0-1,0 0,0 0,0 0,0 0,0-1,1 0,-1-1,0 1,0-1,0 0,0-1,0 1,0-1,0 0,-1-1,1 0,-1 1,1-2,3-2,3-2,1-1,-2-1,1 0,-1 0,-1-1,0-1,0 1,-1-2,5-8,38-93,-51 109,0 1,0-1,0 0,0 0,-1 0,0 0,0 0,0 0,-1 0,1 0,-1 0,0 1,-1-1,1 0,-1 0,0 1,0-1,-1 1,1 0,-1 0,0 0,0 0,-3-3,1 2,0 1,0 0,0 0,0 0,0 1,-1 0,0 0,0 0,0 1,0 0,0 0,0 0,0 1,-1 0,1 0,0 1,-1 0,1 0,-1 0,1 1,0 0,-1 0,1 0,0 1,0 0,0 0,0 1,0-1,0 2,1-1,-1 0,1 1,0 0,0 0,-4 5,-9 12</inkml:trace>
  <inkml:trace contextRef="#ctx0" brushRef="#br0" timeOffset="1151.226">1019 446,'138'-208,"-83"135,28-21,-82 94,0-1,0 1,0-1,0 1,-1 0,1 0,0-1,0 1,0 0,0 0,0 0,0 0,0 0,0 0,0 0,0 0,-1 0,1 0,0 1,0-1,0 0,0 1,0-1,0 0,-1 1,1-1,0 1,0 0,-1-1,1 1,0-1,-1 1,1 0,-1 0,1-1,-1 1,1 0,-1 0,1 0,-1-1,0 1,1 0,-1 0,0 0,0 0,0 0,0 0,0 0,0 0,0 0,0-1,0 2,5 58,-5-56,-3 201,3-205,-1 0,1 0,-1 1,1-1,0 0,0 1,-1-1,1 1,0-1,-1 0,1 1,0-1,0 1,0-1,0 1,-1-1,1 0,0 1,0-1,0 1,0-1,0 1,0-1,0 1,0-1,0 1,0-1,1 0,-1 1,0-1,0 1,0-1,1 1,-1-1,0 0,0 1,1-1,-1 1,0-1,0 0,1 1,-1-1,1 0,-1 0,0 1,1-1,-1 0,1 0,-1 0,0 1,1-1,-1 0,1 0,-1 0,1 0,-1 0,1 0,-1 0,1 0,-1 0,1 0,-1 0,0 0,1 0,-1 0,1-1,-1 1,1 0,-1 0,1 0,20-31,-16 23,14-24,1 0,1 2,2 0,1 1,2 2,0 0,2 2,19-13,-46 37,0 0,0 0,1 0,-1 0,0 0,1 0,-1 0,1 0,-1 1,1-1,0 0,-1 1,1-1,0 1,-1 0,1 0,0-1,-1 1,1 0,0 0,0 1,-1-1,1 0,0 1,-1-1,1 1,-1-1,1 1,0 0,-1-1,0 1,1 0,-1 0,1 0,-1 0,0 1,0-1,1 0,-1 0,0 1,0-1,-1 1,1-1,0 1,0-1,-1 1,1-1,-1 1,1 0,-1-1,1 1,-1 0,0-1,0 1,0 0,0-1,0 1,-13 110,0-49,13 18,6-63</inkml:trace>
  <inkml:trace contextRef="#ctx0" brushRef="#br0" timeOffset="1886.523">1866 446,'11'-31,"-2"-1,1 1,2 0,1 1,2 0,0 1,13-15,-20 33,-3 2,1 0,0 1,1 0,-1 0,1 1,1 0,0 0,0 1,0 0,0 0,4-1,-10 6,0 1,0 0,-1-1,1 1,0 0,0 0,0 0,0 0,0 0,0 1,0-1,-1 1,1-1,0 1,0-1,-1 1,1 0,0 0,-1 0,1 0,-1 0,1 0,-1 1,1-1,-1 0,0 1,0-1,1 1,-1-1,0 1,-1 0,1-1,0 1,0 0,-1 0,19 66,-28 39,10-107,-1 0,1 0,-1-1,1 1,-1 0,1 0,-1 0,1 0,0 0,-1 0,1 0,-1 0,1 0,-1 0,1 1,-1-1,1 0,-1 0,1 0,-1 1,1-1,-1 0,1 0,-1 1,1-1,-1 0,0 1,1-1,-1 1,0-1,1 0,-1 1,0-1,1 1,-1-1,0 1,0-1,0 1,0-1,1 1,-1-1,0 1,0 0,0-1,0 1,0-1,0 1,0-1,0 1,0-1,-1 1,1-1,0 1,0-1,-1 1,36-38,-17 12,2 0,1 2,1 0,1 1,1 2,19-14,-41 33,-1 0,0 0,0 0,1 0,-1 0,1 0,-1 0,1 0,-1 0,1 1,0-1,-1 1,1-1,0 1,-1-1,1 1,0 0,0 0,-1 0,1 0,0 0,0 1,-1-1,1 0,0 1,-1-1,1 1,0 0,-1-1,1 1,-1 0,1 0,-1 0,0 0,1 0,-1 0,0 1,0-1,1 0,-1 1,0-1,-1 1,1-1,0 1,0-1,-1 1,1 0,0-1,-1 1,0 0,1-1,-1 1,0 0,0 0,0 1,10 217,-4-201</inkml:trace>
  <inkml:trace contextRef="#ctx0" brushRef="#br0" timeOffset="2702.485">2911 79,'-16'7,"1"0,0 2,0-1,1 2,0 0,0 1,1 0,1 1,0 0,-9 13,15-18,1 0,0 0,1 0,-1 0,2 1,-1 0,1 0,0 0,0 0,1 0,0 1,1-1,0 0,0 1,1-1,0 1,1 0,-1-1,2 0,-1 1,1-1,2 6,-2-10,0 0,0 0,0-1,0 1,1-1,-1 1,1-1,0 0,0 0,0 0,1-1,-1 1,0-1,1 0,0 0,0 0,-1 0,1-1,0 1,0-1,0 0,1 0,-1-1,0 1,0-1,0 0,1 0,0 0,4 0,-1-1,0 0,1-1,-1 1,0-1,0-1,0 0,0 0,-1 0,1-1,-1 0,0-1,7-5,-5 3,-1-1,1-1,-2 1,1-1,-1-1,0 1,-1-1,0 0,-1-1,0 1,-1-1,0 0,-1-1,0 1,0 0,-1-1,-1 0,0 1,-1-1,0-2,1 10,0 0,-1 0,0 0,0 0,0-1,0 1,-1 0,1 0,-1 0,0 0,-1 0,1 0,-1 0,1 1,-1-1,0 0,0 1,-1-1,1 1,-1 0,0 0,0 0,0 0,0 0,0 1,0-1,-1 1,0 0,1 0,-1 0,0 1,0-1,0 1,0 0,0 0,0 0,0 1,0-1,-5 2,0 0,0 0,0 1,1 0,-1 0,1 1,0 0,0 1,0 0,0 0,-1 1,-10 6</inkml:trace>
  <inkml:trace contextRef="#ctx0" brushRef="#br0" timeOffset="3406.736">3221 474,'176'-269,"-176"267,1 1,0 0,0 0,0-1,0 1,0 0,0 0,0 0,0 0,0 0,0 0,1 1,-1-1,0 0,1 1,-1-1,0 1,1-1,-1 1,1-1,-1 1,1 0,-1 0,0 0,1 0,-1 0,1 0,-1 0,1 0,-1 1,1-1,-1 1,0-1,1 1,-1-1,0 1,1 0,-1 0,0-1,0 1,1 0,-1 0,0 0,0 0,0 1,-1-1,1 0,0 0,0 0,0 1,-1-1,1 0,-1 1,1-1,-1 1,0-1,1 1,-1 0,21 31,-11-17,0-1,0 0,2 0,-1-1,2-1,0 0,9 6,-21-17,1-1,0 0,0 0,-1 0,1-1,0 1,0 0,0-1,0 1,0-1,0 1,0-1,0 0,0 0,0 0,0 0,0 0,0-1,0 1,0 0,-1-1,1 0,0 1,0-1,0 0,0 0,-1 0,1 0,0 0,-1 0,1-1,-1 1,1 0,-1-1,0 1,1-1,39-67,-36 60,103-242,-102 241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41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18 161,'-5'38,"-1"18,0-1</inkml:trace>
  <inkml:trace contextRef="#ctx0" brushRef="#br0" timeOffset="585.945">187 132,'78'192,"-78"-190,1 1,-1-1,1 1,0-1,0 1,0-1,0 0,0 1,0-1,1 0,-1 0,1 0,-1 0,1 0,0-1,0 1,0 0,0-1,0 1,0-1,0 0,1 0,-1 1,0-2,1 1,-1 0,1 0,-1-1,1 1,-1-1,1 0,-1 0,1 0,-1 0,1 0,-1-1,1 1,-1-1,1 1,-1-1,1 0,-1 0,59-80,-33 33,52-100,-74 130</inkml:trace>
  <inkml:trace contextRef="#ctx0" brushRef="#br0" timeOffset="1121.129">723 245,'23'-6,"0"-2,-1 0,0-1,0-2,-1 0,-1-1,0-1,-1-1,6-6,-22 19,0-1,-1 0,1 1,-1-1,0 0,0 0,1-1,-2 1,1 0,0-1,0 1,-1-1,1 0,-1 0,0 1,0-1,0 0,0 0,0 0,-1 0,1 0,-1 0,0 0,0 0,0 0,0 0,0 0,-1 0,0 0,1 0,-1 0,0 0,0 0,-1 0,1 1,-1-1,1 0,-1 1,0-1,0 1,0 0,0 0,-1-1,-6-1,1 1,-1 0,0 1,0 0,0 0,0 1,0 0,0 0,0 1,0 1,0-1,0 2,0-1,0 1,0 0,0 1,1 0,-1 0,1 1,0 0,0 1,0 0,1 0,-1 0,1 1,0 0,1 1,0-1,0 1,-92 112,96-115,-1 1,1-1,0 1,0 0,0 0,1 0,0 0,0 0,0 0,1 0,-1 0,1 0,0 0,1 0,-1 0,1 1,0-1,0 0,1-1,-1 1,1 0,0 0,1-1,-1 1,1-1,0 0,0 1,2 0,11 9,0 0,2-1,-1-1,2-1,-1 0,2-2,-1 0,1-1,1-1,-1-1,1 0,0-2,0-1,1 0,4-1,103-9,-104 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3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288 558,'-14'12,"0"0,0 1,2 0,0 1,0 1,1-1,1 2,0 1,-12 15,-95 202,77-164,52-104,157-280,-100 205,-68 108,-1 0,1 1,-1-1,0 0,1 1,-1-1,1 0,-1 1,1-1,0 1,-1-1,1 1,-1-1,1 1,0-1,0 1,-1 0,1-1,0 1,-1 0,1 0,0 0,0-1,0 1,-1 0,1 0,0 0,0 0,0 0,-1 1,1-1,0 0,0 0,-1 0,1 1,0-1,0 0,-1 1,1-1,0 0,-1 1,1-1,0 1,-1-1,1 1,-1 0,1-1,-1 1,1 0,-1-1,0 1,1 0,14 47,-11-34,37 261,-2-197,-38-76,1 0,-1 0,1 0,0 0,0-1,-1 1,1-1,0 1,0-1,1 1,-1-1,0 0,0 0,0 0,1-1,-1 1,1 0,-1-1,0 0,1 1,-1-1,1 0,-1 0,1 0,-1-1,1 1,-1-1,0 1,1-1,-1 0,0 0,1 0,-1 0,16-10,-2-1,1-1,-2-1,0 0,-1-1,0 0,-1-1,0-1,4-10,-4 9,-1-1,0 0,-2-1,-1 0,0 0,-1-1,-1 0,-2-1,0 0,-1 1,1-12,-17-24,7 50</inkml:trace>
  <inkml:trace contextRef="#ctx0" brushRef="#br0" timeOffset="369.2">994 587,'-20'14,"1"1,0 1,1 0,1 1,0 1,2 1,0 0,1 1,1 1,1 0,-4 10,13-26,1-1,0 0,0 1,1 0,0-1,0 1,0 0,0 0,0 0,1 0,0 0,0 0,1-1,-1 1,1 0,0 0,0 0,1-1,-1 1,1 0,0-1,0 0,1 1,-1-1,1 0,0 0,0 0,0-1,1 1,-1-1,1 0,0 0,0 0,0 0,0-1,1 1,-1-1,0 0,1 0,0-1,-1 0,1 1,0-1,0-1,2 0,0 0,0-1,1 0,-1-1,0 0,-1 0,1 0,0-1,-1 0,1 0,-1 0,0-1,0 0,0 0,-1-1,1 0,-1 0,0 0,-1 0,1-1,-1 0,0 0,0 0,-1 0,0 0,0-1,0 0,-1 0,0 1,0-1,-1-2,34-142,-34 144,-1 0,0 0,0 0,0-1,-1 1,0 0,0 0,-1 0,1 1,-2-1,1 0,-1 1,0-1,0 1,-1 0,0 0,0 0,0 1,-1-1,-3-2,-32-7,20 16</inkml:trace>
  <inkml:trace contextRef="#ctx0" brushRef="#br0" timeOffset="1019.069">1163 1124,'75'-152,"43"-128,-104 252,-14 29,0-1,-1 0,1 1,0-1,0 1,0-1,0 0,0 1,0-1,0 1,0-1,0 0,0 1,0-1,0 0,0 1,0-1,0 1,1-1,-1 0,0 1,0-1,0 0,0 1,1-1,-1 0,0 1,1-1,-1 0,0 0,0 1,1-1,-1 0,0 0,1 1,-1-1,0 0,1 0,-1 0,1 0,-1 0,0 0,1 0,-1 1,0-1,1 0,-1 0,1 0,-1-1,0 1,1 0,-1 0,1 0,-1 0,0 0,1 0,-1 0,0-1,1 1,-1 0,0 0,1-1,-1 1,0 0,1 0,-1-1,0 1,0 0,0-1,1 1,29 161,-20-134,-9-21,0 1,1 0,0 0,1-1,-1 1,1-1,1 0,-1 0,1 0,0 0,0 0,1-1,-1 0,1 0,0 0,1-1,-1 1,1-1,5 2,-9-5,1-1,0 0,0 0,0 0,0 0,0-1,0 1,0-1,0 0,0 0,-1 0,1 0,0 0,0 0,-1-1,1 1,-1-1,0 0,1 0,-1 0,0 0,0 0,0 0,0 0,-1-1,2-2,39-69,59-123,-44 83,-51 107</inkml:trace>
  <inkml:trace contextRef="#ctx0" brushRef="#br0" timeOffset="1335.887">1982 813,'14'0,"19"-5,10-1,1 0,-2 1,-3 1,-3 2,-3 1,-8-5,-2 0,-6 0</inkml:trace>
  <inkml:trace contextRef="#ctx0" brushRef="#br0" timeOffset="3286.751">2941 531,'-1'-3,"-1"1,1 0,0 0,-1-1,1 1,-1 0,0 0,0 1,0-1,0 0,0 1,0-1,0 1,0 0,-1-1,1 1,0 0,-1 0,1 1,-1-1,1 0,-1 1,1 0,-1-1,0 1,1 0,-1 0,1 1,-1-1,0 1,1-1,-1 1,1 0,-1-1,1 2,-2-1,-81 54,70-43,0 1,1 0,1 1,0 0,1 2,1-1,0 1,1 1,1 0,0 0,2 1,0 0,0 0,2 1,1 0,-2 10,6-21,1 0,0-1,0 1,1-1,0 0,0 1,1-1,0 0,0 0,0 0,1-1,0 1,0-1,1 0,0 0,0 0,0-1,1 0,0 0,0 0,0-1,0 0,1 0,0 0,0-1,0 0,0 0,0-1,0 0,1 0,-1-1,1 0,0 0,-1-1,1 0,-1 0,1-1,5 3,-1-2,1 1,-1-2,1 1,-1-2,0 0,1 0,-1-1,0 0,0-1,-1-1,1 0,-1 0,0-1,0-1,-1 0,0 0,7-7,-3-2</inkml:trace>
  <inkml:trace contextRef="#ctx0" brushRef="#br0" timeOffset="3621.165">3364 587,'-40'52,"15"-22,2 2,0 0,3 2,0 0,-2 12,20-43,0 0,0 1,1-1,-1 1,1 0,0-1,1 1,-1 0,0 0,1 0,0 0,0-1,0 1,0 0,1 0,0 0,-1-1,1 1,1 0,-1-1,0 1,1-1,0 1,0-1,0 0,0 1,0-1,1 0,0-1,-1 1,1 0,0-1,0 1,0-1,1 0,-1 0,0-1,1 1,-1 0,1-1,0 0,-1 0,1 0,0-1,9 0,1-1,-1 0,0-1,0-1,0 0,0 0,0-2,-1 1,1-2,-1 0,-1 0,1-1,-1 0,9-9,-12 12,0-1,0-1,0 1,-1-1,0-1,0 1,-1-1,1-1,-2 1,1-1,-1 0,0 0,-1 0,0-1,0 0,-1 0,0 0,0 0,-1 0,0 0,-1-1,0 1,-1-1,0 1,0-1,-1 1,0 0,-1-1,-1 5,0 0,0 0,-1 1,0 0,0-1,0 2,0-1,-1 0,1 1,-1 0,0 0,0 0,0 1,-1-1,1 1,-1 0,1 1,-1 0,1 0,-1 0,0 0,1 1,-1 0,0 0,0 0,1 1,-1 0,0 0,1 0,-1 1,-4 2,-15 3</inkml:trace>
  <inkml:trace contextRef="#ctx0" brushRef="#br0" timeOffset="4165.681">3647 982,'14'-35,"2"1,2 1,1 0,1 2,1 0,2 1,2 2,25-25,-50 52,1 1,0-1,0 0,-1 0,1 0,0 0,0 1,0-1,0 0,0 1,0-1,0 1,0-1,0 1,0-1,0 1,1 0,-1-1,0 1,0 0,0 0,0 0,1 0,-1 0,0 0,0 0,0 1,0-1,0 0,0 1,1-1,-1 1,0-1,0 1,0-1,0 1,0 0,0-1,-1 1,1 0,0 0,0 0,0-1,-1 1,1 0,0 0,-1 0,1 0,-1 0,0 1,1-1,-1 0,0 0,1 0,-1 0,0 0,0 1,0-1,0 0,0 0,0 0,0 0,-1 1,1-1,0 1,3 27,17 73,-19-99,0 0,1-1,-1 1,1-1,-1 1,1-1,0 0,0 1,0-1,0 0,1-1,-1 1,1 0,-1 0,1-1,-1 0,1 1,0-1,-1 0,1 0,0-1,0 1,0 0,0-1,0 0,0 0,0 0,0 0,0 0,-1-1,1 1,3-1,1-2,0-1,0 1,-1-1,1-1,-1 1,0-1,0 0,0 0,-1-1,0 0,0 0,0 0,-1 0,0-1,0 1,-1-1,1 0,-2-1,1 1,-1 0,0-2,21-40,41-62,-56 89</inkml:trace>
  <inkml:trace contextRef="#ctx0" brushRef="#br0" timeOffset="6970.006">4662 531,'-1'-2,"0"1,0-1,0 1,-1 0,1-1,0 1,-1 0,1 0,-1 0,1 0,-1 0,0 0,1 1,-1-1,0 0,0 1,1 0,-1-1,0 1,0 0,0 0,1 0,-1 0,0 0,0 0,0 1,0-1,1 0,-1 1,0 0,0-1,1 1,-2 0,-16 5,0 0,0 2,0 0,1 0,0 2,0 1,-9 7,25-17,0 0,1-1,0 1,-1 0,1 0,-1 0,1 0,0 0,0 0,-1 1,1-1,0 0,0 0,0 1,1-1,-1 1,0-1,0 1,1-1,-1 1,1 0,-1-1,1 1,0 0,0-1,0 1,0 0,0-1,0 1,0 0,0-1,1 1,-1 0,0-1,1 1,0-1,-1 1,1-1,0 1,0-1,0 1,0-1,0 0,0 0,0 1,0-1,1 0,-1 0,0 0,1 0,47 27,-45-27,1 0,-1 0,1 1,-1 0,0 0,0 0,0 0,0 0,0 1,0 0,-1 0,1 0,-1 0,0 1,0-1,0 1,0-1,-1 1,1 0,-1 0,0 1,0-1,-1 0,1 1,-1-1,0 1,0-1,-1 1,1-1,-1 1,0 0,0-1,-1 3,-3 2,-1-1,0-1,0 1,0-1,-1 0,0 0,-1-1,0 1,0-2,0 1,-1-1,1 0,-1 0,0-1,-1 0,1-1,-1 1,0-2,1 1,-5-1,-3 4,8-2,5-2,-1 0,1-1,-1 1,1-1,-1 1,0-1,0 0,1 0,-1-1,0 1,0-1,0 0,0 0,0 0,0 0,0-1,1 0,-1 0,0 0,0 0,-1-1,-1-8</inkml:trace>
  <inkml:trace contextRef="#ctx0" brushRef="#br0" timeOffset="7689.823">4748 784,'15'-1,"8"1,1-1,0-1,-1-1,1-1,-1-1,0-1,0-1,-1-1,0-1,0-1,-1-1,-1-1,0-1,0 0,-1-1,10-12,-26 23,0 1,0-2,-1 1,1 0,-1 0,0-1,0 1,0-1,-1 0,1 1,-1-1,0 0,0 0,0 0,0 0,-1 0,0 0,1 0,-2 0,1 0,0 0,-1 0,0 0,0 0,0 0,0 0,0 0,-1 1,0-1,0 1,0-1,0 1,-1 0,1-1,-1 1,0 0,1 1,-1-1,-1 0,1 1,0 0,-1 0,1 0,-1 0,0 0,1 1,-1 0,0-1,0 1,0 1,0-1,-1 1,-9 3,0 1,1 0,-1 1,1 1,0 0,1 1,-1 0,1 1,0 0,1 1,0 1,1-1,0 2,0-1,1 1,0 1,1 0,-4 8,8-16,1-1,0 1,0 0,0 0,0 1,0-1,1 0,0 1,0 0,0-1,1 1,-1 0,1 0,0 0,1 0,-1 0,1 0,0 0,0 0,1 0,-1 0,1 0,0 0,0 0,1-1,0 1,0 0,0-1,0 1,0-1,1 0,0 1,0-1,0-1,1 1,-1 0,1-1,0 0,0 1,4 1,11 1,1-1,1 0,-1-2,0 0,1-2,0 0,-1-1,1-1,0-1,-1-1,0-1,1 0,8-5,-14 6,0-2,0 0,0 0,0-2,-1 1,0-2,0 0,-1-1,0 0,0-1,-1 0,-1-1,0 0,0-1,-1 0,-1-1,0 0,0-1,-2 0,5-9,-11 21,4-7,1-1,-2 0,1 0,-1-1,-1 1,0-1,-1 0,0 1,0-1,-1 0,0 0,-1 0,-1 0,0-6,0 16,1 0,0-1,-1 1,0 0,1-1,-1 1,0 0,0 0,1-1,-1 1,0 0,0 0,0 0,-1 0,1 0,0 1,0-1,0 0,-1 0,1 1,0-1,-1 1,1-1,0 1,-1 0,1-1,-1 1,1 0,0 0,-1 0,1 0,-1 0,1 0,-1 1,1-1,0 0,-1 1,1-1,0 1,-1-1,1 1,0 0,-1 0,1-1,0 1,0 0,0 0,-2 1,0 0,0 1,0-1,0 0,0 1,1 0,0-1,-1 1,1 0,0 0,0 0,1 1,-1-1,1 0,-1 1,1-1,0 1,0 3,2-3,0 0,1 0,0 1,0-1,0-1,1 1,-1 0,1 0,0-1,0 0,0 1,0-1,1 0,-1-1,1 1,-1-1,1 1,0-1,0 0,1-1,-1 1,0-1,0 1,1-1,-1-1,2 1,36 17,-38-16,-1 0,1 1,0-1,-1 1,0 0,1 0,-1 0,0 1,-1-1,1 1,-1 0,1-1,-1 1,0 0,0 0,-1 1,1-1,-1 0,0 0,0 1,-1-1,1 1,-1-1,0 0,0 1,0-1,-1 1,1-1,-1 0,0 1,-1-1,1 0,-1 1,-13 27,13-29,0 0,0 0,0 0,0 0,0 0,1 0,-1 1,1-1,0 1,0-1,0 1,1-1,-1 1,1-1,0 1,0 0,0-1,0 1,1-1,0 1,-1-1,2 3,8 4</inkml:trace>
  <inkml:trace contextRef="#ctx0" brushRef="#br0" timeOffset="8105.395">5820 474,'21'224,"-20"-204,2 0,0-1,1 1,0-1,2 0,0 0,1 0,4 5,-11-23,1 0,-1 0,1 0,-1 0,1 0,0 0,-1 0,1 0,0-1,0 1,-1 0,1 0,0-1,0 1,0 0,0-1,0 1,0-1,0 1,0-1,0 0,0 1,0-1,0 0,0 0,0 0,1 0,-1 0,0 0,0 0,0 0,0 0,0 0,0-1,0 1,0 0,0-1,0 1,0-1,0 1,0-1,0 1,0-1,0 0,0 1,0-1,-1 0,1 0,0 0,-1 0,1 0,0 0,-1 0,1 0,32-57,75-229,-69 236,-23 43</inkml:trace>
  <inkml:trace contextRef="#ctx0" brushRef="#br0" timeOffset="10756.296">6638 531,'-36'6,"0"2,1 2,0 1,1 2,0 1,1 1,-5 6,32-19,-1 1,0 0,1 0,-1 1,1 0,0 0,0 0,1 1,-1 0,1 0,0 0,1 1,-1 0,1 0,0 0,0 0,1 1,0-1,0 1,1 0,-1 0,1 0,1 0,0 0,0 0,0 0,1 1,-1-1,2 0,-1 0,1 1,1-1,0 4,0-8,0 0,0 0,0 0,0 0,0-1,1 1,-1-1,1 0,-1 1,1-1,0 0,0-1,0 1,0 0,0-1,1 0,-1 0,0 0,1 0,-1 0,1-1,-1 1,0-1,1 0,-1 0,1 0,-1-1,1 1,0-1,98-32,-84 23,0-2,-1 0,-1-1,0 0,0-1,-2-1,0-1,0 0,-2 0,10-17,23-26,-42 54,-3 5,0-1,0 0,0 0,0 1,0-1,0 0,0 1,0-1,0 0,1 1,-1-1,0 1,0-1,1 0,-1 1,0-1,1 1,-1-1,0 1,1-1,-1 1,1-1,-1 1,1-1,-1 1,1-1,0 1,-1 0,1-1,-1 1,1 0,0 0,-1-1,1 1,0 0,-1 0,1 0,0 0,-1 0,1 0,0 0,-1 0,1 0,0 0,-1 0,1 1,0-1,-1 0,1 0,-1 1,1-1,0 0,-1 1,1-1,-1 0,1 1,-1-1,1 1,-1-1,1 1,-1-1,0 1,1-1,-1 1,1 0,3 50,-4-45,0 0,0 1,0-1,1 0,0 1,0-1,0 0,1 0,0 0,0 0,0 0,1 0,0-1,0 1,1-1,-1 0,1 0,1 0,2 3,-3-4,1 0,-1-1,1 1,0-1,0 0,0 0,0-1,0 1,1-1,-1 0,1-1,0 1,-1-1,1 0,0-1,0 1,-1-1,1 0,0-1,0 0,0 1,-1-2,1 1,-1-1,1 0,3-1,14-11,-1-2,-1 0,0-1,-1-1,-1-1,-1 0,-1-2,0 0,-2-1,0 0,-2-1,9-20,0 5,-2 7,-2-2,-2 0,-1-1,-2 0,-1-1,-1-1,-2 0,-2 0,-2-1,0 0,-2-17,-10 13,7 40,-1 1,1-1,-1 1,1-1,0 1,-1 0,1-1,-1 1,1 0,-1 0,0-1,1 1,-1 0,1 0,-1 0,1-1,-1 1,0 0,1 0,-1 0,1 0,-1 0,0 0,1 0,-1 1,1-1,-1 0,1 0,-1 0,0 0,1 1,-1-1,1 0,-1 1,1-1,-1 0,1 1,0-1,-1 1,1-1,-1 1,1-1,0 0,-1 1,1 0,0-1,0 1,-1-1,1 1,0-1,0 1,0-1,0 1,0 0,0-1,-1 1,1-1,1 1,-1 0,0-1,0 1,0-1,0 1,0 0,-8 23,1 0,1 0,0 1,2 0,1 0,1 0,2 0,0 1,1-1,2 3,-1 41,-1 325,-18-309,43-165,-18 55</inkml:trace>
  <inkml:trace contextRef="#ctx0" brushRef="#br0" timeOffset="11001.185">6920 418,'39'-5,"26"-6,8-2,-4 2,-10 3,-9 2,-8 3,-7 1,-5 2,-2 0,-6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5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1 271,'6'3,"-1"1,1-1,1-1,-1 1,0-1,1 0,-1-1,1 1,0-1,-1-1,1 1,0-1,0 0,6 1,5-2,0-1,0-1,0 0,0-2,-1 0,0 0,0-2,0 0,-1-1,0-1,0 0,-1-1,0-1,-1 0,0-1,-1-1,0 0,-1 0,-1-2,0 1,9-17,25-58,-90 182,29-55,1 1,3 0,1 1,1 0,3 1,1 0,2 6,-25 318,29-336,0 31,-2 0,-3-1,-2 0,-5 10,6-42,5-13,-2-1,1 1,-2 0,1-1,-2 1,0-1,-1 0,0-1,-1 1,0-1,-1-1,0 1,-1-1,0-1,-10 9,16-17,-1-1,0 1,0-1,0 1,1-1,-2 0,1-1,0 1,0-1,0 0,0 0,0 0,0 0,0-1,0 1,0-1,0 0,0 0,0-1,0 1,0-1,1 0,-1 0,1 0,-1-1,1 1,0-1,0 0,0 0,0 0,0 0,1 0,0 0,-1-1,1 1,0-1,1 0,-1 0,1 1,-1-1,1 0,0-1,-6-9,1-1,0 0,1 0,1 0,0-1,1 0,1 1,1-1,0 0,0 0,2 0,0 0,1 0,1 1,0-1,1 1,0-1,2 1,-1 1,2-1,4-6,0 3,0 0,2 0,0 2,1 0,0 0,1 1,1 1,1 0,0 2,0 0,6-2,-11 7,1 1,1 0,-1 1,1 1,0 0,0 0,0 2,0 0,1 0,-1 2,6-1,7 2,-3-1</inkml:trace>
  <inkml:trace contextRef="#ctx0" brushRef="#br0" timeOffset="331.907">932 525,'-23'17,"1"2,0 1,2 0,0 2,1 0,2 1,0 1,1 0,2 2,0-1,2 3,10-24,1 0,0 1,0-1,1 0,-1 0,1 1,0-1,0 0,1 1,-1-1,1 0,0 0,0 1,0-1,1 0,-1 0,1 0,0-1,0 1,1 0,-1-1,1 1,-1-1,1 0,0 0,1 0,-1 0,0 0,1-1,-1 1,1-1,0 0,0 0,0-1,0 1,0-1,0 0,0 0,1 0,-1 0,0-1,1 0,-1 0,0 0,1 0,-1-1,0 0,0 0,0 0,2 0,4-2,-1 0,1-1,0 0,-1 0,0-1,0-1,0 1,-1-1,0-1,0 1,0-2,-1 1,0-1,0 0,-1 0,0-1,-1 1,0-1,0-1,-1 1,0-1,0 1,-1-1,-1 0,0-1,0 1,-1 0,0 0,-1-1,0 1,0-1,-1 1,-1 0,-1-5,3 11,-1 1,0-1,0 0,-1 1,1-1,-1 1,1-1,-1 1,0 0,0 0,-1 0,1 0,-1 0,1 0,-1 1,0-1,0 1,0 0,0 0,-1 0,1 0,0 0,-1 1,0 0,1 0,-1 0,0 0,1 0,-1 1,0-1,0 1,1 0,-1 0,0 0,0 1,1 0,-4 0,-16 10</inkml:trace>
  <inkml:trace contextRef="#ctx0" brushRef="#br0" timeOffset="672.353">1215 863,'-1'-1,"1"1,0-1,0 1,0-1,-1 1,1 0,0-1,-1 1,1-1,0 1,-1-1,1 1,-1 0,1-1,-1 1,1 0,0 0,-1-1,1 1,-1 0,1 0,-1 0,0 0,1-1,-1 1,1 0,-1 0,1 0,-1 0,1 0,-1 0,1 0,-1 0,1 1,-1-1,1 0,-1 0,1 0,-1 1,1-1,-1 0,1 0,-1 1,1-1,-1 0,1 1,7-30,2 1,1 0,1 0,1 1,2 1,1 0,0 1,19-22,-20 27,13-10,-16 26</inkml:trace>
  <inkml:trace contextRef="#ctx0" brushRef="#br0" timeOffset="1219.8">1750 496,'-8'1,"-1"1,1 1,-1-1,1 1,0 0,0 1,0 0,1 0,0 1,-1 0,1 0,1 1,-1 0,1 0,0 0,1 1,-1 0,1 0,1 0,-1 0,1 1,0 0,1 0,0 0,0 1,1-1,0 0,1 1,0 0,0-1,0 1,1 0,1-1,0 8,1-10,0 0,1-1,-1 1,1-1,0 1,1-1,-1 0,1 0,0 0,1-1,-1 0,1 1,-1-2,1 1,0 0,1-1,-1 0,1 0,-1-1,1 1,0-1,0 0,0-1,0 0,0 0,0 0,6 0,79-32,-85 24</inkml:trace>
  <inkml:trace contextRef="#ctx0" brushRef="#br0" timeOffset="1735.447">2004 693,'7'6,"1"-1,-1 0,1-1,0 0,1 0,-1-1,1 0,-1 0,1-1,0 0,0 0,0-1,0 0,0-1,0 0,0-1,0 0,0 0,0-1,0 0,0 0,1-2,1 0,0-1,0-1,-1 0,0 0,0-1,-1 0,0-1,0 0,0 0,-1-1,6-9,-11 16,0-1,0 0,0 0,0 0,0 0,0-1,-1 1,0-1,0 0,0 0,0 1,0-1,-1 0,1-1,-1 1,-1 0,1 0,0 0,-1-1,0 1,0 0,0 0,0-1,-1 1,0 0,0 0,0 0,0-1,-1 1,1 1,-1-1,0 0,0 0,-1 1,1-1,-2-1,-1 2,0 0,0 0,0 1,-1 0,1 0,-1 0,1 1,-1-1,1 1,-1 1,0-1,0 1,1 0,-1 0,0 1,0-1,1 1,-1 1,1-1,-1 1,1 0,-1 0,1 1,0-1,0 1,-4 3,-5 3,0 1,0 1,1-1,1 2,0 0,1 0,0 1,-6 10,12-16,0 0,1 0,0 0,0 0,0 1,1-1,0 1,1 0,0 0,0 0,1 0,0 1,0-1,1 0,0 0,0 1,1-1,0 0,1 0,-1 0,2 0,-1 0,1 0,0 0,1-1,0 1,0-1,0 0,1 0,0-1,1 0,3 4,7 1,0 0,0-1,1 0,1-2,-1 0,1-1,1-1,-1 0,1-2,0 0,0-1,0-1,1 0,-1-2,0 0,7-2,58-21,-60 11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43,'-11'14,"1"0,1 0,0 2,1-1,0 1,2 0,0 0,0 1,2-1,0 1,0 0,2 1,0-1,1 0,1 1,1-1,0 1,2 1,-2-14,0 1,0 0,1 0,0-1,0 1,1-1,-1 1,1-1,0 0,1 0,-1 0,1-1,0 1,0-1,0 0,1 0,0 0,-1-1,1 1,1-1,-1-1,0 1,1-1,-1 1,1-2,0 1,-1-1,1 1,0-2,0 1,0-1,0 1,0-2,0 1,0-1,0 0,0 0,-1 0,1-1,0 0,-1 0,4-2,22-6,0-2,-1 0,-1-2,0-1,-1-2,-1 0,-1-2,0-1,-1-1,-2-1,0-1,15-20,77-123,-82 124,-32 42,0-1,0 1,0-1,0 1,1-1,-1 1,0 0,0-1,0 1,0 0,0 0,1 0,-1 0,0 0,0 0,0 0,0 0,1 1,-1-1,0 0,0 1,0-1,0 1,0-1,0 1,0-1,0 1,0 0,0 0,0-1,0 1,-1 0,1 0,0 0,0 0,-1 0,1 0,-1 0,1 0,-1 0,1 0,-1 1,11 18,-1-1,-1 1,-1 1,0-1,-2 1,-1 1,0-1,-2 1,0-1,-1 1,-1 0,-2 0,-1 11,0-26,-1 1,0 0,0-1,-1 0,0 1,0-2,0 1,-1 0,0-1,-1 0,1 0,-1 0,0-1,-1 0,1 0,-1 0,0-1,0 0,0-1,-1 0,0 0,1 0,-1-1,0 0,0 0,0-1,-3 0,10-1,0-1,0 1,0 0,0 0,0 0,-1-1,1 1,0 0,0 0,0 0,0 1,0-1,0 0,0 0,0 1,0-1,0 0,0 1,0-1,0 1,1-1,-1 1,0-1,0 1,0 0,1-1,-1 1,0 0,0 0,1 0,-1 0,1-1,-1 1,1 0,-1 0,1 0,0 0,-1 0,1 0,0 0,0 0,0 0,0 0,0 0,0 0,0 1,0-1,0 0,0 0,1 0,-1 0,0 0,1 0,-1 0,0-1,1 1,0 0,-1 0,1 0,0 0,11 4,0 0,0-1,0-1,0 0,1-1,-1 0,1-1,0 0,-1-1,1-1,0 0,1-1,9-1,0-1,0-1,0-1,0-1,-1-1,0-2,-1 0,0-1,-17 10,1-1,-1 0,0 0,0-1,0 1,0-1,-1 0,1 0,-1 0,1 0,-1-1,0 1,0-1,-1 0,1 0,-1 0,0 0,0 0,0-1,-1 1,1 0,-1-1,0 0,0 1,-1-1,1 1,-1-1,0 0,0 1,-1-1,0 0,1 1,-1-1,-1 1,1-1,-1 0,-9-11,1 2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5:56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0,'-9'0,"-4"5,6 1,3 5,3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6:0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174 246,'10'6,"-1"0,1-1,1 0,-1-1,1 0,-1 0,1-1,0-1,1 0,-1 0,0-1,0 0,1-1,-1-1,0 0,1 0,-1-1,0 0,0-1,0 0,-1-1,8-3,1-3,0-1,-1 0,0-1,-1-1,0-1,-1-1,0 0,-1-1,-1 0,-1-1,0-1,1-4,-12 18,1 0,-1-1,0 1,-1-1,1 0,-1 1,0-1,0 0,-1 0,1 0,-1 1,0-1,0 0,-1-4,0 8,1 1,-1 0,1-1,-1 1,0 0,1 0,-1 0,1 0,-1-1,0 1,1 0,-1 0,0 0,1 0,-1 0,0 1,1-1,-1 0,1 0,-1 0,0 0,1 1,-1-1,1 0,-1 1,1-1,-1 0,1 1,-1-1,1 1,-1-1,1 1,-1-1,1 1,0-1,-1 1,1-1,0 1,-1-1,1 1,0 0,0-1,0 1,-1-1,1 1,0 0,0-1,0 1,0 0,0 0,0 0,-14 30,1 0,2 1,1 1,2 0,1 0,1 4,3-22,-54 432,43-350,10-46,-2-1,-3 0,-2 0,-2-1,-2 0,-2-1,-3-1,-5 8,18-41,-1-1,0 1,0-1,-1-1,-1 0,0 0,-1-1,0 0,-1-1,0 0,-1-1,0-1,0 0,-8 3,17-7,-1-1,1-1,-1 1,0-1,0 0,0 0,0 0,0-1,-1 0,1 0,0 0,-1-1,1 1,-1-1,1-1,-1 1,1-1,0 0,-1 0,1 0,0-1,0 0,0 0,0 0,0-1,0 1,1-1,-1 0,1-1,0 1,0-1,0 0,-3-4,1-6,0-1,1 0,1-1,1 0,0 1,1-1,0 0,1 0,1 0,1 0,0 0,1 0,1 0,0 1,1-1,1 1,1-2,-1-4,2 0,0 0,1 1,2 0,-1 0,2 1,1 1,0 0,2 0,0 1,0 1,2 1,0 0,0 0,2 2,-1 0,2 1,0 1,0 1,1 1,17-6,-12 10,0 1,0 1,0 2,1 0,-1 2,3 1,18 0,-21-2</inkml:trace>
  <inkml:trace contextRef="#ctx0" brushRef="#br0" timeOffset="477.45">824 782,'-34'160,"22"-140,6-29,4-36,10 9,1 1,2 0,2 0,1 1,1 0,2 2,1 0,16-20,-34 50,1 0,0 0,0 1,0-1,0 0,0 0,1 1,-1-1,0 0,1 1,-1 0,1-1,0 1,-1 0,1 0,0 0,0 0,0 0,0 0,0 0,0 0,0 1,0-1,0 1,0 0,0 0,0 0,0 0,0 0,0 0,1 0,-1 0,0 1,0-1,0 1,0 0,0 0,0-1,-1 1,1 0,0 1,0-1,-1 0,1 0,0 1,-1-1,0 1,1-1,-1 1,0 0,0 0,0-1,0 1,0 0,47 89,-36-75</inkml:trace>
  <inkml:trace contextRef="#ctx0" brushRef="#br0" timeOffset="696.996">1275 754,'-5'29,"4"9,1-1</inkml:trace>
  <inkml:trace contextRef="#ctx0" brushRef="#br0" timeOffset="846.983">1275 528,'0'0</inkml:trace>
  <inkml:trace contextRef="#ctx0" brushRef="#br0" timeOffset="1130.46">1726 585,'-26'12,"1"1,0 1,2 1,-1 1,2 1,0 2,1 0,-10 13,28-30,1 0,0 0,0 0,0 1,1-1,-1 1,1 0,-1-1,1 1,0 0,0 0,0-1,0 1,1 0,-1 0,1 0,-1 0,1 0,0 0,0 0,1 0,-1 0,1 0,-1 0,1 0,0 0,0 0,0 0,1 0,-1-1,1 1,-1-1,1 1,0-1,0 1,0-1,0 0,0 0,1 0,-1 0,0-1,1 1,0-1,-1 1,1-1,0 0,1 1,16 2,1 0,0-1,0-1,0-2,0 1,0-2,0-1,6-2,79-33,-90 28</inkml:trace>
  <inkml:trace contextRef="#ctx0" brushRef="#br0" timeOffset="1566.122">2178 218,'-1'225,"-27"-25,27-32,-8-133,3-29</inkml:trace>
  <inkml:trace contextRef="#ctx0" brushRef="#br0" timeOffset="1834.009">1896 641,'33'-5,"21"-1,7 0,-4 1,-5 1,-8 2,-5 1,-6-4,-8-2</inkml:trace>
  <inkml:trace contextRef="#ctx0" brushRef="#br0" timeOffset="2046.659">2460 669,'-5'34,"-1"15,5 0,2-8</inkml:trace>
  <inkml:trace contextRef="#ctx0" brushRef="#br0" timeOffset="2299.972">2489 388,'0'0</inkml:trace>
  <inkml:trace contextRef="#ctx0" brushRef="#br0" timeOffset="2595.543">2827 556,'-24'16,"1"0,1 2,1 1,1 0,0 1,-10 16,26-33,0 0,1 1,-1 0,1-1,0 1,0 1,0-1,1 0,0 1,-1-1,1 1,1 0,-1-1,1 1,0 0,0 0,0 0,1 0,-1 0,1 0,1 0,-1 0,1 0,0 0,0 0,0 0,1 0,-1 0,1-1,0 1,1 0,-1-1,1 0,0 0,0 0,0 0,0 0,1 0,0-1,0 0,0 0,0 0,4 2,0-3,1 0,0 0,-1-1,1 0,0 0,0-1,0-1,0 1,0-1,0-1,-1 0,1 0,0-1,-1 1,0-2,0 0,0 0,0 0,0-1,-1 0,0 0,0-1,0 0,-1 0,0-1,0 1,-1-1,0-1,0 1,0-1,-1 0,0 0,-1 0,3-7,-5 7,0 0,0 0,0 0,-1 0,0 0,-1 0,0-1,0 1,-1 0,0 0,0 1,-1-1,-1-2,3 6,-1 1,1 0,-1-1,0 1,0 0,0 0,0 0,-1 1,1-1,-1 1,0-1,0 1,0 0,0 0,0 0,0 0,0 1,-1-1,1 1,-1 0,1 0,-1 0,1 0,-1 0,0 1,1 0,-1 0,0 0,1 0,-4 1,-13 4,2 0</inkml:trace>
  <inkml:trace contextRef="#ctx0" brushRef="#br0" timeOffset="3116.749">3137 839,'-2'-10,"0"1,0-1,1 0,0 0,1 1,0-1,1 0,0 0,0 1,1-1,0 0,1 1,0 0,0-1,1 1,0 0,1 1,0-1,0 1,1 0,3-4,-8 11,-1 1,0-1,0 0,1 0,-1 0,1 1,-1-1,0 0,1 0,-1 1,1-1,0 0,-1 1,1-1,0 1,-1-1,1 1,0-1,-1 1,1-1,0 1,0 0,0-1,-1 1,1 0,0 0,0-1,0 1,0 0,0 0,-1 0,1 0,0 0,0 0,0 1,0-1,0 0,-1 0,1 1,0-1,0 0,0 1,-1-1,1 1,0-1,0 1,-1-1,1 1,-1-1,1 1,0 0,-1-1,1 1,-1 0,1 0,-1-1,0 1,1 0,-1 0,0 0,0-1,1 1,-1 0,0 0,0 0,0 0,0 0,0 0,0 0,2 5,0 5,0-1,1 0,0 0,0 0,1 0,1 0,-1-1,2 1,-1-2,1 1,1 0,-1-1,1 0,1-1,0 0,0 0,0 0,1-1,-1 0,2-1,4 2,-8-4,1-1,0 0,-1 0,1-1,0 0,0 0,0-1,0 0,0 0,0 0,0-1,0 0,0-1,-1 1,1-1,0-1,-1 1,0-1,1 0,-1 0,0-1,-1 0,1 0,-1 0,1-1,-1 0,-1 0,1 0,-1-1,0 1,0-1,0 0,1-3,66-186,-65 170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1:53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0 273,'90'-13,"-1"3,77 4,72-19,27 10,293-13,-162 9,91 19,-193 3,449-4,-187-26,-205 27,265-11,-437 2,126 11,-96 9,144-14,825-17,-805 22,117-13,-159-5,286 25,135 27,-82-14,657-4,-878-20,4550 2,-4060-28,79-1,1449 30,-1734-33,-330 8,156-4,-369 15,-117 6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503 685,'28'256,"-29"-30,-11-168,9-50,1 1,-1-1,2 1,-1 0,1 0,1 0,0-1,0 1,0 0,1 0,1 0,1-5,0-1,0 1,1-1,-1 0,1 0,0 0,0 0,0-1,0 0,0 1,1-2,-1 1,1 0,-1-1,1 0,0 0,-1 0,1-1,0 0,0 1,-1-2,1 1,0 0,-1-1,1 0,3-1,5 1,583-4,-566 0,-24-1</inkml:trace>
  <inkml:trace contextRef="#ctx0" brushRef="#br0" timeOffset="412.575">1773 1165,'-23'45,"-97"110,30-51,90-103,0-1,0 1,-1-1,1 1,0-1,0 0,-1 1,1-1,0 1,-1-1,1 0,0 1,-1-1,1 0,0 1,-1-1,1 0,-1 0,1 0,-1 1,1-1,0 0,-1 0,1 0,-1 0,1 0,-1 0,1 0,-1 0,1 0,-1 0,1 0,-1 0,1 0,-1 0,1 0,-1 0,1-1,-1 1,1 0,0 0,-1-1,1 1,-1 0,1 0,0-1,-1 1,1 0,0-1,-1 1,1-1,0 1,0 0,-1-1,1 1,0-1,0 1,0-1,0 1,-1-1,1 1,0-1,0 1,-2-13</inkml:trace>
  <inkml:trace contextRef="#ctx0" brushRef="#br0" timeOffset="799.068">1547 1165,'0'-5,"0"4,5 6,1 7,5 7,5 0,0 1,2-2,-2 0,1 2,2 2,-1 3,0-4,-3 0,-3 2,0-4,-1-5</inkml:trace>
  <inkml:trace contextRef="#ctx0" brushRef="#br0" timeOffset="2077.852">51 8,'-33'162,"28"-138,2-16,0 1,1-1,1 1,-1 0,2 0,-1 0,1 0,0-1,1 1,0 0,0 0,1 1,-1-8,-1-1,0 0,1 0,-1 1,1-1,-1 0,1 0,0 0,0 1,-1-1,1 0,0 0,0 0,0 0,0-1,0 1,0 0,0 0,0-1,1 1,-1 0,0-1,0 1,1-1,-1 0,0 1,1-1,-1 0,0 0,1 0,-1 0,0 0,1 0,-1 0,0 0,1 0,-1-1,0 1,0 0,1-1,-1 0,0 1,0-1,0 1,1-1,-1 0,0 0,0 0,0 0,0-1,50-50,-35 26,-1-1,-2 0,0-1,-2 0,0-1,-1-5,2-2,2 7,-14 29,0 0,0-1,0 1,0-1,1 1,-1 0,0-1,0 1,1 0,-1-1,0 1,0 0,1 0,-1-1,0 1,1 0,-1 0,0-1,1 1,-1 0,1 0,-1 0,0 0,1 0,-1-1,1 1,-1 0,0 0,1 0,-1 0,1 0,-1 0,0 0,1 0,-1 1,1-1,-1 0,0 0,1 0,-1 0,1 1,-1-1,0 0,1 0,-1 0,0 1,1-1,-1 0,0 1,0-1,1 0,-1 1,0-1,0 0,0 1,1-1,-1 0,0 1,0-1,0 1,0-1,0 0,0 1,0-1,0 1,0-1,0 1,0-1,0 0,0 1,10 222,-2-180,-1 2,-3-1,-2 0,-2 34,-1-62,-1 0,-1 1,0-1,-1-1,0 1,-2-1,1 1,-2-1,0-1,-1 0,-1 0,0 0,0-1,-8 8,11-16,0 0,1 0,-2-1,1 1,0-1,-1-1,0 1,0-1,0-1,0 1,0-1,-6 1,11-2,0-1,0 1,-1-1,1 0,0 0,0 0,-1 0,1 0,0 0,0-1,-1 1,1-1,0 1,0-1,0 0,-1 0,1 0,0 0,0 0,1 0,-1-1,0 1,0-1,0 1,1-1,-1 0,1 1,0-1,-1 0,1 0,0 0,0 0,0 0,0 0,1-1,-1 1,0 0,1 0,0-1,-1 1,1 0,0-2,1-7,1 1,0-1,0 0,1 1,1-1,0 1,0 0,1 0,0 0,1 1,0 0,0 0,1 0,1 0,8-15,74-90,-67 90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503 685,'28'256,"-29"-30,-11-168,9-50,1 1,-1-1,2 1,-1 0,1 0,1 0,0-1,0 1,0 0,1 0,1 0,1-5,0-1,0 1,1-1,-1 0,1 0,0 0,0 0,0-1,0 0,0 1,1-2,-1 1,1 0,-1-1,1 0,0 0,-1 0,1-1,0 0,0 1,-1-2,1 1,0 0,-1-1,1 0,3-1,5 1,583-4,-566 0,-24-1</inkml:trace>
  <inkml:trace contextRef="#ctx0" brushRef="#br0" timeOffset="412.575">1773 1165,'-23'45,"-97"110,30-51,90-103,0-1,0 1,-1-1,1 1,0-1,0 0,-1 1,1-1,0 1,-1-1,1 0,0 1,-1-1,1 0,0 1,-1-1,1 0,-1 0,1 0,-1 1,1-1,0 0,-1 0,1 0,-1 0,1 0,-1 0,1 0,-1 0,1 0,-1 0,1 0,-1 0,1 0,-1 0,1 0,-1 0,1-1,-1 1,1 0,0 0,-1-1,1 1,-1 0,1 0,0-1,-1 1,1 0,0-1,-1 1,1-1,0 1,0 0,-1-1,1 1,0-1,0 1,0-1,0 1,-1-1,1 1,0-1,0 1,-2-13</inkml:trace>
  <inkml:trace contextRef="#ctx0" brushRef="#br0" timeOffset="799.068">1547 1165,'0'-5,"0"4,5 6,1 7,5 7,5 0,0 1,2-2,-2 0,1 2,2 2,-1 3,0-4,-3 0,-3 2,0-4,-1-5</inkml:trace>
  <inkml:trace contextRef="#ctx0" brushRef="#br0" timeOffset="2077.852">51 8,'-33'162,"28"-138,2-16,0 1,1-1,1 1,-1 0,2 0,-1 0,1 0,0-1,1 1,0 0,0 0,1 1,-1-8,-1-1,0 0,1 0,-1 1,1-1,-1 0,1 0,0 0,0 1,-1-1,1 0,0 0,0 0,0 0,0-1,0 1,0 0,0 0,0-1,1 1,-1 0,0-1,0 1,1-1,-1 0,0 1,1-1,-1 0,0 0,1 0,-1 0,0 0,1 0,-1 0,0 0,1 0,-1-1,0 1,0 0,1-1,-1 0,0 1,0-1,0 1,1-1,-1 0,0 0,0 0,0 0,0-1,50-50,-35 26,-1-1,-2 0,0-1,-2 0,0-1,-1-5,2-2,2 7,-14 29,0 0,0-1,0 1,0-1,1 1,-1 0,0-1,0 1,1 0,-1-1,0 1,0 0,1 0,-1-1,0 1,1 0,-1 0,0-1,1 1,-1 0,1 0,-1 0,0 0,1 0,-1-1,1 1,-1 0,0 0,1 0,-1 0,1 0,-1 0,0 0,1 0,-1 1,1-1,-1 0,0 0,1 0,-1 0,1 1,-1-1,0 0,1 0,-1 0,0 1,1-1,-1 0,0 1,0-1,1 0,-1 1,0-1,0 0,0 1,1-1,-1 0,0 1,0-1,0 1,0-1,0 0,0 1,0-1,0 1,0-1,0 1,0-1,0 0,0 1,10 222,-2-180,-1 2,-3-1,-2 0,-2 34,-1-62,-1 0,-1 1,0-1,-1-1,0 1,-2-1,1 1,-2-1,0-1,-1 0,-1 0,0 0,0-1,-8 8,11-16,0 0,1 0,-2-1,1 1,0-1,-1-1,0 1,0-1,0-1,0 1,0-1,-6 1,11-2,0-1,0 1,-1-1,1 0,0 0,0 0,-1 0,1 0,0 0,0-1,-1 1,1-1,0 1,0-1,0 0,-1 0,1 0,0 0,0 0,1 0,-1-1,0 1,0-1,0 1,1-1,-1 0,1 1,0-1,-1 0,1 0,0 0,0 0,0 0,0 0,1-1,-1 1,0 0,1 0,0-1,-1 1,1 0,0-2,1-7,1 1,0-1,0 0,1 1,1-1,0 1,0 0,1 0,0 0,1 1,0 0,0 0,1 0,1 0,8-15,74-90,-67 90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9:2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59,'-5'19,"-1"16,4 2,4 0,0-2,1-2,-5-2,-3-2,0 0,1-1,-4 0,-1 0,-3-5,5-11,4-12,2-7</inkml:trace>
  <inkml:trace contextRef="#ctx0" brushRef="#br0" timeOffset="350.094">35 30,'5'0,"10"0,9 0,4 0,3 0,0 0,-5-5,-1-1,-2 0,2 1,0 2,1 0,1 2,-4 1</inkml:trace>
  <inkml:trace contextRef="#ctx0" brushRef="#br0" timeOffset="622.091">91 256,'15'0,"13"0,8 0,2 0,-1 0,-6 0</inkml:trace>
  <inkml:trace contextRef="#ctx0" brushRef="#br0" timeOffset="1055.223">260 510,'0'19,"0"11,0 6,0 1,-5-6,-1-8</inkml:trace>
  <inkml:trace contextRef="#ctx0" brushRef="#br0" timeOffset="1367.572">289 426,'19'0,"16"0,7 0,1 0,-7 0</inkml:trace>
  <inkml:trace contextRef="#ctx0" brushRef="#br0" timeOffset="1671.11">289 566,'19'0,"11"0,6 0,1 0,-6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58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364 130,'0'316,"9"-249,-2 58,-47 119,39-259,7-3</inkml:trace>
  <inkml:trace contextRef="#ctx0" brushRef="#br0" timeOffset="2312.446">335 130,'45'-37,"-32"32,1 0,0 1,0 1,1 0,-1 1,0 0,1 1,-1 1,5 1,73-9,-20-2,0 4,0 2,1 4,0 3,46-2,-80 0,108-13,25-4,-80 13,-6-12,-85 16,0-1,0 1,0 0,-1-1,1 1,0 0,0 0,0 0,0 0,-1 0,1 0,-1 0,1 0,0 0,-1 0,0 0,1 0,-1 0,0 1,1-1,-1 0,0 0,0 0,0 1,0-1,0 0,0 0,-1 0,1 0,0 1,0-1,-1 0,1 0,-1 0,1 0,-1 1,-1 6,-9 246,-13-113,-8 29,31 25,-1-192,0 0,0 0,0 0,0 0,-1 0,0 0,1-1,-1 1,0-1,0 0,0 0,-1 0,1 0,0-1,-1 1,1-1,-1 0,1 0,-1 0,0 0,1-1,-1 0,0 0,0 0,1 0,-1 0,0 0,1-1,-1 0,0 0,1 0,-1 0,1-1,-1 0,-19 0,-434-2,371 15,74-8,0 0,-1-1,1-1,-1 0,0 0,1-1,-1-1,1 0,-4-2,-25-4,0 1,-1 2,1 2,-29 3,40-6,24-1</inkml:trace>
  <inkml:trace contextRef="#ctx0" brushRef="#br0" timeOffset="4880.38">504 1033,'0'425,"-28"-171,28-236,0-29</inkml:trace>
  <inkml:trace contextRef="#ctx0" brushRef="#br0" timeOffset="5550.359">561 1033,'-198'89,"165"-62,33-26,0-1,0 1,-1 0,1 0,0-1,0 1,0 0,0 0,0 0,0-1,0 1,1 0,-1 0,0-1,0 1,1 0,-1-1,0 1,1 0,-1 0,0-1,1 1,-1-1,1 1,-1 0,1-1,-1 1,1-1,0 1,-1-1,1 0,0 1,-1-1,1 0,0 1,-1-1,1 0,0 0,0 0,0 1,-1-1,1 0,0 0,0 0,-1 0,1 0,0-1,0 1,149 15,41 11,-190-25,0-1,-1 1,1-1,0 0,0 1,0-1,-1 0,1 0,0 0,0 0,0 1,0-1,0 0,0 0,-1 0,1-1,0 1,0 0,0 0,0 0,-1-1,1 1,0 0,0-1,0 1,-1-1,1 1,0-1,-1 1,1-1,0 0,-1 1,1-1,-1 1,1-1,-1 0,1 0,-1 1,1-1,-1 0,0 0,1 0,-1 0,0 1,0-1,0 0,0 0,0 0,0 0,0 0,0 1,0-1,0 0,0 0,-1-1,-20-49,17 42,-58-136,54 129</inkml:trace>
  <inkml:trace contextRef="#ctx0" brushRef="#br0" timeOffset="6283.12">166 1936,'-14'28,"-10"30,-1 9,4-2,6-7,0-14,3-9,3-6,4-3,-3-6,0-1,2-10,2-10,6-10,3-8,0-1</inkml:trace>
  <inkml:trace contextRef="#ctx0" brushRef="#br0" timeOffset="6733.119">110 1851,'2'34,"2"-1,1 0,2-1,1 1,2-1,1-1,7 15,-6-14,2-1,1 0,1-2,1 1,6 5,-22-34,0 1,0 0,0-1,0 1,0-1,1 1,-1-1,0 0,1 0,-1 1,0-1,1 0,0 0,-1 0,1-1,0 1,-1 0,1-1,0 1,0-1,0 1,-1-1,1 0,0 0,0 0,0 0,0 0,0 0,-1 0,1-1,0 1,0-1,0 1,-1-1,1 0,0 1,-1-1,1 0,-1 0,1 0,-1-1,1 1,-1 0,0 0,1-1,-1 1,0-1,0 1,0-1,0 1,0-1,-1 0,1 0,0 0,9-22,0 0,-2 0,-1-1,-1 0,-1 0,0-15,3-4,13-86,-15 112</inkml:trace>
  <inkml:trace contextRef="#ctx0" brushRef="#br0" timeOffset="18001.247">1295 948,'17'73,"-9"-5,-3 0,-3 0,-4 49,-1-1,3 13,-2-128,1-1,0 1,-1-1,1 0,-1 1,1-1,0 0,-1 0,1 0,-1 0,1 0,0 0,-1-1,1 1,-1 0,1-1,0 1,-1-1,1 1,0-1,-1 0,1 0,0 1,0-1,0 0,0 0,0 0,0 0,0 0,0 0,0-1,0 1,1 0,-1-1,1 2,-141-120,140 119,-1 0,1 1,0-1,0 0,-1 1,1-1,0 0,0 0,0 0,0 0,0 0,0-1,0 1,0 0,1 0,-1 0,0-1,1 1,-1 0,1-1,-1 1,1-1,0 1,0-1,-1 1,1 0,0-1,0 1,0-1,1 1,-1-1,0 1,1-1,-1 1,0 0,1-1,0 1,-1 0,1-1,0 1,-1 0,1 0,0 0,0 0,0 0,0 0,0 0,1 0,-1 0,0 0,0 0,0 1,1-1,0 0,11-4,0 1,0 0,0 1,1 0,-1 1,1 1,-1 0,1 1,0 0,-1 1,5 1,59 0,2-16,-67 11,0 0,1 0,-1 1,1 1,0 0,-1 1,1 0,0 1,0 0,2 1,-14-2,0 1,-1-1,1 0,0 0,0 0,-1 0,1 1,0-1,-1 0,1 1,0-1,-1 1,1-1,0 0,-1 1,1 0,-1-1,1 1,-1-1,1 1,-1 0,1-1,-1 1,1 0,-1-1,0 1,0 0,1-1,-1 1,0 0,0 0,0 0,0-1,0 1,0 0,0 0,0-1,0 1,0 0,0 0,0 0,-1-1,1 1,0 0,-1-1,1 1,0 0,-1-1,1 1,-1 0,1-1,-1 1,1-1,-1 1,0-1,1 1,-1-1,0 1,-42 34,38-31,-221 147,222-147,6-3</inkml:trace>
  <inkml:trace contextRef="#ctx0" brushRef="#br0" timeOffset="19192.313">1041 2190,'17'-73,"60"-93,-51 120,-22 36,2 0,-1 0,1 1,1 0,0 0,0 0,1 1,0 0,0 1,0 0,5-3,-12 10,1-1,-1 1,0 0,1-1,-1 1,0 0,1 0,-1 0,0 0,1 0,-1 0,0 0,1 0,-1 1,0-1,1 0,-1 1,0-1,0 1,1 0,-1-1,0 1,0 0,0 0,0 0,0 0,0 0,0 0,0 0,0 0,0 0,-1 0,1 0,0 0,-1 1,1-1,-1 0,1 0,-1 1,0-1,0 0,1 1,-1-1,0 2,6 66,-5-66,0 139,-1-141,0 0,0 0,0-1,1 1,-1 0,0-1,0 1,0 0,0 0,1-1,-1 1,0 0,1-1,-1 1,0-1,1 1,-1-1,1 1,-1 0,1-1,-1 1,1-1,-1 0,1 1,0-1,-1 1,1-1,0 0,-1 0,1 1,0-1,-1 0,1 0,0 0,-1 0,1 0,0 0,0 0,-1 0,1 0,0 0,-1 0,1 0,0 0,-1-1,1 1,0 0,-1 0,1-1,0 1,-1-1,1 1,-1 0,1-1,-1 1,1-1,-1 0,1 0,33-39,-26 29,148-186,-117 154,-27 73,-21 183,9-197,1-3</inkml:trace>
  <inkml:trace contextRef="#ctx0" brushRef="#br0" timeOffset="20207.143">1972 1738,'-12'3,"1"0,0 0,-1 1,2 1,-1 0,0 0,1 1,0 1,0 0,1 0,0 0,0 1,0 1,1 0,1 0,-1 0,2 1,-1 0,-2 7,7-12,-25 77,26-79,1-1,-1 1,1-1,-1 1,1-1,0 1,0 0,0-1,1 1,-1-1,0 1,1-1,0 1,0-1,-1 0,2 1,-1-1,0 0,0 0,1 1,-1-1,1 0,-1 0,1-1,0 1,0 0,0-1,0 1,0-1,0 1,1-1,5 0,-1-1,1-1,0 0,-1 0,1 0,-1-1,1 0,-1-1,0 1,0-1,0-1,0 1,0-1,-1-1,0 1,0-1,0 0,0 0,-1-1,0 1,0-1,0-1,-1 1,2-4,73-124,-79 134,0 1,0 0,1-1,-1 1,0 0,0-1,1 1,-1-1,0 1,0-1,1 1,-1-1,1 1,-1-1,1 1,-1-1,0 1,1-1,-1 0,1 1,0-1,-1 0,1 1,-1-1,1 0,-1 0,1 0,0 1,-1-1,1 0,0 0,-1 0,1 0,0 0,-1 0,1 0,-1 0,1 0,0-1,-1 1,1 0,-1 0,1-1,0 1,-1 0,1-1,-1 1,1 0,-1-1,1 1,-1-1,1 1,-1 0,0-1,1 1,-1-1,0 0,1 1,-1-1,0 1,0-1,1 0,-1 1,0-1,0 0,5 56,-5-53,-3 460,2-441,-1 1,-1 0,-1-1,-1 1,-1-1,0 0,-2-1,-1 0,0 0,-1-1,-4 5,13-22,1 0,-1 0,0 0,0 0,1 0,-2 0,1 0,0 0,0 0,0 0,-1-1,1 1,-1-1,0 1,1-1,-1 1,0-1,0 0,0 0,0 0,0 0,0 0,0 0,0-1,0 1,0-1,0 1,0-1,-1 0,1 0,0 0,0 0,-1 0,1 0,0-1,0 1,0-1,0 1,0-1,0 0,0 0,0 0,0 0,0 0,0-1,0 1,-1-2,0-11,1 1,1-1,0 0,1-1,1 1,0 0,0 1,2-1,-1 0,2 0,0 1,1 0,0 0,1 0,0 0,1 1,0 0,1 1,1-1,5-5,-14 17,7-11,0 0,1 0,0 1,0 1,1-1,1 1,-1 1,1 0,1 0,1-1,5 3</inkml:trace>
  <inkml:trace contextRef="#ctx0" brushRef="#br0" timeOffset="23723.581">3129 807,'-735'0,"565"-27,145 26,0 0,0 2,0 1,1 2,-1 0,-6 3,-48 17,78-21,0 0,1 0,0 0,0 0,0 0,0 0,0 0,1 0,-1 0,1 0,0 0,0 0,0 0,0 0,1 0,-1-1,1 1,0-1,-1 1,1-1,0 1,3 5,61 111,-4 17,-62-135,1-1,-1 1,1-1,0 1,-1 0,1-1,0 1,-1-1,1 1,0-1,0 0,0 1,-1-1,1 0,0 0,0 1,0-1,0 0,-1 0,1 0,0 0,0 0,0 0,0 0,0 0,0-1,-1 1,1 0,0 0,0-1,0 1,-1-1,1 1,0 0,0-1,-1 1,1-1,0 0,-1 1,1-1,-1 0,1 1,-1-1,1 0,-1 1,1-2,25-39,-24 36,73-200,-59 159,-9 28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503 685,'28'256,"-29"-30,-11-168,9-50,1 1,-1-1,2 1,-1 0,1 0,1 0,0-1,0 1,0 0,1 0,1 0,1-5,0-1,0 1,1-1,-1 0,1 0,0 0,0 0,0-1,0 0,0 1,1-2,-1 1,1 0,-1-1,1 0,0 0,-1 0,1-1,0 0,0 1,-1-2,1 1,0 0,-1-1,1 0,3-1,5 1,583-4,-566 0,-24-1</inkml:trace>
  <inkml:trace contextRef="#ctx0" brushRef="#br0" timeOffset="412.575">1773 1165,'-23'45,"-97"110,30-51,90-103,0-1,0 1,-1-1,1 1,0-1,0 0,-1 1,1-1,0 1,-1-1,1 0,0 1,-1-1,1 0,0 1,-1-1,1 0,-1 0,1 0,-1 1,1-1,0 0,-1 0,1 0,-1 0,1 0,-1 0,1 0,-1 0,1 0,-1 0,1 0,-1 0,1 0,-1 0,1 0,-1 0,1-1,-1 1,1 0,0 0,-1-1,1 1,-1 0,1 0,0-1,-1 1,1 0,0-1,-1 1,1-1,0 1,0 0,-1-1,1 1,0-1,0 1,0-1,0 1,-1-1,1 1,0-1,0 1,-2-13</inkml:trace>
  <inkml:trace contextRef="#ctx0" brushRef="#br0" timeOffset="799.068">1547 1165,'0'-5,"0"4,5 6,1 7,5 7,5 0,0 1,2-2,-2 0,1 2,2 2,-1 3,0-4,-3 0,-3 2,0-4,-1-5</inkml:trace>
  <inkml:trace contextRef="#ctx0" brushRef="#br0" timeOffset="2077.852">51 8,'-33'162,"28"-138,2-16,0 1,1-1,1 1,-1 0,2 0,-1 0,1 0,0-1,1 1,0 0,0 0,1 1,-1-8,-1-1,0 0,1 0,-1 1,1-1,-1 0,1 0,0 0,0 1,-1-1,1 0,0 0,0 0,0 0,0-1,0 1,0 0,0 0,0-1,1 1,-1 0,0-1,0 1,1-1,-1 0,0 1,1-1,-1 0,0 0,1 0,-1 0,0 0,1 0,-1 0,0 0,1 0,-1-1,0 1,0 0,1-1,-1 0,0 1,0-1,0 1,1-1,-1 0,0 0,0 0,0 0,0-1,50-50,-35 26,-1-1,-2 0,0-1,-2 0,0-1,-1-5,2-2,2 7,-14 29,0 0,0-1,0 1,0-1,1 1,-1 0,0-1,0 1,1 0,-1-1,0 1,0 0,1 0,-1-1,0 1,1 0,-1 0,0-1,1 1,-1 0,1 0,-1 0,0 0,1 0,-1-1,1 1,-1 0,0 0,1 0,-1 0,1 0,-1 0,0 0,1 0,-1 1,1-1,-1 0,0 0,1 0,-1 0,1 1,-1-1,0 0,1 0,-1 0,0 1,1-1,-1 0,0 1,0-1,1 0,-1 1,0-1,0 0,0 1,1-1,-1 0,0 1,0-1,0 1,0-1,0 0,0 1,0-1,0 1,0-1,0 1,0-1,0 0,0 1,10 222,-2-180,-1 2,-3-1,-2 0,-2 34,-1-62,-1 0,-1 1,0-1,-1-1,0 1,-2-1,1 1,-2-1,0-1,-1 0,-1 0,0 0,0-1,-8 8,11-16,0 0,1 0,-2-1,1 1,0-1,-1-1,0 1,0-1,0-1,0 1,0-1,-6 1,11-2,0-1,0 1,-1-1,1 0,0 0,0 0,-1 0,1 0,0 0,0-1,-1 1,1-1,0 1,0-1,0 0,-1 0,1 0,0 0,0 0,1 0,-1-1,0 1,0-1,0 1,1-1,-1 0,1 1,0-1,-1 0,1 0,0 0,0 0,0 0,0 0,1-1,-1 1,0 0,1 0,0-1,-1 1,1 0,0-2,1-7,1 1,0-1,0 0,1 1,1-1,0 1,0 0,1 0,0 0,1 1,0 0,0 0,1 0,1 0,8-15,74-90,-67 90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9:2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59,'-5'19,"-1"16,4 2,4 0,0-2,1-2,-5-2,-3-2,0 0,1-1,-4 0,-1 0,-3-5,5-11,4-12,2-7</inkml:trace>
  <inkml:trace contextRef="#ctx0" brushRef="#br0" timeOffset="350.094">35 30,'5'0,"10"0,9 0,4 0,3 0,0 0,-5-5,-1-1,-2 0,2 1,0 2,1 0,1 2,-4 1</inkml:trace>
  <inkml:trace contextRef="#ctx0" brushRef="#br0" timeOffset="622.091">91 256,'15'0,"13"0,8 0,2 0,-1 0,-6 0</inkml:trace>
  <inkml:trace contextRef="#ctx0" brushRef="#br0" timeOffset="1055.223">260 510,'0'19,"0"11,0 6,0 1,-5-6,-1-8</inkml:trace>
  <inkml:trace contextRef="#ctx0" brushRef="#br0" timeOffset="1367.572">289 426,'19'0,"16"0,7 0,1 0,-7 0</inkml:trace>
  <inkml:trace contextRef="#ctx0" brushRef="#br0" timeOffset="1671.11">289 566,'19'0,"11"0,6 0,1 0,-6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58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364 130,'0'316,"9"-249,-2 58,-47 119,39-259,7-3</inkml:trace>
  <inkml:trace contextRef="#ctx0" brushRef="#br0" timeOffset="2312.446">335 130,'45'-37,"-32"32,1 0,0 1,0 1,1 0,-1 1,0 0,1 1,-1 1,5 1,73-9,-20-2,0 4,0 2,1 4,0 3,46-2,-80 0,108-13,25-4,-80 13,-6-12,-85 16,0-1,0 1,0 0,-1-1,1 1,0 0,0 0,0 0,0 0,-1 0,1 0,-1 0,1 0,0 0,-1 0,0 0,1 0,-1 0,0 1,1-1,-1 0,0 0,0 0,0 1,0-1,0 0,0 0,-1 0,1 0,0 1,0-1,-1 0,1 0,-1 0,1 0,-1 1,-1 6,-9 246,-13-113,-8 29,31 25,-1-192,0 0,0 0,0 0,0 0,-1 0,0 0,1-1,-1 1,0-1,0 0,0 0,-1 0,1 0,0-1,-1 1,1-1,-1 0,1 0,-1 0,0 0,1-1,-1 0,0 0,0 0,1 0,-1 0,0 0,1-1,-1 0,0 0,1 0,-1 0,1-1,-1 0,-19 0,-434-2,371 15,74-8,0 0,-1-1,1-1,-1 0,0 0,1-1,-1-1,1 0,-4-2,-25-4,0 1,-1 2,1 2,-29 3,40-6,24-1</inkml:trace>
  <inkml:trace contextRef="#ctx0" brushRef="#br0" timeOffset="4880.38">504 1033,'0'425,"-28"-171,28-236,0-29</inkml:trace>
  <inkml:trace contextRef="#ctx0" brushRef="#br0" timeOffset="5550.359">561 1033,'-198'89,"165"-62,33-26,0-1,0 1,-1 0,1 0,0-1,0 1,0 0,0 0,0 0,0-1,0 1,1 0,-1 0,0-1,0 1,1 0,-1-1,0 1,1 0,-1 0,0-1,1 1,-1-1,1 1,-1 0,1-1,-1 1,1-1,0 1,-1-1,1 0,0 1,-1-1,1 0,0 1,-1-1,1 0,0 0,0 0,0 1,-1-1,1 0,0 0,0 0,-1 0,1 0,0-1,0 1,149 15,41 11,-190-25,0-1,-1 1,1-1,0 0,0 1,0-1,-1 0,1 0,0 0,0 0,0 1,0-1,0 0,0 0,-1 0,1-1,0 1,0 0,0 0,0 0,-1-1,1 1,0 0,0-1,0 1,-1-1,1 1,0-1,-1 1,1-1,0 0,-1 1,1-1,-1 1,1-1,-1 0,1 0,-1 1,1-1,-1 0,0 0,1 0,-1 0,0 1,0-1,0 0,0 0,0 0,0 0,0 0,0 1,0-1,0 0,0 0,-1-1,-20-49,17 42,-58-136,54 129</inkml:trace>
  <inkml:trace contextRef="#ctx0" brushRef="#br0" timeOffset="6283.12">166 1936,'-14'28,"-10"30,-1 9,4-2,6-7,0-14,3-9,3-6,4-3,-3-6,0-1,2-10,2-10,6-10,3-8,0-1</inkml:trace>
  <inkml:trace contextRef="#ctx0" brushRef="#br0" timeOffset="6733.119">110 1851,'2'34,"2"-1,1 0,2-1,1 1,2-1,1-1,7 15,-6-14,2-1,1 0,1-2,1 1,6 5,-22-34,0 1,0 0,0-1,0 1,0-1,1 1,-1-1,0 0,1 0,-1 1,0-1,1 0,0 0,-1 0,1-1,0 1,-1 0,1-1,0 1,0-1,0 1,-1-1,1 0,0 0,0 0,0 0,0 0,0 0,-1 0,1-1,0 1,0-1,0 1,-1-1,1 0,0 1,-1-1,1 0,-1 0,1 0,-1-1,1 1,-1 0,0 0,1-1,-1 1,0-1,0 1,0-1,0 1,0-1,-1 0,1 0,0 0,9-22,0 0,-2 0,-1-1,-1 0,-1 0,0-15,3-4,13-86,-15 112</inkml:trace>
  <inkml:trace contextRef="#ctx0" brushRef="#br0" timeOffset="18001.247">1295 948,'17'73,"-9"-5,-3 0,-3 0,-4 49,-1-1,3 13,-2-128,1-1,0 1,-1-1,1 0,-1 1,1-1,0 0,-1 0,1 0,-1 0,1 0,0 0,-1-1,1 1,-1 0,1-1,0 1,-1-1,1 1,0-1,-1 0,1 0,0 1,0-1,0 0,0 0,0 0,0 0,0 0,0 0,0-1,0 1,1 0,-1-1,1 2,-141-120,140 119,-1 0,1 1,0-1,0 0,-1 1,1-1,0 0,0 0,0 0,0 0,0 0,0-1,0 1,0 0,1 0,-1 0,0-1,1 1,-1 0,1-1,-1 1,1-1,0 1,0-1,-1 1,1 0,0-1,0 1,0-1,1 1,-1-1,0 1,1-1,-1 1,0 0,1-1,0 1,-1 0,1-1,0 1,-1 0,1 0,0 0,0 0,0 0,0 0,0 0,1 0,-1 0,0 0,0 0,0 1,1-1,0 0,11-4,0 1,0 0,0 1,1 0,-1 1,1 1,-1 0,1 1,0 0,-1 1,5 1,59 0,2-16,-67 11,0 0,1 0,-1 1,1 1,0 0,-1 1,1 0,0 1,0 0,2 1,-14-2,0 1,-1-1,1 0,0 0,0 0,-1 0,1 1,0-1,-1 0,1 1,0-1,-1 1,1-1,0 0,-1 1,1 0,-1-1,1 1,-1-1,1 1,-1 0,1-1,-1 1,1 0,-1-1,0 1,0 0,1-1,-1 1,0 0,0 0,0 0,0-1,0 1,0 0,0 0,0-1,0 1,0 0,0 0,0 0,-1-1,1 1,0 0,-1-1,1 1,0 0,-1-1,1 1,-1 0,1-1,-1 1,1-1,-1 1,0-1,1 1,-1-1,0 1,-42 34,38-31,-221 147,222-147,6-3</inkml:trace>
  <inkml:trace contextRef="#ctx0" brushRef="#br0" timeOffset="19192.313">1041 2190,'17'-73,"60"-93,-51 120,-22 36,2 0,-1 0,1 1,1 0,0 0,0 0,1 1,0 0,0 1,0 0,5-3,-12 10,1-1,-1 1,0 0,1-1,-1 1,0 0,1 0,-1 0,0 0,1 0,-1 0,0 0,1 0,-1 1,0-1,1 0,-1 1,0-1,0 1,1 0,-1-1,0 1,0 0,0 0,0 0,0 0,0 0,0 0,0 0,0 0,0 0,-1 0,1 0,0 0,-1 1,1-1,-1 0,1 0,-1 1,0-1,0 0,1 1,-1-1,0 2,6 66,-5-66,0 139,-1-141,0 0,0 0,0-1,1 1,-1 0,0-1,0 1,0 0,0 0,1-1,-1 1,0 0,1-1,-1 1,0-1,1 1,-1-1,1 1,-1 0,1-1,-1 1,1-1,-1 0,1 1,0-1,-1 1,1-1,0 0,-1 0,1 1,0-1,-1 0,1 0,0 0,-1 0,1 0,0 0,0 0,-1 0,1 0,0 0,-1 0,1 0,0 0,-1-1,1 1,0 0,-1 0,1-1,0 1,-1-1,1 1,-1 0,1-1,-1 1,1-1,-1 0,1 0,33-39,-26 29,148-186,-117 154,-27 73,-21 183,9-197,1-3</inkml:trace>
  <inkml:trace contextRef="#ctx0" brushRef="#br0" timeOffset="20207.143">1972 1738,'-12'3,"1"0,0 0,-1 1,2 1,-1 0,0 0,1 1,0 1,0 0,1 0,0 0,0 1,0 1,1 0,1 0,-1 0,2 1,-1 0,-2 7,7-12,-25 77,26-79,1-1,-1 1,1-1,-1 1,1-1,0 1,0 0,0-1,1 1,-1-1,0 1,1-1,0 1,0-1,-1 0,2 1,-1-1,0 0,0 0,1 1,-1-1,1 0,-1 0,1-1,0 1,0 0,0-1,0 1,0-1,0 1,1-1,5 0,-1-1,1-1,0 0,-1 0,1 0,-1-1,1 0,-1-1,0 1,0-1,0-1,0 1,0-1,-1-1,0 1,0-1,0 0,0 0,-1-1,0 1,0-1,0-1,-1 1,2-4,73-124,-79 134,0 1,0 0,1-1,-1 1,0 0,0-1,1 1,-1-1,0 1,0-1,1 1,-1-1,1 1,-1-1,1 1,-1-1,0 1,1-1,-1 0,1 1,0-1,-1 0,1 1,-1-1,1 0,-1 0,1 0,0 1,-1-1,1 0,0 0,-1 0,1 0,0 0,-1 0,1 0,-1 0,1 0,0-1,-1 1,1 0,-1 0,1-1,0 1,-1 0,1-1,-1 1,1 0,-1-1,1 1,-1-1,1 1,-1 0,0-1,1 1,-1-1,0 0,1 1,-1-1,0 1,0-1,1 0,-1 1,0-1,0 0,5 56,-5-53,-3 460,2-441,-1 1,-1 0,-1-1,-1 1,-1-1,0 0,-2-1,-1 0,0 0,-1-1,-4 5,13-22,1 0,-1 0,0 0,0 0,1 0,-2 0,1 0,0 0,0 0,0 0,-1-1,1 1,-1-1,0 1,1-1,-1 1,0-1,0 0,0 0,0 0,0 0,0 0,0 0,0-1,0 1,0-1,0 1,0-1,-1 0,1 0,0 0,0 0,-1 0,1 0,0-1,0 1,0-1,0 1,0-1,0 0,0 0,0 0,0 0,0 0,0-1,0 1,-1-2,0-11,1 1,1-1,0 0,1-1,1 1,0 0,0 1,2-1,-1 0,2 0,0 1,1 0,0 0,1 0,0 0,1 1,0 0,1 1,1-1,5-5,-14 17,7-11,0 0,1 0,0 1,0 1,1-1,1 1,-1 1,1 0,1 0,1-1,5 3</inkml:trace>
  <inkml:trace contextRef="#ctx0" brushRef="#br0" timeOffset="23723.581">3129 807,'-735'0,"565"-27,145 26,0 0,0 2,0 1,1 2,-1 0,-6 3,-48 17,78-21,0 0,1 0,0 0,0 0,0 0,0 0,0 0,1 0,-1 0,1 0,0 0,0 0,0 0,0 0,1 0,-1-1,1 1,0-1,-1 1,1-1,0 1,3 5,61 111,-4 17,-62-135,1-1,-1 1,1-1,0 1,-1 0,1-1,0 1,-1-1,1 1,0-1,0 0,0 1,-1-1,1 0,0 0,0 1,0-1,0 0,-1 0,1 0,0 0,0 0,0 0,0 0,0 0,0-1,-1 1,1 0,0 0,0-1,0 1,-1-1,1 1,0 0,0-1,-1 1,1-1,0 0,-1 1,1-1,-1 0,1 1,-1-1,1 0,-1 1,1-2,25-39,-24 36,73-200,-59 159,-9 28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1,'0'732,"28"-512,7-318,-21 70,2 1,0 0,2 1,1 1,20-20,-38 42,1-1,0 1,0 0,0 0,0 0,1 1,-1-1,1 0,-1 1,1 0,0 0,0 0,0 0,0 0,1 0,-1 1,0 0,1-1,-1 1,1 0,-1 1,1-1,0 1,-1-1,1 1,-1 0,1 1,0-1,-1 1,1-1,-1 1,1 0,-1 0,1 1,-1-1,0 1,1-1,-1 1,0 0,0 0,2 3,1 6,-1 1,-1 0,0 0,0 1,-2-1,1 1,-1 0,-1-1,0 1,-1 0,-1 0,0 0,-2 12,1 15,5 44,3-60</inkml:trace>
  <inkml:trace contextRef="#ctx0" brushRef="#br0" timeOffset="996.34">621 932,'21'-8,"-2"-1,1-1,-1 0,-1-1,0-1,-1-1,0-1,-1 0,0-1,-1-1,-1 0,-1-1,6-8,-17 22,0 0,1-1,-1 1,0-1,-1 1,1-1,0 0,-1 1,0-1,0 0,0 0,-1 0,1 0,-1 0,0 0,0 0,0 0,0 0,-1 0,0 0,0 0,0 1,0-1,0 0,-1 0,0 1,0-1,0 1,0 0,0-1,-1 1,1 0,-1 0,0 0,0 1,0-1,0 1,-1 0,1 0,0 0,-1 0,-3-1,-1 3,-1 1,1 1,-1-1,1 1,0 1,0-1,0 1,0 1,0 0,1 0,-1 0,1 1,0 0,1 0,-1 1,1 0,0 0,0 0,1 1,0 0,0 0,-2 6,1-8,1 0,0 0,0 0,0 1,1 0,0 0,0 0,0 1,1-1,0 1,1 0,-1-1,1 1,0 1,1-1,0 0,0 0,0 0,1 1,0-1,1 0,-1 1,2-1,-1 0,1 0,0 0,0 0,1 0,-1 0,2-1,-1 1,4 3,6-1,0 0,1-1,0 0,0-2,1 1,0-2,0 0,0-1,1 0,0-1,-1-1,1 0,0-1,0-1,0-1,0 0,0-1,0-1,-1 0,1-1,11-5,-7 1,0 0,-1-2,0 0,-1-1,0-1,-1-1,0 0,-1-1,-1-1,0-1,-1 0,0-1,-2 0,0-1,-1 0,0-1,-2 0,0-1,-2 0,0 0,-1-1,-1 1,0-4,0-49,-5 72,0 0,0-1,0 1,-1-1,1 1,0 0,-1-1,1 1,-1 0,0 0,1-1,-1 1,0 0,0 0,0 0,1 0,-1 0,0 0,0 0,-1 0,1 0,0 1,0-1,0 0,0 1,-1-1,1 1,0-1,-1 1,1 0,0-1,-1 1,1 0,-1 0,1 0,0 0,-1 0,1 0,0 1,-1-1,1 0,0 1,-1-1,1 1,0-1,0 1,-1-1,1 1,0 0,-7 3,1-1,0 1,0 1,0-1,1 1,0 0,0 1,0-1,0 1,1 1,0-1,0 1,1-1,0 1,0 1,0-1,1 0,0 1,-1 6,4-11,1 0,-1 0,1 0,-1 0,1 0,0 0,0-1,1 1,-1 0,0-1,1 1,0-1,0 1,-1-1,1 0,0 0,1 0,-1 0,0 0,1 0,-1-1,1 1,-1-1,1 0,0 0,-1 0,3 1,82 20,-53-20,-30-3,-1 0,1 0,-1 1,1 0,0-1,-1 1,1 0,-1 1,1-1,-1 1,1 0,-1-1,1 1,-1 1,1-1,-1 0,0 1,0 0,0 0,0 0,0 0,0 0,0 1,-1-1,1 1,-1 0,0-1,0 1,0 0,0 0,0 1,-1-1,1 0,-1 0,1 3,-9 50,6-53,-1 0,1 0,-1 0,1 0,0 1,0-1,0 0,1 1,-1-1,1 0,0 1,0-1,0 0,0 1,1-1,-1 1,1-1,0 0,0 0,0 1,0-1,1 0,-1 0,1 0,0 0,0-1,0 1,0 0,0-1,1 1,-1-1,1 0,0 0,-1 0,1 0,0 0,0-1,2 1,15 2,1-2,0 0,0-1,0-1,0-2,20-2,-27 0,0 0,-1 0,1-1,-1-1,-1 0,1-1,-1-1,0 0,-1 0,1-1,-2 0,1-1,-2-1,1 1,-1-1,-1-1,0 0,-1 0,0-1,0 1,-2-1,1-1,-2 1,0-1,-1 0,0 0,-1 0,0 0,-1 0,-1-1,0-5,0 17,1 1,-1-1,0 1,0-1,0 1,0-1,0 0,0 1,-1-1,1 1,-1 0,0-1,1 1,-1-1,0 1,-1 0,1 0,0-1,-1 1,1 0,-1 0,1 1,-1-1,0 0,0 0,0 1,0-1,0 1,0 0,-1-1,1 1,0 0,-1 0,1 1,0-1,-1 0,1 1,-1 0,1-1,-1 1,1 0,-1 0,0 1,1-1,-1 0,1 1,-1 0,-10 9,1 1,0 1,1 0,0 0,1 1,0 0,1 1,1 0,0 1,1-1,0 2,-1 6,4-15,1-1,0 1,0 0,0 0,1 0,0 0,0 0,1 1,0-1,0 1,0-1,1 0,1 1,-1-1,1 1,0-1,1 0,0 1,0-1,0 0,1 0,0 0,1-1,-1 1,1-1,0 0,1 0,0 0,0-1,0 1,0-1,1 0,12 3,1-1,0-1,0 0,0-2,0 0,1-1,-1-1,1-1,0 0,0-2,13-2,-4 3,-4-1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30,'2'1,"0"0,0 1,0-1,0 1,-1-1,1 1,0 0,-1 0,0-1,1 1,-1 0,0 1,0-1,0 0,0 0,-1 0,1 0,-1 1,1-1,-1 0,0 1,1-1,-1 0,-1 1,1 0,0 0,3 280,-32-55,-17-61,24-131,24-44</inkml:trace>
  <inkml:trace contextRef="#ctx0" brushRef="#br0" timeOffset="461.953">98 1,'5'0,"6"0,6 0,5 0,4 0,2 0,1 0,0 0,1 0,-1 0,0 0,0 0,-1 0,1 0,-6 5,-1 1,-10 0,-6-1</inkml:trace>
  <inkml:trace contextRef="#ctx0" brushRef="#br0" timeOffset="767.444">69 311,'29'0,"14"0,5 0,-1 0,-4 0,-9 0</inkml:trace>
  <inkml:trace contextRef="#ctx0" brushRef="#br0" timeOffset="1162.441">380 594,'-5'33,"-1"22,0 5,1-2,2-7,1-7,0-10</inkml:trace>
  <inkml:trace contextRef="#ctx0" brushRef="#br0" timeOffset="1498.14">352 622,'19'0,"12"0,4 0,2 0,-1 0,-2 0,-1 0,-3 0,-5 0</inkml:trace>
  <inkml:trace contextRef="#ctx0" brushRef="#br0" timeOffset="1746.758">380 791,'19'0,"11"0,6 0,1 0,-6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0 166,'18'-7,"0"2,1 0,-1 1,1 1,0 0,0 2,0 0,10 2,-13-2,186 2,-178-5,-29-10,-175-91,169 96,5 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0,4-1,2-2,1-1,0-1,0 0,0-1,-1 0,-1-1,-4-4,-2-1,-5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0,'10'10,"17"3,9-1,3-2,0-3,-2-3,-3-2,-2-1,-6-1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0,'-14'29,"-10"34,-1 15,-1-1,4-4,6-9,1-6,3-8,3-8,-1-6,1-5,2-2,-3-2,0 0,3-5</inkml:trace>
  <inkml:trace contextRef="#ctx0" brushRef="#br0" timeOffset="483.567">161 85,'2'0,"0"0,1 0,-1 1,0-1,0 1,1-1,-1 1,0 0,0 0,0 0,0 0,0 0,0 0,0 1,0-1,-1 1,1-1,0 1,-1 0,1 0,-1 0,0-1,1 1,-1 0,0 1,0-1,-1 0,1 0,0 0,-1 1,1-1,-1 0,7 86,-7-54,22 110,-21-128,1-1,1 1,0-1,1 0,0 0,1 0,1-1,0 1,1-1,1-1,0 1,2 0,-9-12,0-1,1 1,-1-1,1 0,-1 1,1-1,-1 0,1 0,0 0,0 0,-1 0,1-1,0 1,0 0,0-1,0 1,0-1,0 0,0 0,0 0,0 0,0 0,0 0,0 0,0-1,0 1,0-1,0 1,-1-1,1 0,0 0,0 0,0 0,-1 0,1 0,-1 0,1 0,-1-1,1 1,-1-1,0 1,1-1,48-74,34-208,-61 139,-13 90,-6 31</inkml:trace>
  <inkml:trace contextRef="#ctx0" brushRef="#br0" timeOffset="1369.107">725 311,'-18'90,"3"-26,-4 0,-2-1,-3-1,-13 20,6-8,27-63</inkml:trace>
  <inkml:trace contextRef="#ctx0" brushRef="#br0" timeOffset="1885.141">612 678,'3'1,"1"0,0-1,-1 1,1-1,0 0,0 0,-1 0,1 0,0-1,-1 1,1-1,0 0,-1 0,1 0,-1-1,0 1,1-1,-1 0,0 0,0 0,0 0,2-2,14-11,1-1,-2 0,0-1,-1-1,-1-1,0 0,-2-1,0-1,-1 0,-1-1,-1-1,-2 1,0-1,3-15,-14 33,-10 26,5-2,1 0,1 0,0 1,2 0,0 0,1 0,1 0,1 2,-3 28,-21 119,22-145</inkml:trace>
  <inkml:trace contextRef="#ctx0" brushRef="#br0" timeOffset="2169.804">1035 565,'-9'33,"-4"21,1 7,-3-8,2-8,3-12</inkml:trace>
  <inkml:trace contextRef="#ctx0" brushRef="#br0" timeOffset="2590.167">1176 621,'-24'15,"-8"9,2 5,10-2,9-1,11-4,10-7,4-1,4 3,-1-3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0,'30'42,"-1"2,-2 0,-2 2,-2 1,-2 1,9 34,-25-65,-1 0,0 0,-1 1,-1-1,-1 1,-1 0,0-1,-1 1,-1 0,-1-1,0 0,-1 1,-1-1,-3 7,-1-2,2-2,0 0,-1-1,-1 0,-1 0,0-1,-2 0,0-1,-1 0,0-1,-2-1,-9 8,1-5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1,'-25'29,"2"1,1 2,2 0,1 1,1 1,2 1,2 0,1 1,1 1,-5 34,-12 176,28-231,0 0,1-1,1 1,0 0,2-1,-1 1,2-1,0 0,0 0,2 0,0 0,1-1,0 0,1-1,5 8,30-2,-29-21</inkml:trace>
  <inkml:trace contextRef="#ctx0" brushRef="#br0" timeOffset="331.805">314 565,'5'5,"11"1,7 0,6-1,1-2,2-1,-1-1,0 0,-1-1,-6 0</inkml:trace>
  <inkml:trace contextRef="#ctx0" brushRef="#br0" timeOffset="766.853">765 480,'-97'285,"95"-281,1 0,0 0,0 0,0 0,0 0,0 0,1 0,0 0,0 1,0-1,0 0,1 0,-1 0,1 1,0-1,0 0,1 0,-1-1,1 1,0 0,0 0,0-1,1 1,-1-1,1 0,0 1,0-1,0-1,0 1,0 0,1-1,-1 0,1 1,-1-1,1-1,0 1,0 0,0-1,0 0,0 0,0 0,1-1,-1 1,0-1,2 0,3-1,-1 1,0-2,1 1,-1-1,0 0,0-1,0 0,0 0,-1-1,1 0,-1 0,0-1,0 0,-1 0,1-1,-1 1,3-5,-1-6</inkml:trace>
  <inkml:trace contextRef="#ctx0" brushRef="#br0" timeOffset="1195.961">625 198,'9'-10,"9"-2,0-6,3 2,-3-2,-4 7,0 6,-2 8,2 8,-2 8,2 0,-1 1,-4 3,3-2,-2-1,-1-4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503 685,'28'256,"-29"-30,-11-168,9-50,1 1,-1-1,2 1,-1 0,1 0,1 0,0-1,0 1,0 0,1 0,1 0,1-5,0-1,0 1,1-1,-1 0,1 0,0 0,0 0,0-1,0 0,0 1,1-2,-1 1,1 0,-1-1,1 0,0 0,-1 0,1-1,0 0,0 1,-1-2,1 1,0 0,-1-1,1 0,3-1,5 1,583-4,-566 0,-24-1</inkml:trace>
  <inkml:trace contextRef="#ctx0" brushRef="#br0" timeOffset="412.575">1773 1165,'-23'45,"-97"110,30-51,90-103,0-1,0 1,-1-1,1 1,0-1,0 0,-1 1,1-1,0 1,-1-1,1 0,0 1,-1-1,1 0,0 1,-1-1,1 0,-1 0,1 0,-1 1,1-1,0 0,-1 0,1 0,-1 0,1 0,-1 0,1 0,-1 0,1 0,-1 0,1 0,-1 0,1 0,-1 0,1 0,-1 0,1-1,-1 1,1 0,0 0,-1-1,1 1,-1 0,1 0,0-1,-1 1,1 0,0-1,-1 1,1-1,0 1,0 0,-1-1,1 1,0-1,0 1,0-1,0 1,-1-1,1 1,0-1,0 1,-2-13</inkml:trace>
  <inkml:trace contextRef="#ctx0" brushRef="#br0" timeOffset="799.068">1547 1165,'0'-5,"0"4,5 6,1 7,5 7,5 0,0 1,2-2,-2 0,1 2,2 2,-1 3,0-4,-3 0,-3 2,0-4,-1-5</inkml:trace>
  <inkml:trace contextRef="#ctx0" brushRef="#br0" timeOffset="2077.852">51 8,'-33'162,"28"-138,2-16,0 1,1-1,1 1,-1 0,2 0,-1 0,1 0,0-1,1 1,0 0,0 0,1 1,-1-8,-1-1,0 0,1 0,-1 1,1-1,-1 0,1 0,0 0,0 1,-1-1,1 0,0 0,0 0,0 0,0-1,0 1,0 0,0 0,0-1,1 1,-1 0,0-1,0 1,1-1,-1 0,0 1,1-1,-1 0,0 0,1 0,-1 0,0 0,1 0,-1 0,0 0,1 0,-1-1,0 1,0 0,1-1,-1 0,0 1,0-1,0 1,1-1,-1 0,0 0,0 0,0 0,0-1,50-50,-35 26,-1-1,-2 0,0-1,-2 0,0-1,-1-5,2-2,2 7,-14 29,0 0,0-1,0 1,0-1,1 1,-1 0,0-1,0 1,1 0,-1-1,0 1,0 0,1 0,-1-1,0 1,1 0,-1 0,0-1,1 1,-1 0,1 0,-1 0,0 0,1 0,-1-1,1 1,-1 0,0 0,1 0,-1 0,1 0,-1 0,0 0,1 0,-1 1,1-1,-1 0,0 0,1 0,-1 0,1 1,-1-1,0 0,1 0,-1 0,0 1,1-1,-1 0,0 1,0-1,1 0,-1 1,0-1,0 0,0 1,1-1,-1 0,0 1,0-1,0 1,0-1,0 0,0 1,0-1,0 1,0-1,0 1,0-1,0 0,0 1,10 222,-2-180,-1 2,-3-1,-2 0,-2 34,-1-62,-1 0,-1 1,0-1,-1-1,0 1,-2-1,1 1,-2-1,0-1,-1 0,-1 0,0 0,0-1,-8 8,11-16,0 0,1 0,-2-1,1 1,0-1,-1-1,0 1,0-1,0-1,0 1,0-1,-6 1,11-2,0-1,0 1,-1-1,1 0,0 0,0 0,-1 0,1 0,0 0,0-1,-1 1,1-1,0 1,0-1,0 0,-1 0,1 0,0 0,0 0,1 0,-1-1,0 1,0-1,0 1,1-1,-1 0,1 1,0-1,-1 0,1 0,0 0,0 0,0 0,0 0,1-1,-1 1,0 0,1 0,0-1,-1 1,1 0,0-2,1-7,1 1,0-1,0 0,1 1,1-1,0 1,0 0,1 0,0 0,1 1,0 0,0 0,1 0,1 0,8-15,74-90,-67 90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9:2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59,'-5'19,"-1"16,4 2,4 0,0-2,1-2,-5-2,-3-2,0 0,1-1,-4 0,-1 0,-3-5,5-11,4-12,2-7</inkml:trace>
  <inkml:trace contextRef="#ctx0" brushRef="#br0" timeOffset="350.094">35 30,'5'0,"10"0,9 0,4 0,3 0,0 0,-5-5,-1-1,-2 0,2 1,0 2,1 0,1 2,-4 1</inkml:trace>
  <inkml:trace contextRef="#ctx0" brushRef="#br0" timeOffset="622.091">91 256,'15'0,"13"0,8 0,2 0,-1 0,-6 0</inkml:trace>
  <inkml:trace contextRef="#ctx0" brushRef="#br0" timeOffset="1055.223">260 510,'0'19,"0"11,0 6,0 1,-5-6,-1-8</inkml:trace>
  <inkml:trace contextRef="#ctx0" brushRef="#br0" timeOffset="1367.572">289 426,'19'0,"16"0,7 0,1 0,-7 0</inkml:trace>
  <inkml:trace contextRef="#ctx0" brushRef="#br0" timeOffset="1671.11">289 566,'19'0,"11"0,6 0,1 0,-6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58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364 130,'0'316,"9"-249,-2 58,-47 119,39-259,7-3</inkml:trace>
  <inkml:trace contextRef="#ctx0" brushRef="#br0" timeOffset="2312.446">335 130,'45'-37,"-32"32,1 0,0 1,0 1,1 0,-1 1,0 0,1 1,-1 1,5 1,73-9,-20-2,0 4,0 2,1 4,0 3,46-2,-80 0,108-13,25-4,-80 13,-6-12,-85 16,0-1,0 1,0 0,-1-1,1 1,0 0,0 0,0 0,0 0,-1 0,1 0,-1 0,1 0,0 0,-1 0,0 0,1 0,-1 0,0 1,1-1,-1 0,0 0,0 0,0 1,0-1,0 0,0 0,-1 0,1 0,0 1,0-1,-1 0,1 0,-1 0,1 0,-1 1,-1 6,-9 246,-13-113,-8 29,31 25,-1-192,0 0,0 0,0 0,0 0,-1 0,0 0,1-1,-1 1,0-1,0 0,0 0,-1 0,1 0,0-1,-1 1,1-1,-1 0,1 0,-1 0,0 0,1-1,-1 0,0 0,0 0,1 0,-1 0,0 0,1-1,-1 0,0 0,1 0,-1 0,1-1,-1 0,-19 0,-434-2,371 15,74-8,0 0,-1-1,1-1,-1 0,0 0,1-1,-1-1,1 0,-4-2,-25-4,0 1,-1 2,1 2,-29 3,40-6,24-1</inkml:trace>
  <inkml:trace contextRef="#ctx0" brushRef="#br0" timeOffset="4880.38">504 1033,'0'425,"-28"-171,28-236,0-29</inkml:trace>
  <inkml:trace contextRef="#ctx0" brushRef="#br0" timeOffset="5550.359">561 1033,'-198'89,"165"-62,33-26,0-1,0 1,-1 0,1 0,0-1,0 1,0 0,0 0,0 0,0-1,0 1,1 0,-1 0,0-1,0 1,1 0,-1-1,0 1,1 0,-1 0,0-1,1 1,-1-1,1 1,-1 0,1-1,-1 1,1-1,0 1,-1-1,1 0,0 1,-1-1,1 0,0 1,-1-1,1 0,0 0,0 0,0 1,-1-1,1 0,0 0,0 0,-1 0,1 0,0-1,0 1,149 15,41 11,-190-25,0-1,-1 1,1-1,0 0,0 1,0-1,-1 0,1 0,0 0,0 0,0 1,0-1,0 0,0 0,-1 0,1-1,0 1,0 0,0 0,0 0,-1-1,1 1,0 0,0-1,0 1,-1-1,1 1,0-1,-1 1,1-1,0 0,-1 1,1-1,-1 1,1-1,-1 0,1 0,-1 1,1-1,-1 0,0 0,1 0,-1 0,0 1,0-1,0 0,0 0,0 0,0 0,0 0,0 1,0-1,0 0,0 0,-1-1,-20-49,17 42,-58-136,54 129</inkml:trace>
  <inkml:trace contextRef="#ctx0" brushRef="#br0" timeOffset="6283.12">166 1936,'-14'28,"-10"30,-1 9,4-2,6-7,0-14,3-9,3-6,4-3,-3-6,0-1,2-10,2-10,6-10,3-8,0-1</inkml:trace>
  <inkml:trace contextRef="#ctx0" brushRef="#br0" timeOffset="6733.119">110 1851,'2'34,"2"-1,1 0,2-1,1 1,2-1,1-1,7 15,-6-14,2-1,1 0,1-2,1 1,6 5,-22-34,0 1,0 0,0-1,0 1,0-1,1 1,-1-1,0 0,1 0,-1 1,0-1,1 0,0 0,-1 0,1-1,0 1,-1 0,1-1,0 1,0-1,0 1,-1-1,1 0,0 0,0 0,0 0,0 0,0 0,-1 0,1-1,0 1,0-1,0 1,-1-1,1 0,0 1,-1-1,1 0,-1 0,1 0,-1-1,1 1,-1 0,0 0,1-1,-1 1,0-1,0 1,0-1,0 1,0-1,-1 0,1 0,0 0,9-22,0 0,-2 0,-1-1,-1 0,-1 0,0-15,3-4,13-86,-15 112</inkml:trace>
  <inkml:trace contextRef="#ctx0" brushRef="#br0" timeOffset="18001.247">1295 948,'17'73,"-9"-5,-3 0,-3 0,-4 49,-1-1,3 13,-2-128,1-1,0 1,-1-1,1 0,-1 1,1-1,0 0,-1 0,1 0,-1 0,1 0,0 0,-1-1,1 1,-1 0,1-1,0 1,-1-1,1 1,0-1,-1 0,1 0,0 1,0-1,0 0,0 0,0 0,0 0,0 0,0 0,0-1,0 1,1 0,-1-1,1 2,-141-120,140 119,-1 0,1 1,0-1,0 0,-1 1,1-1,0 0,0 0,0 0,0 0,0 0,0-1,0 1,0 0,1 0,-1 0,0-1,1 1,-1 0,1-1,-1 1,1-1,0 1,0-1,-1 1,1 0,0-1,0 1,0-1,1 1,-1-1,0 1,1-1,-1 1,0 0,1-1,0 1,-1 0,1-1,0 1,-1 0,1 0,0 0,0 0,0 0,0 0,0 0,1 0,-1 0,0 0,0 0,0 1,1-1,0 0,11-4,0 1,0 0,0 1,1 0,-1 1,1 1,-1 0,1 1,0 0,-1 1,5 1,59 0,2-16,-67 11,0 0,1 0,-1 1,1 1,0 0,-1 1,1 0,0 1,0 0,2 1,-14-2,0 1,-1-1,1 0,0 0,0 0,-1 0,1 1,0-1,-1 0,1 1,0-1,-1 1,1-1,0 0,-1 1,1 0,-1-1,1 1,-1-1,1 1,-1 0,1-1,-1 1,1 0,-1-1,0 1,0 0,1-1,-1 1,0 0,0 0,0 0,0-1,0 1,0 0,0 0,0-1,0 1,0 0,0 0,0 0,-1-1,1 1,0 0,-1-1,1 1,0 0,-1-1,1 1,-1 0,1-1,-1 1,1-1,-1 1,0-1,1 1,-1-1,0 1,-42 34,38-31,-221 147,222-147,6-3</inkml:trace>
  <inkml:trace contextRef="#ctx0" brushRef="#br0" timeOffset="19192.313">1041 2190,'17'-73,"60"-93,-51 120,-22 36,2 0,-1 0,1 1,1 0,0 0,0 0,1 1,0 0,0 1,0 0,5-3,-12 10,1-1,-1 1,0 0,1-1,-1 1,0 0,1 0,-1 0,0 0,1 0,-1 0,0 0,1 0,-1 1,0-1,1 0,-1 1,0-1,0 1,1 0,-1-1,0 1,0 0,0 0,0 0,0 0,0 0,0 0,0 0,0 0,0 0,-1 0,1 0,0 0,-1 1,1-1,-1 0,1 0,-1 1,0-1,0 0,1 1,-1-1,0 2,6 66,-5-66,0 139,-1-141,0 0,0 0,0-1,1 1,-1 0,0-1,0 1,0 0,0 0,1-1,-1 1,0 0,1-1,-1 1,0-1,1 1,-1-1,1 1,-1 0,1-1,-1 1,1-1,-1 0,1 1,0-1,-1 1,1-1,0 0,-1 0,1 1,0-1,-1 0,1 0,0 0,-1 0,1 0,0 0,0 0,-1 0,1 0,0 0,-1 0,1 0,0 0,-1-1,1 1,0 0,-1 0,1-1,0 1,-1-1,1 1,-1 0,1-1,-1 1,1-1,-1 0,1 0,33-39,-26 29,148-186,-117 154,-27 73,-21 183,9-197,1-3</inkml:trace>
  <inkml:trace contextRef="#ctx0" brushRef="#br0" timeOffset="20207.143">1972 1738,'-12'3,"1"0,0 0,-1 1,2 1,-1 0,0 0,1 1,0 1,0 0,1 0,0 0,0 1,0 1,1 0,1 0,-1 0,2 1,-1 0,-2 7,7-12,-25 77,26-79,1-1,-1 1,1-1,-1 1,1-1,0 1,0 0,0-1,1 1,-1-1,0 1,1-1,0 1,0-1,-1 0,2 1,-1-1,0 0,0 0,1 1,-1-1,1 0,-1 0,1-1,0 1,0 0,0-1,0 1,0-1,0 1,1-1,5 0,-1-1,1-1,0 0,-1 0,1 0,-1-1,1 0,-1-1,0 1,0-1,0-1,0 1,0-1,-1-1,0 1,0-1,0 0,0 0,-1-1,0 1,0-1,0-1,-1 1,2-4,73-124,-79 134,0 1,0 0,1-1,-1 1,0 0,0-1,1 1,-1-1,0 1,0-1,1 1,-1-1,1 1,-1-1,1 1,-1-1,0 1,1-1,-1 0,1 1,0-1,-1 0,1 1,-1-1,1 0,-1 0,1 0,0 1,-1-1,1 0,0 0,-1 0,1 0,0 0,-1 0,1 0,-1 0,1 0,0-1,-1 1,1 0,-1 0,1-1,0 1,-1 0,1-1,-1 1,1 0,-1-1,1 1,-1-1,1 1,-1 0,0-1,1 1,-1-1,0 0,1 1,-1-1,0 1,0-1,1 0,-1 1,0-1,0 0,5 56,-5-53,-3 460,2-441,-1 1,-1 0,-1-1,-1 1,-1-1,0 0,-2-1,-1 0,0 0,-1-1,-4 5,13-22,1 0,-1 0,0 0,0 0,1 0,-2 0,1 0,0 0,0 0,0 0,-1-1,1 1,-1-1,0 1,1-1,-1 1,0-1,0 0,0 0,0 0,0 0,0 0,0 0,0-1,0 1,0-1,0 1,0-1,-1 0,1 0,0 0,0 0,-1 0,1 0,0-1,0 1,0-1,0 1,0-1,0 0,0 0,0 0,0 0,0 0,0-1,0 1,-1-2,0-11,1 1,1-1,0 0,1-1,1 1,0 0,0 1,2-1,-1 0,2 0,0 1,1 0,0 0,1 0,0 0,1 1,0 0,1 1,1-1,5-5,-14 17,7-11,0 0,1 0,0 1,0 1,1-1,1 1,-1 1,1 0,1 0,1-1,5 3</inkml:trace>
  <inkml:trace contextRef="#ctx0" brushRef="#br0" timeOffset="23723.581">3129 807,'-735'0,"565"-27,145 26,0 0,0 2,0 1,1 2,-1 0,-6 3,-48 17,78-21,0 0,1 0,0 0,0 0,0 0,0 0,0 0,1 0,-1 0,1 0,0 0,0 0,0 0,0 0,1 0,-1-1,1 1,0-1,-1 1,1-1,0 1,3 5,61 111,-4 17,-62-135,1-1,-1 1,1-1,0 1,-1 0,1-1,0 1,-1-1,1 1,0-1,0 0,0 1,-1-1,1 0,0 0,0 1,0-1,0 0,-1 0,1 0,0 0,0 0,0 0,0 0,0 0,0-1,-1 1,1 0,0 0,0-1,0 1,-1-1,1 1,0 0,0-1,-1 1,1-1,0 0,-1 1,1-1,-1 0,1 1,-1-1,1 0,-1 1,1-2,25-39,-24 36,73-200,-59 159,-9 28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1,'0'732,"28"-512,7-318,-21 70,2 1,0 0,2 1,1 1,20-20,-38 42,1-1,0 1,0 0,0 0,0 0,1 1,-1-1,1 0,-1 1,1 0,0 0,0 0,0 0,0 0,1 0,-1 1,0 0,1-1,-1 1,1 0,-1 1,1-1,0 1,-1-1,1 1,-1 0,1 1,0-1,-1 1,1-1,-1 1,1 0,-1 0,1 1,-1-1,0 1,1-1,-1 1,0 0,0 0,2 3,1 6,-1 1,-1 0,0 0,0 1,-2-1,1 1,-1 0,-1-1,0 1,-1 0,-1 0,0 0,-2 12,1 15,5 44,3-60</inkml:trace>
  <inkml:trace contextRef="#ctx0" brushRef="#br0" timeOffset="996.34">621 932,'21'-8,"-2"-1,1-1,-1 0,-1-1,0-1,-1-1,0-1,-1 0,0-1,-1-1,-1 0,-1-1,6-8,-17 22,0 0,1-1,-1 1,0-1,-1 1,1-1,0 0,-1 1,0-1,0 0,0 0,-1 0,1 0,-1 0,0 0,0 0,0 0,0 0,-1 0,0 0,0 0,0 1,0-1,0 0,-1 0,0 1,0-1,0 1,0 0,0-1,-1 1,1 0,-1 0,0 0,0 1,0-1,0 1,-1 0,1 0,0 0,-1 0,-3-1,-1 3,-1 1,1 1,-1-1,1 1,0 1,0-1,0 1,0 1,0 0,1 0,-1 0,1 1,0 0,1 0,-1 1,1 0,0 0,0 0,1 1,0 0,0 0,-2 6,1-8,1 0,0 0,0 0,0 1,1 0,0 0,0 0,0 1,1-1,0 1,1 0,-1-1,1 1,0 1,1-1,0 0,0 0,0 0,1 1,0-1,1 0,-1 1,2-1,-1 0,1 0,0 0,0 0,1 0,-1 0,2-1,-1 1,4 3,6-1,0 0,1-1,0 0,0-2,1 1,0-2,0 0,0-1,1 0,0-1,-1-1,1 0,0-1,0-1,0-1,0 0,0-1,0-1,-1 0,1-1,11-5,-7 1,0 0,-1-2,0 0,-1-1,0-1,-1-1,0 0,-1-1,-1-1,0-1,-1 0,0-1,-2 0,0-1,-1 0,0-1,-2 0,0-1,-2 0,0 0,-1-1,-1 1,0-4,0-49,-5 72,0 0,0-1,0 1,-1-1,1 1,0 0,-1-1,1 1,-1 0,0 0,1-1,-1 1,0 0,0 0,0 0,1 0,-1 0,0 0,0 0,-1 0,1 0,0 1,0-1,0 0,0 1,-1-1,1 1,0-1,-1 1,1 0,0-1,-1 1,1 0,-1 0,1 0,0 0,-1 0,1 0,0 1,-1-1,1 0,0 1,-1-1,1 1,0-1,0 1,-1-1,1 1,0 0,-7 3,1-1,0 1,0 1,0-1,1 1,0 0,0 1,0-1,0 1,1 1,0-1,0 1,1-1,0 1,0 1,0-1,1 0,0 1,-1 6,4-11,1 0,-1 0,1 0,-1 0,1 0,0 0,0-1,1 1,-1 0,0-1,1 1,0-1,0 1,-1-1,1 0,0 0,1 0,-1 0,0 0,1 0,-1-1,1 1,-1-1,1 0,0 0,-1 0,3 1,82 20,-53-20,-30-3,-1 0,1 0,-1 1,1 0,0-1,-1 1,1 0,-1 1,1-1,-1 1,1 0,-1-1,1 1,-1 1,1-1,-1 0,0 1,0 0,0 0,0 0,0 0,0 0,0 1,-1-1,1 1,-1 0,0-1,0 1,0 0,0 0,0 1,-1-1,1 0,-1 0,1 3,-9 50,6-53,-1 0,1 0,-1 0,1 0,0 1,0-1,0 0,1 1,-1-1,1 0,0 1,0-1,0 0,0 1,1-1,-1 1,1-1,0 0,0 0,0 1,0-1,1 0,-1 0,1 0,0 0,0-1,0 1,0 0,0-1,1 1,-1-1,1 0,0 0,-1 0,1 0,0 0,0-1,2 1,15 2,1-2,0 0,0-1,0-1,0-2,20-2,-27 0,0 0,-1 0,1-1,-1-1,-1 0,1-1,-1-1,0 0,-1 0,1-1,-2 0,1-1,-2-1,1 1,-1-1,-1-1,0 0,-1 0,0-1,0 1,-2-1,1-1,-2 1,0-1,-1 0,0 0,-1 0,0 0,-1 0,-1-1,0-5,0 17,1 1,-1-1,0 1,0-1,0 1,0-1,0 0,0 1,-1-1,1 1,-1 0,0-1,1 1,-1-1,0 1,-1 0,1 0,0-1,-1 1,1 0,-1 0,1 1,-1-1,0 0,0 0,0 1,0-1,0 1,0 0,-1-1,1 1,0 0,-1 0,1 1,0-1,-1 0,1 1,-1 0,1-1,-1 1,1 0,-1 0,0 1,1-1,-1 0,1 1,-1 0,-10 9,1 1,0 1,1 0,0 0,1 1,0 0,1 1,1 0,0 1,1-1,0 2,-1 6,4-15,1-1,0 1,0 0,0 0,1 0,0 0,0 0,1 1,0-1,0 1,0-1,1 0,1 1,-1-1,1 1,0-1,1 0,0 1,0-1,0 0,1 0,0 0,1-1,-1 1,1-1,0 0,1 0,0 0,0-1,0 1,0-1,1 0,12 3,1-1,0-1,0 0,0-2,0 0,1-1,-1-1,1-1,0 0,0-2,13-2,-4 3,-4-1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30,'2'1,"0"0,0 1,0-1,0 1,-1-1,1 1,0 0,-1 0,0-1,1 1,-1 0,0 1,0-1,0 0,0 0,-1 0,1 0,-1 1,1-1,-1 0,0 1,1-1,-1 0,-1 1,1 0,0 0,3 280,-32-55,-17-61,24-131,24-44</inkml:trace>
  <inkml:trace contextRef="#ctx0" brushRef="#br0" timeOffset="461.953">98 1,'5'0,"6"0,6 0,5 0,4 0,2 0,1 0,0 0,1 0,-1 0,0 0,0 0,-1 0,1 0,-6 5,-1 1,-10 0,-6-1</inkml:trace>
  <inkml:trace contextRef="#ctx0" brushRef="#br0" timeOffset="767.444">69 311,'29'0,"14"0,5 0,-1 0,-4 0,-9 0</inkml:trace>
  <inkml:trace contextRef="#ctx0" brushRef="#br0" timeOffset="1162.441">380 594,'-5'33,"-1"22,0 5,1-2,2-7,1-7,0-10</inkml:trace>
  <inkml:trace contextRef="#ctx0" brushRef="#br0" timeOffset="1498.14">352 622,'19'0,"12"0,4 0,2 0,-1 0,-2 0,-1 0,-3 0,-5 0</inkml:trace>
  <inkml:trace contextRef="#ctx0" brushRef="#br0" timeOffset="1746.758">380 791,'19'0,"11"0,6 0,1 0,-6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0 166,'18'-7,"0"2,1 0,-1 1,1 1,0 0,0 2,0 0,10 2,-13-2,186 2,-178-5,-29-10,-175-91,169 96,5 3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0,4-1,2-2,1-1,0-1,0 0,0-1,-1 0,-1-1,-4-4,-2-1,-5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0,'10'10,"17"3,9-1,3-2,0-3,-2-3,-3-2,-2-1,-6-1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0,'-14'29,"-10"34,-1 15,-1-1,4-4,6-9,1-6,3-8,3-8,-1-6,1-5,2-2,-3-2,0 0,3-5</inkml:trace>
  <inkml:trace contextRef="#ctx0" brushRef="#br0" timeOffset="483.567">161 85,'2'0,"0"0,1 0,-1 1,0-1,0 1,1-1,-1 1,0 0,0 0,0 0,0 0,0 0,0 0,0 1,0-1,-1 1,1-1,0 1,-1 0,1 0,-1 0,0-1,1 1,-1 0,0 1,0-1,-1 0,1 0,0 0,-1 1,1-1,-1 0,7 86,-7-54,22 110,-21-128,1-1,1 1,0-1,1 0,0 0,1 0,1-1,0 1,1-1,1-1,0 1,2 0,-9-12,0-1,1 1,-1-1,1 0,-1 1,1-1,-1 0,1 0,0 0,0 0,-1 0,1-1,0 1,0 0,0-1,0 1,0-1,0 0,0 0,0 0,0 0,0 0,0 0,0 0,0-1,0 1,0-1,0 1,-1-1,1 0,0 0,0 0,0 0,-1 0,1 0,-1 0,1 0,-1-1,1 1,-1-1,0 1,1-1,48-74,34-208,-61 139,-13 90,-6 31</inkml:trace>
  <inkml:trace contextRef="#ctx0" brushRef="#br0" timeOffset="1369.107">725 311,'-18'90,"3"-26,-4 0,-2-1,-3-1,-13 20,6-8,27-63</inkml:trace>
  <inkml:trace contextRef="#ctx0" brushRef="#br0" timeOffset="1885.141">612 678,'3'1,"1"0,0-1,-1 1,1-1,0 0,0 0,-1 0,1 0,0-1,-1 1,1-1,0 0,-1 0,1 0,-1-1,0 1,1-1,-1 0,0 0,0 0,0 0,2-2,14-11,1-1,-2 0,0-1,-1-1,-1-1,0 0,-2-1,0-1,-1 0,-1-1,-1-1,-2 1,0-1,3-15,-14 33,-10 26,5-2,1 0,1 0,0 1,2 0,0 0,1 0,1 0,1 2,-3 28,-21 119,22-145</inkml:trace>
  <inkml:trace contextRef="#ctx0" brushRef="#br0" timeOffset="2169.804">1035 565,'-9'33,"-4"21,1 7,-3-8,2-8,3-12</inkml:trace>
  <inkml:trace contextRef="#ctx0" brushRef="#br0" timeOffset="2590.167">1176 621,'-24'15,"-8"9,2 5,10-2,9-1,11-4,10-7,4-1,4 3,-1-3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0,'30'42,"-1"2,-2 0,-2 2,-2 1,-2 1,9 34,-25-65,-1 0,0 0,-1 1,-1-1,-1 1,-1 0,0-1,-1 1,-1 0,-1-1,0 0,-1 1,-1-1,-3 7,-1-2,2-2,0 0,-1-1,-1 0,-1 0,0-1,-2 0,0-1,-1 0,0-1,-2-1,-9 8,1-5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1,'-25'29,"2"1,1 2,2 0,1 1,1 1,2 1,2 0,1 1,1 1,-5 34,-12 176,28-231,0 0,1-1,1 1,0 0,2-1,-1 1,2-1,0 0,0 0,2 0,0 0,1-1,0 0,1-1,5 8,30-2,-29-21</inkml:trace>
  <inkml:trace contextRef="#ctx0" brushRef="#br0" timeOffset="331.805">314 565,'5'5,"11"1,7 0,6-1,1-2,2-1,-1-1,0 0,-1-1,-6 0</inkml:trace>
  <inkml:trace contextRef="#ctx0" brushRef="#br0" timeOffset="766.853">765 480,'-97'285,"95"-281,1 0,0 0,0 0,0 0,0 0,0 0,1 0,0 0,0 1,0-1,0 0,1 0,-1 0,1 1,0-1,0 0,1 0,-1-1,1 1,0 0,0 0,0-1,1 1,-1-1,1 0,0 1,0-1,0-1,0 1,0 0,1-1,-1 0,1 1,-1-1,1-1,0 1,0 0,0-1,0 0,0 0,0 0,1-1,-1 1,0-1,2 0,3-1,-1 1,0-2,1 1,-1-1,0 0,0-1,0 0,0 0,-1-1,1 0,-1 0,0-1,0 0,-1 0,1-1,-1 1,3-5,-1-6</inkml:trace>
  <inkml:trace contextRef="#ctx0" brushRef="#br0" timeOffset="1195.961">625 198,'9'-10,"9"-2,0-6,3 2,-3-2,-4 7,0 6,-2 8,2 8,-2 8,2 0,-1 1,-4 3,3-2,-2-1,-1-4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3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589 395,'-167'-51,"144"51,1 0,-1 2,0 0,1 2,-1 0,1 1,1 2,-1 0,1 1,0 1,-2 3,4-4,16-8,-1 0,1 1,0 0,0 0,0 0,0 0,0 1,0-1,0 1,0-1,1 1,-1 0,0 0,1 0,0 1,-1-1,1 0,0 1,0 0,1-1,-1 1,0 0,1 0,0 0,0 0,0 0,0 0,0 1,0-1,1 0,-1 0,1 0,0 1,0-1,1 0,-1 1,1-1,-1 0,1 0,0 0,0 0,0 0,1 0,-1 0,1 0,-1 0,1 0,0-1,0 1,0-1,1 0,2 3,6 2,2 0,-1-1,1-1,0 0,0 0,1-1,-1-1,1 0,0-1,-1-1,2 0,7 2,-21-3,0 0,0 0,0 0,1 1,-1-1,0 0,0 0,0 1,0-1,0 1,0-1,0 1,1 0,-2-1,1 1,0 0,0-1,0 1,0 0,0 0,-1 0,1 0,0 0,-1 0,1 0,-1 0,1 0,-1 0,1 1,-1-1,0 0,0 0,1 0,-1 0,0 1,0-1,0 0,0 0,0 0,-1 0,1 1,0-1,-1 0,1 0,0 0,-1 0,1 0,-1 0,0 0,1 0,-1 0,0 0,0 1,-42 53,-19-2,38-33,0 0,1 2,1 0,1 2,1 0,2 2,-1 1,17-24,-1 1,1 0,0 0,0 0,0 0,1 1,-1-1,1 0,0 1,0-1,1 1,-1-1,1 1,0-1,0 1,0-1,1 1,0-1,0 0,0 1,0-1,1 0,-1 1,1-1,0 0,1 0,-1-1,1 1,-1 0,1-1,0 1,0-1,1 0,-1 0,1-1,-1 1,1 0,0-1,0 0,0 0,0 0,0-1,1 1,5 1,1 0,0 0,0-1,-1-1,1 1,0-2,0 0,0 0,0-1,0 0,0-1,0 0,0-1,-1 0,1 0,-1-1,0-1,0 0,0 0,-1-1,0 0,0-1,-1 0,4-3,34-68,-38 54</inkml:trace>
  <inkml:trace contextRef="#ctx0" brushRef="#br0" timeOffset="430.163">419 1,'-4'2,"0"1,0-1,0 1,1 1,-1-1,1 0,0 1,0 0,0 0,0 0,0 0,1 0,0 0,0 1,0-1,1 1,-1-1,1 1,0 0,0-1,1 1,-1 0,1 0,0 0,1 1,-13 329,-33 100,-7-55,48-337,3-20,-1 0,-1 0,-1-1,-1 0,-1 1,-5 10,-7 48,22-65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54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2 435,'-1'-18,"1"-1,1 1,0 0,2-1,0 1,1 0,1 0,1 1,0-1,1 1,1 1,1-1,5-7,-5 10,1 1,0 1,1-1,0 2,0-1,1 2,1 0,0 0,0 1,1 0,1 1,-12 7,0 0,0 0,0 0,0 0,0 1,0-1,0 1,1 0,-1-1,0 2,0-1,0 0,1 1,-1-1,0 1,0 0,0 0,0 0,0 0,0 1,0-1,-1 1,1 0,-1 0,1 0,-1 0,1 0,-1 0,0 1,0-1,0 1,0 0,-1-1,1 1,-1 0,1 0,-1 0,0 0,0 0,-1 0,1 0,-1 0,1 1,-1-1,0 0,0 3,-2 223,3-230,-1 0,1 1,-1-1,1 0,-1 1,1-1,0 1,-1-1,1 1,0-1,-1 1,1-1,0 1,0 0,0-1,-1 1,1 0,0 0,0 0,0 0,0-1,-1 1,1 0,0 0,0 1,0-1,0 0,0 0,-1 0,1 0,0 1,0-1,0 0,-1 1,1-1,0 1,0-1,-1 1,1-1,0 1,-1 0,1-1,-1 1,1-1,-1 1,1 0,-1 0,1-1,-1 1,0 0,0 0,1 0,-1-1,0 1,0 0,0 0,0 0,1 0,-1 0,-1-1,1 1,0 0,0 0,0 0,0 0,-1-1,1 1,0 0,-1 0,94-103,-49 46,149-134,-193 189,1-1,-1 1,1 0,0-1,0 1,0 0,0 0,0 0,0 0,0 0,0 0,0 0,0 0,1 1,-1-1,0 0,0 1,1-1,-1 1,1-1,-1 1,0-1,1 1,-1 0,1 0,-1 0,1 0,-1 0,1 0,-1 0,0 1,1-1,-1 0,1 1,-1-1,0 1,1-1,-1 1,0 0,1 0,-1-1,0 1,0 0,0 0,0 0,0 0,0 1,0-1,0 9,0-1,0 1,-2 0,1-1,-1 1,0-1,-1 1,0-1,-1 0,-2 8,-1 5,-8 21,10-34,1 0,0 0,0 0,1 0,0 1,1-1,0 1,0-1,1 1,0 0,0-1,2 6,8 2,2-5</inkml:trace>
  <inkml:trace contextRef="#ctx0" brushRef="#br0" timeOffset="748.989">1300 68,'-10'-4,"0"1,0 0,0 0,0 1,0 0,0 1,-1 0,1 1,-1 0,1 0,0 1,-1 0,1 1,0 1,0-1,0 1,0 1,1 0,-1 0,1 1,0 0,0 1,1 0,0 0,0 1,0 0,1 1,-5 5,6-6,1 0,0 0,0 1,0-1,1 1,0 0,1 1,0-1,0 1,0-1,1 1,1 0,0 0,0 0,0 0,1 0,1 0,-1 0,1 0,1-1,0 1,0 0,4 8,-4-14,0 0,1 0,0 0,-1-1,1 1,0 0,1-1,-1 0,0 0,1 0,-1 0,1 0,-1-1,1 0,0 1,0-1,-1-1,1 1,0-1,0 1,0-1,0 0,0 0,0-1,0 1,0-1,2-1,100-43,-30-9,-3-4,62-64,-73 65,-61 57,-1-1,0 1,1-1,-1 1,0-1,1 1,-1-1,1 1,-1 0,1-1,-1 1,1 0,-1-1,1 1,-1 0,1 0,-1 0,1 0,-1-1,1 1,0 0,-1 0,1 0,-1 0,1 0,0 0,-1 0,1 0,-1 1,1-1,-1 0,1 0,-1 0,1 1,0-1,-1 0,1 0,-1 1,0-1,1 1,-1-1,1 0,-1 1,1-1,-1 1,0-1,1 1,-1-1,0 1,0-1,1 1,-1-1,0 1,0-1,0 1,0 0,0-1,0 1,0-1,0 1,0 0,0-1,0 1,0-1,0 1,0 0,0 51,-1-42,-2 535,2-514,-1 0,-1 0,-1 0,-2-1,-1 1,-2-2,0 1,-7 10,10-28,0-1,-1 0,0 0,0 0,-1-1,-1 0,0-1,0 0,-1 0,0-1,-1 0,1-1,-1 0,-1-1,1 0,-2-1,11-4,0 0,-1 0,1 0,-1-1,0 1,1-1,-1 1,1-1,-1 0,0 0,1 0,-1-1,1 1,-1-1,0 1,1-1,-1 0,1 0,0 0,-1 0,1 0,0-1,-1 1,1-1,0 1,0-1,0 0,1 0,-1 0,0 0,1 0,-1 0,1 0,0 0,-1-1,1 1,0-1,0 1,1-1,-1 0,-16-106,16 91,2 0,0 0,1 0,1 0,0 1,2-1,0 1,1 0,0 0,2 1,0 0,0 0,2 1,0 0,0 0,2 1,0 1,0 0,1 1,8-6,-2 4,1 0,1 1,0 1,1 1,0 1,1 1,0 1,0 1,1 1,0 1,0 1,0 1,17 0,-17 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5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217 218,'-5'42,"-2"-1,-1 1,-2-2,-15 40,-4 20,-76 264,86-319,10-33</inkml:trace>
  <inkml:trace contextRef="#ctx0" brushRef="#br0" timeOffset="610.538">217 189,'2'2,"1"-1,-1 1,1 0,-1 0,0-1,0 2,0-1,0 0,0 0,0 1,0-1,-1 1,1-1,-1 1,0 0,0 0,0-1,0 1,0 0,-1 0,1 1,56 207,-44-152,2 0,3-1,18 38,50 65,-85-160,0 0,0 0,-1 1,1-1,0 0,0 0,0 0,0 0,0 0,1 0,-1 0,0 0,0 0,1 0,-1-1,0 1,1-1,-1 1,1-1,-1 1,0-1,1 0,-1 0,1 0,-1 0,1 0,-1 0,1 0,-1 0,1 0,-1-1,1 1,-1-1,1 1,-1-1,0 1,1-1,-1 0,0 0,0 0,1 1,-1-1,0-1,0 1,0 0,0 0,0 0,-1 0,1-1,0 1,0 0,-1-1,1 1,-1 0,1-1,-1 1,0-1,1 1,-1-1,0-1,41-204,-16 24,3-7,2-27,-17 156,-14 48</inkml:trace>
  <inkml:trace contextRef="#ctx0" brushRef="#br0" timeOffset="1212.7">894 388,'5'0,"6"0,6 0,5 0,4 0,2 0,1 0,0 0,1 0,-1 0,0 0,0 0,-6-5,-1-2,0 1,1 1,2 1,-4 2</inkml:trace>
  <inkml:trace contextRef="#ctx0" brushRef="#br0" timeOffset="1479.559">978 556,'15'5,"9"2,5-1,3-1,1-2,-1 0,-1-2,0-1,-2-5,0-1,-1-1,1 2,-1 1,-5 2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2489 388,'0'0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113 121,'25'205,"-21"-128,-3 0,-4 0,-3 0,-4 1,7-64,0 1,1-1,1 1,0 0,1 0,1-1,0 1,1 0,0-1,1 1,1-1,3 8,0-45,-6 4</inkml:trace>
  <inkml:trace contextRef="#ctx0" brushRef="#br0" timeOffset="1">0 149,'53'-27,"0"3,2 3,0 2,1 2,1 3,1 2,3 3,-57 7,0 1,0 1,-1-1,1 0,0 1,0 0,0 0,0 0,0 0,0 1,-1 0,1-1,0 1,0 1,-1-1,1 0,0 1,-1 0,0 0,1 0,-1 0,0 1,0-1,0 1,0-1,-1 1,1 0,-1 0,0 1,0-1,0 0,0 1,0-1,-1 1,1 0,-1-1,0 1,0 0,-1 0,1 0,-1 2,-2 10,-1 0,-1 0,0-1,-1 0,-1 1,0-2,-1 1,-1-1,0 0,-1-1,0 0,-1 0,0-1,-1 0,-3 1,-9 15,-13 11,28-32,0 1,0 0,1 1,0 0,0 0,1 1,0-1,0 1,2 1,-1-1,1 1,5-5,0-1,1 1,-1-1,1 0,0 0,1 0,-1 0,1 0,0 0,1-1,-1 1,1-1,-1 0,1 0,1 0,-1 0,0-1,1 0,0 0,0 0,0 0,0-1,0 0,0 0,0 0,1-1,5 1,12 9,-18-10,0 1,0-1,-1 1,1 0,0 0,-1 1,0 0,0-1,0 1,0 1,0-1,0 1,-1-1,0 1,1 0,-1 0,-1 0,1 1,-1-1,0 1,0-1,0 1,0 0,-1 0,0 0,0 0,0 0,0 0,-1 0,0 0,0 0,-1 0,0 2,-3 3,-1-1,0 1,-1-1,0 0,-1 0,0-1,0 0,-1 0,0-1,0 0,-1 0,0-1,0 0,0 0,-1-1,0-1,0 0,0 0,0 0,-1-2,1 1,-1-1,0-1,0 0,0 0,1-1,-1-1,0 1,0-2,-5-1,14 3,0 0,0 0,0 0,0 0,0-1,0 1,0-1,0 0,0 1,0-1,0 0,1 0,-1 0,0 0,1-1,-1 1,1 0,-1-1,1 1,-1-1,1 1,0-1,0 0,0 1,0-1,0 0,0 0,0 0,1 0,-1 0,1-16</inkml:trace>
  <inkml:trace contextRef="#ctx0" brushRef="#br0" timeOffset="2">1044 572,'-16'6,"0"1,1 0,0 1,0 1,0 1,1 0,1 0,0 2,0-1,1 2,1 0,0 0,0 1,2 0,-1 1,1 2,7-13,1 0,0-1,1 1,-1 0,1 0,-1 0,1 0,0 0,1 0,-1 0,1 0,-1-1,1 1,0 0,1 0,-1 0,1-1,-1 1,1-1,0 1,0-1,1 0,-1 0,1 0,0 0,-1 0,1-1,0 1,1-1,-1 0,0 0,1 0,-1 0,2 0,5 3,-1 0,1-1,0 0,1-1,-1 0,1-1,-1 0,1-1,0 0,-1 0,1-1,3-1,-5-1,-1 0,1 0,-1-1,0 0,0 0,0-1,0 0,-1-1,0 0,0 0,0 0,0-1,-1 0,0 0,0-1,0 0,-1 0,0 0,-1-1,0 1,0-1,0 0,-1 0,0 0,-1-1,0 1,0-1,0 0,-1 1,-1-5,0 5,0 0,-1 1,0-1,-1 0,1 1,-1-1,-1 1,0-1,0 1,0 0,-1 0,0 0,0 1,-1 0,1-1,-2 1,1 1,-1-1,1 1,-1 0,-1 0,1 1,-1 0,0 0,0 0,-4-1,-13 1,1 3</inkml:trace>
  <inkml:trace contextRef="#ctx0" brushRef="#br0" timeOffset="3">1609 544,'-5'5,"-11"6,-3 6,-3 1,2 1,0 2,4 3,3 2,1-3,1-1,3 0,-2 2,0 1,-2-3,-4-11,0-6</inkml:trace>
  <inkml:trace contextRef="#ctx0" brushRef="#br0" timeOffset="4">1383 544,'51'39,"117"153,-76-111,-79-71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1,'-19'1,"0"1,0 1,0 0,1 2,0 0,0 1,0 0,0 2,1 0,1 1,-3 2,18-10,-1 0,1 0,-1 0,1 0,-1 1,1-1,0 0,0 1,-1-1,1 1,0-1,0 1,1-1,-1 1,0 0,0 0,1-1,-1 1,1 0,0 0,-1 0,1-1,0 1,0 0,0 0,0 0,1 0,-1-1,0 1,1 0,-1 0,1 0,0-1,0 1,-1 0,1-1,0 1,0-1,1 1,-1-1,0 1,0-1,1 0,-1 0,1 0,0 1,74 55,-74-56,21 13,-18-13,-1 0,1 0,-1 1,0-1,0 1,0 0,0 1,0-1,-1 1,1 0,0 0,-1 0,0 0,0 0,0 1,0-1,-1 1,1 0,-1 0,0 0,0 0,0 0,-1 0,0 1,1-1,-1 1,-1-1,1 0,-1 1,0 0,0-1,0 1,0 0,-4 1,0-1,-1 1,1-1,-1 0,0 0,-1-1,1 0,-1 1,1-2,-1 1,-1-1,1 0,0 0,-1-1,1 1,-6 0,3 0,-4 2,6-1,0-1,-1 1,1-2,-1 1,0-1,0 0,0-1,0 0,0 0,0-1,0 0,-6 0,6-7,7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0,'5'7,"-1"0,-1 0,1 1,-1-1,-1 1,1-1,-1 1,0 0,-1 0,0 0,0 0,-1 0,0 0,-1 8,1-1,-2 216,-25-62,26 112,1-281,0 1,-1 0,1-1,-1 1,1 0,0-1,0 1,-1 0,1-1,0 1,0 0,0 0,0-1,0 1,0 0,0 0,0-1,0 1,0 0,0 0,0-1,1 1,-1 0,0-1,1 1,-1 0,0-1,1 1,-1 0,1-1,-1 1,1-1,-1 1,1-1,-1 1,1-1,0 1,-1-1,1 1,0-1,-1 0,1 0,0 1,-1-1,1 0,0 0,0 0,-1 1,1-1,0 0,0 0,-1 0,1-1,0 1,0 0,-1 0,1 0,0 0,-1-1,1 1,0 0,0-1,10-6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1,'-5'28,"-2"15,1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219 420,'-22'13,"1"0,0 1,1 1,1 1,0 1,1 1,1 0,1 1,-14 21,28-37,0-1,0 1,1 0,-1 0,1 0,0 0,0 0,0 1,0-1,1 0,-1 0,1 1,0-1,0 0,0 1,0-1,0 0,1 0,0 1,-1-1,1 0,1 0,-1 0,0 0,1 0,-1 0,1 0,0 0,0-1,0 1,0-1,0 1,1-1,-1 0,1 0,0 0,0 0,-1 0,1-1,0 1,0-1,0 0,1 0,-1 0,0 0,0-1,4 1,6-1,1-1,0 0,-1-1,1 0,-1-1,0-1,0 0,0-1,-1 0,1-1,-1 0,0-1,-1 0,3-3,-14 10,29-20,-1-2,-1 0,-1-2,-2 0,0-2,-1-1,-2-1,11-17,-16 21,-1-1,-1-1,-2 0,0 0,-1-1,-2-1,-1 0,-1 0,0-10,-5 33,-1 1,0-1,0 0,-1 0,1 1,-1-1,0 0,0 0,-1 0,1 1,-1-1,0 0,0 0,-1 1,1-1,-1 1,0-1,-1 1,1 0,-1 0,1 0,-1 0,0 0,-1 1,1 0,-1-1,1 1,-1 0,0 0,0 1,0-1,-1 1,1 0,-1 0,1 1,-1-1,1 1,-1 0,0 0,0 1,1-1,-1 1,-2 0,-4 3,0 1,0 0,1 1,-1 0,1 1,0 0,1 1,-1 0,1 0,1 1,-1 0,1 0,1 1,-1 0,2 1,-1-1,1 1,-3 8,-1 2,1 1,1-1,0 2,2-1,0 1,2 0,0 0,2 0,0 8,3-18,1 0,0 0,1-1,0 1,1-1,0 0,1 0,0 0,1-1,0 0,0 0,1 0,1-1,-1 0,1 0,1-1,0 0,0 0,1-1,0-1,0 1,0-2,1 1,-1-1,2-1,-1 0,0-1,2 0,0 1,0-1,0-1,0 0,1-1,-1-1,0 0,1 0,-1-2,0 1,8-3,-3-3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31 117,'6'6,"0"-1,0 0,1 0,-1 0,1-1,0 0,1 0,-1-1,1 0,-1-1,1 1,0-1,0-1,0 1,0-1,0-1,0 0,0 0,0 0,0-1,0 0,0-1,6-1,-6 0,2 2,-1-1,0-1,0 0,0 0,-1 0,1-1,-1-1,0 1,0-1,0-1,-1 1,0-1,0-1,2-2,-8 6,-1 0,1 0,-1 0,0 0,0 0,0 0,0 0,-1 0,1 0,-1 0,1 0,-1 0,0 0,-1 0,1 0,0 1,-1-1,1 0,-1 1,0-1,0 1,0 0,0-1,0 1,-1 0,1 0,-1 1,1-1,-1 0,1 1,-1 0,0-1,0 1,0 0,0 0,0 1,0-1,0 1,0-1,0 1,-6-2,-1 0,0 0,1 1,-1 0,0 1,1 0,-1 1,0 0,1 0,-1 1,1 0,-1 1,1 0,0 0,0 1,0 0,1 1,0 0,-1 0,2 1,-1 0,1 0,-1 1,2 0,-1 0,1 0,-4 7,6-9,0 1,0-1,0 1,1 0,0 0,0 0,1 0,-1 0,1 1,1-1,-1 1,1 0,0-1,1 1,-1 0,1-1,1 1,-1 0,1 0,0-1,1 1,0-1,0 1,0-1,0 0,1 0,0 0,1 0,0 0,-1-1,2 1,-1-1,0 0,1-1,0 1,3 1,5-1,0 0,1-1,0-1,-1 0,1-1,0-1,0 0,0-1,0 0,7-2,-13 2,17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0,'-94'12,"91"-12,0 1,0 0,0-1,0 1,0 0,1 1,-1-1,0 0,1 1,-1-1,1 1,0 0,-1 0,1 0,0 0,0 0,0 1,0-1,1 1,-1-1,1 1,-1-1,1 1,0 0,0 0,0 0,0 0,1-1,-1 1,1 0,0 0,-1 0,2 0,-1 3,2 0,1 0,0 0,1 0,-1 0,1 0,0-1,1 0,-1 0,1 0,0 0,0-1,0 1,1-1,0-1,0 1,0-1,0 0,6 2,11 8,12 4,-29-15,0 0,-1 0,1 1,-1 0,0 0,1 0,-1 1,-1-1,1 1,0 0,-1 1,0-1,0 1,3 5,-7-6,-1 0,0 1,0-1,0 0,0 0,0 0,-1 1,0-1,0-1,0 1,0 0,-1 0,1-1,-1 0,0 1,0-1,0 0,-1 0,1-1,-1 1,1-1,-1 1,0-1,0-1,0 1,0 0,3-2,-16 11,-81 40,94-49,1-1,-1-1,0 1,1 0,-1-1,1 1,-1-1,0 0,0-1,1 1,-1 0,1-1,-1 0,0 0,1 0,-1 0,1-1,0 1,0-1,-1 0,1 0,0 0,0 0,1-1,-1 1,0-1,-1-2,-12-17,1 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25,'-7'2,"0"-1,1 1,-1 0,1 1,-1 0,1 0,0 0,0 1,1 0,-1 0,1 0,-1 1,0 1,0-1,-2 3,0 1,0 1,1-1,0 1,1 0,0 0,1 1,0 0,0 0,1 0,1 1,0-1,0 1,2 0,-1-1,1 1,1 0,0 0,0 0,2 4,-1-11,-1 0,1 1,0-1,1 0,-1 0,1 0,0 0,0 0,1-1,-1 1,1-1,0 1,0-1,1 0,-1 0,1 0,0-1,0 1,0-1,1 0,-1 0,1 0,-1-1,1 0,0 1,0-2,0 1,0-1,0 1,2-1,2 0,-1 0,1 0,0-1,0 0,0-1,0 1,0-2,-1 1,1-1,-1-1,1 0,-1 0,0 0,0-1,0 0,0-1,-1 0,1 0,3-4,-1-1,-1 0,0 0,0-1,-1 0,0 0,-1-1,0 0,-1 0,0-1,-1 0,1-3,-4 9,0 0,0 0,-1 0,1 0,-2 0,1 0,-1 0,0 0,0-1,-1 1,0 0,0 0,-1 0,0 0,0 0,0 1,-1-1,0 0,-1 1,1 0,-1 0,0 0,-1 0,-1-1,2 3,-1 0,1 1,-1-1,0 1,0 0,0 0,0 0,-1 1,1 0,-1 0,1 0,-1 1,0 0,0 0,0 0,0 1,1 0,-1 0,0 0,0 1,0 0,0 0,1 0,-1 1,0 0,1 0,-1 0,1 1,-3 2,-6 7</inkml:trace>
  <inkml:trace contextRef="#ctx0" brushRef="#br0" timeOffset="1">485 420,'16'-15,"-1"-1,-1 0,0-1,-1 0,-1-1,-1-1,0 0,-1 0,-2-1,0-1,2-6,-9 21,15-38,-16 43,1 0,-1 1,0-1,1 0,-1 1,1-1,-1 1,1-1,-1 0,1 1,-1-1,1 1,0 0,-1-1,1 1,0-1,0 1,-1 0,1 0,0-1,-1 1,1 0,0 0,0 0,0 0,-1 0,1 0,0 0,0 0,-1 0,1 0,0 0,0 0,-1 1,1-1,0 0,0 1,-1-1,1 0,0 1,-1-1,1 1,-1-1,1 1,0-1,-1 1,1 0,-1-1,0 1,1 0,-1-1,1 1,69 136,-69-134,0 1,0 0,0-1,0 0,1 1,-1-1,1 0,0 0,0 1,0-2,1 1,-1 0,1 0,-1-1,1 1,0-1,0 0,0 0,0 0,1 0,-1-1,0 1,1-1,-1 0,1 0,-1 0,1 0,0-1,-1 1,1-1,0 0,-1 0,1 0,0-1,-1 1,1-1,-1 0,1 0,2-2,8-7,0-2,-1 0,-1 0,0-1,-1-1,0 0,-1 0,-1-1,0 0,2-7,17-26,31-72,-55 97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10,'-9'-3,"0"1,-1 0,1 1,0 0,0 0,-1 1,1 1,0-1,0 1,0 1,-1 0,1 0,1 1,-1 0,0 0,1 1,-1 0,1 1,0 0,1 0,-1 1,1 0,0 0,1 0,-1 1,1 0,0 0,1 1,0 0,0 0,1 0,0 0,0 1,1 0,0-1,1 1,-2 9,3-13,0 1,1-1,0 1,0-1,0 0,1 1,0-1,0 0,0 0,0 0,1 1,0-1,0-1,0 1,1 0,0 0,0-1,0 0,0 1,1-1,-1 0,1-1,0 1,0-1,1 0,-1 0,1 0,-1 0,1-1,0 0,0 0,0 0,0 0,0-1,1 0,-1 0,0-1,1 1,-1-1,2 0,138-6,-120-1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74 481,'-10'19,"-2"11,-1 6,-1-4,0-2,4-7</inkml:trace>
  <inkml:trace contextRef="#ctx0" brushRef="#br0" timeOffset="1">74 114,'0'0</inkml:trace>
  <inkml:trace contextRef="#ctx0" brushRef="#br0" timeOffset="2">244 509,'23'4,"1"-2,0-1,0-1,0 0,0-2,0-1,0-1,-1-1,21-7,-41 11,0 0,0 0,0 0,0-1,0 1,0-1,0 0,-1 1,1-1,0-1,-1 1,0 0,1 0,-1-1,0 1,0-1,-1 0,1 0,0 0,-1 0,0 0,1 0,-1 0,-1 0,1 0,0 0,-1-1,1 1,-1 0,0 0,0-1,-1 1,1 0,-1 0,1-1,-1 1,0 0,0 0,0 0,-1 0,1 0,-1 0,1 0,-1 1,0-1,0 1,-1-1,1 1,0 0,-1-1,1 1,-1 1,0-1,0 0,-3-1,-1 1,0-1,0 2,0-1,-1 1,1 0,0 0,-1 1,1 0,0 0,0 0,-1 1,1 1,0-1,0 1,0 0,0 1,0 0,0 0,1 0,0 1,-1 0,1 0,0 0,1 1,-5 4,2-2,0 1,0 0,1 0,-1 1,2 0,0 0,0 1,0 0,1 0,1 0,0 0,0 1,1-1,0 1,1 0,0 0,0 6,3-11,-1-1,0 0,1 1,0-1,0 1,1-1,-1 0,1 0,0 0,1 0,-1 0,1 0,0-1,0 1,1-1,-1 0,1 0,0 0,0 0,0-1,0 1,1-1,0 0,-1-1,1 1,0-1,0 0,0 0,1 0,13 4,-1-2,1 0,0 0,1-2,-1-1,0 0,13-2,-8 0</inkml:trace>
  <inkml:trace contextRef="#ctx0" brushRef="#br0" timeOffset="3">666 650,'201'-193,"-139"136,-61 57,-1-1,0 1,0-1,1 1,-1-1,0 1,1 0,-1-1,1 1,-1-1,0 1,1 0,-1-1,1 1,-1 0,1 0,-1-1,1 1,-1 0,1 0,-1 0,1 0,-1 0,1-1,-1 1,1 0,-1 0,1 0,0 1,-1-1,1 0,-1 0,1 0,-1 0,1 0,-1 1,1-1,-1 0,1 0,-1 1,1-1,-1 0,0 1,1-1,-1 0,1 1,-1-1,0 1,0-1,1 1,-1-1,0 0,1 1,-1-1,0 1,0 0,0-1,0 1,0-1,0 1,0-1,1 1,-1-1,-1 1,1-1,0 1,0-1,0 1,0 0,-9 47,5-35,3-10,0 1,0-1,0 1,1 0,-1-1,1 1,0 0,0 0,0-1,1 1,-1 0,1-1,0 1,0 0,0-1,0 1,1-1,-1 0,1 1,0-1,0 0,0 0,1 0,-1 0,1-1,-1 1,1 0,0-1,0 0,0 0,0 0,0 0,1 0,-1-1,1 1,-1-1,1 0,-1 0,1 0,0-1,-1 1,1-1,0 0,6-3,-1-1,0 0,0 0,0-1,0 0,-1-1,0 0,0 0,0-1,-1 1,0-2,0 1,-1-1,0 0,0 0,-1-1,0 0,-1 0,1-2,3-11</inkml:trace>
  <inkml:trace contextRef="#ctx0" brushRef="#br0" timeOffset="4">1456 1,'-4'38,"-3"27,1 8,-3-4,-1-9,1-10,3-9,2-6,2-4,1-3,1-2,0 1,1-1,-1-8,0-14,1-6</inkml:trace>
  <inkml:trace contextRef="#ctx0" brushRef="#br0" timeOffset="5">1203 283,'38'0,"23"0,10 0,-2 0,-8 0,-10 0,-8 0,-7 0,-10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384,'0'-3,"-1"1,1 0,0-1,-1 1,0-1,1 1,-1 0,0-1,0 1,0 0,-1 0,1 0,0 0,-1 0,1 0,-1 0,0 0,0 0,0 1,0-1,0 1,0 0,0-1,0 1,0 0,-1 0,1 0,0 1,-1-1,1 0,-1 1,1 0,-1-1,1 1,0 0,-1 0,-1 1,-93 18,88-15,1 1,0 0,1 1,-1 0,1 0,0 1,1 0,0 0,0 0,0 1,1 0,0 0,1 0,-1 1,2 0,-1 1,2-5,0 0,0 1,1 0,-1-1,1 1,1 0,-1-1,1 1,0 0,0 0,1-1,0 1,0 0,0 0,1-1,-1 1,2-1,-1 0,0 1,1-1,0 0,0 0,0-1,1 1,0-1,3 4,-3-5,0 0,1 0,-1 0,1-1,-1 1,1-1,0 0,0-1,0 1,0-1,0 0,0 0,0 0,0-1,1 0,-1 0,0 0,0-1,0 1,0-1,0-1,0 1,5-2,105-58,-24-21,-91 81,0 0,1 0,-1 0,0 0,1 0,-1 0,1 0,-1-1,1 2,0-1,-1 0,1 0,0 0,0 0,0 0,0 1,0-1,0 0,0 0,0 1,0-1,0 1,0-1,0 1,0 0,0-1,0 1,0 0,1 0,-1 0,0 0,0 0,0 0,0 0,1 0,-1 0,0 0,0 1,0-1,0 0,0 1,0-1,0 1,0 0,0-1,0 1,0 0,0-1,0 1,0 0,0 0,-1 0,1 0,0 0,-1 0,1 0,-1 0,1 0,-1 0,1 0,-1 0,0 0,4 5,0 3,1-1,-1 0,1 0,1 0,-1-1,2 0,-1 0,1 0,-1-1,2 0,-1-1,1 1,0-1,0-1,8 4,4-3</inkml:trace>
  <inkml:trace contextRef="#ctx0" brushRef="#br0" timeOffset="1">3050 300,'-28'-1,"18"0,-1 0,0 1,1 0,-1 1,0 0,1 1,-1 0,1 1,-1 0,1 0,0 1,-4 2,12-4,0-1,0 1,1-1,-1 1,0-1,1 1,-1 0,1 0,0 0,0 0,0 0,0 0,0 0,0 0,0 0,1 0,-1 1,1-1,-1 0,1 0,0 1,0-1,0 0,0 1,1-1,-1 0,0 0,1 0,0 1,-1-1,1 0,0 0,0 0,0 0,1 0,49 66,-48-66,0 1,0-1,0 1,0 0,0 0,-1 0,1 0,-1 0,0 1,0-1,0 1,0 0,-1-1,0 1,1 0,-1 0,-1 0,1 0,-1-1,1 1,-1 0,0 0,0 0,-1 0,1 0,-1 0,0 0,0 0,0 0,-1 0,1-1,-1 1,0-1,0 1,0-1,0 0,-1 1,1-1,-2 1,-1 0,0-1,0 0,0 0,0 0,0-1,0 1,-1-1,1 0,-1-1,0 1,0-1,1-1,-1 1,0-1,0 0,0 0,1 0,-1-1,0 0,-4-1,-9-4</inkml:trace>
  <inkml:trace contextRef="#ctx0" brushRef="#br0" timeOffset="2">3417 300,'-14'0,"-74"7,87-7,-1 1,0-1,0 1,0-1,1 1,-1 0,0 0,1 0,-1 0,1 0,-1 0,1 0,0 1,-1-1,1 0,0 1,0-1,0 1,0 0,0-1,0 1,0 0,1-1,-1 1,0 0,1 0,0 0,-1-1,1 1,0 0,0 0,0 0,0 0,0 0,1-1,-1 1,0 0,1 0,0 0,-1-1,1 1,0 0,68 104,-68-98,-1-1,0 1,-1 0,0-1,0 1,0-1,-1 0,0 1,-1-1,1 0,-1 0,-1 0,0-1,1 1,-2-1,1 0,-1 0,0 0,0-1,-1 0,1 0,-1 0,0-1,-1 1,1-1,-6 2,9-5,0 1,0-1,-1 0,1 0,-1 0,1 0,-1-1,1 1,-1-1,1 0,-1 0,1 0,-1 0,1-1,-1 1,1-1,-1 0,1 0,-1-1,1 1,0 0,0-1,0 0,0 0,0 0,0 0,0-1,-1-1,-17-12</inkml:trace>
  <inkml:trace contextRef="#ctx0" brushRef="#br0" timeOffset="3">4067 271,'1'-2,"0"0,1 0,-1 0,1 0,-1 0,1 0,0 0,0 1,0-1,0 1,0-1,0 1,0 0,0 0,1 0,-1 0,0 0,1 0,-1 1,0-1,1 1,-1-1,1 1,-1 0,1 0,-1 0,1 1,-1-1,1 1,-1-1,0 1,1 0,-1 0,0 0,1 0,-1 0,0 0,0 0,0 1,0-1,0 1,-1 0,2 0,2 10,0 0,-1 0,-1 0,0 0,0 0,-1 1,-1-1,0 1,-1-1,0 1,-1 0,0-1,-3 9,-2 19,-2-1,-1 1,-3-2,-1 1,-6 10,-39 48,62-128,6-2,2 2,1-1,2 1,1 1,15-21,-3 3,-18 31,1 0,0 1,1 0,1 0,0 2,1-1,1 2,13-10,-26 21,1 0,-1 1,1-1,0 0,0 1,-1-1,1 1,0 0,0 0,1 0,-1 1,0-1,0 1,0-1,0 1,0 0,1 0,-1 1,0-1,0 1,0-1,0 1,0 0,0 0,0 0,0 1,0-1,0 1,0-1,-1 1,1 0,-1 0,0 0,1 1,-1-1,0 0,0 1,0-1,-1 1,1 0,0 0,-1 0,0 0,0 0,1 2,4 14,-1 0,-1 1,-1-1,0 1,-2 0,0 0,-1 0,-1 0,-1 0,-38 117,112-301,36 20,28 12,-136 131,1 1,0-1,-1 0,1 0,0 1,0-1,0 0,0 1,0-1,0 0,0 1,0 0,0-1,0 1,0 0,0-1,0 1,0 0,0 0,0 0,1 0,-1 0,0 0,0 0,0 0,0 0,0 1,0-1,0 0,0 1,0-1,0 1,0-1,0 1,0 0,0-1,0 1,0 0,-1-1,1 1,0 0,0 0,-1 0,1 0,-1 0,1 0,-1 0,1 0,-1 0,1 0,-1 0,0 0,0 0,0 0,1 0,-1 1,3 71,-3-62,-5 195,-16-94,18-88</inkml:trace>
  <inkml:trace contextRef="#ctx0" brushRef="#br0" timeOffset="4">116 468,'-9'6,"0"1,1 0,0 0,0 0,0 1,1 0,0 1,1 0,0 0,0 0,1 1,0-1,1 1,0 0,0 1,1-1,0 1,1 0,1-1,-1 9,2-16,1 1,0 0,0-1,0 1,0-1,1 1,-1-1,1 0,0 0,0 1,0-1,0 0,1-1,-1 1,1 0,0-1,-1 1,1-1,0 0,1 0,-1 0,0-1,1 1,-1-1,0 1,1-1,0 0,-1-1,1 1,0 0,-1-1,1 0,0 0,-1 0,1-1,0 1,-1-1,1 0,0 0,-1 0,1 0,-1 0,0-1,1 0,-1 0,0 0,0 0,0 0,0 0,-1-1,1 0,-1 1,1-2,7-5,0 0,-1 0,0-1,-1-1,0 0,-1 0,0 0,-1-1,0 0,0 0,-2 0,1-1,-2 0,0 0,0 0,-1 0,-1 0,0 0,-1-1,0 1,-1 0,0 0,-2 0,1 0,-5-11,-13-13,18 36,0-1,0 0,0 0,1 0,-1 0,1 0,-1 0,1 0,0-1,0 1,0 0,0-1,0 1,0-1,1 1,-1-1,1 0,0 1,0-1,0 1,0-1,0 1,0-1,1 0,-1 1,1-1,0 1,0-1,0 1,0 0,0-1,0 1,1 0,-1 0,1 0,0-1,18-16,-8 9,0-1,-1-1,0 0,-1 0,-1-1,0 0,0 0,0-5,41-110,-49 128,0 0,0 0,0 0,-1 0,1 0,0 0,0 0,0 0,0 1,0-1,0 0,-1 1,1-1,0 0,0 1,-1-1,1 1,0-1,0 1,-1-1,1 1,0 0,-1-1,1 1,-1 0,1-1,-1 1,1 0,-1 0,0-1,1 1,-1 0,0 0,0 0,1 0,-1 0,0-1,0 1,0 0,0 0,0 0,0 0,0 0,-1 0,1-1,0 1,0 0,-1 0,1 0,-1 0,3 6,77 348,-66-283,-3 1,-3-1,-4 1,-2 0,-7 38,4-65,-3 1,-1-1,-2 0,-3-1,-1 0,-11 22,22-62,0 0,0 0,-1 0,0 0,0 0,0 0,-1-1,1 1,-1-1,0 0,0 0,-1 0,1 0,-1-1,0 1,0-1,0 0,0 0,-1 0,1-1,-1 0,0 1,1-2,-1 1,0 0,0-1,0 0,0 0,-1-1,1 1,0-1,0 0,0-1,0 1,-1-1,1 0,0 0,0 0,1-1,-1 0,0 0,-4-2,3-4,1 0,-1 0,2 0,-1-1,1 0,0 0,1 0,0 0,0 0,1-1,0 1,1-1,0 1,0-1,1 0,0 1,1-1,0 0,1 1,0-1,0 1,1 0,0-1,2-2,10-25,2 1,1 1,1 1,2 0,2 2,0 0,3 2,0 1,3-1,-14 13</inkml:trace>
  <inkml:trace contextRef="#ctx0" brushRef="#br0" timeOffset="5">1132 723,'17'-56,"-14"38,1 1,1-1,0 1,1 1,1-1,1 1,0 0,1 0,0 1,2 1,0 0,0 0,1 1,1 0,0 1,8-5,-8 8,67-38,-78 46,0 0,0 1,0-1,0 1,0-1,0 1,0 0,0 0,0 0,1 0,-1 0,0 0,0 1,0-1,0 1,0-1,0 1,0 0,0 0,0 0,0 0,0 0,-1 0,1 1,0-1,-1 0,1 1,-1-1,1 1,-1 0,0 0,0-1,0 1,0 0,0 0,0 0,0 0,-1 0,1 1,3 10,-1 0,-1 1,0 0,-1-1,-1 1,0 0,0 0,-2 7,0 48,2-69,0 1,-1 0,1 0,0 0,0-1,0 1,0 0,0 0,0-1,0 1,0 0,0 0,1 0,-1-1,0 1,0 0,1 0,-1-1,0 1,1 0,-1-1,1 1,-1 0,1-1,-1 1,1-1,-1 1,1-1,0 1,-1-1,1 1,0-1,-1 0,1 1,0-1,0 0,-1 0,1 1,0-1,0 0,-1 0,1 0,0 0,0 0,0 0,-1 0,1 0,0 0,0-1,-1 1,1 0,0 0,0-1,0 1,41-31,-29 20,68-62,-68 60,-1-1,2 2,0 0,0 1,1 0,0 1,1 0,0 2,1 0,11-4,-26 11,1 0,-1 0,0 1,1-1,-1 1,1-1,-1 1,0 0,1 0,-1 0,1 0,-1 1,1-1,-1 0,0 1,1 0,-1 0,0 0,1 0,-1 0,0 0,0 0,0 1,0-1,0 1,0-1,0 1,-1 0,1 0,-1 0,1 0,-1 0,0 0,1 0,-1 0,0 0,-1 1,1-1,0 0,-1 1,1-1,-1 1,0-1,1 1,-1-1,0 0,-1 1,1-1,0 1,-1-1,1 1,-2 0,-10 42,9-40,1 0,0 0,0 0,1 0,-1 1,1-1,1 1,-1-1,1 1,0-1,0 1,0-1,1 1,0 1,6 6</inkml:trace>
  <inkml:trace contextRef="#ctx0" brushRef="#br0" timeOffset="6">341 1541,'-5'-2,"1"-1,-1 1,0 0,-1 1,1-1,0 1,0 0,-1 0,1 1,-1-1,1 1,0 0,-1 1,1 0,0-1,-1 2,1-1,0 0,0 1,0 0,0 0,0 1,0 0,1-1,-1 1,1 1,0-1,0 1,0-1,0 1,1 0,-3 4,-1-1,1-1,1 1,-1 0,1 1,0-1,1 1,0 0,0 0,1 0,0 1,0-1,1 1,0 0,0 0,1-1,0 1,1 0,0 0,0 0,1 0,1 3,-1-9,0 0,1-1,-1 1,1-1,0 0,0 0,0 0,0 1,0-2,0 1,0 0,1 0,-1-1,1 1,-1-1,1 0,-1 0,1 0,0 0,0 0,-1-1,1 1,0-1,0 1,0-1,0 0,0 0,0-1,-1 1,1-1,1 1,83-34,-76 26,0 1,0-2,0 0,-1 0,-1-1,0 0,0 0,-1-1,0-1,-1 1,0-1,-1 0,0-1,-1 1,0-1,-1 0,-1 0,0-1,0-2,-3 14,0 0,0 0,0 0,0 0,-1 0,1 0,0 0,-1 0,1 0,-1 0,0 0,1 0,-1 0,0 1,0-1,-1 0,1 1,0-1,0 0,-1 1,1 0,-1-1,1 1,-1 0,0 0,1 0,-1 0,0 0,0 0,0 0,0 1,1-1,-1 1,0-1,0 1,0 0,0 0,0 0,0 0,0 0,0 0,0 0,0 1,-2 0,31 14,-12-14,1-1,-1 0,0-1,0-1,0 0,0-1,0 0,0-2,-1 0,0 0,0-1,0-1,-1 0,11-8,-8 0,0-1,-2 0,0-1,0-1,-2 0,0 0,-1-1,-1-1,-1 0,-1 0,-1-1,0 0,-1 0,-2-1,0 1,-1-5,11-33,-11-1,-16 71,5 7,2 1,0-1,1 2,1-1,0 0,2 1,0 0,1 0,1-1,1 1,2 7,-2 19,30 221,-14-165,-11-64,-2 1,-2-1,-1 1,-2-1,-1 0,-8 35,8-65,0 6,0 0,-1 0,-1-1,0 1,-1-1,-1 0,0-1,0 1,-1-1,-1 0,-1 0,8-10,-1 0,1 0,-1-1,1 1,-1 0,0-1,0 0,0 1,0-1,0 0,0 0,0 0,0 0,0 0,0-1,0 1,-1-1,1 1,0-1,0 0,-1 0,1 0,0 0,-1 0,1-1,0 1,0-1,-1 1,1-1,0 0,0 0,0 0,0 0,0 0,0 0,0-1,0 1,1 0,-2-2,-2-2,1 1,1-1,-1 1,1-1,-1 0,1 0,1-1,-1 1,1-1,0 1,0-1,0 0,1 0,0 1,0-2,3-12,0 1,1 0,1 0,1 0,1 1,0-1,1 1,1 1,0 0,1 0,1 0,1 1,0 0,1 1,10-9,8-16,58-54,-71 80</inkml:trace>
  <inkml:trace contextRef="#ctx0" brushRef="#br0" timeOffset="7">1442 1344,'116'-101,"-83"66,-1-1,-2-1,-2-1,5-12,-26 40,-7 11,0-1,0 0,0 1,1-1,-1 0,0 1,0-1,0 0,1 0,-1 1,0-1,0 0,1 0,-1 0,0 1,1-1,-1 0,0 0,1 0,-1 0,0 1,1-1,-1 0,0 0,1 0,-1 0,0 0,1 0,-1 0,0 0,1 0,-1 0,1 0,-1-1,0 1,1 0,-1 0,0 0,1 0,-1 0,0-1,-8 41,-1-4,1 1,2 0,2 0,1 0,2 14,-23 182,-8-11,22-162,10-71,3-3</inkml:trace>
  <inkml:trace contextRef="#ctx0" brushRef="#br0" timeOffset="8">1950 1315,'-33'27,"14"-12,0 1,1 0,0 1,1 1,2 1,-1 0,2 1,-5 10,18-28,0-1,0 1,0 0,0 0,1 0,-1 0,0-1,1 1,0 0,-1 0,1 0,0 0,0 0,0 0,0 0,0 0,1 0,-1 0,1 0,-1 0,1 0,0 0,0 0,-1-1,1 1,0 0,1-1,-1 1,0 0,0-1,1 0,-1 1,1-1,-1 0,1 1,0-1,-1 0,1 0,0-1,0 1,1 0,84 18,-73-17,-9-2,0 0,0 0,0 1,1 0,-1 0,0 0,-1 1,1-1,0 1,0 0,-1 1,1-1,-1 1,1 0,-1 0,0 0,0 1,-1 0,1-1,-1 1,0 0,0 1,0-1,0 0,-1 1,0 0,0-1,0 1,0 0,-1 0,0 0,0 0,0 5,5 74,-1-78</inkml:trace>
  <inkml:trace contextRef="#ctx0" brushRef="#br0" timeOffset="9">2205 1626,'0'19,"4"6,3-5,-1-7</inkml:trace>
  <inkml:trace contextRef="#ctx0" brushRef="#br0" timeOffset="10">2176 1174,'0'0</inkml:trace>
  <inkml:trace contextRef="#ctx0" brushRef="#br0" timeOffset="11">2430 1795,'154'-217,"-154"217,0 1,0-1,0 0,1 1,-1-1,0 0,0 1,0-1,1 0,-1 0,0 1,1-1,-1 0,0 0,1 1,-1-1,0 0,1 0,-1 0,0 0,1 1,-1-1,0 0,1 0,-1 0,1 0,-1 0,0 0,1 0,-1 0,1 0,-1 0,0 0,1 0,-1-1,0 1,1 0,-1 0,1 0,-1 0,0-1,1 1,-1 0,0 0,0-1,1 1,-1 0,0 0,0-1,1 1,-1 0,0-1,0 1,0 0,1-1,-1 1,0-1,0 1,0 0,0-1,0 1,0-1,1 38,-1-31,14 76,-13-80,-1 0,1 0,0 0,0-1,0 1,0-1,0 1,0-1,0 1,1-1,-1 1,0-1,1 0,-1 0,1 0,0 0,-1 0,1 0,0 0,-1 0,1-1,0 1,0-1,0 1,0-1,0 0,-1 0,1 0,0 0,0 0,0 0,0 0,0 0,0-1,-1 1,1-1,0 0,0 1,-1-1,1 0,1-1,6-3,-1-1,1 0,-1-1,0 0,-1 0,0-1,0 0,-1 0,1 0,-2-1,1 0,-1 0,2-8,2-1</inkml:trace>
  <inkml:trace contextRef="#ctx0" brushRef="#br0" timeOffset="12">2994 1767,'13'-11,"-1"-2,0 0,-1 0,-1-1,0 0,-1-1,0 0,-1-1,-1 1,-1-1,2-6,-7 20,0 1,0-1,0 0,0 0,-1 0,1 0,0 0,-1 0,0 0,1 0,-1 0,0 0,0 0,0 0,0 0,-1 0,1 0,0 0,-1 0,0 0,1 0,-1 0,0 0,0 1,0-1,0 0,0 0,0 1,-1-1,1 1,0-1,-1 1,1-1,-1 1,0 0,0 0,1 0,-1 0,0 0,0 0,0 1,0-1,0 0,0 1,0 0,0-1,0 1,-9 5,1 0,0 0,0 1,1 0,0 1,0 0,0 1,1-1,0 2,1-1,0 1,0 0,1 0,-3 6,5-11,1 0,0 0,0 0,1 0,-1 1,1-1,0 0,0 1,0 0,1 0,0-1,0 1,0 0,0 0,1 0,0 0,0 0,0 0,0 0,1 0,0 0,0-1,0 1,1 0,-1 0,1-1,0 1,1-1,-1 0,1 1,0-1,0 0,0-1,0 1,1 0,0-1,0 0,-1 0,2 0,-1 0,0-1,0 0,1 0,3 1,9 1,1-2,0 0,-1-1,1-1,0 0,0-1,0-1,-1-1,1-1,-1 0,0-1,0-1,-1-1,1 0,-1-1,-1-1,0 0,0-1,0-1,-2 0,1-1,-2 0,1-1,-2-1,8-11,8-6,-2-1,-2-2,-1 0,-1-2,-2 0,-2-1,-1-1,0-5,-10 21,0 1,-2-1,0 0,-1 0,-2-1,0 1,-1 0,-1 0,-4-20,4 39,1 0,-1 0,0 0,0 0,0 0,0 1,0-1,-1 0,1 1,-1-1,1 1,-1 0,0-1,0 1,0 0,-1 0,1 0,0 1,-1-1,1 0,-1 1,0 0,1-1,-1 1,0 0,0 0,0 1,0-1,1 1,-1-1,0 1,0 0,0 0,0 0,0 1,0-1,0 1,0-1,0 1,0 0,1 0,-1 0,0 1,1-1,-1 1,1-1,-1 1,1 0,-1 0,-7 10,1-1,0 1,1 1,0-1,1 1,1 1,0-1,0 1,1 0,1 1,1-1,0 1,1-1,0 1,1 0,1 0,0 0,1 0,1-1,1 5,2 6,1 0,0 0,2-1,1 0,1-1,6 8,35 102,-28-49,-18-60</inkml:trace>
  <inkml:trace contextRef="#ctx0" brushRef="#br0" timeOffset="13">3333 1513,'29'0,"28"-5,10-1,-2 0,-7 1,-9-4,-8 1,-6 0,-4 3,-2 1,-7 2</inkml:trace>
  <inkml:trace contextRef="#ctx0" brushRef="#br0" timeOffset="14">3954 1682,'10'19,"7"2,2-3</inkml:trace>
  <inkml:trace contextRef="#ctx0" brushRef="#br0" timeOffset="15">3954 1315,'0'0</inkml:trace>
  <inkml:trace contextRef="#ctx0" brushRef="#br0" timeOffset="16">4462 1372,'-20'8,"0"2,1 1,0 0,1 1,0 1,1 1,0 0,2 1,-1 1,2 0,0 1,1 1,1 0,-2 6,13-21,-1 0,1 0,0 0,0 0,0 0,1 1,-1-1,1 0,0 0,0 1,0-1,0 0,0 1,1-1,0 0,0 0,-1 1,2-1,-1 0,0 0,1 0,-1 0,1 0,0-1,0 1,0 0,0-1,1 0,-1 1,0-1,1 0,0 0,0 0,-1-1,1 1,0-1,0 1,1-1,-1 0,1 0,7 3,0-1,0 0,1-1,-1 0,1-1,-1 0,1-1,0 0,-1-1,1 0,1-1,125-46,-120 35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86,'-4'7,"1"0,-1 0,2 1,-1-1,1 1,0-1,1 1,-1 0,2-1,-1 1,1 0,0 0,1 0,0 0,0-1,0 1,1 0,1-1,-1 1,1-1,0 0,1 0,3 6,-4-11,-1 0,1-1,0 1,-1-1,1 0,0 0,0 0,0 0,0 0,0-1,0 1,0-1,0 0,0 0,0 0,0 0,0-1,0 1,0-1,0 0,0 0,0 0,-1 0,1 0,0 0,-1-1,1 0,0 1,-1-1,67-61,-62 57,-1-1,0 0,0-1,-1 1,0-1,-1 0,1 0,-2 0,1-1,-1 1,0-1,-1 0,0 0,0 0,-1 0,0 0,-1-1,0 1,-1-7,-1 13,0 0,-1 0,1 1,-1-1,0 1,1 0,-1 0,0 0,0 0,-1 0,1 0,0 1,-1 0,1 0,-1 0,1 0,-1 0,1 1,-1-1,1 1,-1 0,0 0,1 0,-1 1,1-1,-1 1,1 0,-1 0,1 0,-1 1,0-1,-21 6</inkml:trace>
  <inkml:trace contextRef="#ctx0" brushRef="#br0" timeOffset="1">392 199,'173'-132,"-172"131,1 1,-1-1,1 0,-1 1,1-1,-1 1,1-1,0 1,-1 0,1 0,-1 0,1 0,0 0,-1 0,1 0,-1 0,1 1,0-1,-1 0,1 1,-1 0,1-1,-1 1,0 0,1 0,-1 0,0 0,1 0,-1 0,0 0,0 0,0 0,0 0,0 1,0-1,0 1,0-1,-1 0,1 1,-1-1,1 1,-1 0,1-1,-1 1,0-1,0 1,0 0,1-1,-2 1,1-1,0 2,9 19,-6-16,0 0,0 0,0 0,0-1,1 0,0 1,0-1,1-1,-1 1,1-1,0 1,0-1,1-1,-1 1,1-1,-1 0,1 0,0-1,0 1,1-1,-1-1,0 1,1-1,-1 0,1-1,-1 1,1-1,-1-1,1 1,-1-1,1 0,-1-1,0 1,1-1,-1 0,0-1,0 0,-1 0,1 0,1-2,1-4,0 0,0-1,-1 0,-1-1,0 0,0 0,-1 0,-1 0,1-1,-2 0,0 0,0 0,-1 0,-1-3,1-8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142 338,'-34'39,"-6"17,4 3,13-7,14-13,15-8,10-10,8-8,4-6,-2-10,-1-3,-1-2,2 1,-5-3,0 0,1-3,1 1,-3 2</inkml:trace>
  <inkml:trace contextRef="#ctx0" brushRef="#br0" timeOffset="1">565 0,'-16'26,"1"0,1 1,1 0,1 1,2 0,1 1,1 1,2-1,0 1,2 0,2 0,0 0,4 29,29 106,-30-120,-6-39,-2-11</inkml:trace>
  <inkml:trace contextRef="#ctx0" brushRef="#br0" timeOffset="2">311 311,'44'0,"23"0,5-5,-5-2,-8 1,-11 1,-7 1,-12 2</inkml:trace>
  <inkml:trace contextRef="#ctx0" brushRef="#br0" timeOffset="3">876 423,'4'33,"3"12</inkml:trace>
  <inkml:trace contextRef="#ctx0" brushRef="#br0" timeOffset="4">932 141,'0'0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172 274,'0'3,"0"0,0 0,0 0,0 0,1-1,-1 1,1 0,0 0,0-1,0 1,0 0,0-1,1 1,-1-1,1 0,0 1,-1-1,1 0,0 0,0 0,0 0,1 0,-1-1,0 1,1-1,-1 1,1-1,0 0,-1 0,1 0,0 0,-1-1,1 1,0-1,0 0,0 1,0-1,-1 0,1-1,0 1,0-1,0 1,-1-1,1 0,0 0,2-1,17-9,0-1,0-1,-2-2,1 0,-2-1,0 0,-1-2,-1 0,0-1,-1-1,5-11,31-72,-51 102,-1 1,1-1,-1 0,1 1,-1-1,0 0,1 1,-1-1,0 0,1 1,-1-1,0 0,0 0,0 1,0-1,0 0,1 0,-1 1,-1-1,1 0,0 0,0 1,0-1,0 0,0 0,-1 1,1-1,0 0,-1 1,1-1,0 0,-1 1,1-1,-1 1,1-1,-1 0,1 1,-1-1,0 1,1 0,-1-1,1 1,-1-1,0 1,0 0,1 0,-1-1,0 1,1 0,-1 0,0 0,0 0,1 0,-1 0,0 0,0 0,0 0,1 0,-1 0,-41 21,30-10,1 2,0-1,1 2,1-1,0 1,1 0,1 1,0 0,1 0,0 1,1 0,1 0,1 0,0 2,-12 232,16 203,-2-431,-1 0,-1 0,-2 0,0 0,-1-1,-1 0,-1 0,-1-1,-8 14,12-25,-1 0,0-1,0 1,-1-1,0-1,0 1,-1-1,0-1,0 1,-1-1,0-1,0 0,0 0,0-1,-1 0,0 0,0-1,0 0,0-1,0 0,-7 0,13-2,0 1,0 0,0-1,0 1,0-1,0 0,0-1,0 1,1-1,-1 1,0-1,0-1,0 1,1 0,-1-1,0 0,1 0,-1 0,1 0,0 0,0-1,0 1,0-1,0 0,1 0,-1 0,1 0,-1 0,1-1,1 1,-1-1,0 0,1 1,-1-1,1 0,0 0,1 0,-1 0,1 0,-1-1,5-15,1-1,1 2,0-1,1 0,2 1,0 1,0-1,2 2,0-1,2 1,-1 1,2 1,0-1,1 2,1 0,12-8,28-29,2 2,3 3,59-33,-90 62,-5 5</inkml:trace>
  <inkml:trace contextRef="#ctx0" brushRef="#br0" timeOffset="1">651 867,'20'-54,"110"-182,-129 234,0 1,-1-1,1 0,0 1,0-1,0 0,0 1,0 0,0-1,1 1,-1-1,0 1,1 0,-1 0,1 0,-1 0,1 0,-1 0,1 0,0 1,-1-1,1 0,0 1,0 0,0-1,-1 1,1 0,0 0,0 0,0 0,0 0,0 0,-1 1,1-1,0 0,0 1,8 7</inkml:trace>
  <inkml:trace contextRef="#ctx0" brushRef="#br0" timeOffset="2">1018 698,'5'33,"6"12,1-2</inkml:trace>
  <inkml:trace contextRef="#ctx0" brushRef="#br0" timeOffset="3">1103 444,'0'0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0,'0'5,"-5"11,-1 8,0 4,-4 3,0 0,2 0,2 0,2-1,2-1,1-10,0-8</inkml:trace>
  <inkml:trace contextRef="#ctx0" brushRef="#br0" timeOffset="1">285 29,'-207'103,"206"-103,0 0,0 0,0 0,0 0,0 0,0 1,0-1,0 0,0 1,-1-1,1 1,0-1,1 1,-1-1,0 1,0-1,0 1,0 0,0 0,1-1,-1 1,0 0,1 0,-1 0,0 0,1 0,-1 0,1 0,0 0,-1 0,1 0,0 0,0 0,-1 0,1 0,0 1,0-1,0 0,0 0,0 0,1 0,-1 0,0 0,0 0,1 0,-1 0,1 0,-1 0,1 0,-1 0,1 0,0 0,-1 0,1 0,0-1,0 1,0 0,-1 0,1-1,0 1,0-1,0 1,0-1,0 1,0-1,0 1,1-1,126 72,-112-61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0,'32'21,"-26"-13,0-1,0 1,0 1,-1-1,-1 1,0 0,0 0,0 0,-1 1,-1-1,1 1,-2-1,1 1,-1 0,-1 0,0 0,0 0,-1-1,0 1,-1 0,0 0,-3 8,-7 22,-2 0,-2-1,-2-1,-16 26,-99 143,117-151,16-55,0 0,0 0,0 0,0 0,0 0,0 0,0 0,1 1,-1-1,0 0,1 0,-1 0,1 0,-1 0,1 0,-1 0,1 0,0-1,-1 1,1 0,0 0,0 0,-1-1,1 1,0 0,0-1,0 1,0-1,0 1,0-1,0 0,0 1,0-1,0 0,1 0,-1 1,0-1,0 0,0 0,0 0,0 0,0-1,0 1,0 0,1 0,-1-1,0 1,0-1,1 0,17-6,0-3</inkml:trace>
  <inkml:trace contextRef="#ctx0" brushRef="#br0" timeOffset="1">166 396,'1'2,"1"1,-1 0,1-1,0 0,-1 1,1-1,0 0,0 0,1 0,-1 0,0-1,1 1,-1 0,1-1,-1 0,1 0,0 0,0 0,1 1,2 1,3 2,1 1,-1-2,1 1,0-1,0-1,0 1,0-2,1 1,-1-2,1 1,0-1,-1-1,1 0,0-1,-1 0,1 0,-1-1,1 0,-1-1,0-1,0 1,0-1,0-1,-1 0,1-1,5-10,-1 0,0-2,-1 1,0-2,-2 0,0 0,-2-1,0 0,-1-1,-1 0,-1 0,0 0,-2-1,1-13,6-14,-12 35,-14 48,-35 144,43-129,2 1,3 0,1 0,4 19,0 31,-3-54,0-34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49:3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1609,'-35'0,"0"1,0 2,1 2,-1 1,1 2,0 1,0 1,-30 15,62-24,1-1,-1 1,0-1,0 1,1 0,-1 0,0 0,1 0,-1 0,1 0,-1 1,1-1,0 0,-1 1,1-1,0 1,0-1,0 1,0 0,0-1,1 1,-1 0,0 0,1-1,-1 1,1 0,0 0,0 0,-1 0,1 0,0 0,1 0,-1-1,0 1,0 0,1 0,-1 0,1 0,0-1,0 1,-1 0,1-1,0 1,0 0,1-1,-1 1,0-1,0 0,1 1,-1-1,1 0,0 1,190 119,-188-118,1-1,0 1,-1 0,0 1,1-1,-1 1,-1 0,1 0,0 0,-1 0,0 1,0-1,0 1,-1 0,0 0,0 0,0 0,0 0,-1 1,0-1,0 0,0 1,0-1,-1 1,0-1,-1 0,1 1,-1-1,0 1,0-1,0 0,-1 0,0 1,0-1,0-1,-1 1,-2 3,-4 0,-2 0,1-1,-1 0,0-1,-1 0,0-1,0 0,0-1,0-1,0 0,-1 0,0-1,1 0,-1-2,0 1,0-1,1-1,-1 0,0-1,0-1,-23-9,30 6</inkml:trace>
  <inkml:trace contextRef="#ctx0" brushRef="#br0" timeOffset="1">791 1722,'1'226,"-2"-221,1 0,0 1,0-1,0 0,1 1,0-1,0 0,0 1,1-1,-1 0,1 0,1 0,-1-1,1 1,-1 0,1-1,0 1,1-1,-1 0,1 0,0-1,0 1,0-1,1 0,-1 0,1 0,-1 0,1-1,0 0,0 0,0 0,0-1,1 0,-1 0,0 0,0 0,1-1,-1 0,0 0,1 0,-1-1,0 0,1 0,0 0,4-6,0 0,-1-1,1 0,-2 0,1-1,-1 0,-1 0,0-1,0 0,-1 0,0-1,0 1,-2-1,1-1,-1 1,-1-1,0 1,-1-1,0 0,0 0,-2 0,1 0,-2-2,6-44,1 52</inkml:trace>
  <inkml:trace contextRef="#ctx0" brushRef="#br0" timeOffset="2">1186 2032,'0'-21,"1"-1,1 0,1 0,1 1,1-1,0 1,2 0,1 1,0 0,1 0,2 1,0 0,0 0,2 2,9-11,-19 26,-1 0,1 0,0 0,-1 0,1 1,0-1,0 1,0 0,0 0,0 0,1 0,-1 1,0-1,0 1,1 0,-1 0,0 0,0 0,1 1,-1-1,0 1,0 0,0 0,1 0,2 0,13 2</inkml:trace>
  <inkml:trace contextRef="#ctx0" brushRef="#br0" timeOffset="3">1609 1497,'39'-23,"-1"-1,-1-2,-2-2,-1-1,29-32,-58 57,-1 0,0-1,-1 0,1 0,-1 0,0 0,0 0,-1 0,1-1,-1 1,0-1,-1 0,1 0,-1 0,0 0,-1 1,0-1,0 0,0-5,-1 11,1 0,-1 0,0 0,0 0,1 0,-1 0,0 0,0 0,1 0,-1 1,0-1,1 0,-1 0,0 0,1 1,-1-1,0 1,1-1,-1 0,0 1,1-1,-1 1,1-1,-1 1,1-1,-1 1,1 0,0-1,-1 1,1 0,0-1,-1 1,1 0,0-1,0 1,0 0,-1 0,1-1,0 1,0 0,0-1,0 2,-6 22,1 1,2 0,0 0,1 1,2-1,0 0,3 7,-2 23,-1 343,-3-362,-1 0,-3 0,0 0,-3-1,-1-1,-1 1,-2-2,-1 0,-2 0,-1-2,-2 0,-17 21,-21-6,57-46,0 1,-1-1,1 1,-1-1,1 0,-1 1,1-1,0 0,-1 0,1 0,-1 0,1 0,-1-1,1 1,-1 0,1-1,0 1,-1-1,1 1,0-1,-1 0,1 1,0-1,0 0,0 0,-1 0,1 0,0 0,0 0,1 0,-1 0,0-1,0 1,0 0,1 0,-1-1,1 1,-1 0,1-1,-1 1,1-1,0 1,0-1,0 1,0 0,0-1,0 0,0-20,1 0,1 1,1-1,1 1,1 0,1 0,0 1,2-1,0 1,2 1,0 0,1 0,7-9,116-187,-127 205,0 1,0-1,1 2,0-1,0 1,1 0,0 1,0 0,1 0,10-5,-15 12,0-1,0 1,0-1,0 1,0 1,0-1,0 1,0 0,0 0,0 0,0 1,0 0,0 0,-1 0,1 0,-1 1,0 0,1-1,-1 2,0-1,2 3,-1-2,13 8</inkml:trace>
  <inkml:trace contextRef="#ctx0" brushRef="#br0" timeOffset="4">2315 1666,'-30'20,"1"2,1 0,1 3,1 0,1 1,-8 13,23-28,1 0,0 1,1 0,0 0,1 1,1 0,0 0,0 1,-1 8,7-19,0 0,0-1,1 1,-1-1,1 1,-1-1,1 1,0-1,0 0,0 1,1-1,-1 0,0 0,1 0,0 0,-1 0,1 0,0 0,0 0,0-1,0 1,0-1,0 0,1 1,-1-1,0 0,1 0,-1 0,1-1,-1 1,1-1,-1 1,1-1,-1 0,1 0,0 0,-1 0,1 0,-1-1,1 1,-1-1,1 0,-1 0,1 1,-1-2,0 1,0 0,1 0,-1-1,0 1,2-2,8-3,0-1,0 0,0 0,-1-1,0 0,0-1,-1 0,0-1,-1 0,0-1,-1 0,0 0,1-3,114-152,-123 166,0-1,0 1,1-1,-1 1,0 0,0-1,0 1,1-1,-1 1,0 0,0-1,1 1,-1 0,0-1,1 1,-1 0,0-1,1 1,-1 0,1 0,-1-1,0 1,1 0,-1 0,1 0,-1 0,0 0,1 0,-1 0,1-1,-1 1,1 0,-1 0,1 1,-1-1,1 0,-1 0,0 0,1 0,-1 0,1 0,-1 1,1-1,-1 0,0 0,1 1,-1-1,0 0,1 0,-1 1,0-1,1 0,-1 1,0-1,0 1,1-1,-1 0,0 1,0-1,0 1,0-1,1 1,-1-1,0 0,0 1,0-1,0 1,2 37,-2-33,-1 24,0-23,0 1,1-1,0 1,0-1,0 1,0-1,1 0,0 1,1-1,0 0,-1 1,2-1,-1 0,1-1,0 1,0 0,1-1,-1 1,3 1,11 7</inkml:trace>
  <inkml:trace contextRef="#ctx0" brushRef="#br0" timeOffset="5">2880 1666,'-22'17,"3"-5,1 2,1 1,0 0,1 1,1 1,0 0,1 1,1 0,-7 15,18-29,0 0,1 0,0 0,-1 0,1 0,1 0,-1 0,0 0,1 0,0 0,0 1,0-1,1 0,-1 0,1 0,0 0,0 0,1 0,-1 0,1 0,0 0,0 0,0-1,0 1,1-1,-1 0,1 1,0-1,0-1,0 1,0 0,1-1,-1 1,1-1,-1 0,1 0,0 0,0-1,0 0,0 1,1-1,5 1,0 1,0-2,0 1,0-1,0-1,0 0,1 0,-1-1,0-1,0 0,0 0,0 0,-1-1,1-1,-1 0,4-2,6-5</inkml:trace>
  <inkml:trace contextRef="#ctx0" brushRef="#br0" timeOffset="6">3218 1807,'8'0,"-1"-1,1 0,0-1,-1 0,1 0,-1 0,0-1,0 0,0-1,0 1,0-1,-1-1,1 1,-1-1,0 0,-1-1,1 1,-1-1,0 0,-1-1,1 1,-1-1,-1 0,1 0,-1 0,0 0,-1 0,2-8,-4 12,0 1,0-1,0 1,0-1,0 1,-1 0,1-1,-1 1,0-1,0 1,0 0,0-1,0 1,0 0,-1 0,1 0,0 0,-1 0,0 0,0 1,1-1,-1 0,0 1,0-1,-1 1,1 0,0 0,0 0,-1 0,1 0,0 0,-1 1,1-1,-1 1,1-1,-1 1,1 0,-2 0,-100 5,92 0,1 0,-1 0,1 1,0 0,0 1,0 0,1 1,0 0,1 1,0 0,0 0,1 1,0 0,1 0,0 1,0 0,1 0,-3 9,7-14,-1 0,1 0,0 0,1 0,-1 0,1 0,1 1,-1-1,1 0,0 1,0-1,1 0,0 1,0-1,0 0,1 0,0 0,0 0,1 0,-1 0,1-1,1 1,-1-1,1 0,0 0,0 0,0 0,2 0,3 4,1-1,-1 1,2-2,-1 0,1 0,0-1,1 0,-1-1,1 0,0-1,0 0,1-1,8 1,241-2,-208-7,-36-2</inkml:trace>
  <inkml:trace contextRef="#ctx0" brushRef="#br0" timeOffset="7">6012 114,'1'-1,"0"0,0-1,0 1,0 0,0 0,-1 0,1 0,0-1,-1 1,1 0,-1-1,1 1,-1 0,0-1,0 1,1 0,-1-1,0 1,0-1,-1 1,1 0,0-1,0 1,-1 0,1-1,0 1,-1 0,1-1,-1 1,0 0,0 0,1-1,-1 1,0 0,0 0,0 0,0 0,0 0,0 0,0 1,0-1,-1 0,1 0,0 1,0-1,-1 1,1-1,0 1,-1 0,-70-26,50 23,0 1,-1 0,1 2,-1 1,1 1,0 0,-1 2,-8 3,20-5,0 1,1 0,0 1,-1 1,1-1,1 1,-1 1,1 0,0 0,0 1,1 0,-1 1,2 0,-1 0,1 1,1-1,-1 1,1 1,4-4,0 1,0-1,1 1,0-1,0 1,0 0,1 0,0-1,0 1,1 0,0-1,0 1,0 0,1-1,0 0,0 1,1-1,0 0,0 0,0 0,1 0,0-1,0 0,0 0,1 0,-1 0,1 0,1-1,-1 0,0 0,1 0,0-1,0 0,0 0,0-1,1 1,-1-1,0 0,1-1,6 1,47 11,-89 11,6-13,0 2,1 0,0 2,1 0,1 1,0 1,2 1,0 1,0 1,-6 11,20-27,1 0,0 0,1 0,-1 1,1-1,-1 1,1 0,1-1,-1 1,1 0,0 0,0 0,0 0,0 0,1 0,0 0,0 1,1-1,-1 0,1 0,0 0,1 0,-1 0,1-1,0 1,0 0,0-1,1 1,-1-1,1 0,0 0,1 0,-1 0,1 0,-1-1,1 0,0 0,2 2,9 1,0-1,0 0,1-1,-1-1,1 0,0-1,0-1,0 0,0-1,0-1,0-1,3 0,34-1,-2-3,-33 0</inkml:trace>
  <inkml:trace contextRef="#ctx0" brushRef="#br0" timeOffset="8">6577 424,'-265'275,"196"-200,55-57</inkml:trace>
  <inkml:trace contextRef="#ctx0" brushRef="#br0" timeOffset="9">6294 396,'5'10,"6"3,2 3,3 5,3 4,4 1,3 2,-4 1,0 0,-4 0,-1-5,-2-2,-5 0,2 2,-2 1,-3-4</inkml:trace>
  <inkml:trace contextRef="#ctx0" brushRef="#br0" timeOffset="10">7057 509,'-32'9,"1"1,1 2,0 1,1 1,0 1,-16 13,37-23,1 0,-1 0,1 1,0 0,1 1,-1-1,1 1,1 0,-1 1,1-1,1 1,-1 0,1 1,1-1,-1 1,1-1,1 1,0 0,0 0,1 0,0 0,0 0,1 0,1 7,0-14,0 1,0-1,0 0,0 1,1-1,-1 0,1 0,-1 0,1 0,0-1,0 1,0 0,0-1,0 1,0-1,0 0,1 1,-1-1,0 0,1-1,-1 1,1 0,-1-1,1 1,-1-1,1 0,-1 0,1 0,-1 0,1 0,0 0,-1-1,2 0,82-27,-64 15,0-1,-1 0,0-2,-1-1,-1 0,-1-2,0 0,13-19,7-6,-38 43,1 0,-1 0,1 0,-1 1,1-1,-1 0,1 0,0 1,-1-1,1 0,0 1,-1-1,1 1,0-1,0 1,-1-1,1 1,0-1,0 1,0 0,0 0,0-1,0 1,0 0,0 0,-1 0,1 0,0 0,0 0,0 0,0 0,0 0,0 1,0-1,0 0,0 1,-1-1,1 0,0 1,0-1,0 1,-1-1,1 1,0 0,-1-1,1 1,0 0,-1-1,1 1,-1 0,1 0,-1 0,1 0,-1-1,0 1,1 0,35 71,-24-58</inkml:trace>
  <inkml:trace contextRef="#ctx0" brushRef="#br0" timeOffset="11">7338 847,'213'-290,"-212"287,0 1,0 0,0 0,1 0,-1 0,0 0,1 0,0 0,-1 1,1-1,0 0,0 1,0-1,0 1,0 0,0 0,0 0,0 0,1 0,-1 0,0 0,1 1,-1-1,0 1,1 0,-1 0,1 0,-1 0,0 0,1 0,-1 0,1 1,-1 0,0-1,1 1,-1 0,0 0,0 0,0 0,0 0,0 1,0-1,0 1,0-1,0 2,9 40,9 26,-19-67,0-1,0 1,1-1,-1 1,0-1,0 0,1 0,-1 0,1 0,-1 0,1 0,0 0,-1 0,1 0,0-1,-1 1,1-1,0 1,0-1,0 0,-1 0,1 0,0 0,0 0,0 0,-1 0,1-1,0 1,0 0,0-1,-1 0,1 1,0-1,-1 0,1 0,-1 0,105-78,-46 26,-59 51,1 0,-1 1,1-1,0 1,-1 0,1-1,0 1,0 0,0 0,0 0,0 0,0 1,0-1,0 0,0 1,0 0,0-1,0 1,1 0,-1 0,0 0,0 0,0 1,0-1,0 0,0 1,0 0,0-1,0 1,0 0,0 0,0 0,0 0,0 1,0-1,-1 0,1 1,-1-1,1 1,-1-1,0 1,1 0,-1 0,0 0,0-1,0 1,0 0,-1 0,1 0,0 1,-1-1,1 0,-1 0,0 0,0 2,-9 65,7-64,0 1,0 0,1 0,0 0,0 0,1 0,-1 0,1 0,0 0,1 0,0 0,0 0,0 0,1 0,-1 0,1-1,3 5,5 4</inkml:trace>
  <inkml:trace contextRef="#ctx0" brushRef="#br0" timeOffset="12">8242 621,'13'94,"-4"1,-3 89,-11-139,5-44,0 0,0-1,0 1,0 0,0-1,0 1,0 0,0 0,0-1,0 1,0 0,-1-1,1 1,0 0,-1-1,1 1,0-1,-1 1,1 0,-1-1,1 1,-1-1,1 1,-1-1,1 0,-1 1,0-1,1 1,-1-1,1 0,-1 0,0 1,1-1,-1 0,0 0,0 0,1 0,-1 1,0-1,1 0,-1-1,0 1,0 0,1 0,-1 0,0 0,1 0,-1-1,0 1,1 0,-1-1,0 1,1 0,-1-1,1 1,-1-1,1 1,-1-1,1 1,-4-6,1 0,1-1,-1 1,1 0,0-1,0 1,1-1,0 0,0 0,1 1,-1-1,2 0,-1 0,1 1,0-1,0 0,1 0,0 1,0 0,0-1,1 1,0-1,10-33,2 1,2 0,1 1,1 1,3 1,1 0,1 2,2 1,2 1,2 0,-22 24,0 0,0 0,1 1,0 0,1 1,-1 0,1 0,1 1,-1 0,1 1,-1 0,1 1,0 0,1 1,-1 0,0 1,1 0,-1 0,0 1,1 1,-1 0,1 1,4 1,-10 0,-1 0,0-1,0 2,0-1,0 1,-1-1,1 1,-1 1,0-1,0 0,-1 1,1 0,-1 0,0 0,0 0,-1 1,1-1,-1 1,0-1,-1 1,0 0,0 0,0 0,0 0,-1 0,0-1,0 1,-1 0,1 0,-1 0,-1 0,1 0,-1-1,0 1,0-1,-1 1,1-1,-1 0,0 0,-1 0,-2 3,-3 3,-1 0,0 0,-1-1,0-1,0 0,-1 0,0-1,0-1,-1 0,0-1,0 0,-1-1,0 0,1-1,-2-1,1 0,0-1,-1 0,1-1,-1-1,1-1,-13-1,23 2,0-1,0 0,-1 1,1-2,0 1,0 0,1-1,-1 0,0 1,0-2,1 1,-1 0,1-1,0 1,0-1,0 0,-2-3,-7-11</inkml:trace>
  <inkml:trace contextRef="#ctx0" brushRef="#br0" timeOffset="13">8976 0,'13'93,"-3"0,-5 0,-5 56,-14-60,11-77,0-1,0 1,1 0,1-1,0 1,1 0,0 0,0 0,3 10,-3-21,0-1,1 1,-1-1,1 1,-1 0,0-1,1 1,-1-1,1 1,-1-1,1 1,-1-1,1 1,0-1,-1 0,1 1,-1-1,1 0,0 0,-1 1,1-1,0 0,-1 0,1 0,0 0,0 0,-1 0,1 0,0 0,-1 0,1 0,0 0,-1 0,1 0,0-1,-1 1,1 0,0-1,-1 1,1 0,-1-1,1 1,0-1,-1 1,1-1,-1 1,1-1,-1 1,0-1,1 1,-1-1,0 0,1 1,-1-1,0 1,1-1,-1 0,0 0,0 1,0-1,0 0,0 1,0-1,9-14</inkml:trace>
  <inkml:trace contextRef="#ctx0" brushRef="#br0" timeOffset="14">9229 650,'33'0,"-1"-1,0-1,0-2,0-1,0-2,-1-1,0-1,-1-2,13-6,-39 15,1 0,-1 0,0-1,1 0,-1 1,0-1,-1 0,1-1,0 1,-1-1,0 1,0-1,0 0,0-1,-1 1,0 0,1-1,-1 1,-1-1,1 1,-1-1,0 0,0 0,0 0,-1 0,1 0,-1 1,-1-1,1 0,-1 0,1 0,-1 0,-1 0,1 1,-1-1,0 0,0 1,0 0,0-1,-1 1,0 0,0 0,0 0,0 1,0-1,-1 1,-4-3,2 3,-1 1,0 0,-1 1,1 0,0 0,0 0,-1 1,1 0,0 1,0 0,0 0,-1 0,1 1,0 0,0 0,1 1,-1-1,0 2,1-1,0 1,0 0,0 0,0 1,1-1,-1 1,-1 3,4-5,-13 8,0 2,1 0,1 1,0 0,1 1,1 1,-11 15,19-24,-1 0,1 0,1 1,-1-1,1 1,1 0,-1-1,1 1,1 0,-1 1,1-1,1 0,-1 0,2 0,-1 0,1 1,0-1,1 0,0 0,1 2,4 1,1-1,0-1,0 0,1 0,0 0,1-1,0-1,0 1,1-2,0 1,0-2,1 1,-1-2,1 1,0-2,0 1,1-2,-1 1,1-2,3 0,-10 1,196 15,-178-17</inkml:trace>
  <inkml:trace contextRef="#ctx0" brushRef="#br0" timeOffset="15">4996 1101,'138'17,"1"-7,0-5,48-8,40-23,119-3,109-2,35 3,-9 28,-125-28,59 27,-116-26,320 27,-449-28,281 28,-377 0,-62 0</inkml:trace>
  <inkml:trace contextRef="#ctx0" brushRef="#br0" timeOffset="16">10245 453,'5'-5,"1"-6,5-2,-4 2,-4 7,-7 5,-2 7,-1 6,1 2</inkml:trace>
  <inkml:trace contextRef="#ctx0" brushRef="#br0" timeOffset="17">10330 707,'0'-5,"0"3,-5 2,-6 2,-1 4,1-3,7-3,10 0,-2-1,-1 0</inkml:trace>
  <inkml:trace contextRef="#ctx0" brushRef="#br0" timeOffset="18">4319 1666,'-4'-9,"-21"-32,24 40,0 0,1 1,-1-1,0 1,0-1,0 1,1-1,-1 1,0 0,0-1,0 1,0 0,0 0,0-1,0 1,0 0,0 0,1 0,-1 0,0 0,0 0,0 1,0-1,0 0,0 0,0 1,0-1,0 0,1 1,-1-1,0 1,0-1,1 1,-1 0,0-1,0 1,1 0,-1-1,1 1,-1 0,1 0,-1 0,1-1,-1 1,1 0,0 0,-1 0,-3 10,-1 1,2-1,-1 1,2 0,0 0,0-1,1 1,0 1,1-1,1 0,-1 0,2 0,0 0,1 3,-2-9,-1-1,1 0,0 0,0 0,1 0,-1 0,1 0,0-1,0 1,1 0,-1-1,1 0,0 1,0-1,1 0,-1-1,1 1,0-1,0 1,0-1,0 0,1 0,-1-1,1 0,-1 1,1-2,0 1,0 0,0-1,0 0,0 0,0-1,1 1,-1-1,0 0,0 0,4-1,5-4,1 0,-2-1,1 0,0-1,-1-1,-1 0,1-1,-1 0,-1-1,0 0,0 0,-1-2,0 1,7-13,-12 19,47-104,-31 148,-15-20,1 0,1-1,0 1,2-2,0 1,1-1,1-1,0 0,1 0,1-2,0 1,5 2,-15-15,-1 1,1-1,-1 0,1-1,0 1,0 0,0-1,0 0,0 0,0 0,0-1,0 1,0-1,1 0,-1 0,0 0,0-1,0 1,0-1,0 0,0 0,0-1,0 1,0-1,0 0,-1 0,1 0,-1 0,1-1,-1 0,0 1,0-1,0 0,0 0,-1-1,1 1,-1-1,7-8,0 0,-1 0,-1-1,0 0,-1 0,0-1,-1 1,-1-1,0-1,0-2,2-98,8 85,-3 24</inkml:trace>
  <inkml:trace contextRef="#ctx0" brushRef="#br0" timeOffset="19">5476 1694,'-14'24,"-5"18,0 6,5 0,3-4,10-9,3-15,8-16,1-9</inkml:trace>
  <inkml:trace contextRef="#ctx0" brushRef="#br0" timeOffset="20">5447 1384,'-5'5,"-1"1</inkml:trace>
  <inkml:trace contextRef="#ctx0" brushRef="#br0" timeOffset="21">5759 1243,'35'95,"-29"-79,-1 0,-1 1,-1-1,-1 1,0-1,-1 1,0 0,-2 0,0-1,-1 1,0 0,-2-1,0 2,-26 190,13-42,18-166</inkml:trace>
  <inkml:trace contextRef="#ctx0" brushRef="#br0" timeOffset="22">5560 1609,'29'5,"24"1,7-4,-1-4,-6 0,-7-1,-7 0,-10-3,-5-2,-1 2,-1 1,1 1,-3-3,0 0,1 1,-4 1</inkml:trace>
  <inkml:trace contextRef="#ctx0" brushRef="#br0" timeOffset="23">6181 1243,'-18'204,"8"188,9-390,1 0,-1 0,0 0,1 0,0 0,-1 0,1 0,0 0,0 0,0 1,0-1,1 0,-1 0,0 0,1 0,0 0,-1 0,1 0,0 0,0 0,0 0,0 0,1-1,-1 1,0 0,1-1,-1 1,1-1,-1 0,1 1,0-1,0 0,0 0,-1 0,1 0,0 0,0 0,0-1,0 1,1-1,-1 1,0-1,0 0,0 0,0 0,0 0,0 0,0 0,2-1,11-5,0-1,-1-1,0 0,-1-1,1-1,-2 0,1 0,7-10,-10 10,-1 1,2 0,-1 0,1 1,0 0,1 1,0 1,0 0,1 0,-1 1,1 0,5 0,-16 5,-1-1,1 1,0 0,-1-1,1 1,0 0,0 0,-1 0,1 0,0 1,0-1,-1 0,1 1,0-1,-1 1,1-1,0 1,-1 0,1 0,-1 0,1 0,-1 0,0 0,1 0,-1 0,0 1,0-1,0 0,0 1,0-1,0 1,0-1,0 1,-1 0,1-1,0 1,-1 0,0-1,1 1,-1 0,0-1,0 1,0 0,-10 76,8-73,0-1,1 0,-1 1,1-1,0 1,0 0,1-1,-1 1,1 0,0-1,0 1,1 0,0-1,-1 1,1 0,1-1,-1 1,1-1,0 0,0 0,0 1,0-1,1 0,0 1,8 1</inkml:trace>
  <inkml:trace contextRef="#ctx0" brushRef="#br0" timeOffset="24">7592 1581,'-1'0,"0"0,0 0,0 0,0 0,-1-1,1 1,0 0,0-1,0 1,0-1,0 1,0-1,0 0,0 1,0-1,1 0,-1 0,0 1,0-1,1 0,-1 0,0 0,1 0,-1 0,1 0,-1 0,1 0,-1 0,1 0,0-1,0 1,0 0,-1 0,1 0,0 0,0 0,0-1,1 1,-1 0,0 0,0 0,1 0,-1 0,0 0,1 0,-1 0,1 0,0 0,-1 0,1 0,0 0,-1 0,1 0,0 1,0-1,0 0,0 0,0 1,0-1,0 1,0-1,0 1,0-1,0 1,0 0,0-1,0 1,0 0,1 0,-1 0,-12 0,0 0,0 1,0 1,0 0,1 0,-1 1,1 0,0 1,-1 0,2 0,-1 1,0 1,1 0,0 0,1 1,-1 0,1 0,0 1,1 0,0 0,0 1,1 0,0 0,1 0,0 1,0 0,1 0,0 0,1 1,0 1,3-2,1 1,0-1,0 0,1 0,1 0,0 0,0 0,1-1,0 1,1-1,0 0,0 0,1-1,0 1,1-1,0-1,0 1,0-1,1 0,0-1,1 0,-1 0,1-1,0 0,1-1,-1 1,7 0,-8-2,2 1,1 0,-1-1,1 0,-1 0,1-1,0-1,0 0,0 0,0-1,0-1,0 0,0 0,0-1,-1 0,1-1,5-2,12-30,-21 15</inkml:trace>
  <inkml:trace contextRef="#ctx0" brushRef="#br0" timeOffset="25">8185 1609,'-25'8,"0"0,0 2,1 1,1 1,0 1,0 1,-13 11,32-23,-1 1,0-1,1 1,0 0,-1 0,1 1,1-1,-1 1,0 0,1-1,0 2,0-1,0 0,0 1,1-1,-1 1,1 0,1 0,-1 0,1 0,-1 0,1 0,1 0,-1 0,1 0,0 1,0-1,0 0,1 0,0 0,0 1,0-1,1 0,0-1,-1 1,2 0,-1 0,1 0,4 1,-1-2,1 1,0-1,1 0,-1 0,1-1,0 0,-1 0,1-1,0 0,1 0,-1-1,0 0,0-1,1 0,-1 0,0 0,0-1,1-1,-1 1,0-1,0-1,0 1,-1-1,1-1,-1 1,1-1,-1-1,5-4,-3 3,0-1,-1 0,0-1,-1 0,0 0,0 0,-1-1,0 0,0 0,-1-1,0 1,-1-1,0 0,-1-1,0 1,0-1,0-9,-4 13,0 1,-1-1,0 0,0 1,0-1,-1 1,0 0,0 0,-1 0,0 0,0 1,0-1,-1 1,0 0,0 0,0 1,0-1,-1 1,0 1,1-1,-1 1,-1 0,1 0,0 0,-1 1,0 0,1 1,-1-1,0 1,0 0,0 1,-6 0,-12-2</inkml:trace>
  <inkml:trace contextRef="#ctx0" brushRef="#br0" timeOffset="26">8523 1807,'45'37,"-35"-33,0 0,0 0,0-1,0 0,0-1,1 0,-1-1,1 0,0-1,-1 0,1 0,-1-1,1-1,-1 0,0 0,1-1,-1 0,0-1,-1 0,1 0,-1-1,0 0,3-3,-8 6,-1-1,1 0,-1 0,1 0,-1 0,0-1,-1 1,1-1,0 0,-1 0,0 0,0 0,0 0,0 0,-1-1,0 1,0 0,0-1,0 1,-1-1,1 1,-1-1,0 1,-1-1,1 0,-1 1,0 0,0-1,0 1,-1-1,0 1,1 0,-1 0,-1 0,1 0,-1 0,1 1,-1-1,0 0,-5 0,1 0,-1 0,0 0,0 1,0 0,-1 1,1 0,-1 0,1 1,-1 0,1 0,-1 1,0 0,1 1,-1 0,0 0,1 1,-1 0,1 0,0 1,-7 3,-162 91,172-92,-1-1,0 1,1 0,0 0,0 1,1 0,0 0,-1 0,2 0,-1 0,1 1,0-1,1 1,-1 0,1 0,0 0,1 0,0 1,0-1,1 0,0 0,0 1,0-1,1 0,0 0,1 1,0-1,0 0,0-1,1 1,0 0,0-1,0 1,1-1,0 0,1 0,-1 0,1-1,0 0,0 0,1 0,3 2,3 0,1 0,0-1,1 0,0-1,-1-1,2 0,-1-1,0-1,1 0,-1-1,1 0,-1-1,1-1,-1 0,1-1,-1-1,0 0,0-1,6-2,25-16,-27 12</inkml:trace>
  <inkml:trace contextRef="#ctx0" brushRef="#br0" timeOffset="27">9229 1554,'30'-10,"0"-2,-1 0,-1-2,0-1,-1-1,16-13,-34 23,-1 0,-1-1,1 1,-1-2,-1 1,1-1,-1 0,0 0,-1 0,0-1,0 0,-1 0,0-1,-1 1,0-1,-1 1,1-1,-2 0,1 0,-2 0,1 0,-2-8,1 15,0-1,0 1,-1 0,1 0,-1 0,0-1,0 1,0 0,0 0,-1 1,1-1,-1 0,0 0,0 1,0-1,0 1,0-1,0 1,-1 0,1 0,-1 0,1 0,-1 0,0 1,0-1,0 1,0 0,0 0,0 0,0 0,0 1,0-1,0 1,-1-1,1 1,0 0,0 0,-1 1,1-1,0 1,0 0,0-1,0 2,0-1,0 0,-2 1,-4 3,-1 1,1-1,0 1,1 1,-1 0,1 0,1 1,-1 0,1 0,1 0,-1 1,1 0,1 1,0-1,0 1,0 2,-51 170,54-177,-6 32,1 0,2 1,2-1,1 1,2 0,1 0,2 0,2-1,1 1,5 8,43 208,-53-246,0 0,0 0,0 1,-1-1,0 0,-1 1,0-1,0 0,-1 0,0 1,0-1,-1-1,0 1,0 0,-1-1,0 1,-1-1,1 0,-1-1,-1 1,1-1,-1 0,0 0,0-1,-1 0,0 0,0 0,0-1,0 0,-1 0,1-1,-1 0,-3 1,5-2,1-1,-1 1,1-1,-1 0,0-1,1 1,-1-1,0 0,1 0,-1-1,0 0,1 0,-1 0,1-1,-1 1,1-2,0 1,-1 0,1-1,1 0,-1 0,0 0,1-1,-1 0,1 0,0 0,0 0,1 0,-1-1,1 0,0 1,0-1,1-1,-2-4,1 0,1 0,0-1,1 1,0 0,1-1,0 1,1-1,0 1,0-1,1 1,0 0,1 0,1 0,-1 0,2 0,-1 1,4-6,7-9,0 0,2 1,1 0,0 2,21-19,162-154,-182 179</inkml:trace>
  <inkml:trace contextRef="#ctx0" brushRef="#br0" timeOffset="28">9681 1525,'19'-1,"0"0,-1-1,1-1,0-1,-1-1,0 0,0-2,0 0,-1 0,0-2,0 0,-1-1,6-5,-12 6,0 0,-1-1,0 0,0-1,-1 1,0-2,-1 1,0-1,-1 0,-1 0,0-1,0 0,-1 0,-1 0,0 0,-1-1,0 1,-1-3,-1 14,1 1,-1-1,0 1,0-1,0 1,0-1,0 1,0-1,0 1,-1-1,1 1,0 0,-1-1,1 1,-1-1,1 1,-1 0,0-1,0 1,0 0,1 0,-1-1,0 1,0 0,-1 0,1 0,0 0,0 1,0-1,-1 0,1 0,0 1,-1-1,1 1,-1-1,1 1,-1-1,1 1,-1 0,1 0,-1 0,1 0,-1 0,1 0,-1 0,1 0,0 1,-1-1,-64 38,52-21,1 0,1 2,1 0,0 0,2 1,0 0,1 0,1 1,1 0,1 1,0-1,2 1,1 0,0 0,2 12,17 191,-9-165,46 257,-50-298,-2 1,0-1,0 0,-2 0,-1 1,0-1,-1 0,-1 0,-1 0,-2 4,1-16,0 1,0-1,-1-1,0 1,-1-1,1 0,-1-1,0 0,-1 0,1 0,-1-1,0 0,0 0,0-1,-1 0,1-1,-1 0,1 0,-1-1,0 0,0 0,1-1,-1 0,0-1,0 0,0 0,1-1,-1 0,0 0,6 1,-1-1,0 1,1-1,0 0,-1 0,1 0,0 0,0 0,0-1,0 1,0-1,1 0,-1 0,1 0,0 0,0 0,0-1,0 1,1-1,-1 1,1-1,0 0,0 1,0-1,0 0,1 0,-1 1,1-1,0 0,1 0,-1 0,1-2,1-6,1-1,1 1,0 0,0 0,2 0,-1 1,1 0,1 0,3-4,269-319,-178 200,-93 119</inkml:trace>
  <inkml:trace contextRef="#ctx0" brushRef="#br0" timeOffset="29">10274 1779,'-5'33,"-2"21,6 2,3-10</inkml:trace>
  <inkml:trace contextRef="#ctx0" brushRef="#br0" timeOffset="30">10301 1468,'0'0</inkml:trace>
  <inkml:trace contextRef="#ctx0" brushRef="#br0" timeOffset="31">85 2710,'20'1,"0"-1,0 0,0-1,0-2,0 0,-1-1,1-1,-1 0,0-2,-1 0,1-1,-1-1,-1-1,0 0,1-2,-13 7,0 1,-1 0,0-1,0 0,0 0,-1 0,0-1,0 1,0-1,0 1,-1-1,0 0,0 0,-1 0,0 0,0 0,0-1,-1 1,0 0,0 0,0 0,-1-1,0 1,-1-2,2 7,-1 0,1 0,-1 0,1 0,-1 0,1 1,-1-1,0 0,0 0,0 1,1-1,-1 0,0 1,0-1,0 1,0-1,0 1,0-1,0 1,0 0,0-1,0 1,0 0,0 0,0 0,0 0,0 0,-1 0,1 0,0 0,0 0,0 1,0-1,0 0,0 1,0-1,0 1,0-1,0 1,0-1,1 1,-1 0,0-1,0 1,0 0,1 0,-1 0,0-1,1 1,-1 0,1 0,-1 0,1 0,-1 1,-25 53,16-9,2 0,2 0,2 1,2 0,1 0,4 6,-11 178,-15-1,23-224,-1 1,0-1,0 0,-1 0,0 0,0 0,0 0,-1 0,0 0,0-1,0 1,-1-1,1 0,-1 0,-1 0,1-1,-1 1,1-1,-1 0,0-1,-1 1,1-1,-1 0,1 0,-1 0,0-1,0 0,0 0,-1-1,1 0,0 0,0 0,-1-1,1 0,0 0,-3-1,1-1,0 0,0-1,1 0,-1-1,1 0,0 0,0 0,0-1,0 0,1-1,0 1,0-1,1 0,-1-1,1 1,1-1,-1 0,1 0,0-1,1 1,0-1,0 1,0-1,1 0,1 0,-1-1,1 1,1 0,-1 0,1-1,1 1,-1 0,2 0,-1 0,1-1,1-2,7-3,0 2,1-1,1 1,0 1,0 0,1 1,0 0,1 1,0 1,1 0,0 1,0 0,0 1,1 1,-1 1,2 0,-1 1,14-1,-3-3,53-13,-61 12</inkml:trace>
  <inkml:trace contextRef="#ctx0" brushRef="#br0" timeOffset="32">706 2879,'-18'18,"1"0,1 0,1 2,1 0,0 1,2 0,0 1,1 0,2 1,0 0,8-21,-1 1,1-1,0 1,0-1,1 1,-1-1,0 1,1 0,0-1,-1 1,1 0,0-1,0 1,1-1,-1 1,1 0,-1-1,1 1,0-1,0 1,0-1,0 1,0-1,0 0,1 1,-1-1,1 0,0 0,0 0,0 0,0-1,0 1,0 0,0-1,0 1,1-1,-1 0,2 1,3 0,0-1,-1 1,1-2,0 1,0-1,0 0,0 0,0 0,-1-1,1-1,0 1,-1-1,1 0,-1 0,1-1,-1 0,0 0,0 0,0-1,-1 0,1 0,-1 0,0-1,0 0,0 0,-1 0,0-1,0 1,0-1,-1 0,1 0,-2 0,1-1,-1 1,0-1,0 1,0-1,-1 0,0 1,-1-1,1 0,-1 0,-1 0,0-4,1 7,0 0,-1 1,1-1,-1 0,0 1,0-1,-1 1,1-1,-1 1,0 0,1 0,-1 0,-1 0,1 0,0 0,-1 0,1 1,-1-1,0 1,0 0,0 0,0 0,0 0,-1 0,1 1,0-1,-1 1,0 0,1 0,-1 0,-2 0,-11 4</inkml:trace>
  <inkml:trace contextRef="#ctx0" brushRef="#br0" timeOffset="33">961 3106,'-5'9,"-6"4,-2-6,2-8,3-10,2-6,7-7,4-3,1-2,4-1,5 0,0 1,2 4,-1 2,1 6,2 4,3 6,-2 3</inkml:trace>
  <inkml:trace contextRef="#ctx0" brushRef="#br0" timeOffset="34">1779 2908,'-20'0,"1"1,0 0,-1 2,1 0,0 1,0 1,1 0,-1 2,1 0,0 1,16-7,-1 0,1 0,-1 0,1 1,0-1,-1 0,1 1,0-1,0 1,0 0,0 0,0 0,1 0,-1 0,1 0,-1 0,1 1,0-1,-1 0,1 1,0-1,1 1,-1 0,0-1,1 1,0-1,-1 1,1 0,0-1,0 1,1 0,-1-1,0 1,1 0,0-1,0 1,-1-1,2 1,-1-1,0 0,0 1,1-1,-1 0,1 0,-1 0,1 0,0 0,0 0,0 0,0-1,0 1,1-1,-1 0,0 1,1-1,-1 0,1 0,1 0,7 1,1-1,-1 0,0 0,1-1,-1-1,0 0,1 0,-1-1,0-1,0 0,0 0,0-1,-1 0,0-1,0 0,0-1,0 0,-1-1,0 0,0 0,-1-1,0 0,4-5,-1 4,-10 8,0-1,0 1,0 0,1-1,-1 1,0 0,1 0,-1 0,1 0,-1 0,1 0,-1 1,1-1,0 0,-1 1,1-1,0 1,-1 0,1-1,0 1,0 0,-1 0,1 0,0 0,0 1,0-1,-1 0,1 1,0-1,-1 1,1-1,0 1,-1 0,1 0,-1 0,1 0,-1 0,0 0,1 0,-1 1,1 0,80 130,-77-127,0 0,0-1,0 1,0-1,1 0,0-1,-1 1,1-1,1 0,-1-1,0 1,1-1,-1-1,1 1,0-1,-1 0,1-1,0 1,0-1,6-1,12-3</inkml:trace>
  <inkml:trace contextRef="#ctx0" brushRef="#br0" timeOffset="35">2851 2936,'-12'5,"1"1,0 0,0 0,1 1,-1 1,2-1,-1 2,1-1,0 2,1-1,0 1,1 0,0 1,0-1,1 1,0 1,1-1,1 1,0 0,0 2,3-10,1-1,0 0,-1 0,2 0,-1 1,0-1,1 0,-1 0,1 0,0 0,0 0,0 0,0 0,1 0,-1 0,1 0,0-1,0 1,0-1,0 1,0-1,0 0,1 0,-1 1,1-2,-1 1,1 0,0-1,0 1,0-1,0 0,0 0,0 0,0 0,0 0,0-1,0 0,1 1,-1-1,0 0,0-1,0 1,1 0,-1-1,0 0,0 0,0 0,0 0,0 0,1-1,10-5,0-1,0 0,-1 0,0-2,-1 0,0 0,0-1,-1 0,3-5,10-9,-6 9,-1-1,-1 0,0-2,-2 0,0 0,-1-2,-1 1,-1-2,-1 1,-1-1,0-1,-2 0,-1 0,-1 0,0-1,-2 0,-1 0,-1 0,-1 0,-1 0,-3-19,3 37,-1-1,1 1,-1 0,0 0,0 0,0 1,-1-1,0 0,0 1,-1 0,0 0,0 0,0 0,0 0,-1 1,1 0,-1 0,0 0,0 0,-1 1,1 0,-1 0,0 1,0-1,0 1,0 0,0 1,0 0,0 0,0 0,-1 0,1 1,0 0,-1 1,1-1,0 1,0 1,0-1,-1 1,1 0,1 0,-1 0,0 1,-1 1,-2 6,0 0,1 0,-1 1,2 0,0 1,0 0,1 0,1 0,0 1,0-1,2 1,-1 0,2 1,0-1,0 0,1 1,1-1,0 1,1-1,0 1,1-1,1 0,0 1,1-1,0-1,1 1,0-1,1 1,1-2,0 1,0-1,7 8,12 8,0-2,2-1,0-1,2-2,0 0,2-2,0-2,0-1,28 9,-38-17,-3-2</inkml:trace>
  <inkml:trace contextRef="#ctx0" brushRef="#br0" timeOffset="36">3500 3020,'0'39,"5"12,1-7,0-11</inkml:trace>
  <inkml:trace contextRef="#ctx0" brushRef="#br0" timeOffset="37">3415 2653,'0'0</inkml:trace>
  <inkml:trace contextRef="#ctx0" brushRef="#br0" timeOffset="38">3952 2852,'-2'-2,"1"0,0 0,-1 0,1 0,-1 1,0-1,0 1,1-1,-1 1,0 0,0-1,0 1,0 0,-1 0,1 1,0-1,0 0,-1 1,1-1,0 1,-1 0,1 0,0 0,-1 0,0 0,0 0,-1-1,0 0,0 0,0 1,0 0,0 0,0 0,0 0,0 0,0 1,0 0,0 0,0 0,0 0,1 1,-1-1,0 1,1 0,-1 0,1 0,0 1,0-1,0 1,0-1,0 1,0 0,1 1,-1-1,1 0,0 1,0-1,0 1,1-1,-1 1,1 0,0 0,0 0,0 0,0 3,0-2,0 0,0 0,1 1,-1-1,1 0,0 0,1 0,-1 0,1 0,0 0,0 0,1 0,-1 0,1 0,0 0,0-1,1 1,0-1,-1 0,1 1,1-1,-1-1,1 1,-1 0,1-1,0 0,0 0,1 0,0 1,81 37,-85-40,1-1,-1 1,0 0,0-1,0 1,0 0,0 0,0 0,0 0,0 0,0 0,0 0,0 1,-1-1,1 0,0 0,-1 1,1-1,-1 0,0 1,1-1,-1 0,0 1,0-1,0 0,0 1,0-1,0 1,0-1,0 0,-1 1,1-1,0 0,-1 1,1-1,-1 0,0 0,1 1,-1-1,0 0,0 0,0 0,1 0,-1 0,-1 0,-54 36,-81-15,124-23</inkml:trace>
  <inkml:trace contextRef="#ctx0" brushRef="#br0" timeOffset="39">4347 2485,'-7'22,"0"0,1 0,1 1,1 0,1 0,1 1,2-1,0 0,1 0,1 3,0 32,-12 111,-20 16,24-172,1-6</inkml:trace>
  <inkml:trace contextRef="#ctx0" brushRef="#br0" timeOffset="40">4037 2879,'34'0,"24"0,9 0,-3 0,-8 0,-8 0,-8 0,-6 0,-8-4,-4-3,-1 1,0 2,-2 0</inkml:trace>
  <inkml:trace contextRef="#ctx0" brushRef="#br0" timeOffset="41">4855 2908,'-273'110,"267"-108,1 0,-1 0,1 1,-1 0,1 0,0 1,0-1,0 1,1 0,-1 0,1 1,0-1,0 1,1 0,-1 0,1 0,0 0,1 1,-1-1,1 1,0 0,0 0,1-1,0 1,0 0,0 0,1 0,0 1,0-1,0 0,1 0,0 0,0 0,0 0,1-1,0 1,0 0,2 3,-1-6,-1 0,0 0,1-1,0 1,0-1,-1 1,1-1,1 0,-1 0,0 0,0 0,1-1,-1 1,1-1,0 0,-1 0,1 0,0-1,-1 1,1-1,0 0,0 0,0 0,-1 0,1-1,0 0,-1 0,1 0,0 0,-1 0,1-1,1 0,105-76,-89 60,101-122,-121 139,0 0,0 0,0 1,0-1,0 0,0 1,0-1,1 1,-1-1,0 1,0-1,1 1,-1 0,0 0,0-1,1 1,-1 0,0 0,1 0,-1 1,0-1,1 0,-1 0,0 1,0-1,1 1,-1-1,0 1,0 0,0-1,0 1,0 0,0 0,0-1,0 1,0 0,0 0,0 0,0 0,-1 1,1-1,0 0,-1 0,1 0,-1 0,1 1,-1-1,0 0,1 1,-1-1,0 0,0 1,0-1,9 14,11 7,-1-2</inkml:trace>
  <inkml:trace contextRef="#ctx0" brushRef="#br0" timeOffset="42">5109 3219,'67'-133,"15"-24,-82 157,1 1,-1-1,0 0,0 1,1-1,-1 0,0 1,1-1,-1 0,0 1,1-1,-1 0,0 0,1 1,-1-1,1 0,-1 0,1 0,-1 0,0 1,1-1,-1 0,1 0,-1 0,1 0,-1 0,1 0,-1 0,1 0,-1 0,0-1,1 1,-1 0,1 0,-1 0,1 0,-1-1,0 1,1 0,-1 0,1-1,-1 1,0 0,1-1,-1 1,0 0,0-1,1 1,-1 0,0-1,0 1,1-1,-1 1,0-1,0 1,0 0,0-1,0 1,0-1,0 1,0-1,0 1,0-1,0 1,0-1,0 1,0 0,0-1,0 1,3 36,-4-6,0-25,0 0,-1 1,2-1,-1 0,1 0,-1 1,1-1,1 0,-1 1,1-1,0 0,0 0,1 1,-1-1,1 0,0 0,1-1,-1 1,1 0,0-1,0 0,0 1,1-1,-1-1,1 1,0 0,0-1,0 0,1 0,3 2,1-4,1-1,0 0,-1-1,1 0,-1 0,1-1,-1 0,0-1,1 0,-1 0,-1-1,1 0,0-1,-1 0,0 0,0-1,-1 0,1 0,-1-1,-1 0,1 0,-1 0,0-1,-1 0,0 0,0-1,-1 1,0-1,-1 0,1 0,0-8,5-6</inkml:trace>
  <inkml:trace contextRef="#ctx0" brushRef="#br0" timeOffset="43">5927 2879,'-1'-2,"-1"1,0-1,1 0,-1 0,0 1,0-1,0 1,0 0,0 0,0 0,-1 0,1 0,0 0,-1 0,1 0,0 1,-1 0,1-1,-1 1,1 0,0 0,-1 0,1 0,-1 1,1-1,0 1,-1-1,1 1,0 0,-1 0,1 0,-11 3,1 1,0 0,0 1,0 1,1 0,0 0,0 1,1 0,0 1,1 0,-1 0,2 1,-1 1,-4 7,11-14,0 0,1 0,-1 0,1 0,0 1,0-1,0 0,0 0,1 1,0-1,0 0,0 1,0-1,1 0,-1 0,1 1,0-1,1 0,-1 0,1 0,-1 0,1 0,0 0,1-1,-1 1,1-1,0 1,-1-1,2 0,-1 0,0 0,0-1,1 1,0-1,-1 0,1 0,0 0,0 0,0-1,0 1,0-1,1 0,-1 0,0-1,0 1,4-1,6 2,0 0,0 0,0-1,0-1,0-1,0 0,0-1,0 0,0-1,0 0,-1-2,0 1,6-4,-1-4</inkml:trace>
  <inkml:trace contextRef="#ctx0" brushRef="#br0" timeOffset="44">6153 3077,'17'3,"-1"-1,1-1,-1 0,1-1,-1-1,1 0,-1-1,1-1,-1-1,0 0,0-1,-1-1,1 0,-1-1,-1 0,1-2,-1 0,-1 0,1-1,5-7,-15 14,-1 1,0-1,0 0,0 0,-1 0,1 0,-1 0,0-1,0 1,0-1,0 0,0 1,-1-1,1 0,-1 0,0 0,-1 0,1 0,-1 0,1 0,-1 0,-1 0,1 0,0 0,-1 0,0 0,0 0,0 0,0 0,-1 0,0 1,1-1,-1 0,0 1,-1 0,1-1,-1 1,1 0,-1 0,0 0,0 1,-1-1,1 1,0 0,-1 0,1 0,-4-2,-7 3,0 0,0 1,0 0,0 1,0 0,0 1,1 1,-1 0,1 1,-1 0,1 1,0 1,1 0,0 1,0 0,0 1,1 0,0 1,0 0,1 0,0 1,1 1,0 0,-4 8,10-16,-1 1,1-1,1 1,-1 0,0 0,1 0,0 0,0 1,0-1,1 0,-1 1,1-1,0 1,1 0,-1-1,1 1,0 0,0 0,0-1,0 1,1 0,0-1,0 1,0-1,1 1,-1-1,1 1,0-1,1 0,-1 0,1 0,-1 0,1 0,2 1,12 6,1-1,0-1,0-1,1 0,0-1,0-1,0-1,1-1,0 0,0-2,0 0,3-1,36 6,222 16,-253-23</inkml:trace>
  <inkml:trace contextRef="#ctx0" brushRef="#br0" timeOffset="45">7621 2541,'-11'17,"5"0,2-1,0 1,1 0,0 0,2 0,0 0,1 1,0-1,2 0,-5 91,-95 220,88-255,10-72,1 1,0-1,0 0,-1 0,1 0,0 0,0 0,0 0,0-1,0 1,0 0,1 0,-1-1,0 1,0 0,0-1,1 0,-1 1,0-1,0 0,1 1,-1-1,0 0,1 0,-1 0,0 0,1 0,-1 0,0-1,1 1,-1 0,0-1,1 1,-1-1,0 1,0-1,0 0,0 1,1-1,-1 0,0-1,6 0,47-16,93-18,-6 36,-117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0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426,'-17'121,"-6"41,5 65,-9-29,16-57,-11-2,21-139,1-1,-1 1,1 0,-1-1,1 1,0 0,-1 0,1-1,-1 1,1 0,-1 0,0 0,1 0,-1 0,1-1,-1 1,1 0,-1 0,1 0,-1 0,1 1,-1-1,1 0,-1 0,0 0,1 0,-1 1,1-1,0 0,-1 0,1 1,-1-1,1 0,-1 1,1-1,0 0,-1 1,1-1,-1 1,1-1,0 1,-1-1,-1-18</inkml:trace>
  <inkml:trace contextRef="#ctx0" brushRef="#br0" timeOffset="2053.178">1525 455,'-27'-51,"27"50,0 0,0 0,0 0,1 0,-1-1,0 1,0 0,1 0,-1 0,0 0,1 0,-1 0,1 0,-1 0,1 0,0 0,-1 0,1 1,0-1,0 0,0 0,-1 1,1-1,0 0,0 1,0-1,0 1,0-1,0 1,0 0,1-1,-1 1,0 0,0 0,0 0,0-1,0 1,0 1,0-1,0 0,1 0,-1 0,0 0,0 1,0-1,0 0,0 1,0-1,0 1,267 40,-39-24,-175-9,-1-2,1-2,-1-3,15-2,-11 0,141-27,-18 10,-168 15,1 0,0 0,0 1,0 1,0 0,0 1,0 1,0 0,0 0,9 3,-19-2,0 1,-1-1,1 1,-1-1,0 1,0 0,0 0,0 0,-1 0,1 0,-1 1,0-1,1 0,-2 1,1-1,0 1,-1-1,1 1,-1-1,0 1,0-1,-1 1,1-1,-1 1,1-1,-1 0,0 1,0-1,-1 0,1 0,-1 1,0-1,0 0,0 0,0-1,0 1,0 0,-6 15,-69 254,44-62,6 42,27-242,0-1,-1 1,0-1,0 0,-1 1,0-1,-1 0,0 0,-1-1,1 1,-2-1,1 1,-1-1,0-1,-6 7,7-12,-1-1,0 0,1 1,-1-1,0-1,0 1,0-1,0 0,1 0,-1 0,0-1,0 0,0 1,0-2,1 1,-4-2,1 1,-135-31,-112 32,112-26,-140 26,207 13,66-9,-1-1,1 0,0 0,-1-1,1-1,-1 1,1-1,-1-1,1 0,-8-2,-162-17,116 0,50 9</inkml:trace>
  <inkml:trace contextRef="#ctx0" brushRef="#br0" timeOffset="3184.618">1 1470,'85'-21,"177"12,-158 12,350-3,-285-29,-17 46,-121-11,1-2,0-1,0-2,0 0,7-3,5 1,154-28,282 29,1382 0,-1838 0</inkml:trace>
  <inkml:trace contextRef="#ctx0" brushRef="#br0" timeOffset="3671.341">791 1499,'-43'5,"-34"6,-8 1,5 4,12-1,12-4,11 2,9-1,5 1,3 4,7 4,6 3,7-3</inkml:trace>
  <inkml:trace contextRef="#ctx0" brushRef="#br0" timeOffset="3940.334">2004 1527,'-48'19,"-44"16,-12 2,2 0,10-7,14-3,17-7,13-2,6-3,5 0,4-3,7 2,14-2,12-2,8-4</inkml:trace>
  <inkml:trace contextRef="#ctx0" brushRef="#br0" timeOffset="4187.86">2681 1414,'-38'24,"-46"27,-14 5,0-2,12-6,16-6,15-10,17-6,14-7</inkml:trace>
  <inkml:trace contextRef="#ctx0" brushRef="#br0" timeOffset="4407.169">3500 1414,'-43'24,"-38"22,-11 9,2-6,10-6,15-6,13-4,11-7,7-4,10-1,9-4</inkml:trace>
  <inkml:trace contextRef="#ctx0" brushRef="#br0" timeOffset="4619.899">4121 1443,'-38'28,"-28"20,-6 6,3-1,9-10,10-7,8-10,8-5,3-5,3-6,7-5</inkml:trace>
  <inkml:trace contextRef="#ctx0" brushRef="#br0" timeOffset="7183.486">3274 737,'0'-1,"0"1,-1-1,1 1,0-1,-1 1,1-1,0 1,0-1,-1 1,1-1,0 1,0-1,0 1,0-1,0 1,-1-1,1 0,0 1,1-1,-1 1,0-1,0 1,0-1,0 1,0-1,0 0,1 1,-1-1,0 1,0-1,1 1,-1 0,0-1,1 1,-1-1,1 1,-1 0,0-1,1 1,-1-1,1 1,-1 0,1 0,-1-1,1 1,-1 0,1 0,-1 0,1 0,0 0,-1-1,1 1,-1 0,1 0,-1 0,1 0,-1 1,1-1,0 0,39-6,-39 6,169-12,77-23,-215 30,0 1,0 1,1 2,-1 1,1 2,-1 1,0 1,0 2,28 9,46 8,-106-23,-1 0,1-1,0 1,0 0,-1 0,1-1,0 1,0 0,0 0,0-1,0 1,-1 0,1-1,0 1,0 0,0 0,0-1,0 1,0 0,0-1,0 1,0 0,0-1,0 1,0 0,0-1,0 1,0 0,0 0,1-1,-1 1,0 0,0-1,0 1,0 0,1 0,-1-1,0 1,0 0,0 0,1 0,-1-1,0 1,0 0,1 0,-1 0,0 0,1 0,-1-1,0 1,0 0,1 0,-1 0,0 0,1 0,-1 0,0 0,1 0,-1 0,0 0,1 0,-1 0,-30-15,22 11,-24-13,2-2,0-1,1-1,-24-23,-2 10,52 80,18 299,-15-345,1 0,-1 0,1-1,-1 1,1 0,-1 0,1 0,-1 0,1 0,-1 0,1 0,-1 0,1 0,-1 0,1 0,-1 0,1 0,-1 0,1 0,-1 0,1 1,-1-1,0 0,1 0,-1 1,1-1,-1 0,1 0,-1 1,0-1,1 1,-1-1,0 0,1 1,-1-1,0 1,0-1,1 1,-1-1,0 0,0 1,0-1,0 1,0-1,0 1,0-1,1 1,-1-1,-1 1,1-1,0 1,0-1,0 1,0-1,0 1,0 0,24-42,-22 38,113-177,-99 157,-4 2</inkml:trace>
  <inkml:trace contextRef="#ctx0" brushRef="#br0" timeOffset="7953.492">4459 342,'142'-96,"-141"94,0 1,0 0,1 0,-1 0,0 0,0 0,1 0,-1 1,0-1,1 0,-1 1,1-1,-1 1,1-1,-1 1,1 0,-1 0,1 0,-1-1,1 1,-1 1,1-1,0 0,-1 0,1 1,-1-1,1 0,-1 1,0 0,1-1,-1 1,0 0,1 0,-1 0,0-1,0 2,1-1,-1 0,0 0,0 0,0 0,0 1,-1-1,1 0,0 1,-1-1,1 1,5 14,0 0,-1 0,-2 1,1-1,-2 1,0 0,-1-1,0 1,-2 0,0 4,8 106,7-53,-14-74,1 1,-1-1,0 1,0 0,0-1,1 0,-1 1,0-1,1 1,-1-1,0 1,1-1,-1 0,1 1,-1-1,1 0,-1 1,0-1,1 0,-1 1,1-1,-1 0,1 0,0 0,-1 0,1 0,-1 1,1-1,-1 0,1 0,-1 0,1 0,-1-1,1 1,0 0,-1 0,1 0,-1 0,1 0,-1-1,1 1,-1 0,1 0,-1-1,0 1,1 0,-1-1,1 1,-1-1,0 1,1-1,-1 1,0 0,1-1,-1 1,0-1,0 1,1-1,-1 1,0-1,0 0,0 1,0-1,0 1,0-1,0 0,22-42,-20 40,111-209,85-111,-177 277,-19 34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503 685,'28'256,"-29"-30,-11-168,9-50,1 1,-1-1,2 1,-1 0,1 0,1 0,0-1,0 1,0 0,1 0,1 0,1-5,0-1,0 1,1-1,-1 0,1 0,0 0,0 0,0-1,0 0,0 1,1-2,-1 1,1 0,-1-1,1 0,0 0,-1 0,1-1,0 0,0 1,-1-2,1 1,0 0,-1-1,1 0,3-1,5 1,583-4,-566 0,-24-1</inkml:trace>
  <inkml:trace contextRef="#ctx0" brushRef="#br0" timeOffset="412.575">1773 1165,'-23'45,"-97"110,30-51,90-103,0-1,0 1,-1-1,1 1,0-1,0 0,-1 1,1-1,0 1,-1-1,1 0,0 1,-1-1,1 0,0 1,-1-1,1 0,-1 0,1 0,-1 1,1-1,0 0,-1 0,1 0,-1 0,1 0,-1 0,1 0,-1 0,1 0,-1 0,1 0,-1 0,1 0,-1 0,1 0,-1 0,1-1,-1 1,1 0,0 0,-1-1,1 1,-1 0,1 0,0-1,-1 1,1 0,0-1,-1 1,1-1,0 1,0 0,-1-1,1 1,0-1,0 1,0-1,0 1,-1-1,1 1,0-1,0 1,-2-13</inkml:trace>
  <inkml:trace contextRef="#ctx0" brushRef="#br0" timeOffset="799.068">1547 1165,'0'-5,"0"4,5 6,1 7,5 7,5 0,0 1,2-2,-2 0,1 2,2 2,-1 3,0-4,-3 0,-3 2,0-4,-1-5</inkml:trace>
  <inkml:trace contextRef="#ctx0" brushRef="#br0" timeOffset="2077.852">51 8,'-33'162,"28"-138,2-16,0 1,1-1,1 1,-1 0,2 0,-1 0,1 0,0-1,1 1,0 0,0 0,1 1,-1-8,-1-1,0 0,1 0,-1 1,1-1,-1 0,1 0,0 0,0 1,-1-1,1 0,0 0,0 0,0 0,0-1,0 1,0 0,0 0,0-1,1 1,-1 0,0-1,0 1,1-1,-1 0,0 1,1-1,-1 0,0 0,1 0,-1 0,0 0,1 0,-1 0,0 0,1 0,-1-1,0 1,0 0,1-1,-1 0,0 1,0-1,0 1,1-1,-1 0,0 0,0 0,0 0,0-1,50-50,-35 26,-1-1,-2 0,0-1,-2 0,0-1,-1-5,2-2,2 7,-14 29,0 0,0-1,0 1,0-1,1 1,-1 0,0-1,0 1,1 0,-1-1,0 1,0 0,1 0,-1-1,0 1,1 0,-1 0,0-1,1 1,-1 0,1 0,-1 0,0 0,1 0,-1-1,1 1,-1 0,0 0,1 0,-1 0,1 0,-1 0,0 0,1 0,-1 1,1-1,-1 0,0 0,1 0,-1 0,1 1,-1-1,0 0,1 0,-1 0,0 1,1-1,-1 0,0 1,0-1,1 0,-1 1,0-1,0 0,0 1,1-1,-1 0,0 1,0-1,0 1,0-1,0 0,0 1,0-1,0 1,0-1,0 1,0-1,0 0,0 1,10 222,-2-180,-1 2,-3-1,-2 0,-2 34,-1-62,-1 0,-1 1,0-1,-1-1,0 1,-2-1,1 1,-2-1,0-1,-1 0,-1 0,0 0,0-1,-8 8,11-16,0 0,1 0,-2-1,1 1,0-1,-1-1,0 1,0-1,0-1,0 1,0-1,-6 1,11-2,0-1,0 1,-1-1,1 0,0 0,0 0,-1 0,1 0,0 0,0-1,-1 1,1-1,0 1,0-1,0 0,-1 0,1 0,0 0,0 0,1 0,-1-1,0 1,0-1,0 1,1-1,-1 0,1 1,0-1,-1 0,1 0,0 0,0 0,0 0,0 0,1-1,-1 1,0 0,1 0,0-1,-1 1,1 0,0-2,1-7,1 1,0-1,0 0,1 1,1-1,0 1,0 0,1 0,0 0,1 1,0 0,0 0,1 0,1 0,8-15,74-90,-67 90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9:2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59,'-5'19,"-1"16,4 2,4 0,0-2,1-2,-5-2,-3-2,0 0,1-1,-4 0,-1 0,-3-5,5-11,4-12,2-7</inkml:trace>
  <inkml:trace contextRef="#ctx0" brushRef="#br0" timeOffset="350.094">35 30,'5'0,"10"0,9 0,4 0,3 0,0 0,-5-5,-1-1,-2 0,2 1,0 2,1 0,1 2,-4 1</inkml:trace>
  <inkml:trace contextRef="#ctx0" brushRef="#br0" timeOffset="622.091">91 256,'15'0,"13"0,8 0,2 0,-1 0,-6 0</inkml:trace>
  <inkml:trace contextRef="#ctx0" brushRef="#br0" timeOffset="1055.223">260 510,'0'19,"0"11,0 6,0 1,-5-6,-1-8</inkml:trace>
  <inkml:trace contextRef="#ctx0" brushRef="#br0" timeOffset="1367.572">289 426,'19'0,"16"0,7 0,1 0,-7 0</inkml:trace>
  <inkml:trace contextRef="#ctx0" brushRef="#br0" timeOffset="1671.11">289 566,'19'0,"11"0,6 0,1 0,-6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58:58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364 130,'0'316,"9"-249,-2 58,-47 119,39-259,7-3</inkml:trace>
  <inkml:trace contextRef="#ctx0" brushRef="#br0" timeOffset="2312.446">335 130,'45'-37,"-32"32,1 0,0 1,0 1,1 0,-1 1,0 0,1 1,-1 1,5 1,73-9,-20-2,0 4,0 2,1 4,0 3,46-2,-80 0,108-13,25-4,-80 13,-6-12,-85 16,0-1,0 1,0 0,-1-1,1 1,0 0,0 0,0 0,0 0,-1 0,1 0,-1 0,1 0,0 0,-1 0,0 0,1 0,-1 0,0 1,1-1,-1 0,0 0,0 0,0 1,0-1,0 0,0 0,-1 0,1 0,0 1,0-1,-1 0,1 0,-1 0,1 0,-1 1,-1 6,-9 246,-13-113,-8 29,31 25,-1-192,0 0,0 0,0 0,0 0,-1 0,0 0,1-1,-1 1,0-1,0 0,0 0,-1 0,1 0,0-1,-1 1,1-1,-1 0,1 0,-1 0,0 0,1-1,-1 0,0 0,0 0,1 0,-1 0,0 0,1-1,-1 0,0 0,1 0,-1 0,1-1,-1 0,-19 0,-434-2,371 15,74-8,0 0,-1-1,1-1,-1 0,0 0,1-1,-1-1,1 0,-4-2,-25-4,0 1,-1 2,1 2,-29 3,40-6,24-1</inkml:trace>
  <inkml:trace contextRef="#ctx0" brushRef="#br0" timeOffset="4880.38">504 1033,'0'425,"-28"-171,28-236,0-29</inkml:trace>
  <inkml:trace contextRef="#ctx0" brushRef="#br0" timeOffset="5550.359">561 1033,'-198'89,"165"-62,33-26,0-1,0 1,-1 0,1 0,0-1,0 1,0 0,0 0,0 0,0-1,0 1,1 0,-1 0,0-1,0 1,1 0,-1-1,0 1,1 0,-1 0,0-1,1 1,-1-1,1 1,-1 0,1-1,-1 1,1-1,0 1,-1-1,1 0,0 1,-1-1,1 0,0 1,-1-1,1 0,0 0,0 0,0 1,-1-1,1 0,0 0,0 0,-1 0,1 0,0-1,0 1,149 15,41 11,-190-25,0-1,-1 1,1-1,0 0,0 1,0-1,-1 0,1 0,0 0,0 0,0 1,0-1,0 0,0 0,-1 0,1-1,0 1,0 0,0 0,0 0,-1-1,1 1,0 0,0-1,0 1,-1-1,1 1,0-1,-1 1,1-1,0 0,-1 1,1-1,-1 1,1-1,-1 0,1 0,-1 1,1-1,-1 0,0 0,1 0,-1 0,0 1,0-1,0 0,0 0,0 0,0 0,0 0,0 1,0-1,0 0,0 0,-1-1,-20-49,17 42,-58-136,54 129</inkml:trace>
  <inkml:trace contextRef="#ctx0" brushRef="#br0" timeOffset="6283.12">166 1936,'-14'28,"-10"30,-1 9,4-2,6-7,0-14,3-9,3-6,4-3,-3-6,0-1,2-10,2-10,6-10,3-8,0-1</inkml:trace>
  <inkml:trace contextRef="#ctx0" brushRef="#br0" timeOffset="6733.119">110 1851,'2'34,"2"-1,1 0,2-1,1 1,2-1,1-1,7 15,-6-14,2-1,1 0,1-2,1 1,6 5,-22-34,0 1,0 0,0-1,0 1,0-1,1 1,-1-1,0 0,1 0,-1 1,0-1,1 0,0 0,-1 0,1-1,0 1,-1 0,1-1,0 1,0-1,0 1,-1-1,1 0,0 0,0 0,0 0,0 0,0 0,-1 0,1-1,0 1,0-1,0 1,-1-1,1 0,0 1,-1-1,1 0,-1 0,1 0,-1-1,1 1,-1 0,0 0,1-1,-1 1,0-1,0 1,0-1,0 1,0-1,-1 0,1 0,0 0,9-22,0 0,-2 0,-1-1,-1 0,-1 0,0-15,3-4,13-86,-15 112</inkml:trace>
  <inkml:trace contextRef="#ctx0" brushRef="#br0" timeOffset="18001.247">1295 948,'17'73,"-9"-5,-3 0,-3 0,-4 49,-1-1,3 13,-2-128,1-1,0 1,-1-1,1 0,-1 1,1-1,0 0,-1 0,1 0,-1 0,1 0,0 0,-1-1,1 1,-1 0,1-1,0 1,-1-1,1 1,0-1,-1 0,1 0,0 1,0-1,0 0,0 0,0 0,0 0,0 0,0 0,0-1,0 1,1 0,-1-1,1 2,-141-120,140 119,-1 0,1 1,0-1,0 0,-1 1,1-1,0 0,0 0,0 0,0 0,0 0,0-1,0 1,0 0,1 0,-1 0,0-1,1 1,-1 0,1-1,-1 1,1-1,0 1,0-1,-1 1,1 0,0-1,0 1,0-1,1 1,-1-1,0 1,1-1,-1 1,0 0,1-1,0 1,-1 0,1-1,0 1,-1 0,1 0,0 0,0 0,0 0,0 0,0 0,1 0,-1 0,0 0,0 0,0 1,1-1,0 0,11-4,0 1,0 0,0 1,1 0,-1 1,1 1,-1 0,1 1,0 0,-1 1,5 1,59 0,2-16,-67 11,0 0,1 0,-1 1,1 1,0 0,-1 1,1 0,0 1,0 0,2 1,-14-2,0 1,-1-1,1 0,0 0,0 0,-1 0,1 1,0-1,-1 0,1 1,0-1,-1 1,1-1,0 0,-1 1,1 0,-1-1,1 1,-1-1,1 1,-1 0,1-1,-1 1,1 0,-1-1,0 1,0 0,1-1,-1 1,0 0,0 0,0 0,0-1,0 1,0 0,0 0,0-1,0 1,0 0,0 0,0 0,-1-1,1 1,0 0,-1-1,1 1,0 0,-1-1,1 1,-1 0,1-1,-1 1,1-1,-1 1,0-1,1 1,-1-1,0 1,-42 34,38-31,-221 147,222-147,6-3</inkml:trace>
  <inkml:trace contextRef="#ctx0" brushRef="#br0" timeOffset="19192.313">1041 2190,'17'-73,"60"-93,-51 120,-22 36,2 0,-1 0,1 1,1 0,0 0,0 0,1 1,0 0,0 1,0 0,5-3,-12 10,1-1,-1 1,0 0,1-1,-1 1,0 0,1 0,-1 0,0 0,1 0,-1 0,0 0,1 0,-1 1,0-1,1 0,-1 1,0-1,0 1,1 0,-1-1,0 1,0 0,0 0,0 0,0 0,0 0,0 0,0 0,0 0,0 0,-1 0,1 0,0 0,-1 1,1-1,-1 0,1 0,-1 1,0-1,0 0,1 1,-1-1,0 2,6 66,-5-66,0 139,-1-141,0 0,0 0,0-1,1 1,-1 0,0-1,0 1,0 0,0 0,1-1,-1 1,0 0,1-1,-1 1,0-1,1 1,-1-1,1 1,-1 0,1-1,-1 1,1-1,-1 0,1 1,0-1,-1 1,1-1,0 0,-1 0,1 1,0-1,-1 0,1 0,0 0,-1 0,1 0,0 0,0 0,-1 0,1 0,0 0,-1 0,1 0,0 0,-1-1,1 1,0 0,-1 0,1-1,0 1,-1-1,1 1,-1 0,1-1,-1 1,1-1,-1 0,1 0,33-39,-26 29,148-186,-117 154,-27 73,-21 183,9-197,1-3</inkml:trace>
  <inkml:trace contextRef="#ctx0" brushRef="#br0" timeOffset="20207.143">1972 1738,'-12'3,"1"0,0 0,-1 1,2 1,-1 0,0 0,1 1,0 1,0 0,1 0,0 0,0 1,0 1,1 0,1 0,-1 0,2 1,-1 0,-2 7,7-12,-25 77,26-79,1-1,-1 1,1-1,-1 1,1-1,0 1,0 0,0-1,1 1,-1-1,0 1,1-1,0 1,0-1,-1 0,2 1,-1-1,0 0,0 0,1 1,-1-1,1 0,-1 0,1-1,0 1,0 0,0-1,0 1,0-1,0 1,1-1,5 0,-1-1,1-1,0 0,-1 0,1 0,-1-1,1 0,-1-1,0 1,0-1,0-1,0 1,0-1,-1-1,0 1,0-1,0 0,0 0,-1-1,0 1,0-1,0-1,-1 1,2-4,73-124,-79 134,0 1,0 0,1-1,-1 1,0 0,0-1,1 1,-1-1,0 1,0-1,1 1,-1-1,1 1,-1-1,1 1,-1-1,0 1,1-1,-1 0,1 1,0-1,-1 0,1 1,-1-1,1 0,-1 0,1 0,0 1,-1-1,1 0,0 0,-1 0,1 0,0 0,-1 0,1 0,-1 0,1 0,0-1,-1 1,1 0,-1 0,1-1,0 1,-1 0,1-1,-1 1,1 0,-1-1,1 1,-1-1,1 1,-1 0,0-1,1 1,-1-1,0 0,1 1,-1-1,0 1,0-1,1 0,-1 1,0-1,0 0,5 56,-5-53,-3 460,2-441,-1 1,-1 0,-1-1,-1 1,-1-1,0 0,-2-1,-1 0,0 0,-1-1,-4 5,13-22,1 0,-1 0,0 0,0 0,1 0,-2 0,1 0,0 0,0 0,0 0,-1-1,1 1,-1-1,0 1,1-1,-1 1,0-1,0 0,0 0,0 0,0 0,0 0,0 0,0-1,0 1,0-1,0 1,0-1,-1 0,1 0,0 0,0 0,-1 0,1 0,0-1,0 1,0-1,0 1,0-1,0 0,0 0,0 0,0 0,0 0,0-1,0 1,-1-2,0-11,1 1,1-1,0 0,1-1,1 1,0 0,0 1,2-1,-1 0,2 0,0 1,1 0,0 0,1 0,0 0,1 1,0 0,1 1,1-1,5-5,-14 17,7-11,0 0,1 0,0 1,0 1,1-1,1 1,-1 1,1 0,1 0,1-1,5 3</inkml:trace>
  <inkml:trace contextRef="#ctx0" brushRef="#br0" timeOffset="23723.581">3129 807,'-735'0,"565"-27,145 26,0 0,0 2,0 1,1 2,-1 0,-6 3,-48 17,78-21,0 0,1 0,0 0,0 0,0 0,0 0,0 0,1 0,-1 0,1 0,0 0,0 0,0 0,0 0,1 0,-1-1,1 1,0-1,-1 1,1-1,0 1,3 5,61 111,-4 17,-62-135,1-1,-1 1,1-1,0 1,-1 0,1-1,0 1,-1-1,1 1,0-1,0 0,0 1,-1-1,1 0,0 0,0 1,0-1,0 0,-1 0,1 0,0 0,0 0,0 0,0 0,0 0,0-1,-1 1,1 0,0 0,0-1,0 1,-1-1,1 1,0 0,0-1,-1 1,1-1,0 0,-1 1,1-1,-1 0,1 1,-1-1,1 0,-1 1,1-2,25-39,-24 36,73-200,-59 159,-9 28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1,'0'732,"28"-512,7-318,-21 70,2 1,0 0,2 1,1 1,20-20,-38 42,1-1,0 1,0 0,0 0,0 0,1 1,-1-1,1 0,-1 1,1 0,0 0,0 0,0 0,0 0,1 0,-1 1,0 0,1-1,-1 1,1 0,-1 1,1-1,0 1,-1-1,1 1,-1 0,1 1,0-1,-1 1,1-1,-1 1,1 0,-1 0,1 1,-1-1,0 1,1-1,-1 1,0 0,0 0,2 3,1 6,-1 1,-1 0,0 0,0 1,-2-1,1 1,-1 0,-1-1,0 1,-1 0,-1 0,0 0,-2 12,1 15,5 44,3-60</inkml:trace>
  <inkml:trace contextRef="#ctx0" brushRef="#br0" timeOffset="996.34">621 932,'21'-8,"-2"-1,1-1,-1 0,-1-1,0-1,-1-1,0-1,-1 0,0-1,-1-1,-1 0,-1-1,6-8,-17 22,0 0,1-1,-1 1,0-1,-1 1,1-1,0 0,-1 1,0-1,0 0,0 0,-1 0,1 0,-1 0,0 0,0 0,0 0,0 0,-1 0,0 0,0 0,0 1,0-1,0 0,-1 0,0 1,0-1,0 1,0 0,0-1,-1 1,1 0,-1 0,0 0,0 1,0-1,0 1,-1 0,1 0,0 0,-1 0,-3-1,-1 3,-1 1,1 1,-1-1,1 1,0 1,0-1,0 1,0 1,0 0,1 0,-1 0,1 1,0 0,1 0,-1 1,1 0,0 0,0 0,1 1,0 0,0 0,-2 6,1-8,1 0,0 0,0 0,0 1,1 0,0 0,0 0,0 1,1-1,0 1,1 0,-1-1,1 1,0 1,1-1,0 0,0 0,0 0,1 1,0-1,1 0,-1 1,2-1,-1 0,1 0,0 0,0 0,1 0,-1 0,2-1,-1 1,4 3,6-1,0 0,1-1,0 0,0-2,1 1,0-2,0 0,0-1,1 0,0-1,-1-1,1 0,0-1,0-1,0-1,0 0,0-1,0-1,-1 0,1-1,11-5,-7 1,0 0,-1-2,0 0,-1-1,0-1,-1-1,0 0,-1-1,-1-1,0-1,-1 0,0-1,-2 0,0-1,-1 0,0-1,-2 0,0-1,-2 0,0 0,-1-1,-1 1,0-4,0-49,-5 72,0 0,0-1,0 1,-1-1,1 1,0 0,-1-1,1 1,-1 0,0 0,1-1,-1 1,0 0,0 0,0 0,1 0,-1 0,0 0,0 0,-1 0,1 0,0 1,0-1,0 0,0 1,-1-1,1 1,0-1,-1 1,1 0,0-1,-1 1,1 0,-1 0,1 0,0 0,-1 0,1 0,0 1,-1-1,1 0,0 1,-1-1,1 1,0-1,0 1,-1-1,1 1,0 0,-7 3,1-1,0 1,0 1,0-1,1 1,0 0,0 1,0-1,0 1,1 1,0-1,0 1,1-1,0 1,0 1,0-1,1 0,0 1,-1 6,4-11,1 0,-1 0,1 0,-1 0,1 0,0 0,0-1,1 1,-1 0,0-1,1 1,0-1,0 1,-1-1,1 0,0 0,1 0,-1 0,0 0,1 0,-1-1,1 1,-1-1,1 0,0 0,-1 0,3 1,82 20,-53-20,-30-3,-1 0,1 0,-1 1,1 0,0-1,-1 1,1 0,-1 1,1-1,-1 1,1 0,-1-1,1 1,-1 1,1-1,-1 0,0 1,0 0,0 0,0 0,0 0,0 0,0 1,-1-1,1 1,-1 0,0-1,0 1,0 0,0 0,0 1,-1-1,1 0,-1 0,1 3,-9 50,6-53,-1 0,1 0,-1 0,1 0,0 1,0-1,0 0,1 1,-1-1,1 0,0 1,0-1,0 0,0 1,1-1,-1 1,1-1,0 0,0 0,0 1,0-1,1 0,-1 0,1 0,0 0,0-1,0 1,0 0,0-1,1 1,-1-1,1 0,0 0,-1 0,1 0,0 0,0-1,2 1,15 2,1-2,0 0,0-1,0-1,0-2,20-2,-27 0,0 0,-1 0,1-1,-1-1,-1 0,1-1,-1-1,0 0,-1 0,1-1,-2 0,1-1,-2-1,1 1,-1-1,-1-1,0 0,-1 0,0-1,0 1,-2-1,1-1,-2 1,0-1,-1 0,0 0,-1 0,0 0,-1 0,-1-1,0-5,0 17,1 1,-1-1,0 1,0-1,0 1,0-1,0 0,0 1,-1-1,1 1,-1 0,0-1,1 1,-1-1,0 1,-1 0,1 0,0-1,-1 1,1 0,-1 0,1 1,-1-1,0 0,0 0,0 1,0-1,0 1,0 0,-1-1,1 1,0 0,-1 0,1 1,0-1,-1 0,1 1,-1 0,1-1,-1 1,1 0,-1 0,0 1,1-1,-1 0,1 1,-1 0,-10 9,1 1,0 1,1 0,0 0,1 1,0 0,1 1,1 0,0 1,1-1,0 2,-1 6,4-15,1-1,0 1,0 0,0 0,1 0,0 0,0 0,1 1,0-1,0 1,0-1,1 0,1 1,-1-1,1 1,0-1,1 0,0 1,0-1,0 0,1 0,0 0,1-1,-1 1,1-1,0 0,1 0,0 0,0-1,0 1,0-1,1 0,12 3,1-1,0-1,0 0,0-2,0 0,1-1,-1-1,1-1,0 0,0-2,13-2,-4 3,-4-1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30,'2'1,"0"0,0 1,0-1,0 1,-1-1,1 1,0 0,-1 0,0-1,1 1,-1 0,0 1,0-1,0 0,0 0,-1 0,1 0,-1 1,1-1,-1 0,0 1,1-1,-1 0,-1 1,1 0,0 0,3 280,-32-55,-17-61,24-131,24-44</inkml:trace>
  <inkml:trace contextRef="#ctx0" brushRef="#br0" timeOffset="461.953">98 1,'5'0,"6"0,6 0,5 0,4 0,2 0,1 0,0 0,1 0,-1 0,0 0,0 0,-1 0,1 0,-6 5,-1 1,-10 0,-6-1</inkml:trace>
  <inkml:trace contextRef="#ctx0" brushRef="#br0" timeOffset="767.444">69 311,'29'0,"14"0,5 0,-1 0,-4 0,-9 0</inkml:trace>
  <inkml:trace contextRef="#ctx0" brushRef="#br0" timeOffset="1162.441">380 594,'-5'33,"-1"22,0 5,1-2,2-7,1-7,0-10</inkml:trace>
  <inkml:trace contextRef="#ctx0" brushRef="#br0" timeOffset="1498.14">352 622,'19'0,"12"0,4 0,2 0,-1 0,-2 0,-1 0,-3 0,-5 0</inkml:trace>
  <inkml:trace contextRef="#ctx0" brushRef="#br0" timeOffset="1746.758">380 791,'19'0,"11"0,6 0,1 0,-6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0 166,'18'-7,"0"2,1 0,-1 1,1 1,0 0,0 2,0 0,10 2,-13-2,186 2,-178-5,-29-10,-175-91,169 96,5 3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0,4-1,2-2,1-1,0-1,0 0,0-1,-1 0,-1-1,-4-4,-2-1,-5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0,'10'10,"17"3,9-1,3-2,0-3,-2-3,-3-2,-2-1,-6-1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0,'-14'29,"-10"34,-1 15,-1-1,4-4,6-9,1-6,3-8,3-8,-1-6,1-5,2-2,-3-2,0 0,3-5</inkml:trace>
  <inkml:trace contextRef="#ctx0" brushRef="#br0" timeOffset="483.567">161 85,'2'0,"0"0,1 0,-1 1,0-1,0 1,1-1,-1 1,0 0,0 0,0 0,0 0,0 0,0 0,0 1,0-1,-1 1,1-1,0 1,-1 0,1 0,-1 0,0-1,1 1,-1 0,0 1,0-1,-1 0,1 0,0 0,-1 1,1-1,-1 0,7 86,-7-54,22 110,-21-128,1-1,1 1,0-1,1 0,0 0,1 0,1-1,0 1,1-1,1-1,0 1,2 0,-9-12,0-1,1 1,-1-1,1 0,-1 1,1-1,-1 0,1 0,0 0,0 0,-1 0,1-1,0 1,0 0,0-1,0 1,0-1,0 0,0 0,0 0,0 0,0 0,0 0,0 0,0-1,0 1,0-1,0 1,-1-1,1 0,0 0,0 0,0 0,-1 0,1 0,-1 0,1 0,-1-1,1 1,-1-1,0 1,1-1,48-74,34-208,-61 139,-13 90,-6 31</inkml:trace>
  <inkml:trace contextRef="#ctx0" brushRef="#br0" timeOffset="1369.107">725 311,'-18'90,"3"-26,-4 0,-2-1,-3-1,-13 20,6-8,27-63</inkml:trace>
  <inkml:trace contextRef="#ctx0" brushRef="#br0" timeOffset="1885.141">612 678,'3'1,"1"0,0-1,-1 1,1-1,0 0,0 0,-1 0,1 0,0-1,-1 1,1-1,0 0,-1 0,1 0,-1-1,0 1,1-1,-1 0,0 0,0 0,0 0,2-2,14-11,1-1,-2 0,0-1,-1-1,-1-1,0 0,-2-1,0-1,-1 0,-1-1,-1-1,-2 1,0-1,3-15,-14 33,-10 26,5-2,1 0,1 0,0 1,2 0,0 0,1 0,1 0,1 2,-3 28,-21 119,22-145</inkml:trace>
  <inkml:trace contextRef="#ctx0" brushRef="#br0" timeOffset="2169.804">1035 565,'-9'33,"-4"21,1 7,-3-8,2-8,3-12</inkml:trace>
  <inkml:trace contextRef="#ctx0" brushRef="#br0" timeOffset="2590.167">1176 621,'-24'15,"-8"9,2 5,10-2,9-1,11-4,10-7,4-1,4 3,-1-3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0,'30'42,"-1"2,-2 0,-2 2,-2 1,-2 1,9 34,-25-65,-1 0,0 0,-1 1,-1-1,-1 1,-1 0,0-1,-1 1,-1 0,-1-1,0 0,-1 1,-1-1,-3 7,-1-2,2-2,0 0,-1-1,-1 0,-1 0,0-1,-2 0,0-1,-1 0,0-1,-2-1,-9 8,1-5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1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1,'-25'29,"2"1,1 2,2 0,1 1,1 1,2 1,2 0,1 1,1 1,-5 34,-12 176,28-231,0 0,1-1,1 1,0 0,2-1,-1 1,2-1,0 0,0 0,2 0,0 0,1-1,0 0,1-1,5 8,30-2,-29-21</inkml:trace>
  <inkml:trace contextRef="#ctx0" brushRef="#br0" timeOffset="331.805">314 565,'5'5,"11"1,7 0,6-1,1-2,2-1,-1-1,0 0,-1-1,-6 0</inkml:trace>
  <inkml:trace contextRef="#ctx0" brushRef="#br0" timeOffset="766.853">765 480,'-97'285,"95"-281,1 0,0 0,0 0,0 0,0 0,0 0,1 0,0 0,0 1,0-1,0 0,1 0,-1 0,1 1,0-1,0 0,1 0,-1-1,1 1,0 0,0 0,0-1,1 1,-1-1,1 0,0 1,0-1,0-1,0 1,0 0,1-1,-1 0,1 1,-1-1,1-1,0 1,0 0,0-1,0 0,0 0,0 0,1-1,-1 1,0-1,2 0,3-1,-1 1,0-2,1 1,-1-1,0 0,0-1,0 0,0 0,-1-1,1 0,-1 0,0-1,0 0,-1 0,1-1,-1 1,3-5,-1-6</inkml:trace>
  <inkml:trace contextRef="#ctx0" brushRef="#br0" timeOffset="1195.961">625 198,'9'-10,"9"-2,0-6,3 2,-3-2,-4 7,0 6,-2 8,2 8,-2 8,2 0,-1 1,-4 3,3-2,-2-1,-1-4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3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589 395,'-167'-51,"144"51,1 0,-1 2,0 0,1 2,-1 0,1 1,1 2,-1 0,1 1,0 1,-2 3,4-4,16-8,-1 0,1 1,0 0,0 0,0 0,0 0,0 1,0-1,0 1,0-1,1 1,-1 0,0 0,1 0,0 1,-1-1,1 0,0 1,0 0,1-1,-1 1,0 0,1 0,0 0,0 0,0 0,0 0,0 1,0-1,1 0,-1 0,1 0,0 1,0-1,1 0,-1 1,1-1,-1 0,1 0,0 0,0 0,0 0,1 0,-1 0,1 0,-1 0,1 0,0-1,0 1,0-1,1 0,2 3,6 2,2 0,-1-1,1-1,0 0,0 0,1-1,-1-1,1 0,0-1,-1-1,2 0,7 2,-21-3,0 0,0 0,0 0,1 1,-1-1,0 0,0 0,0 1,0-1,0 1,0-1,0 1,1 0,-2-1,1 1,0 0,0-1,0 1,0 0,0 0,-1 0,1 0,0 0,-1 0,1 0,-1 0,1 0,-1 0,1 1,-1-1,0 0,0 0,1 0,-1 0,0 1,0-1,0 0,0 0,0 0,-1 0,1 1,0-1,-1 0,1 0,0 0,-1 0,1 0,-1 0,0 0,1 0,-1 0,0 0,0 1,-42 53,-19-2,38-33,0 0,1 2,1 0,1 2,1 0,2 2,-1 1,17-24,-1 1,1 0,0 0,0 0,0 0,1 1,-1-1,1 0,0 1,0-1,1 1,-1-1,1 1,0-1,0 1,0-1,1 1,0-1,0 0,0 1,0-1,1 0,-1 1,1-1,0 0,1 0,-1-1,1 1,-1 0,1-1,0 1,0-1,1 0,-1 0,1-1,-1 1,1 0,0-1,0 0,0 0,0 0,0-1,1 1,5 1,1 0,0 0,0-1,-1-1,1 1,0-2,0 0,0 0,0-1,0 0,0-1,0 0,0-1,-1 0,1 0,-1-1,0-1,0 0,0 0,-1-1,0 0,0-1,-1 0,4-3,34-68,-38 54</inkml:trace>
  <inkml:trace contextRef="#ctx0" brushRef="#br0" timeOffset="430.163">419 1,'-4'2,"0"1,0-1,0 1,1 1,-1-1,1 0,0 1,0 0,0 0,0 0,0 0,1 0,0 0,0 1,0-1,1 1,-1-1,1 1,0 0,0-1,1 1,-1 0,1 0,0 0,1 1,-13 329,-33 100,-7-55,48-337,3-20,-1 0,-1 0,-1-1,-1 0,-1 1,-5 10,-7 48,22-65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54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2 435,'-1'-18,"1"-1,1 1,0 0,2-1,0 1,1 0,1 0,1 1,0-1,1 1,1 1,1-1,5-7,-5 10,1 1,0 1,1-1,0 2,0-1,1 2,1 0,0 0,0 1,1 0,1 1,-12 7,0 0,0 0,0 0,0 0,0 1,0-1,0 1,1 0,-1-1,0 2,0-1,0 0,1 1,-1-1,0 1,0 0,0 0,0 0,0 0,0 1,0-1,-1 1,1 0,-1 0,1 0,-1 0,1 0,-1 0,0 1,0-1,0 1,0 0,-1-1,1 1,-1 0,1 0,-1 0,0 0,0 0,-1 0,1 0,-1 0,1 1,-1-1,0 0,0 3,-2 223,3-230,-1 0,1 1,-1-1,1 0,-1 1,1-1,0 1,-1-1,1 1,0-1,-1 1,1-1,0 1,0 0,0-1,-1 1,1 0,0 0,0 0,0 0,0-1,-1 1,1 0,0 0,0 1,0-1,0 0,0 0,-1 0,1 0,0 1,0-1,0 0,-1 1,1-1,0 1,0-1,-1 1,1-1,0 1,-1 0,1-1,-1 1,1-1,-1 1,1 0,-1 0,1-1,-1 1,0 0,0 0,1 0,-1-1,0 1,0 0,0 0,0 0,1 0,-1 0,-1-1,1 1,0 0,0 0,0 0,0 0,-1-1,1 1,0 0,-1 0,94-103,-49 46,149-134,-193 189,1-1,-1 1,1 0,0-1,0 1,0 0,0 0,0 0,0 0,0 0,0 0,0 0,0 0,1 1,-1-1,0 0,0 1,1-1,-1 1,1-1,-1 1,0-1,1 1,-1 0,1 0,-1 0,1 0,-1 0,1 0,-1 0,0 1,1-1,-1 0,1 1,-1-1,0 1,1-1,-1 1,0 0,1 0,-1-1,0 1,0 0,0 0,0 0,0 0,0 1,0-1,0 9,0-1,0 1,-2 0,1-1,-1 1,0-1,-1 1,0-1,-1 0,-2 8,-1 5,-8 21,10-34,1 0,0 0,0 0,1 0,0 1,1-1,0 1,0-1,1 1,0 0,0-1,2 6,8 2,2-5</inkml:trace>
  <inkml:trace contextRef="#ctx0" brushRef="#br0" timeOffset="748.989">1300 68,'-10'-4,"0"1,0 0,0 0,0 1,0 0,0 1,-1 0,1 1,-1 0,1 0,0 1,-1 0,1 1,0 1,0-1,0 1,0 1,1 0,-1 0,1 1,0 0,0 1,1 0,0 0,0 1,0 0,1 1,-5 5,6-6,1 0,0 0,0 1,0-1,1 1,0 0,1 1,0-1,0 1,0-1,1 1,1 0,0 0,0 0,0 0,1 0,1 0,-1 0,1 0,1-1,0 1,0 0,4 8,-4-14,0 0,1 0,0 0,-1-1,1 1,0 0,1-1,-1 0,0 0,1 0,-1 0,1 0,-1-1,1 0,0 1,0-1,-1-1,1 1,0-1,0 1,0-1,0 0,0 0,0-1,0 1,0-1,2-1,100-43,-30-9,-3-4,62-64,-73 65,-61 57,-1-1,0 1,1-1,-1 1,0-1,1 1,-1-1,1 1,-1 0,1-1,-1 1,1 0,-1-1,1 1,-1 0,1 0,-1 0,1 0,-1-1,1 1,0 0,-1 0,1 0,-1 0,1 0,0 0,-1 0,1 0,-1 1,1-1,-1 0,1 0,-1 0,1 1,0-1,-1 0,1 0,-1 1,0-1,1 1,-1-1,1 0,-1 1,1-1,-1 1,0-1,1 1,-1-1,0 1,0-1,1 1,-1-1,0 1,0-1,0 1,0 0,0-1,0 1,0-1,0 1,0 0,0-1,0 1,0-1,0 1,0 0,0 51,-1-42,-2 535,2-514,-1 0,-1 0,-1 0,-2-1,-1 1,-2-2,0 1,-7 10,10-28,0-1,-1 0,0 0,0 0,-1-1,-1 0,0-1,0 0,-1 0,0-1,-1 0,1-1,-1 0,-1-1,1 0,-2-1,11-4,0 0,-1 0,1 0,-1-1,0 1,1-1,-1 1,1-1,-1 0,0 0,1 0,-1-1,1 1,-1-1,0 1,1-1,-1 0,1 0,0 0,-1 0,1 0,0-1,-1 1,1-1,0 1,0-1,0 0,1 0,-1 0,0 0,1 0,-1 0,1 0,0 0,-1-1,1 1,0-1,0 1,1-1,-1 0,-16-106,16 91,2 0,0 0,1 0,1 0,0 1,2-1,0 1,1 0,0 0,2 1,0 0,0 0,2 1,0 0,0 0,2 1,0 1,0 0,1 1,8-6,-2 4,1 0,1 1,0 1,1 1,0 1,1 1,0 1,0 1,1 1,0 1,0 1,0 1,17 0,-17 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0:5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217 218,'-5'42,"-2"-1,-1 1,-2-2,-15 40,-4 20,-76 264,86-319,10-33</inkml:trace>
  <inkml:trace contextRef="#ctx0" brushRef="#br0" timeOffset="610.538">217 189,'2'2,"1"-1,-1 1,1 0,-1 0,0-1,0 2,0-1,0 0,0 0,0 1,0-1,-1 1,1-1,-1 1,0 0,0 0,0-1,0 1,0 0,-1 0,1 1,56 207,-44-152,2 0,3-1,18 38,50 65,-85-160,0 0,0 0,-1 1,1-1,0 0,0 0,0 0,0 0,0 0,1 0,-1 0,0 0,0 0,1 0,-1-1,0 1,1-1,-1 1,1-1,-1 1,0-1,1 0,-1 0,1 0,-1 0,1 0,-1 0,1 0,-1 0,1 0,-1-1,1 1,-1-1,1 1,-1-1,0 1,1-1,-1 0,0 0,0 0,1 1,-1-1,0-1,0 1,0 0,0 0,0 0,-1 0,1-1,0 1,0 0,-1-1,1 1,-1 0,1-1,-1 1,0-1,1 1,-1-1,0-1,41-204,-16 24,3-7,2-27,-17 156,-14 48</inkml:trace>
  <inkml:trace contextRef="#ctx0" brushRef="#br0" timeOffset="1212.7">894 388,'5'0,"6"0,6 0,5 0,4 0,2 0,1 0,0 0,1 0,-1 0,0 0,0 0,-6-5,-1-2,0 1,1 1,2 1,-4 2</inkml:trace>
  <inkml:trace contextRef="#ctx0" brushRef="#br0" timeOffset="1479.559">978 556,'15'5,"9"2,5-1,3-1,1-2,-1 0,-1-2,0-1,-2-5,0-1,-1-1,1 2,-1 1,-5 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42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0 587,'10'10,"1"-1,0 0,1-1,-1 0,2-1,-1 0,1-1,0 0,0-1,0 0,1-1,0-1,0 0,0-1,0 0,0-1,0-1,0 0,0-1,0-1,0 0,0-1,0 0,5-3,11-10,0-1,-1-2,-1-1,0-1,-2-2,-1 0,-1-2,0 0,-2-2,13-21,22-31,-3-3,41-84,-91 158,-2 3,0 1,0-1,0 1,1-1,0 1,0 0,0 0,0 0,0 1,1-1,0 1,0-1,0 1,0 1,0-1,5-2,-7 6,0-1,0 1,0 0,0 0,0 0,0 0,0 0,0 0,0 0,-1 1,1-1,0 1,-1-1,1 1,-1 0,0 0,1-1,-1 1,0 0,0 0,0 0,0 0,-1 0,1 1,-1-1,1 0,-1 0,1 1,1 3,11 42,-2 2,-2 0,-2 0,-2 0,-2 1,-3-1,-3 21,3-55,1-1,-1 1,-1-1,0 0,-1 0,-1 0,0 0,-1-1,-1 1,0-1,-1 0,0 0,-1-1,-1 1,0-2,-1 1,0-1,-1-1,0 1,-1-2,0 1,-1-2,-2 2,3-4,0 0,-1-1,-1 0,1-1,-1 0,1-1,-1 0,-1-1,1-1,0 0,-1-1,1 0,-1-1,1-1,-1 0,1 0,0-2,0 1,0-2,0 0,0 0,1-2,-1 1,1-1,1-1,-1 0,-6-6,0-7</inkml:trace>
  <inkml:trace contextRef="#ctx0" brushRef="#br0" timeOffset="449.717">1384 220,'-21'32,"0"0,0 1,2 1,2 0,1 2,2 0,-1 8,12-35,2-1,-1 1,2 0,-1 0,1 0,0-1,1 1,0 0,0 0,1 0,0-1,0 1,1-1,1 0,-1 1,1-2,0 1,1 0,0-1,0 0,1 0,0 0,0-1,0 0,1 0,0 0,0-1,1 0,-1-1,1 1,0-1,0-1,0 0,1 0,-1 0,1-1,8 1,-7-2,0 0,0 0,0-1,-1 0,1-1,0 0,0 0,0-1,-1 0,1-1,-1 0,0-1,1 0,-2 0,1-1,0 0,-1 0,0-1,0 0,-1-1,0 1,0-2,0 1,-1-1,0 0,-1 0,4-5,-1 2,-1 0,0-1,0 0,-1 0,0 0,-1 0,-1-1,0 0,0 0,-2 0,1 0,-2-1,0 1,0-1,-1 1,-1-1,0 1,-1 0,-1-1,0 1,0 0,-2 0,1 1,-2-1,1 1,-2 0,-4-7,4 11,0 0,-1 0,0 0,0 1,0 1,-1-1,0 1,0 1,-1-1,0 2,-6-3,-10-2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4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311 481,'8'-18,"-21"37,0 1,-5 11,0 0,3 2,0 0,2 0,-3 18,-12 28,-30 82,-36 161,88-300,2 1,0-1,2 1,1 0,0 0,3 23,-2-41,1 0,0 1,-1-1,2 0,-1 0,0 1,1-1,0 0,1 0,-1-1,1 1,-1 0,2-1,-1 0,0 0,1 0,0 0,0 0,0-1,0 1,0-1,1 0,-1-1,1 1,0-1,0 0,0 0,0 0,0-1,0 0,1 0,-1 0,7-3,0 0,0-2,-1 1,0-1,1-1,-1 0,-1 0,1-1,-1-1,0 0,-1 0,0-1,0 0,0 0,-1-1,0-1,-1 1,0-1,4-7,-9 13,92-123,-6-5,-6-4,51-118,-115 221,-2 0,-1-1,-1-1,-2 0,-2-1,-1 0,-1-1,-3 0,-1 0,0-23,-14 20,10 40,-1-1,1 1,0-1,-1 1,1 0,-1-1,1 1,-1-1,1 1,-1 0,1-1,-1 1,0 0,1 0,-1 0,1-1,-1 1,0 0,1 0,-1 0,1 0,-1 0,0 0,1 0,-1 0,0 0,1 0,-1 0,1 1,-1-1,0 0,1 0,-1 1,1-1,-1 0,1 1,-1-1,1 0,-1 1,1-1,-1 1,1-1,0 1,-1-1,1 1,0-1,-1 1,1-1,0 1,0-1,-1 1,1 0,0-1,0 1,0 0,0-1,0 1,-21 41,2 0,2 2,1 0,3 0,2 1,1 1,3 0,-2 43,8-83,-11 142,7 1,7 45,0-32,-2-148,0 0,2-1,-1 1,2 0,0-1,0 1,2-1,4 11,1-6</inkml:trace>
  <inkml:trace contextRef="#ctx0" brushRef="#br0" timeOffset="383.469">933 1384,'-5'19,"-1"21,0 9,1 0,1-3,-3-5,0-4,0-4,2-3,2-1,1-2,6-4,2-12,0-7</inkml:trace>
  <inkml:trace contextRef="#ctx0" brushRef="#br0" timeOffset="1111.02">1074 1554,'190'-26,"-106"21,-84 4,1 0,0 0,0-1,-1 1,1 0,-1 0,1-1,-1 1,0 0,1-1,-1 1,0 0,0-1,0 1,0-1,0 1,0 0,-1-1,1 1,0 0,-1-1,1 1,-1 0,1 0,-1-1,1 1,-1 0,0 0,0 0,0 0,1 0,-1 0,0 0,0 0,-1 0,1 0,0 0,0 1,0-1,0 1,-1-1,1 0,0 1,-1 0,1-1,-1 1,0-3,-2 0,-48-36,51 38,0 0,0 1,0-1,0 1,-1-1,1 1,0-1,-1 1,1-1,0 1,-1 0,1 0,-1 0,1 0,0 0,-1 0,1 0,0 1,-1-1,1 0,0 1,-1-1,1 1,0-1,0 1,-1-1,1 1,0 0,0 0,0 0,0 0,0 0,0 0,0 0,0 0,1 0,-1 0,0 0,0 1,1-1,-1 0,1 1,-4 10,1 1,1-1,0 1,1 0,0 0,1 0,0 0,1 0,1 2,0 20,23 107,-25-141,0 0,0-1,0 1,-1 0,1-1,0 1,0 0,0-1,0 1,1 0,-1-1,0 1,0 0,0-1,1 1,-1 0,0-1,0 1,1 0,-1-1,1 1,-1-1,0 1,1-1,-1 1,1-1,-1 1,1-1,0 0,-1 1,1-1,-1 0,1 1,0-1,-1 0,1 0,0 1,-1-1,1 0,0 0,-1 0,1 0,0 0,-1 0,1 0,0 0,-1 0,1-1,0 1,-1 0,1 0,0-1,-1 1,1 0,-1 0,1-1,0 1,-1-1,1 1,0-1,24-39,-21 34,93-157,-86 148</inkml:trace>
  <inkml:trace contextRef="#ctx0" brushRef="#br0" timeOffset="1597.639">1611 1468,'2'0,"1"-1,0 1,0 0,0 0,0 0,0 0,-1 0,1 0,0 1,0 0,0-1,-1 1,1 0,0 0,-1 0,1 1,-1-1,1 1,-1-1,0 1,1 0,-1 0,0 0,0 0,-1 0,1 1,0-1,-1 0,1 1,-1 0,0-1,0 1,0-1,0 1,0 0,-1 0,1 2,-1 4,-2 1,1 0,-1-1,0 1,-1-1,0 0,-1 0,0 0,0 0,-1-1,0 1,-1-1,0-1,0 1,0-1,-5 4,-26 40,14 16,23-65,0-1,0 1,0-1,0 1,1-1,-1 1,0-1,1 1,-1-1,1 1,0-1,-1 1,1-1,0 1,0-1,0 0,0 0,0 0,0 1,0-1,0 0,0 0,1 0,-1-1,0 1,1 0,-1 0,1-1,-1 1,1-1,-1 1,1-1,-1 0,1 1,-1-1,1 0,0 0,-1 0,1 0,-1 0,1-1,0 1,7-1,0 1,-1-2,1 1,0-1,-1-1,1 1,-1-1,0-1,0 0,0 0,-1 0,1-1,-1 0,0-1,0 1,4-6,4-6</inkml:trace>
  <inkml:trace contextRef="#ctx0" brushRef="#br0" timeOffset="2569.571">1074 86,'-1'3,"-18"39,3 0,2 2,1-1,2 1,-3 40,33-121,1-20,2 2,2 1,29-46,-53 101,0 0,1-1,-1 1,0 0,0-1,1 1,-1 0,1-1,-1 1,1 0,-1-1,1 1,-1-1,1 1,-1-1,1 1,0-1,-1 0,1 1,0-1,-1 0,1 1,0-1,0 0,-1 0,1 0,0 1,0-1,-1 0,1 0,0 0,0 0,-1 0,1-1,0 1,0 0,-1 0,1 0,0-1,0 1,-1 0,1-1,0 1,-1-1,1 1,-1-1,1 1,-1-1,1 1,0-1,-1 1,0-1,1 0,-1 1,1-1,-1 0,0 1,1-1,-1 0,0 0,0 1,0-1,0 0,5 57,-6-49,0 0,1-1,0 1,0 0,0 0,1 0,0-1,1 1,-1 0,1-1,0 1,1-1,0 0,0 0,0 0,1 0,-1 0,1-1,1 1,-1-1,1 0,0-1,0 1,0-1,1 0,0 0,2 1,-4-3,1-1,-1 0,1 0,-1 0,0 0,1-1,0 1,-1-1,1-1,-1 1,1 0,-1-1,0 0,1 0,-1 0,1-1,-1 0,0 1,0-2,0 1,0 0,-1-1,1 1,0-1,-1 0,0 0,0-1,0 1,0-1,0 1,-1-1,1-1,7-10,-2 0,1-1,-2 0,0-1,-1 1,0-1,1-13,-7 29,3-7,-1 0,0-1,-1 1,0 0,0-1,-1 0,0 1,0-1,-1 1,0-1,-1-1,-4 3,-1 7</inkml:trace>
  <inkml:trace contextRef="#ctx0" brushRef="#br0" timeOffset="2883.552">1808 1,'-20'7,"0"1,0 0,1 2,0 1,1 0,0 1,-1 2,12-9,1 1,0-1,-1 1,2 1,-1-1,1 1,0 0,0 0,1 0,0 1,0-1,1 1,0 0,0 0,1 0,0 1,0-1,1 0,0 1,2-5,-1 1,1-1,0 0,0 0,0 1,1-1,-1 0,1 0,0 0,0-1,1 1,-1 0,1-1,0 1,0-1,0 0,0 0,0 0,1-1,-1 1,1-1,0 0,-1 1,1-2,1 1,106 26,0-54,-93 16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4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1,'5'4,"11"3,8-1,5-1,1-2,1-1,0-1,0 0,-1 4,-1 1,0 0,-1-1,1-2,-1-6,0-2,-5-1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23,'34'0,"20"-5,6-2,-2 1,-12 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5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369 269,'-27'-35,"21"23,-1 1,-1-1,0 1,0 0,-1 1,0 0,-1 0,0 1,-1 1,0 0,0 0,-1 1,0 0,0 1,-1 0,1 1,-1 1,0 0,-1 0,1 2,0-1,-9 1,18 3,0-1,0 1,0 0,0 1,0-1,0 1,0-1,1 1,-1 0,1 1,-1-1,1 1,0-1,0 1,0 0,0 0,1 0,-1 0,1 1,0-1,-1 1,2 0,-1-1,0 1,1 0,0 0,0 0,0 0,0 0,0 0,1 0,0 2,10 134,91 148,-68-210,-4 1,15 68,-30-73,-2 0,-4 0,-3 1,-4 31,-1-70,2-18,-1 1,-1 0,-1 0,-1 0,0 0,-2-1,0 1,-1-1,0 0,-2 0,0-1,-3 4,8-17,-1-1,1 1,-1-1,0 0,0 0,-1 0,1 0,0 0,-1-1,0 0,1 1,-1-1,0-1,0 1,0-1,-1 1,1-1,0 0,0-1,-1 1,1-1,0 1,-1-1,1-1,0 1,-1-1,1 1,0-1,0-1,-1 1,1 0,0-1,0 0,1 0,-1 0,0-1,1 1,-1-1,1 0,0 1,0-2,0 1,0 0,0-1,1 1,-1-1,0-2,-1 1,0 0,1 0,0 0,0 0,0-1,1 1,0-1,0 1,0-1,1 0,-1 0,2 1,-1-1,0 0,1 0,0 0,1 0,-1 0,1 0,0 0,1 0,-1 0,2-2,9-15</inkml:trace>
  <inkml:trace contextRef="#ctx0" brushRef="#br0" timeOffset="352.759">510 1397,'0'3,"-5"10,1-1,1 1,0 0,1 0,1 0,0 0,0 0,2 0,-1 0,2 1,0-1,0-1,1 1,1 0,0-1,3 8,-3-17,0 1,-1-1,1-1,0 1,0-1,0 1,1-1,-1 0,0-1,1 1,0-1,-1 0,1 0,0 0,-1-1,1 0,0 1,0-2,-1 1,1 0,0-1,-1 0,1 0,-1-1,1 1,-1-1,1 0,-1 0,0 0,0-1,0 0,0 1,0-1,-1-1,1 1,-1 0,0-1,0 0,0 0,-1 0,1 0,-1 0,0 0,0 0,0-1,-1 1,0-1,1-2,1 0,0-1,-1 0,0 0,0 0,0 0,-1 0,-1-1,1 1,-2 0,1-1,-1 1,0 0,0 0,-1 0,0 0,-1 0,0 0,0 1,-1-1,1 1,-2 0,1 0,-1 0,0 0,0 1,-1 0,0 0,0 1,0-1,-1 1,-2-1,-42-19,32 14</inkml:trace>
  <inkml:trace contextRef="#ctx0" brushRef="#br0" timeOffset="988.002">736 15,'0'-1,"0"1,0-1,0 1,0-1,0 1,0-1,0 1,0-1,0 1,0-1,0 1,1-1,-1 1,0 0,0-1,0 1,1-1,-1 1,0-1,1 1,-1 0,0-1,1 1,-1 0,0-1,1 1,-1 0,1-1,-1 1,1 0,-1 0,0-1,1 1,-1 0,1 0,-1 0,1 0,-1 0,1 0,-1 0,1 0,-1 0,1 0,-1 0,1 0,-1 0,1 0,-1 0,1 1,-1-1,1 0,-1 0,1 0,-1 1,1-1,-1 0,1 1,1 31,-48 180,45-208,0-2,0-1,0 1,0 0,0-1,0 1,0 0,0 0,1 0,-1 0,1 0,-1 0,1 0,0 0,0 0,0 0,0 0,0 0,0 0,1 0,-1 0,1 0,-1-1,1 1,0 0,0 0,0 0,0 0,0-1,0 1,0-1,0 1,1-1,-1 1,1-1,-1 0,1 1,-1-1,1 0,0 0,-1 0,1 0,0-1,0 1,0 0,1 0,90-24,-12 0,-59 24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5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0 148,'314'-1,"-313"2,0-1,0 0,0 1,0-1,0 0,1 0,-1 1,0-1,0 0,0 0,0-1,0 1,0 0,0 0,1 0,-1-1,0 1,0-1,0 1,0 0,0-1,0 0,0 1,-1-1,1 0,0 1,0-1,0 0,-1 0,1 0,0 0,-1 0,1 0,-1 0,1 0,-1 0,1 0,-1 0,0 0,1 0,-1 0,0 0,0 0,0 0,0 0,0-1,0 1,0 0,0 0,-1 0,1 0,0 0,-1-1,-123-97,109 84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5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46 658,'0'-5,"0"4,-5 1,-1 6,-5 2,-1 4,3-5,6-3,5-7,6-4,3-4,3-1,-1 1</inkml:trace>
  <inkml:trace contextRef="#ctx0" brushRef="#br0" timeOffset="868.358">413 630,'-37'32,"2"0,2 3,1 1,-13 19,38-48,0 0,1 0,1 0,-1 1,1-1,0 1,1 1,0-1,0 0,1 1,0 0,0 0,1 0,0 0,1 0,0 1,1-1,-1 0,2 1,-1-1,1 0,1 1,0-7,-1 0,1 0,0-1,0 1,0-1,0 1,0-1,1 0,-1 0,1 0,0 0,-1-1,1 1,0 0,0-1,0 0,0 0,0 0,0 0,0 0,0-1,1 0,-1 1,0-1,0 0,1 0,-1-1,0 1,0-1,0 1,3-2,93-40,-70 21,-1 0,0-2,-2-1,-1-1,-1-1,-1-1,-2-1,-1-1,-1-1,-1-1,-1-1,9-27,-16 30,-2 1,-1-1,-1-1,-1 1,-2-1,-1 0,-1 0,-2 0,-3-22,3 43,0 0,-1 0,0 0,0 0,-1 0,0 0,-1 1,0-1,0 1,-1 0,-3-4,7 9,-2 1,1-1,0 1,0 0,-1 0,1-1,-1 2,1-1,-1 0,0 1,0-1,0 1,0 0,0 0,0 0,0 0,0 0,0 1,-1-1,1 1,0 0,0 0,0 0,-1 1,1-1,0 1,0 0,0 0,0 0,0 0,0 0,0 0,0 1,0 0,-9 6,1 1,1 0,-1 1,1 0,1 1,0-1,0 2,1 0,1 0,0 0,1 1,0-1,0 2,2-1,0 1,-2 7,2-7,1 0,1 0,0 1,0-1,1 1,1-1,1 1,0-1,1 0,0 1,1-1,1 0,0 0,1 0,0-1,1 0,1 0,0 0,1-1,6 8,4 1,1-1,0-1,2-1,0 0,2-2,-1 0,2-2,0-1,1 0,19 6,32 24,-63-40</inkml:trace>
  <inkml:trace contextRef="#ctx0" brushRef="#br0" timeOffset="1229.856">1231 545,'-5'10,"-6"12,-6 3,0 2,-3 1,3 0,0 1,-3 0,2 0,0 0,2-1,0 0,2 1,4-1,-2-5,2-1,2-5</inkml:trace>
  <inkml:trace contextRef="#ctx0" brushRef="#br0" timeOffset="1621.992">977 461,'1'13,"0"1,0-1,2 1,-1-1,2 0,0 0,0 0,1-1,1 0,0 0,1 0,0 0,1-1,0 0,0-1,1 0,1 0,9 7,23 20,-22-22,-2 2,0 0,-1 1,0 0,12 21,16 23,-35-56</inkml:trace>
  <inkml:trace contextRef="#ctx0" brushRef="#br0" timeOffset="2173.329">1034 207,'80'22,"-64"-21,1 0,-1-2,1 1,-1-2,1 0,-1-1,13-4,-22 5,-6 2,0 0,-1 1,1-1,0 0,0 0,0-1,-1 1,1 0,0 0,0 0,0 0,-1-1,1 1,0 0,0-1,-1 1,1 0,0-1,-1 1,1-1,-1 1,1-1,0 0,-1 1,1-1,-1 1,1-1,-1 0,0 0,1 1,-1-1,0 0,1 0,-1 1,0-1,0 0,0 0,0 1,0-1,0 0,0 0,0 0,0 0,0 1,0-1,0 0,-1 0,1 1,0-1,0 0,-1 0,-32-34,24 27,-95-121,93 115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1:52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0,'-3'2,"1"0,-1 0,0 1,1-1,0 1,-1-1,1 1,0 0,0 0,0 0,1 0,-1 0,1 0,0 0,0 1,0-1,-1 2,1-1,-6 23,1 0,1 1,1 0,1-1,2 1,1 0,3 28,-1 10,-18 131,-7-42,11-146,8-32,8 0,1 0</inkml:trace>
  <inkml:trace contextRef="#ctx0" brushRef="#br0" timeOffset="345.905">85 57,'4'-5,"12"-2,8 1,4 1,3 2,0 0,0 2,0 1,-1 0,-1 0,0 0,-1 0,0 1,0-1,-9 5,-9 1</inkml:trace>
  <inkml:trace contextRef="#ctx0" brushRef="#br0" timeOffset="649.91">28 367,'29'-5,"14"-1,5 0,-2 1,-3 2,-4 1,-9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0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0,'1'2,"0"0,1 0,-1 0,1-1,-1 1,1 0,0-1,-1 1,1-1,0 0,0 0,0 0,0 0,1 0,-1 0,0 0,0 0,0-1,1 0,-1 1,0-1,1 0,-1 0,0 0,2 0,-1 0,338 3,-268-14,-55 4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0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0,'45'37,"-29"-32,1 1,-1-2,1 0,1-2,-1 1,0-2,0 0,1-2,-1 1,6-3,22 2,63 5,-90 2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08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1017,'-1'1,"1"-1,-1 0,1 1,0-1,-1 0,1 1,-1-1,1 0,-1 0,1 1,-1-1,1 0,-1 0,1 0,-1 0,1 0,-1 0,1 0,-1 0,0 0,1 0,-1 0,1 0,-1 0,1 0,-1 0,1 0,-1-1,1 1,-1 0,1 0,-1-1,1 1,-1 0,1-1,0 1,-1 0,1-1,-1 1,1-1,0 1,-1 0,1-1,0 1,0-1,-1 1,1-1,0 1,0-1,0 0,0 1,0-1,0 1,0-1,0 1,0-1,0 1,0-1,0 1,0-1,0 1,0-1,0 1,1-1,-3-40,6 18,0 0,2 0,1 1,0 0,1 0,2 1,1-2,119-200,-57 142,-72 80,0 1,0-1,0 1,0-1,0 1,0-1,0 1,0 0,0-1,0 1,0 0,0 0,0 0,0-1,0 1,0 1,0-1,0 0,0 0,0 0,0 0,0 1,0-1,0 0,0 1,0-1,0 1,0 0,0-1,0 1,0-1,0 1,-1 0,1 0,0 0,-1-1,1 1,0 0,-1 0,1 0,-1 0,1 0,-1 0,0 0,1 0,-1 0,0 0,0 0,0 0,0 1,8 57,-8-58,26 233,-26-161,33-139,-18 34,1 0,2 1,1 1,1 0,2 1,0 2,2 0,2 2,18-16,-43 40,0-1,0 1,0-1,0 1,1-1,-1 1,0 0,1-1,-1 1,1 0,-1 0,1 0,-1 0,1 0,0 1,-1-1,1 0,0 1,0-1,0 1,-1 0,1-1,0 1,0 0,0 0,0 0,-1 0,1 1,0-1,0 1,0-1,0 1,-1-1,1 1,0 0,-1 0,1 0,-1 0,1 0,-1 0,1 0,-1 0,0 1,1-1,-1 1,0-1,0 1,0-1,0 1,0-1,-1 1,1 0,0 0,0 1,1 18,0 1,-1 0,-2 0,0 0,-1-1,-1 1,-1-1,-1 1,-1-1,-1-1,-9 21,0 26,14-45</inkml:trace>
  <inkml:trace contextRef="#ctx0" brushRef="#br0" timeOffset="6471.285">285 1,'-54'38,"29"-7,1 0,2 2,1 0,2 2,1 0,1 1,3 1,1 0,1 1,2 0,2 1,2 0,1 0,1 16,-2 0,1 0,4 0,2 0,5 37,-3-68,1-1,1 1,1-1,1 0,1 0,1-1,1 0,1 0,0-1,2-1,13 17,106 81,-64-91,-63-26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08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239 649,'-31'23,"1"0,1 2,1 2,1 0,1 2,-17 26,40-50,-1 1,1 0,1-1,-1 1,1 0,0 1,0-1,1 0,0 0,0 1,1-1,-1 1,1 0,1-5,-1 0,0 0,0 0,1 0,0 0,-1 0,1 0,0 0,0 0,0 0,0-1,0 1,0 0,1 0,-1-1,0 1,1-1,0 1,-1-1,1 0,0 0,-1 0,1 0,0 0,0 0,0 0,0 0,0-1,0 1,0-1,0 0,0 1,1-1,-1 0,0 0,0 0,0-1,0 1,2-1,16-4,-1-1,0-1,0 0,-1-2,1 0,-2-1,0-1,0-1,-1 0,0-1,-1 0,-1-2,0 0,6-9,186-229,-217 302,-25 97,28-97,1 1,3 1,2-1,2 1,3 9,-1 37,-7 119,3-206,-1 0,0 0,-1 0,0-1,0 0,-1 1,0-2,-1 1,0-1,0 0,-1 0,0 0,-1-1,1 0,-1-1,-3 3,9-8,-1 0,1 1,-1-1,1 0,-1 0,1-1,-1 1,0 0,1-1,-1 0,0 1,1-1,-1 0,0 0,0-1,1 1,-1-1,0 1,1-1,-1 0,1 0,-1 0,1 0,-1 0,1-1,0 1,-1-1,1 1,0-1,0 0,0 0,0 0,1 0,-1 0,1 0,-1-1,1 1,0-1,-1 1,1-1,0 1,1-1,-1 1,0-1,1 0,0 1,-1-1,1 0,0 0,1 0,-2-18,1 0,0-1,2 1,1 0,1 0,0 1,2-1,0 1,1 0,1 0,1 1,1 0,1 1,11-16,-7 11,-1 5</inkml:trace>
  <inkml:trace contextRef="#ctx0" brushRef="#br0" timeOffset="450.067">887 282,'-25'190,"20"-134,-3 0,-2-1,-3 0,-2-1,-21 47,-2-10,35-91,5-8</inkml:trace>
  <inkml:trace contextRef="#ctx0" brushRef="#br0" timeOffset="964.915">831 649,'3'5,"1"0,0 0,0-1,0 1,1-1,-1 0,1-1,0 1,0-1,0 0,1 0,-1 0,1-1,0 0,-1 0,1 0,0-1,0 0,0 0,0 0,0-1,0 0,1 0,-1 0,0-1,0 0,0 0,0-1,-1 0,1 0,0 0,-1-1,1 1,-1-1,0-1,0 1,0-1,0 0,76-116,-63 88,-3-1,-1 0,-1 0,-2-1,-2 0,4-26,-2 14,5-16,-48 92,16 3,1 0,2 1,1 1,1 0,2 1,2-1,0 13,4-18,3 1,0-1,2 1,1-1,5 17,7 93,-16-32,0-109</inkml:trace>
  <inkml:trace contextRef="#ctx0" brushRef="#br0" timeOffset="1296.741">1424 621,'0'15,"0"9,0 5,0 3,-5 0,-1 1,0-2,1-1,2 0,1-1,1-1,0-9,1-9</inkml:trace>
  <inkml:trace contextRef="#ctx0" brushRef="#br0" timeOffset="1683.323">1621 678,'-14'14,"-10"10,-5 0,-3-3,4-1,12-3,13-6,7 2,8-3,7 2,4 5,-1 3,-4 3,-6-2</inkml:trace>
  <inkml:trace contextRef="#ctx0" brushRef="#br0" timeOffset="4827.313">1791 1,'18'12,"0"1,0 1,-2 1,0 0,0 2,-2-1,0 2,-1 0,-1 0,0 1,8 20,3 0,-8-14,-1-1,-1 2,-2-1,-1 2,0-1,-2 1,-2 1,0 0,-2-1,0 1,-2 1,-2 1,1-11,-1 1,-1-1,-1 0,0 1,-2-1,0 0,-1-1,-1 1,-1-1,-3 7,-17 23,-3-1,-1-1,-2-2,-36 37,-25-11,76-58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2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1,'-98'111,"77"-74,1 1,2 0,2 2,2 0,1 0,1 6,9-36,-15 55,2 0,3 2,3 0,3 0,3 31,6 221,7-254,2 0,3-1,3-1,3 0,12 23,23 27,-49-107</inkml:trace>
  <inkml:trace contextRef="#ctx0" brushRef="#br0" timeOffset="847.102">454 932,'4'0,"8"0,5 0,5 0,4 0,2 5,1 1,0 0,1-1,-1-2,-10-1,-13-1,-7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2:2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230 537,'-12'-42,"11"34,0 0,-1 0,0 0,0 1,0-1,-1 1,-1-1,1 1,-1 0,0 0,-1 1,0-1,0 1,0 0,-1 1,1-1,-1 1,-1 0,1 0,-5-1,7 5,1 1,-1 1,0-1,0 0,0 1,0 0,0 0,1 0,-1 0,0 1,1 0,0-1,-1 1,1 0,0 1,0-1,0 1,0-1,0 1,0 0,1 0,-1 0,1 0,0 0,0 1,0-1,1 1,-1-1,1 1,0 0,0 0,0-1,0 1,1 0,-1 3,-1 0,-6 13,2 1,1 0,1 0,0 0,2 1,0-1,2 1,0-1,2 1,0-1,1 1,4 11,39 193,-19-40,26 81,-48-15,-4-246,-1-1,0 0,0 0,0 1,-1-1,0 0,0 0,0 0,-1 1,1-1,-1-1,0 1,-1 0,1 0,-1-1,0 0,0 1,-1-1,1 0,-1 0,0-1,0 1,0-1,0 0,-1 0,1 0,-1-1,1 0,-1 0,-4 2,-30-10,26-4</inkml:trace>
  <inkml:trace contextRef="#ctx0" brushRef="#br0" timeOffset="448.765">457 1581,'-4'18,"0"-10,2 1,-1-1,1 0,0 1,1-1,0 1,0-1,1 1,0-1,0 1,1 0,0-1,1 1,0-1,0 0,1 0,0 1,0-2,1 1,0 0,1-1,0 2,-2-7,0-1,0 1,0 0,0-1,0 0,0 0,0 0,0 0,0 0,1-1,-1 1,0-1,0 0,1 0,-1 0,0 0,1-1,-1 1,0-1,0 0,0 0,1 0,-1 0,0-1,0 1,-1-1,1 1,1-2,66-67,-67 66,0-1,-1 1,1-1,-1 1,0-1,0 0,-1 0,0 0,0 0,0 0,0 0,-1 0,0 0,0 0,0 0,0 0,-1 0,0 0,0 0,-1 0,1 0,-1 0,0 0,0 1,-1-1,1 1,-1 0,0-1,0 1,0 1,-1-1,0 0,1 1,-1 0,0-1,-1 2,1-1,0 0,-1 1,1 0,-1 0,0 0,-19 0</inkml:trace>
  <inkml:trace contextRef="#ctx0" brushRef="#br0" timeOffset="1830.312">541 226,'-11'138,"-24"8,34-143,0-1,0 0,0 1,0-1,1 1,-1-1,1 1,0-1,-1 1,1-1,0 1,1 0,-1-1,0 1,1-1,-1 1,1-1,0 1,0-1,0 0,0 1,0-1,1 0,-1 0,1 0,-1 0,1 0,0 0,0 0,-1-1,2 1,-1 0,0-1,0 0,0 1,0-1,1 0,-1 0,1 0,-1-1,1 1,1 0,102-5,-86-3</inkml:trace>
  <inkml:trace contextRef="#ctx0" brushRef="#br0" timeOffset="3117.149">992 988,'-17'10,"0"1,1 0,0 1,1 1,1 0,0 1,0 1,1 0,1 1,1 0,0 1,-4 10,14-26,0 1,0 0,0 0,0 0,0 0,0 0,0 0,0 0,1 0,-1 1,1-1,0 0,-1 0,1 0,0 1,0-1,1 0,-1 0,0 0,1 1,-1-1,1 0,0 0,0 0,0 0,0 0,0 0,0 0,0 0,1-1,-1 1,0 0,1-1,0 1,-1-1,1 0,0 1,0-1,0 0,0 0,0 0,0 0,0 0,0-1,0 1,0-1,0 1,1-1,-1 0,0 0,1 0,11-3,0 0,0-2,0 0,0 0,-1-1,0-1,0 0,-1-1,0 0,0-1,-1 0,0-1,0 0,7-11,1 1,-2-1,0 0,-1-1,-1-1,-1-1,-1 0,-2-1,0 0,-1-1,-2 0,-1 0,0-1,-3 0,0 0,-1 0,-2 0,0-1,-4-18,2 37,0-1,-1 0,0 1,-1 0,0-1,0 1,-1 0,-1 1,1-1,-1 1,-2-2,6 8,-1-1,0 1,0-1,-1 1,1 0,0 0,-1 0,1 0,-1 0,0 1,0-1,1 1,-1-1,0 1,0 0,0 1,0-1,-1 0,1 1,0-1,0 1,0 0,0 0,-1 1,1-1,0 0,0 1,0 0,0 0,0 0,0 0,0 0,0 1,1-1,-2 1,-2 2,0 0,0 1,0-1,0 1,1 0,-1 0,1 1,1-1,-1 1,1 0,0 1,0-1,1 1,0-1,0 1,1 0,-1 0,1 1,1-1,0 0,0 0,0 1,1 3,0 7,1 1,1-1,0 0,1 0,1-1,1 1,1-1,0 0,2 1,133 235,-74-154,-47-76,-17-26,-5-6</inkml:trace>
  <inkml:trace contextRef="#ctx0" brushRef="#br0" timeOffset="3634.943">1782 791,'-1'6,"-1"1,0 0,0-1,-1 1,0-1,0 1,0-1,-1 0,0-1,0 1,-1-1,1 0,-1 0,-9 13,-131 208,124-166,19-50</inkml:trace>
  <inkml:trace contextRef="#ctx0" brushRef="#br0" timeOffset="4118.301">1444 763,'281'312,"-205"-208,-68-94</inkml:trace>
  <inkml:trace contextRef="#ctx0" brushRef="#br0" timeOffset="4902.973">1924 0,'59'45,"-34"-10,-2 1,-2 1,-1 1,-2 1,-1 0,-2 2,-2-1,-2 2,-2-1,-1 1,-2 1,-2 0,-2 18,5 50,-5 1,-5-1,-5 0,-4 0,-5-1,-28 93,39-178,-1 0,-1-1,-1 0,-1-1,-1 0,-1 0,-1-1,-1-1,-1 0,-1-1,-1-1,0 0,-20 15,-70 8,107-42,-1 0,0 1,0-1,0 0,0 0,0 0,0 1,0-1,0 0,0 0,0-1,0 1,0 0,0 0,0 0,0-1,0 1,0 0,1-1,-1 1,0-1,0 1,0-1,0 1,1-1,-1 0,0 1,1-1,-1 0,0 1,1-1,-1 0,1 0,-1 0,1 0,0 0,-1 0,1-9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3:08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0,-1 0,-4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0,'9'5,"9"1,5 0,5-1,1-1,1-2,0-1,0-1,-1-4,0-3,0 1,-1 1,-9 1,-8 2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3:0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2,'-17'0,"-3"-1,1 0,-1 2,0 1,1 0,-1 1,1 2,0 0,0 0,40 1,94-30,-88 22,-2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3:17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1,'5'95,"-9"-52,-3 1,-1-2,-2 1,-1-1,-3 0,-1-2,-3 1,-6 9,19-41,-2 5,-1 0,2 0,0 1,1 0,0 0,1 0,1 1,0-1,1 7,2-20,0 0,0 1,0-1,0 0,1 1,-1-1,1 0,-1 0,1 0,0 1,0-1,0 0,0 0,0 0,1 0,-1 0,0-1,1 1,0 0,-1-1,1 1,0-1,0 1,0-1,0 0,0 0,0 0,0 0,0 0,0 0,1-1,-1 1,0-1,0 0,1 1,-1-1,0 0,1 0,-1-1,1 1,101-25,-80 16,203-22,-143 17,-60 12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03:1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85 170,'-17'56,"-7"113,-20 47,71-319,-19 78,1 0,1 1,2 0,0 0,1 2,1-1,1 2,18-20,-32 39,0 0,0 0,0 0,0 0,0 0,1 0,-1 0,1 0,0 0,-1 1,1-1,0 1,0-1,0 1,0 0,0 0,0 0,0 0,1 0,-1 0,0 0,0 1,1-1,-1 1,0 0,1 0,-1-1,1 2,-1-1,0 0,1 0,-1 1,0-1,1 1,-1 0,0 0,0 0,1 0,-1 0,0 0,0 0,0 1,-1-1,1 1,0 0,0 0,4 11,0 0,-1 1,-1-1,0 1,-1 0,0 0,-1 1,-1-1,0 0,-1 1,-1-1,0 1,-1-1,0 0,-1 0,-1 0,-4 13,80-159,-58 108,0 1,2 1,0 0,2 1,0 1,14-12,-32 32,1-1,0 1,0-1,-1 0,1 1,0-1,0 1,0-1,0 1,-1 0,1-1,0 1,0 0,0 0,0 0,0-1,0 1,0 0,0 0,0 0,0 1,0-1,0 0,-1 0,1 0,0 1,0-1,0 0,0 1,0-1,0 1,-1-1,1 1,0-1,0 1,-1 0,1-1,0 1,-1 0,1 0,-1-1,1 1,-1 0,1 0,-1 0,0 0,1-1,-1 1,0 0,0 0,1 0,-1 0,0 0,0 0,0 0,11 56,-9 90,-3-121</inkml:trace>
  <inkml:trace contextRef="#ctx0" brushRef="#br0" timeOffset="698.911">932 227,'-24'13,"1"1,1 1,0 1,1 1,1 1,0 0,1 2,2 0,0 1,-14 24,9 31,22-74,0 0,0 0,0-1,0 1,0 0,1-1,-1 1,0 0,1-1,0 1,-1 0,1-1,0 1,-1-1,1 1,0-1,0 1,0-1,1 0,-1 1,0-1,0 0,1 0,-1 0,0 0,1 0,-1 0,1-1,0 1,-1 0,1-1,-1 1,1-1,0 0,-1 1,1-1,0 0,0 0,-1 0,1 0,0 0,0-1,0 1,7-3,-1 1,0-1,0-1,0 0,-1 0,0 0,1-1,-1 0,-1-1,1 1,-1-1,0-1,0 1,4-7,8-7,70-74,-87 93,-1 0,0 1,1-1,0 0,-1 0,1 1,-1-1,1 0,0 1,-1-1,1 0,0 1,0-1,0 1,-1-1,1 1,0 0,0-1,0 1,0 0,0 0,0-1,0 1,0 0,0 0,-1 0,1 0,0 0,0 1,0-1,0 0,0 0,0 0,0 1,0-1,0 0,-1 1,1-1,0 1,0-1,0 1,-1 0,1-1,0 1,-1 0,1-1,-1 1,1 0,0 0,-1 0,0-1,1 1,-1 0,1 0,-1 0,0 0,0 0,0 0,1 0,-1 0,0-1,0 2,8 61,-20 118,-11-28,20-113,-2 1,-2-1,-1-1,-2 0,-2 0,-1-1,-3 0,-13 24,28-59,0 0,0 0,0 1,-1-1,1 0,-1 0,0-1,0 1,0 0,0-1,-1 1,1-1,-1 0,1 1,-1-1,0 0,0-1,0 1,0-1,0 1,0-1,-1 0,1 0,0 0,0 0,-1-1,1 1,-1-1,1 0,0 0,-1 0,1-1,-1 1,1-1,0 0,0 0,-1 0,1 0,0 0,0-1,0 1,0-1,-2-2,2-3,0 0,0-1,1 0,0 0,0 0,1 0,0 0,1 0,-1 0,2 0,-1 0,1 0,0 0,1 0,0 0,0 0,1 1,-1-1,2 1,-1-1,1 1,0 0,1 1,0-2,-5 8,19-32,0 2,2 1,1 0,1 2,1 0,17-13,46-28,-71 57</inkml:trace>
  <inkml:trace contextRef="#ctx0" brushRef="#br0" timeOffset="2534.139">1356 0,'-7'18,"1"0,1 1,1 0,1-1,0 1,2 0,0 0,1 12,0-16,-11 154,3-117,-2 0,-2 0,-3-2,-2 1,-2-2,-22 39,33-71,3-5</inkml:trace>
  <inkml:trace contextRef="#ctx0" brushRef="#br0" timeOffset="3165.221">1270 565,'12'-2,"0"-1,-1 0,1 0,-1-1,0-1,0 0,-1 0,1-1,-1 0,0-1,-1 0,0-1,0 0,0 0,-1-1,0 0,-1 0,0-1,0 0,0-3,96-217,-23 46,-143 399,59-199,2-1,0 1,1-1,1 1,0 0,1-1,1 1,0-1,1 1,4 10,7 159,1-145,-3-28</inkml:trace>
  <inkml:trace contextRef="#ctx0" brushRef="#br0" timeOffset="3512.721">1891 254,'-5'34,"-1"15,0 5,-4-2,0-6,2-5,2-5,-3-8,1-5,1-1,2-10,6-10,4-7</inkml:trace>
  <inkml:trace contextRef="#ctx0" brushRef="#br0" timeOffset="3882.918">2088 367,'-28'20,"-15"5,0 4,7 2,15-5,16-1,13-6,6 0,5-5,-1 2,1-4,-2 2,1-1,-3-4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21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395 151,'-1'435,"-27"-132,0 5,39-272,-5-30</inkml:trace>
  <inkml:trace contextRef="#ctx0" brushRef="#br0" timeOffset="570.471">0 349,'63'-53,"3"4,2 2,1 4,68-31,-113 61,1 1,0 1,0 1,1 1,0 2,1 0,0 2,0 1,0 1,16 1,-39 2,0 0,0 1,0 0,0-1,0 1,-1 0,1 1,0-1,-1 1,1 0,-1 0,1 0,-1 0,0 0,0 1,0-1,0 1,-1 0,1 0,-1 0,1 0,-1 1,0-1,0 1,-1-1,1 1,-1-1,1 1,-1 0,0 0,-1 0,1 0,-1-1,0 1,0 0,0 2,0 7,-1 0,0 0,-1 0,0 0,-1 0,-1 0,0 0,0-1,-1 0,-3 4,-12 18,-2-1,-1 0,-1-2,-2-1,-1-1,-1-1,-1-2,-2-1,0-1,-2-1,-30 14,-20-1,147 2,-48-25,-1 1,0 1,-1 0,-1 0,-1 2,9 13,18 23,78 95,5-9,-91-125,-21-17</inkml:trace>
  <inkml:trace contextRef="#ctx0" brushRef="#br0" timeOffset="1132.406">1156 885,'13'-1,"-1"-1,0-1,0 0,0-1,-1 0,1 0,-1-2,0 1,0-1,-1-1,1 0,-1 0,-1-1,0-1,0 1,5-8,-11 14,1-1,-1 0,0-1,-1 1,1 0,0-1,-1 1,0-1,0 0,0 0,0 0,-1 0,0 0,1 0,-1 0,-1-1,1 1,-1 0,1-1,-1 1,-1 0,1-1,0 1,-1 0,0 0,0-1,-1 1,1 0,-1 0,1 0,-1 0,-1 1,1-1,0 1,-1-1,0 1,0 0,-1-2,-4 0,0 0,-1 1,1 0,-1 1,0 0,0 0,0 0,0 2,0-1,0 1,-1 0,1 1,0 0,-1 0,1 1,0 0,-1 1,1 0,0 1,0 0,1 0,-1 1,1 0,-1 0,1 1,0 0,1 0,-1 1,1 0,0 1,1-1,0 1,-5 6,4-1,0 0,1 0,0 1,1-1,0 1,1 0,1 1,0-1,1 1,0-1,1 1,1 0,0 0,1-1,0 1,1 0,0-1,1 0,1 1,0-1,1 0,1-1,0 1,0-1,1 0,0-1,5 5,-2-9,0 1,0-2,0 1,1-1,0-1,1 0,-1-1,1 0,0 0,0-1,0-1,0 0,0-1,1 0,-1-1,0 0,1-1,3-1,1-2,-1-1,0 0,0-1,0-1,-1 0,0-1,0-1,-1 0,0-1,-1-1,0 0,1-2,3-3</inkml:trace>
  <inkml:trace contextRef="#ctx0" brushRef="#br0" timeOffset="1532.721">1665 631,'-4'16,"0"0,0 1,2-1,0 1,1-1,0 1,2 0,0-1,1 1,0-1,1 1,1-1,1 0,4 10,-7-20,-1 2,0 0,0 1,1-1,1 0,-1 1,1-1,1-1,-1 1,1 0,1-1,-1 0,1 0,1 0,-1-1,1 1,0-1,1-1,-1 1,1-1,0 0,7 3,-9-9,0 0,0 0,0-1,0 0,0 0,0 0,0 0,-1-1,1 1,-1-1,1-1,-1 1,0-1,-1 1,1-1,0 0,-1 0,0-1,0 1,0-1,-1 1,0-1,1 0,-2 0,1 0,0 0,-1 0,0 0,0-1,114-309,-74 224,-39 86</inkml:trace>
  <inkml:trace contextRef="#ctx0" brushRef="#br0" timeOffset="2139.359">2257 688,'-4'38,"-3"18,1 4,1-3,7-12,2-13</inkml:trace>
  <inkml:trace contextRef="#ctx0" brushRef="#br0" timeOffset="2390.381">2314 237,'-10'-5,"-3"-2</inkml:trace>
  <inkml:trace contextRef="#ctx0" brushRef="#br0" timeOffset="2734.333">2653 829,'20'-22,"-1"0,0-1,-2-1,-1-1,-1 0,-1-1,-1 0,2-10,-14 34,0-1,0 1,0 0,0-1,0 1,-1-1,1 1,-1-1,0 0,0 1,0-1,0 1,0-1,0 0,-1 1,1-1,-1 1,1-1,-1 1,0-1,0 1,-1 0,1-1,0 1,-1 0,1 0,-1 0,0 0,1 0,-1 0,0 1,0-1,0 0,-1 1,1 0,0-1,-1 1,1 0,0 0,-1 0,1 1,-1-1,1 1,-1-1,0 1,1 0,-1 0,0 0,-6 0,0 0,1 0,-1 1,0 0,1 0,0 1,-1 0,1 1,0 0,0 0,0 0,0 1,1 1,-1-1,1 1,0 0,1 1,-1 0,1 0,0 0,1 1,-1 0,1 0,1 0,-1 1,-2 5,-1 1,2 0,0 0,1 1,0-1,1 1,1 0,0 1,1-1,1 0,0 1,1-1,2 12,-1-21,0 0,1 0,0 0,0 0,0 0,1 0,-1-1,2 0,-1 1,0-1,1 0,0-1,0 1,1-1,-1 0,1 0,0 0,0 0,0-1,0 0,1 0,0 0,-1-1,1 0,3 1,12 4,1-2,-1 0,1-1,1-1,-1-1,11-2,-15 1,0-2,0-1,0 0,0-1,0-1,-1 0,1-2,-1 0,0-1,-1 0,1-2,-2 0,1 0,8-8,-6 2</inkml:trace>
  <inkml:trace contextRef="#ctx0" brushRef="#br0" timeOffset="3173.761">3104 688,'5'6,"0"0,0 0,1-1,0 0,0 0,0 0,1-1,-1 1,1-2,0 1,0-1,0 0,1 0,-1-1,1 0,-1 0,1-1,0 0,0-1,0 1,-1-1,1-1,0 0,0 0,-1 0,1-1,-1 0,1 0,-1-1,0 0,5-3,112-103,-83 67,-40 42,-1-1,0 0,0 1,0-1,1 0,-1 1,0-1,1 1,-1-1,1 1,-1-1,1 1,-1-1,1 1,-1-1,1 1,-1-1,1 1,-1 0,1-1,0 1,-1 0,1 0,0-1,-1 1,1 0,0 0,-1 0,1 0,0 0,-1 0,1 0,0 0,-1 0,1 0,0 0,0 0,-1 1,1-1,-1 0,1 0,0 1,-1-1,1 0,-1 1,1-1,0 1,-1-1,1 1,-1-1,0 1,1-1,-1 1,1-1,-1 1,0 0,1-1,-1 1,0 0,3 48,-3-32,0-12,-1-1,1 1,0 0,0 0,1 0,0-1,-1 1,2 0,-1-1,0 1,1 0,0-1,0 0,0 1,1-1,-1 0,1 0,0 0,0-1,0 1,1-1,-1 0,1 0,0 0,0 0,0 0,0-1,0 0,1 0,-1 0,5 1,4-1,0-1,-1-1,1 0,0 0,0-2,0 1,-1-2,1 1,-1-2,1 0,-1 0,0-1,-1 0,1-1,-1-1,0 0,-1 0,0-1,5-5,6-6,0-1,-1-1,-2-1,0 0,-1-1,-1-1,-2-1,4-9,13-45,-30 61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402 367,'-85'-22,"68"21,1 0,-1 2,1 0,-1 0,1 2,0 0,0 1,0 0,1 1,-1 1,1 1,0 0,1 1,-7 4,18-10,0 1,0-1,1 0,-1 1,0-1,1 1,0 0,-1 0,1 0,0 0,1 0,-1 0,1 1,-1-1,1 0,0 1,0-1,0 1,1 0,-1-1,1 1,0-1,0 1,0 0,1-1,-1 1,1 0,0-1,0 1,0-1,0 0,1 1,-1-1,1 0,0 0,0 0,0 0,0 0,0 0,1 0,0-1,-1 1,1-1,0 0,0 0,0 0,0 0,1-1,-1 1,0-1,1 0,0 1,147 8,-150-9,-1-1,0 0,1 1,-1-1,0 1,0-1,1 0,-1 1,0-1,0 1,0-1,0 1,1-1,-1 1,0-1,0 1,0-1,0 1,0-1,0 0,0 1,0-1,-1 1,1-1,0 1,0-1,0 1,0-1,-1 1,1-1,0 0,0 1,-1-1,1 0,0 1,-1-1,1 1,0-1,-1 0,1 0,-1 1,1-1,0 0,-1 0,1 0,-1 1,1-1,-1 0,1 0,-1 0,1 0,-1 0,1 0,0 0,-1 0,1 0,-1 0,1 0,-1 0,0 0,-2 2,-193 153,192-150,0 0,0 1,0-1,1 1,0 0,0 0,0 0,1 1,0-1,0 1,1-1,0 1,0-1,0 1,1 0,0 0,0-1,1 1,0 0,0-1,0 1,1-1,0 1,1-1,-1 0,1 0,0 0,0 0,1 0,0-1,0 0,0 0,1 0,0 0,0 0,0-1,0 0,1 0,-1-1,1 1,0-1,3 1,-3-3,-1 1,1-2,0 1,0 0,0-1,0 0,-1-1,1 1,0-1,0 0,0 0,-1-1,1 0,-1 0,1 0,-1-1,0 1,0-1,0-1,0 1,0-1,-1 0,2-1,9-11</inkml:trace>
  <inkml:trace contextRef="#ctx0" brushRef="#br0" timeOffset="573.339">260 0,'-17'73,"-6"80,-6 49,-4 30,-24 99,35-191,-2 11,25-144,0-6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0,-2 0,-7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0,'43'0,"19"0,-1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5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33,'22'109,"-4"116,0-20,-18-201,-1 0,0 0,1 1,0-1,0 0,0 0,1 0,-1 0,1 0,0 0,0 0,0-1,0 1,1 0,0 0,0-1,0 1,0-1,0 0,3 3,-2-6,0-1,-1 0,1 0,0 0,-1 0,1 0,-1-1,1 1,-1-1,0 1,1-1,-1 0,0 0,0 0,0 0,-1 0,1-1,0 1,-1 0,0-1,1 1,-1-1,0 0,1-2,0 1,51-95,-5-2,23-74,-9-42,-60 206</inkml:trace>
  <inkml:trace contextRef="#ctx0" brushRef="#br0" timeOffset="369.912">537 513,'-4'15,"-3"13,1 8,1 2,-3-5,-1-4,2-7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8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1,'-17'387,"5"-37,11-348,1 0,-1 0,0 0,1 0,-1 0,1 0,0 0,0 0,-1 0,1 0,1 0,-1 0,0 0,0 0,1 0,-1 0,1 0,0 0,-1 0,1 0,0-1,0 1,0 0,0 0,1-1,-1 1,0-1,1 1,-1-1,1 0,-1 1,1-1,0 0,0 0,-1 0,1 0,0 0,0-1,0 1,0-1,0 1,0-1,0 0,0 1,0-1,0 0,0 0,0 0,0-1,0 1,0-1,0 1,0-1,1 0,134-110,24-20,-160 129,0 1,1 0,-1 0,0 0,1 0,-1 0,0 0,1 0,-1 1,1-1,0 0,-1 1,1-1,-1 1,1 0,0-1,-1 1,1 0,0 0,-1 0,1 0,0 0,-1 1,1-1,0 0,-1 1,1 0,-1-1,1 1,-1 0,1-1,-1 1,1 0,-1 0,0 0,1 0,-1 1,0-1,0 0,0 0,0 1,0-1,0 1,0-1,-1 1,1-1,0 1,-1-1,1 1,-1 0,0-1,1 1,-1 0,0-1,0 1,0 0,0 0,-2 171,-10-108,13-52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1 395,'2'-24,"0"1,2-1,1 1,1 0,1 0,1 1,1-1,1 2,1-1,1 2,0-1,2 2,0 0,2 0,15-15,-29 33,-1 0,0 0,1 0,-1 0,1 0,-1 0,1 0,-1 0,1 1,0-1,-1 0,1 1,0 0,-1-1,1 1,0 0,0 0,-1 0,1 0,0 0,0 0,-1 0,1 1,0-1,-1 1,1-1,0 1,-1 0,1 0,0-1,-1 1,0 0,1 0,-1 0,1 1,-1-1,0 0,0 1,0-1,0 0,0 1,0-1,0 1,0-1,-1 1,1 1,24 79,-25-81,-1 1,1 1,-1-1,1 0,0 0,0 1,0-1,0 0,0 0,0 1,1-1,-1 0,1 0,0 0,-1 0,1 1,0-1,0 0,0-1,1 1,-1 0,0 0,1 0,-1-1,1 1,0-1,-1 1,1-1,0 1,0-1,0 0,0 0,0 0,0 0,0-1,0 1,0 0,1-1,-1 1,0-1,0 0,1 0,-1 0,0 0,0 0,1-1,-1 1,0 0,0-1,0 0,0 0,1 0,137-112,-139 111,60-42,-59 43,-1 0,1 1,-1-1,1 0,-1 1,1-1,0 1,-1 0,1-1,-1 1,1 0,0 0,-1 0,1 0,0 0,-1 1,1-1,0 0,-1 1,1-1,-1 1,1 0,-1-1,1 1,-1 0,1 0,-1 0,0 0,0 0,1 0,-1 0,0 1,0-1,0 0,0 1,0-1,-1 1,1-1,0 1,-1-1,1 1,0 0,-5 75,-5-19,12-41</inkml:trace>
  <inkml:trace contextRef="#ctx0" brushRef="#br0" timeOffset="618.549">1073 1,'-32'18,"14"-10,0 1,1 1,0 0,0 1,1 1,1 0,0 2,0-1,2 2,-1 0,2 0,0 2,1-1,1 1,0 1,-3 10,12-26,0 1,0-1,1 1,-1-1,1 1,-1-1,1 1,0-1,0 1,0-1,0 1,1 0,-1-1,1 1,-1-1,1 1,0-1,0 0,0 1,0-1,0 0,1 0,-1 0,1 1,-1-1,1-1,0 1,0 0,0 0,0-1,0 1,0-1,0 0,1 1,-1-1,0 0,1 0,-1-1,1 1,-1 0,1-1,-1 0,1 1,0-1,-1 0,1 0,-1-1,1 1,-1 0,1-1,2 0,10-4,1 0,-1-2,1 1,-2-2,1 0,-1-1,0 0,-1-1,0 0,-1-1,0-1,7-9,19-14,-23 21,-14 12,0-1,0 0,1 1,0-1,-1 1,1 0,0-1,0 1,0 0,0 0,1 0,-1 0,0 1,1-1,-1 1,1-1,0 1,-1 0,1 0,0 0,0 0,0 1,0-1,0 1,0 0,0 0,0 0,0 0,-1 0,1 0,0 1,0 0,0-1,0 1,0 0,-1 0,1 1,0-1,-1 1,1-1,-1 1,0 0,2 0,1 10,-1-1,0 0,0 1,-1 0,0 0,-1 0,-1 0,0 0,0 1,-1-1,-1 0,-1 7,1 7,-3 204,1-199,-1 0,-2 0,-1-1,-2 1,-1-1,-6 12,-55 49,69-89,-1 1,1-1,-1 0,1 0,-1-1,0 1,0-1,0 1,0-1,0 0,0 0,0 0,0 0,0-1,0 1,0-1,-1 0,1 0,0 0,0 0,-1-1,1 1,0-1,0 0,0 0,0 0,0 0,0 0,0-1,0 1,1-1,-1 0,0 0,0 0,-1-6,0 1,0 0,0-1,1 0,1 0,-1 0,1 0,0 0,1-1,0 1,0-1,1 1,0 0,1-1,0 1,0-1,1-1,2-12,1 0,1 0,1 1,1-1,1 2,1-1,2-1,1-5,3-7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402 367,'-85'-22,"68"21,1 0,-1 2,1 0,-1 0,1 2,0 0,0 1,0 0,1 1,-1 1,1 1,0 0,1 1,-7 4,18-10,0 1,0-1,1 0,-1 1,0-1,1 1,0 0,-1 0,1 0,0 0,1 0,-1 0,1 1,-1-1,1 0,0 1,0-1,0 1,1 0,-1-1,1 1,0-1,0 1,0 0,1-1,-1 1,1 0,0-1,0 1,0-1,0 0,1 1,-1-1,1 0,0 0,0 0,0 0,0 0,0 0,1 0,0-1,-1 1,1-1,0 0,0 0,0 0,0 0,1-1,-1 1,0-1,1 0,0 1,147 8,-150-9,-1-1,0 0,1 1,-1-1,0 1,0-1,1 0,-1 1,0-1,0 1,0-1,0 1,1-1,-1 1,0-1,0 1,0-1,0 1,0-1,0 0,0 1,0-1,-1 1,1-1,0 1,0-1,0 1,0-1,-1 1,1-1,0 0,0 1,-1-1,1 0,0 1,-1-1,1 1,0-1,-1 0,1 0,-1 1,1-1,0 0,-1 0,1 0,-1 1,1-1,-1 0,1 0,-1 0,1 0,-1 0,1 0,0 0,-1 0,1 0,-1 0,1 0,-1 0,0 0,-2 2,-193 153,192-150,0 0,0 1,0-1,1 1,0 0,0 0,0 0,1 1,0-1,0 1,1-1,0 1,0-1,0 1,1 0,0 0,0-1,1 1,0 0,0-1,0 1,1-1,0 1,1-1,-1 0,1 0,0 0,0 0,1 0,0-1,0 0,0 0,1 0,0 0,0 0,0-1,0 0,1 0,-1-1,1 1,0-1,3 1,-3-3,-1 1,1-2,0 1,0 0,0-1,0 0,-1-1,1 1,0-1,0 0,0 0,-1-1,1 0,-1 0,1 0,-1-1,0 1,0-1,0-1,0 1,0-1,-1 0,2-1,9-11</inkml:trace>
  <inkml:trace contextRef="#ctx0" brushRef="#br0" timeOffset="573.339">260 0,'-17'73,"-6"80,-6 49,-4 30,-24 99,35-191,-2 11,25-144,0-6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0,-2 0,-7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0,'43'0,"19"0,-1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5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33,'22'109,"-4"116,0-20,-18-201,-1 0,0 0,1 1,0-1,0 0,0 0,1 0,-1 0,1 0,0 0,0 0,0-1,0 1,1 0,0 0,0-1,0 1,0-1,0 0,3 3,-2-6,0-1,-1 0,1 0,0 0,-1 0,1 0,-1-1,1 1,-1-1,0 1,1-1,-1 0,0 0,0 0,0 0,-1 0,1-1,0 1,-1 0,0-1,1 1,-1-1,0 0,1-2,0 1,51-95,-5-2,23-74,-9-42,-60 206</inkml:trace>
  <inkml:trace contextRef="#ctx0" brushRef="#br0" timeOffset="369.912">537 513,'-4'15,"-3"13,1 8,1 2,-3-5,-1-4,2-7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8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1,'-17'387,"5"-37,11-348,1 0,-1 0,0 0,1 0,-1 0,1 0,0 0,0 0,-1 0,1 0,1 0,-1 0,0 0,0 0,1 0,-1 0,1 0,0 0,-1 0,1 0,0-1,0 1,0 0,0 0,1-1,-1 1,0-1,1 1,-1-1,1 0,-1 1,1-1,0 0,0 0,-1 0,1 0,0 0,0-1,0 1,0-1,0 1,0-1,0 0,0 1,0-1,0 0,0 0,0 0,0-1,0 1,0-1,0 1,0-1,1 0,134-110,24-20,-160 129,0 1,1 0,-1 0,0 0,1 0,-1 0,0 0,1 0,-1 1,1-1,0 0,-1 1,1-1,-1 1,1 0,0-1,-1 1,1 0,0 0,-1 0,1 0,0 0,-1 1,1-1,0 0,-1 1,1 0,-1-1,1 1,-1 0,1-1,-1 1,1 0,-1 0,0 0,1 0,-1 1,0-1,0 0,0 0,0 1,0-1,0 1,0-1,-1 1,1-1,0 1,-1-1,1 1,-1 0,0-1,1 1,-1 0,0-1,0 1,0 0,0 0,-2 171,-10-108,13-52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1 395,'2'-24,"0"1,2-1,1 1,1 0,1 0,1 1,1-1,1 2,1-1,1 2,0-1,2 2,0 0,2 0,15-15,-29 33,-1 0,0 0,1 0,-1 0,1 0,-1 0,1 0,-1 0,1 1,0-1,-1 0,1 1,0 0,-1-1,1 1,0 0,0 0,-1 0,1 0,0 0,0 0,-1 0,1 1,0-1,-1 1,1-1,0 1,-1 0,1 0,0-1,-1 1,0 0,1 0,-1 0,1 1,-1-1,0 0,0 1,0-1,0 0,0 1,0-1,0 1,0-1,-1 1,1 1,24 79,-25-81,-1 1,1 1,-1-1,1 0,0 0,0 1,0-1,0 0,0 0,0 1,1-1,-1 0,1 0,0 0,-1 0,1 1,0-1,0 0,0-1,1 1,-1 0,0 0,1 0,-1-1,1 1,0-1,-1 1,1-1,0 1,0-1,0 0,0 0,0 0,0 0,0-1,0 1,0 0,1-1,-1 1,0-1,0 0,1 0,-1 0,0 0,0 0,1-1,-1 1,0 0,0-1,0 0,0 0,1 0,137-112,-139 111,60-42,-59 43,-1 0,1 1,-1-1,1 0,-1 1,1-1,0 1,-1 0,1-1,-1 1,1 0,0 0,-1 0,1 0,0 0,-1 1,1-1,0 0,-1 1,1-1,-1 1,1 0,-1-1,1 1,-1 0,1 0,-1 0,0 0,0 0,1 0,-1 0,0 1,0-1,0 0,0 1,0-1,-1 1,1-1,0 1,-1-1,1 1,0 0,-5 75,-5-19,12-41</inkml:trace>
  <inkml:trace contextRef="#ctx0" brushRef="#br0" timeOffset="618.549">1073 1,'-32'18,"14"-10,0 1,1 1,0 0,0 1,1 1,1 0,0 2,0-1,2 2,-1 0,2 0,0 2,1-1,1 1,0 1,-3 10,12-26,0 1,0-1,1 1,-1-1,1 1,-1-1,1 1,0-1,0 1,0-1,0 1,1 0,-1-1,1 1,-1-1,1 1,0-1,0 0,0 1,0-1,0 0,1 0,-1 0,1 1,-1-1,1-1,0 1,0 0,0 0,0-1,0 1,0-1,0 0,1 1,-1-1,0 0,1 0,-1-1,1 1,-1 0,1-1,-1 0,1 1,0-1,-1 0,1 0,-1-1,1 1,-1 0,1-1,2 0,10-4,1 0,-1-2,1 1,-2-2,1 0,-1-1,0 0,-1-1,0 0,-1-1,0-1,7-9,19-14,-23 21,-14 12,0-1,0 0,1 1,0-1,-1 1,1 0,0-1,0 1,0 0,0 0,1 0,-1 0,0 1,1-1,-1 1,1-1,0 1,-1 0,1 0,0 0,0 0,0 1,0-1,0 1,0 0,0 0,0 0,0 0,-1 0,1 0,0 1,0 0,0-1,0 1,0 0,-1 0,1 1,0-1,-1 1,1-1,-1 1,0 0,2 0,1 10,-1-1,0 0,0 1,-1 0,0 0,-1 0,-1 0,0 0,0 1,-1-1,-1 0,-1 7,1 7,-3 204,1-199,-1 0,-2 0,-1-1,-2 1,-1-1,-6 12,-55 49,69-89,-1 1,1-1,-1 0,1 0,-1-1,0 1,0-1,0 1,0-1,0 0,0 0,0 0,0 0,0-1,0 1,0-1,-1 0,1 0,0 0,0 0,-1-1,1 1,0-1,0 0,0 0,0 0,0 0,0 0,0-1,0 1,1-1,-1 0,0 0,0 0,-1-6,0 1,0 0,0-1,1 0,1 0,-1 0,1 0,0 0,1-1,0 1,0-1,1 1,0 0,1-1,0 1,0-1,1-1,2-12,1 0,1 0,1 1,1-1,1 2,1-1,2-1,1-5,3-7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400 368,'0'-1,"1"0,0 0,-1 0,1 0,-1 0,1 0,-1 0,1 0,-1 0,0 0,0 0,1-1,-1 1,0 0,0 0,0 0,0 0,0 0,0 0,-1-1,1 1,0 0,0 0,-1 0,1 0,-1 0,1 0,-1 0,1 0,-1 0,0 0,1 0,-1 1,0-1,0 0,0 0,0 1,0-1,1 0,-1 1,0-1,-1 1,-44-25,37 21,0 1,0 0,-1 1,1 0,-1 0,0 1,1 1,-1-1,0 1,0 1,1 0,-1 1,1-1,-1 2,1-1,-1 1,1 1,0 0,1 0,-1 1,1 0,0 0,0 1,0 0,1 0,0 1,0 0,-5 7,10-11,1-1,-1 1,1-1,0 1,0-1,0 1,0 0,0 0,1-1,-1 1,1 0,0 0,0 0,0 0,0-1,0 1,1 0,-1 0,1 0,0-1,-1 1,1 0,1-1,-1 1,0-1,1 1,-1-1,1 1,0-1,0 0,0 0,0 0,0 0,0 0,0-1,1 1,-1 0,1-1,-1 0,1 0,-1 0,1 0,0 0,0 0,6 2,-8-3,0-1,1 1,-1 0,0 1,0-1,1 0,-1 0,0 0,0 1,1-1,-1 1,0-1,0 1,0-1,0 1,0-1,1 1,-1 0,0 0,-1 0,1 0,0 0,0 0,0 0,-1 0,1 0,0 0,-1 0,1 0,-1 0,1 1,-1-1,1 0,-1 0,0 0,0 1,0-1,0 0,0 1,0-1,0 0,0 0,0 1,-1-1,1 0,0 0,-1 1,1-1,-1 0,-66 83,-10 21,75-102,0 1,0 0,0-1,1 1,-1 0,1 0,0 0,0 0,0-1,1 2,0-1,-1 0,1 0,1 0,-1 0,0 0,1 0,0 0,0 0,0 0,1-1,-1 1,1 0,0-1,0 1,0-1,0 1,1-1,-1 0,1 0,0 0,0 0,0-1,0 1,0-1,1 0,-1 0,1 0,0 0,2 0,40-1,-27-7</inkml:trace>
  <inkml:trace contextRef="#ctx0" brushRef="#br0" timeOffset="568.028">286 1,'-6'9,"0"0,1 1,0-1,0 2,1-1,0 0,1 1,0-1,0 7,2-15,-22 242,-27 17,-20 32,60-70,6-200,-2-5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82,'0'-14,"-1"25,-3 18,-5 18,1-1,3 1,1 0,3 1,2-1,3 13,-4-54,0-1,0 1,1-1,0 0,0 1,0-1,1 0,-1 0,1 0,1 0,-1 0,1 0,0 0,0-1,0 1,0-1,1 0,0 0,0 0,0-1,0 0,0 1,1-1,0 0,-1-1,1 0,0 1,0-1,0-1,1 1,-1-1,0 0,1 0,-1 0,1-1,-1 0,0 0,1-1,-1 1,1-1,-1 0,0 0,0-1,1 0,-1 0,0 0,0 0,3-3,6-8,1-1,-2-1,0 0,0-1,-2 0,0 0,0-2,-2 1,0-1,0-4,113-268,-93 205,-31 79,-8 29,3-3,0 0,2 0,0 1,1 0,1 0,1 0,0 0,2 0,1 1,1-1,0 0,3 5,-1-12,7 20,-2 1,-1 0,-1 0,-2 1,-1 11,-4-19,0-4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1,'-5'33,"-1"17,0 4,1-3,1-4,2-7,1-9</inkml:trace>
  <inkml:trace contextRef="#ctx0" brushRef="#br0" timeOffset="662.56">143 198,'281'-55,"-282"55,0-1,0 1,1-1,-1 1,0-1,1 1,-1-1,0 1,1-1,-1 1,1-1,-1 0,1 1,-1-1,1 0,-1 0,1 1,0-1,0 0,-1 0,1 0,0 1,0-1,0 0,0 0,0 0,0 0,0 1,0-1,0 0,0 0,0 0,0 0,1 1,-1-1,0 0,1 0,-1 1,1-1,-1 0,0 1,1-1,0 0,-1 1,1-1,-1 0,1 1,0-1,-1 1,1 0,0-1,0 1,-1-1,1 1,0 0,0 0,0-1,-1 1,1 0,0 0,0 0,0 0,-3-3,0 1,0 0,0 0,-1-1,1 1,0 1,-1-1,0 0,1 1,-1-1,0 1,0 0,1 0,-1 0,0 0,0 0,0 1,-1-1,1 1,0 0,0 0,0 0,0 0,0 1,0-1,0 1,0 0,0-1,0 1,0 1,0-1,1 0,-1 1,0 0,1-1,-1 1,1 0,0 0,0 0,-1 1,1-1,1 1,-1-1,0 2,-3 126,7-90,8 15,-10-54,1 0,-1 0,1-1,-1 1,1 0,-1 0,1-1,-1 1,1 0,0-1,-1 1,1 0,0-1,-1 1,1-1,0 1,0-1,0 0,-1 1,1-1,0 0,0 0,0 1,0-1,0 0,0 0,-1 0,1 0,0 0,0 0,0 0,0-1,0 1,0 0,0 0,-1-1,1 1,0 0,0-1,0 1,-1-1,1 1,0-1,-1 0,1 1,0-1,-1 1,1-1,-1 0,1 0,-1 1,1-1,-1 0,1 0,-1 0,0 0,0 1,1-1,-1 0,116-144,-103 131,-2 0</inkml:trace>
  <inkml:trace contextRef="#ctx0" brushRef="#br0" timeOffset="1080.549">679 57,'29'-1,"-19"0,-1 1,0-1,1 2,-1-1,0 1,1 1,-1-1,0 2,0-1,5 3,-13-3,0 0,0 0,-1 0,1 0,0 1,-1-1,0 0,1 0,-1 1,0-1,0 0,0 0,0 1,-1-1,1 0,-1 0,1 0,-1 1,0-1,0 0,0 0,0 0,0 0,0 0,0 0,-1-1,1 1,-1 0,1-1,-1 1,0-1,0 1,1-1,-1 0,0 0,0 0,0 0,-2 0,1 2,-2 1,-1 0,1 1,0 0,0 0,1 0,0 0,0 0,0 1,0 0,1 0,0 0,0 0,0 0,1 1,0-1,0 1,1 3,2-7,1 0,0 0,1-1,-1 1,0 0,1-1,-1 0,1 1,0-1,0 0,0 0,0-1,0 1,0-1,1 1,-1-1,0 0,1 0,-1-1,1 1,-1-1,1 1,-1-1,1 0,-1-1,1 1,-1 0,1-1,0 0,1 1,5 0,0 0,1-1,-1 0,0-1,0 0,0-1,0 0,0 0,-1-1,4-2,6-6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0,1 0,-1 0,0 0,0 0,-1 0,1 0,-6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0,'39'5,"21"1,7 0,-5-6,-7-2,-9-2,-6 0,-11 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58 114,'-58'199,"179"-434,-121 234,1 0,-1 0,0 0,0 0,0 0,0 0,1 0,-1 0,1 0,-1 0,1 0,-1 0,1 0,-1 0,1 0,0 0,0 1,-1-1,1 0,0 0,0 1,0-1,0 0,0 1,0-1,0 1,0 0,0-1,0 1,0 0,0-1,0 1,0 0,0 0,0 0,0 0,0 0,0 0,0 0,1 0,-1 1,0-1,0 0,0 1,0-1,0 0,0 1,0 0,0-1,-1 1,1-1,0 1,0 0,0 0,0 0,7 70,-9-67,0 0,0 0,0 0,0 0,1 0,0 0,0 0,0 1,0-1,1 0,0 0,0 0,0 0,0 0,0 0,1 0,0-1,0 1,0 0,0-1,0 0,1 1,-1-1,1 0,0 0,0 0,0-1,1 1,-1-1,1 0,-1 1,1-2,0 1,-1 0,1-1,0 0,0 0,0 0,4 1,-4-2,-1 0,1-1,-1 1,1 0,-1-1,1 0,-1 0,1 0,-1 0,0 0,0-1,1 0,-1 1,0-1,0 0,-1-1,1 1,0 0,-1-1,1 0,-1 1,0-1,0 0,0 0,0 0,-1 0,1-1,-1 1,1-4,4-13</inkml:trace>
  <inkml:trace contextRef="#ctx0" brushRef="#br0" timeOffset="280.985">679 1,'-25'9,"-11"9,-1 5,6 4,9 3,12-5,8-1,10-5,7-6,7-4,4-5,3-2,0-2,1-1,0 0,-5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1,'14'5,"10"1,5 1,3-2,-4-7,-2-2,-1-1,0 0,1 2,-4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4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1 440,'22'-61,"3"0,2 2,3 1,29-41,-54 90,0 1,1 0,0 0,1 1,-1 0,2 0,-1 0,1 1,0 0,0 0,0 1,1 0,0 1,0 0,-7 3,0 0,0 1,-1-1,1 1,0-1,0 1,0 0,0 0,0 0,0 0,0 0,-1 0,1 1,0-1,0 0,0 1,0 0,-1-1,1 1,0 0,-1 0,1 0,-1 0,1 0,-1 0,1 1,-1-1,0 0,1 1,-1-1,0 1,0-1,0 1,0 0,0-1,-1 1,1 0,0 0,-1 0,0-1,1 1,-1 0,9 83,-9-83,0 8,0 0,0 1,1-1,1 0,0 0,0 0,1 0,0 0,1 0,3 6,-5-15,-1 0,1 0,-1-1,1 1,0-1,-1 1,1-1,0 0,-1 1,1-1,0 0,-1 0,1 0,0 0,-1-1,1 1,0 0,-1-1,1 1,0-1,-1 0,1 1,-1-1,1 0,-1 0,1 0,-1 0,0 0,0 0,1 0,-1-1,0 1,0 0,0-1,0 1,0-1,-1 1,1-1,0 1,4-4,162-152,-166 156,-1 0,1 0,-1 0,1 0,0 0,-1 1,1-1,0 0,0 0,0 0,0 1,-1-1,1 0,0 1,0-1,0 1,0-1,0 1,1 0,-1-1,0 1,0 0,0 0,0-1,0 1,0 0,0 0,1 0,-1 1,0-1,0 0,0 0,0 1,0-1,0 0,0 1,0-1,0 1,0-1,0 1,0 0,0-1,0 1,0 0,-1 0,1 0,0 0,0-1,-1 1,1 0,-1 0,1 0,-1 0,1 0,-1 1,0-1,1 0,-1 0,0 0,0 0,0 1,-36 110,3-24,31-66,4-4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0,'-64'57,"-51"61,113-117,1 1,-1 0,0 0,0 0,1 0,-1 0,1 0,-1 0,1 0,0 0,0 1,0-1,0 0,0 1,1-1,-1 1,1-1,-1 1,1-1,0 1,0-1,0 1,1 0,-1-1,0 1,1-1,0 0,-1 1,1-1,0 1,0-1,1 0,-1 0,0 0,1 1,-1-1,1-1,0 1,0 0,0 0,-1-1,2 1,-1-1,0 1,0-1,0 0,1 0,-1 0,0 0,1 0,-1-1,1 1,0-1,8-3,1 0,-1-1,0 0,0-1,0 0,0-1,-1 0,0-1,-1 0,1 0,-1-1,-1 0,5-5,27-22,-32 29,-2-1,0 1,0 0,0 1,1 0,0 0,0 0,0 1,1 0,-1 1,1-1,0 1,0 1,0 0,1 0,-1 0,0 1,1 0,-1 1,1 0,-1 0,1 1,0 0,-3 4,0 0,0 0,-1 1,0 0,-1 0,1 0,-1 0,0 1,0-1,-1 1,0 0,0 0,-1 1,0-1,0 0,-1 1,0 0,0-1,0 1,-1-1,0 1,-1 0,0 2,-19 163,15-150,3-7,-1 1,-1-1,-1 0,0 0,-1-1,0 1,-1-1,-1-1,-1 1,-3 4,8-13,0-1,-1 1,1-1,-1 1,0-1,-1-1,1 1,-1-1,0 0,0 0,0 0,0-1,-1 0,1-1,-1 1,-6 1,10-6,1 1,-1 0,1-1,-1 1,1-1,0 0,0 0,-1 0,1 0,1 0,-1-1,0 1,1 0,-1-1,1 1,0-1,-1 0,1 1,1-1,-1 0,0 0,1 0,-1 1,1-1,0 0,0 0,0 0,0 0,0 0,1 1,-1-1,1 0,0 0,0 0,0 1,0-1,1 1,0-2,5-22,1 1,1 0,2 1,0 0,2 0,5-6,-4 6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90 163,'5'34,"1"15,0 5,-1-2,-6-6,-8-5,-3-5,-3-4,-5-2,2-2,-1-1,2-5</inkml:trace>
  <inkml:trace contextRef="#ctx0" brushRef="#br0" timeOffset="483.979">5 474,'10'3,"0"1,0-1,1-1,-1 1,1-2,-1 0,1 0,0-1,-1 0,1-1,0 0,-1 0,1-1,-1-1,0 0,1 0,-1-1,-1 0,1-1,-1 0,1-1,-2 0,1 0,-1-1,1 0,3-5,94-152,-38 48,-50 81,-47 65,20-14,0-5,2 1,-1 1,1-1,1 1,0 0,1 1,1-1,0 1,0 0,2 0,0 1,0-1,1 11,3 8,-2-12,1-1,1 1,1-1,1 0,1 0,0 0,2 0,0-1,2 2,-1-5</inkml:trace>
  <inkml:trace contextRef="#ctx0" brushRef="#br0" timeOffset="756.637">739 333,'-15'33,"-4"21,-4 2,2-5,5-6,0-10,2-11</inkml:trace>
  <inkml:trace contextRef="#ctx0" brushRef="#br0" timeOffset="1122.505">908 360,'-29'20,"-9"10,6 1,9 0,13-6,9-2,8-5,4-1,0 2,2-3,0-4</inkml:trace>
  <inkml:trace contextRef="#ctx0" brushRef="#br0" timeOffset="6423.583">1021 643,'1'1,"1"0,-1 0,0 0,1 0,-1 0,1 0,-1 0,1 0,-1-1,1 1,-1-1,1 1,-1-1,1 0,0 0,-1 1,1-1,0 0,-1 0,1-1,0 1,-1 0,1-1,0 1,-1-1,1 1,-1-1,1 1,-1-1,1 0,-1 0,0 0,1 0,-1 0,0 0,18-9,0-1,-1-1,0-1,-1 0,-1-1,0 0,-1-2,-1 0,4-5,-1 1,-6 8,0-1,-1 0,-1 0,0-1,-1 0,0-1,-1 0,0 0,3-13,-5 7,0 7,0 0,0-1,-2 0,0 0,-1 0,0 0,-1-1,-1 1,0 0,-1 0,-1-1,0 1,-1 0,-1 1,0-1,-1 0,-5-10,9 23,-1 0,1 0,0 0,0 0,-1 0,1 1,-1-1,0 0,0 1,1-1,-1 1,0-1,0 1,0 0,0 0,0 0,-1 0,1 0,0 0,0 1,-1-1,1 1,0 0,-1 0,1-1,-1 1,1 1,0-1,-1 0,1 1,0-1,0 1,-1 0,1-1,0 1,0 0,0 0,0 1,0-1,-1 1,-65 72,62-62,0 2,0-1,1 1,1 0,0 0,1 0,1 1,0-1,1 1,0-1,1 1,1-1,1 1,0-1,0 0,2 1,-1-1,2-1,0 1,5 10,14 18,2 0,1-2,2-1,30 31,-53-63,58 41,-54-46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402 367,'-85'-22,"68"21,1 0,-1 2,1 0,-1 0,1 2,0 0,0 1,0 0,1 1,-1 1,1 1,0 0,1 1,-7 4,18-10,0 1,0-1,1 0,-1 1,0-1,1 1,0 0,-1 0,1 0,0 0,1 0,-1 0,1 1,-1-1,1 0,0 1,0-1,0 1,1 0,-1-1,1 1,0-1,0 1,0 0,1-1,-1 1,1 0,0-1,0 1,0-1,0 0,1 1,-1-1,1 0,0 0,0 0,0 0,0 0,0 0,1 0,0-1,-1 1,1-1,0 0,0 0,0 0,0 0,1-1,-1 1,0-1,1 0,0 1,147 8,-150-9,-1-1,0 0,1 1,-1-1,0 1,0-1,1 0,-1 1,0-1,0 1,0-1,0 1,1-1,-1 1,0-1,0 1,0-1,0 1,0-1,0 0,0 1,0-1,-1 1,1-1,0 1,0-1,0 1,0-1,-1 1,1-1,0 0,0 1,-1-1,1 0,0 1,-1-1,1 1,0-1,-1 0,1 0,-1 1,1-1,0 0,-1 0,1 0,-1 1,1-1,-1 0,1 0,-1 0,1 0,-1 0,1 0,0 0,-1 0,1 0,-1 0,1 0,-1 0,0 0,-2 2,-193 153,192-150,0 0,0 1,0-1,1 1,0 0,0 0,0 0,1 1,0-1,0 1,1-1,0 1,0-1,0 1,1 0,0 0,0-1,1 1,0 0,0-1,0 1,1-1,0 1,1-1,-1 0,1 0,0 0,0 0,1 0,0-1,0 0,0 0,1 0,0 0,0 0,0-1,0 0,1 0,-1-1,1 1,0-1,3 1,-3-3,-1 1,1-2,0 1,0 0,0-1,0 0,-1-1,1 1,0-1,0 0,0 0,-1-1,1 0,-1 0,1 0,-1-1,0 1,0-1,0-1,0 1,0-1,-1 0,2-1,9-11</inkml:trace>
  <inkml:trace contextRef="#ctx0" brushRef="#br0" timeOffset="573.339">260 0,'-17'73,"-6"80,-6 49,-4 30,-24 99,35-191,-2 11,25-144,0-6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0,-2 0,-7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0,'43'0,"19"0,-1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5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33,'22'109,"-4"116,0-20,-18-201,-1 0,0 0,1 1,0-1,0 0,0 0,1 0,-1 0,1 0,0 0,0 0,0-1,0 1,1 0,0 0,0-1,0 1,0-1,0 0,3 3,-2-6,0-1,-1 0,1 0,0 0,-1 0,1 0,-1-1,1 1,-1-1,0 1,1-1,-1 0,0 0,0 0,0 0,-1 0,1-1,0 1,-1 0,0-1,1 1,-1-1,0 0,1-2,0 1,51-95,-5-2,23-74,-9-42,-60 206</inkml:trace>
  <inkml:trace contextRef="#ctx0" brushRef="#br0" timeOffset="369.912">537 513,'-4'15,"-3"13,1 8,1 2,-3-5,-1-4,2-7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8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1,'-17'387,"5"-37,11-348,1 0,-1 0,0 0,1 0,-1 0,1 0,0 0,0 0,-1 0,1 0,1 0,-1 0,0 0,0 0,1 0,-1 0,1 0,0 0,-1 0,1 0,0-1,0 1,0 0,0 0,1-1,-1 1,0-1,1 1,-1-1,1 0,-1 1,1-1,0 0,0 0,-1 0,1 0,0 0,0-1,0 1,0-1,0 1,0-1,0 0,0 1,0-1,0 0,0 0,0 0,0-1,0 1,0-1,0 1,0-1,1 0,134-110,24-20,-160 129,0 1,1 0,-1 0,0 0,1 0,-1 0,0 0,1 0,-1 1,1-1,0 0,-1 1,1-1,-1 1,1 0,0-1,-1 1,1 0,0 0,-1 0,1 0,0 0,-1 1,1-1,0 0,-1 1,1 0,-1-1,1 1,-1 0,1-1,-1 1,1 0,-1 0,0 0,1 0,-1 1,0-1,0 0,0 0,0 1,0-1,0 1,0-1,-1 1,1-1,0 1,-1-1,1 1,-1 0,0-1,1 1,-1 0,0-1,0 1,0 0,0 0,-2 171,-10-108,13-52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1 395,'2'-24,"0"1,2-1,1 1,1 0,1 0,1 1,1-1,1 2,1-1,1 2,0-1,2 2,0 0,2 0,15-15,-29 33,-1 0,0 0,1 0,-1 0,1 0,-1 0,1 0,-1 0,1 1,0-1,-1 0,1 1,0 0,-1-1,1 1,0 0,0 0,-1 0,1 0,0 0,0 0,-1 0,1 1,0-1,-1 1,1-1,0 1,-1 0,1 0,0-1,-1 1,0 0,1 0,-1 0,1 1,-1-1,0 0,0 1,0-1,0 0,0 1,0-1,0 1,0-1,-1 1,1 1,24 79,-25-81,-1 1,1 1,-1-1,1 0,0 0,0 1,0-1,0 0,0 0,0 1,1-1,-1 0,1 0,0 0,-1 0,1 1,0-1,0 0,0-1,1 1,-1 0,0 0,1 0,-1-1,1 1,0-1,-1 1,1-1,0 1,0-1,0 0,0 0,0 0,0 0,0-1,0 1,0 0,1-1,-1 1,0-1,0 0,1 0,-1 0,0 0,0 0,1-1,-1 1,0 0,0-1,0 0,0 0,1 0,137-112,-139 111,60-42,-59 43,-1 0,1 1,-1-1,1 0,-1 1,1-1,0 1,-1 0,1-1,-1 1,1 0,0 0,-1 0,1 0,0 0,-1 1,1-1,0 0,-1 1,1-1,-1 1,1 0,-1-1,1 1,-1 0,1 0,-1 0,0 0,0 0,1 0,-1 0,0 1,0-1,0 0,0 1,0-1,-1 1,1-1,0 1,-1-1,1 1,0 0,-5 75,-5-19,12-41</inkml:trace>
  <inkml:trace contextRef="#ctx0" brushRef="#br0" timeOffset="618.549">1073 1,'-32'18,"14"-10,0 1,1 1,0 0,0 1,1 1,1 0,0 2,0-1,2 2,-1 0,2 0,0 2,1-1,1 1,0 1,-3 10,12-26,0 1,0-1,1 1,-1-1,1 1,-1-1,1 1,0-1,0 1,0-1,0 1,1 0,-1-1,1 1,-1-1,1 1,0-1,0 0,0 1,0-1,0 0,1 0,-1 0,1 1,-1-1,1-1,0 1,0 0,0 0,0-1,0 1,0-1,0 0,1 1,-1-1,0 0,1 0,-1-1,1 1,-1 0,1-1,-1 0,1 1,0-1,-1 0,1 0,-1-1,1 1,-1 0,1-1,2 0,10-4,1 0,-1-2,1 1,-2-2,1 0,-1-1,0 0,-1-1,0 0,-1-1,0-1,7-9,19-14,-23 21,-14 12,0-1,0 0,1 1,0-1,-1 1,1 0,0-1,0 1,0 0,0 0,1 0,-1 0,0 1,1-1,-1 1,1-1,0 1,-1 0,1 0,0 0,0 0,0 1,0-1,0 1,0 0,0 0,0 0,0 0,-1 0,1 0,0 1,0 0,0-1,0 1,0 0,-1 0,1 1,0-1,-1 1,1-1,-1 1,0 0,2 0,1 10,-1-1,0 0,0 1,-1 0,0 0,-1 0,-1 0,0 0,0 1,-1-1,-1 0,-1 7,1 7,-3 204,1-199,-1 0,-2 0,-1-1,-2 1,-1-1,-6 12,-55 49,69-89,-1 1,1-1,-1 0,1 0,-1-1,0 1,0-1,0 1,0-1,0 0,0 0,0 0,0 0,0-1,0 1,0-1,-1 0,1 0,0 0,0 0,-1-1,1 1,0-1,0 0,0 0,0 0,0 0,0 0,0-1,0 1,1-1,-1 0,0 0,0 0,-1-6,0 1,0 0,0-1,1 0,1 0,-1 0,1 0,0 0,1-1,0 1,0-1,1 1,0 0,1-1,0 1,0-1,1-1,2-12,1 0,1 0,1 1,1-1,1 2,1-1,2-1,1-5,3-7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400 368,'0'-1,"1"0,0 0,-1 0,1 0,-1 0,1 0,-1 0,1 0,-1 0,0 0,0 0,1-1,-1 1,0 0,0 0,0 0,0 0,0 0,0 0,-1-1,1 1,0 0,0 0,-1 0,1 0,-1 0,1 0,-1 0,1 0,-1 0,0 0,1 0,-1 1,0-1,0 0,0 0,0 1,0-1,1 0,-1 1,0-1,-1 1,-44-25,37 21,0 1,0 0,-1 1,1 0,-1 0,0 1,1 1,-1-1,0 1,0 1,1 0,-1 1,1-1,-1 2,1-1,-1 1,1 1,0 0,1 0,-1 1,1 0,0 0,0 1,0 0,1 0,0 1,0 0,-5 7,10-11,1-1,-1 1,1-1,0 1,0-1,0 1,0 0,0 0,1-1,-1 1,1 0,0 0,0 0,0 0,0-1,0 1,1 0,-1 0,1 0,0-1,-1 1,1 0,1-1,-1 1,0-1,1 1,-1-1,1 1,0-1,0 0,0 0,0 0,0 0,0 0,0-1,1 1,-1 0,1-1,-1 0,1 0,-1 0,1 0,0 0,0 0,6 2,-8-3,0-1,1 1,-1 0,0 1,0-1,1 0,-1 0,0 0,0 1,1-1,-1 1,0-1,0 1,0-1,0 1,0-1,1 1,-1 0,0 0,-1 0,1 0,0 0,0 0,0 0,-1 0,1 0,0 0,-1 0,1 0,-1 0,1 1,-1-1,1 0,-1 0,0 0,0 1,0-1,0 0,0 1,0-1,0 0,0 0,0 1,-1-1,1 0,0 0,-1 1,1-1,-1 0,-66 83,-10 21,75-102,0 1,0 0,0-1,1 1,-1 0,1 0,0 0,0 0,0-1,1 2,0-1,-1 0,1 0,1 0,-1 0,0 0,1 0,0 0,0 0,0 0,1-1,-1 1,1 0,0-1,0 1,0-1,0 1,1-1,-1 0,1 0,0 0,0 0,0-1,0 1,0-1,1 0,-1 0,1 0,0 0,2 0,40-1,-27-7</inkml:trace>
  <inkml:trace contextRef="#ctx0" brushRef="#br0" timeOffset="568.028">286 1,'-6'9,"0"0,1 1,0-1,0 2,1-1,0 0,1 1,0-1,0 7,2-15,-22 242,-27 17,-20 32,60-70,6-200,-2-5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82,'0'-14,"-1"25,-3 18,-5 18,1-1,3 1,1 0,3 1,2-1,3 13,-4-54,0-1,0 1,1-1,0 0,0 1,0-1,1 0,-1 0,1 0,1 0,-1 0,1 0,0 0,0-1,0 1,0-1,1 0,0 0,0 0,0-1,0 0,0 1,1-1,0 0,-1-1,1 0,0 1,0-1,0-1,1 1,-1-1,0 0,1 0,-1 0,1-1,-1 0,0 0,1-1,-1 1,1-1,-1 0,0 0,0-1,1 0,-1 0,0 0,0 0,3-3,6-8,1-1,-2-1,0 0,0-1,-2 0,0 0,0-2,-2 1,0-1,0-4,113-268,-93 205,-31 79,-8 29,3-3,0 0,2 0,0 1,1 0,1 0,1 0,0 0,2 0,1 1,1-1,0 0,3 5,-1-12,7 20,-2 1,-1 0,-1 0,-2 1,-1 11,-4-19,0-4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1,'-5'33,"-1"17,0 4,1-3,1-4,2-7,1-9</inkml:trace>
  <inkml:trace contextRef="#ctx0" brushRef="#br0" timeOffset="662.56">143 198,'281'-55,"-282"55,0-1,0 1,1-1,-1 1,0-1,1 1,-1-1,0 1,1-1,-1 1,1-1,-1 0,1 1,-1-1,1 0,-1 0,1 1,0-1,0 0,-1 0,1 0,0 1,0-1,0 0,0 0,0 0,0 0,0 1,0-1,0 0,0 0,0 0,0 0,1 1,-1-1,0 0,1 0,-1 1,1-1,-1 0,0 1,1-1,0 0,-1 1,1-1,-1 0,1 1,0-1,-1 1,1 0,0-1,0 1,-1-1,1 1,0 0,0 0,0-1,-1 1,1 0,0 0,0 0,0 0,-3-3,0 1,0 0,0 0,-1-1,1 1,0 1,-1-1,0 0,1 1,-1-1,0 1,0 0,1 0,-1 0,0 0,0 0,0 1,-1-1,1 1,0 0,0 0,0 0,0 0,0 1,0-1,0 1,0 0,0-1,0 1,0 1,0-1,1 0,-1 1,0 0,1-1,-1 1,1 0,0 0,0 0,-1 1,1-1,1 1,-1-1,0 2,-3 126,7-90,8 15,-10-54,1 0,-1 0,1-1,-1 1,1 0,-1 0,1-1,-1 1,1 0,0-1,-1 1,1 0,0-1,-1 1,1-1,0 1,0-1,0 0,-1 1,1-1,0 0,0 0,0 1,0-1,0 0,0 0,-1 0,1 0,0 0,0 0,0 0,0-1,0 1,0 0,0 0,-1-1,1 1,0 0,0-1,0 1,-1-1,1 1,0-1,-1 0,1 1,0-1,-1 1,1-1,-1 0,1 0,-1 1,1-1,-1 0,1 0,-1 0,0 0,0 1,1-1,-1 0,116-144,-103 131,-2 0</inkml:trace>
  <inkml:trace contextRef="#ctx0" brushRef="#br0" timeOffset="1080.549">679 57,'29'-1,"-19"0,-1 1,0-1,1 2,-1-1,0 1,1 1,-1-1,0 2,0-1,5 3,-13-3,0 0,0 0,-1 0,1 0,0 1,-1-1,0 0,1 0,-1 1,0-1,0 0,0 0,0 1,-1-1,1 0,-1 0,1 0,-1 1,0-1,0 0,0 0,0 0,0 0,0 0,0 0,-1-1,1 1,-1 0,1-1,-1 1,0-1,0 1,1-1,-1 0,0 0,0 0,0 0,-2 0,1 2,-2 1,-1 0,1 1,0 0,0 0,1 0,0 0,0 0,0 1,0 0,1 0,0 0,0 0,0 0,1 1,0-1,0 1,1 3,2-7,1 0,0 0,1-1,-1 1,0 0,1-1,-1 0,1 1,0-1,0 0,0 0,0-1,0 1,0-1,1 1,-1-1,0 0,1 0,-1-1,1 1,-1-1,1 1,-1-1,1 0,-1-1,1 1,-1 0,1-1,0 0,1 1,5 0,0 0,1-1,-1 0,0-1,0 0,0-1,0 0,0 0,-1-1,4-2,6-6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0,1 0,-1 0,0 0,0 0,-1 0,1 0,-6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0,'39'5,"21"1,7 0,-5-6,-7-2,-9-2,-6 0,-11 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58 114,'-58'199,"179"-434,-121 234,1 0,-1 0,0 0,0 0,0 0,0 0,1 0,-1 0,1 0,-1 0,1 0,-1 0,1 0,-1 0,1 0,0 0,0 1,-1-1,1 0,0 0,0 1,0-1,0 0,0 1,0-1,0 1,0 0,0-1,0 1,0 0,0-1,0 1,0 0,0 0,0 0,0 0,0 0,0 0,0 0,1 0,-1 1,0-1,0 0,0 1,0-1,0 0,0 1,0 0,0-1,-1 1,1-1,0 1,0 0,0 0,0 0,7 70,-9-67,0 0,0 0,0 0,0 0,1 0,0 0,0 0,0 1,0-1,1 0,0 0,0 0,0 0,0 0,0 0,1 0,0-1,0 1,0 0,0-1,0 0,1 1,-1-1,1 0,0 0,0 0,0-1,1 1,-1-1,1 0,-1 1,1-2,0 1,-1 0,1-1,0 0,0 0,0 0,4 1,-4-2,-1 0,1-1,-1 1,1 0,-1-1,1 0,-1 0,1 0,-1 0,0 0,0-1,1 0,-1 1,0-1,0 0,-1-1,1 1,0 0,-1-1,1 0,-1 1,0-1,0 0,0 0,0 0,-1 0,1-1,-1 1,1-4,4-13</inkml:trace>
  <inkml:trace contextRef="#ctx0" brushRef="#br0" timeOffset="280.985">679 1,'-25'9,"-11"9,-1 5,6 4,9 3,12-5,8-1,10-5,7-6,7-4,4-5,3-2,0-2,1-1,0 0,-5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1,'14'5,"10"1,5 1,3-2,-4-7,-2-2,-1-1,0 0,1 2,-4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4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1 440,'22'-61,"3"0,2 2,3 1,29-41,-54 90,0 1,1 0,0 0,1 1,-1 0,2 0,-1 0,1 1,0 0,0 0,0 1,1 0,0 1,0 0,-7 3,0 0,0 1,-1-1,1 1,0-1,0 1,0 0,0 0,0 0,0 0,0 0,-1 0,1 1,0-1,0 0,0 1,0 0,-1-1,1 1,0 0,-1 0,1 0,-1 0,1 0,-1 0,1 1,-1-1,0 0,1 1,-1-1,0 1,0-1,0 1,0 0,0-1,-1 1,1 0,0 0,-1 0,0-1,1 1,-1 0,9 83,-9-83,0 8,0 0,0 1,1-1,1 0,0 0,0 0,1 0,0 0,1 0,3 6,-5-15,-1 0,1 0,-1-1,1 1,0-1,-1 1,1-1,0 0,-1 1,1-1,0 0,-1 0,1 0,0 0,-1-1,1 1,0 0,-1-1,1 1,0-1,-1 0,1 1,-1-1,1 0,-1 0,1 0,-1 0,0 0,0 0,1 0,-1-1,0 1,0 0,0-1,0 1,0-1,-1 1,1-1,0 1,4-4,162-152,-166 156,-1 0,1 0,-1 0,1 0,0 0,-1 1,1-1,0 0,0 0,0 0,0 1,-1-1,1 0,0 1,0-1,0 1,0-1,0 1,1 0,-1-1,0 1,0 0,0 0,0-1,0 1,0 0,0 0,1 0,-1 1,0-1,0 0,0 0,0 1,0-1,0 0,0 1,0-1,0 1,0-1,0 1,0 0,0-1,0 1,0 0,-1 0,1 0,0 0,0-1,-1 1,1 0,-1 0,1 0,-1 0,1 0,-1 1,0-1,1 0,-1 0,0 0,0 0,0 1,-36 110,3-24,31-66,4-4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0,'-64'57,"-51"61,113-117,1 1,-1 0,0 0,0 0,1 0,-1 0,1 0,-1 0,1 0,0 0,0 1,0-1,0 0,0 1,1-1,-1 1,1-1,-1 1,1-1,0 1,0-1,0 1,1 0,-1-1,0 1,1-1,0 0,-1 1,1-1,0 1,0-1,1 0,-1 0,0 0,1 1,-1-1,1-1,0 1,0 0,0 0,-1-1,2 1,-1-1,0 1,0-1,0 0,1 0,-1 0,0 0,1 0,-1-1,1 1,0-1,8-3,1 0,-1-1,0 0,0-1,0 0,0-1,-1 0,0-1,-1 0,1 0,-1-1,-1 0,5-5,27-22,-32 29,-2-1,0 1,0 0,0 1,1 0,0 0,0 0,0 1,1 0,-1 1,1-1,0 1,0 1,0 0,1 0,-1 0,0 1,1 0,-1 1,1 0,-1 0,1 1,0 0,-3 4,0 0,0 0,-1 1,0 0,-1 0,1 0,-1 0,0 1,0-1,-1 1,0 0,0 0,-1 1,0-1,0 0,-1 1,0 0,0-1,0 1,-1-1,0 1,-1 0,0 2,-19 163,15-150,3-7,-1 1,-1-1,-1 0,0 0,-1-1,0 1,-1-1,-1-1,-1 1,-3 4,8-13,0-1,-1 1,1-1,-1 1,0-1,-1-1,1 1,-1-1,0 0,0 0,0 0,0-1,-1 0,1-1,-1 1,-6 1,10-6,1 1,-1 0,1-1,-1 1,1-1,0 0,0 0,-1 0,1 0,1 0,-1-1,0 1,1 0,-1-1,1 1,0-1,-1 0,1 1,1-1,-1 0,0 0,1 0,-1 1,1-1,0 0,0 0,0 0,0 0,0 0,1 1,-1-1,1 0,0 0,0 0,0 1,0-1,1 1,0-2,5-22,1 1,1 0,2 1,0 0,2 0,5-6,-4 6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90 163,'5'34,"1"15,0 5,-1-2,-6-6,-8-5,-3-5,-3-4,-5-2,2-2,-1-1,2-5</inkml:trace>
  <inkml:trace contextRef="#ctx0" brushRef="#br0" timeOffset="483.979">5 474,'10'3,"0"1,0-1,1-1,-1 1,1-2,-1 0,1 0,0-1,-1 0,1-1,0 0,-1 0,1-1,-1-1,0 0,1 0,-1-1,-1 0,1-1,-1 0,1-1,-2 0,1 0,-1-1,1 0,3-5,94-152,-38 48,-50 81,-47 65,20-14,0-5,2 1,-1 1,1-1,1 1,0 0,1 1,1-1,0 1,0 0,2 0,0 1,0-1,1 11,3 8,-2-12,1-1,1 1,1-1,1 0,1 0,0 0,2 0,0-1,2 2,-1-5</inkml:trace>
  <inkml:trace contextRef="#ctx0" brushRef="#br0" timeOffset="756.637">739 333,'-15'33,"-4"21,-4 2,2-5,5-6,0-10,2-11</inkml:trace>
  <inkml:trace contextRef="#ctx0" brushRef="#br0" timeOffset="1122.505">908 360,'-29'20,"-9"10,6 1,9 0,13-6,9-2,8-5,4-1,0 2,2-3,0-4</inkml:trace>
  <inkml:trace contextRef="#ctx0" brushRef="#br0" timeOffset="6423.583">1021 643,'1'1,"1"0,-1 0,0 0,1 0,-1 0,1 0,-1 0,1 0,-1-1,1 1,-1-1,1 1,-1-1,1 0,0 0,-1 1,1-1,0 0,-1 0,1-1,0 1,-1 0,1-1,0 1,-1-1,1 1,-1-1,1 1,-1-1,1 0,-1 0,0 0,1 0,-1 0,0 0,18-9,0-1,-1-1,0-1,-1 0,-1-1,0 0,-1-2,-1 0,4-5,-1 1,-6 8,0-1,-1 0,-1 0,0-1,-1 0,0-1,-1 0,0 0,3-13,-5 7,0 7,0 0,0-1,-2 0,0 0,-1 0,0 0,-1-1,-1 1,0 0,-1 0,-1-1,0 1,-1 0,-1 1,0-1,-1 0,-5-10,9 23,-1 0,1 0,0 0,0 0,-1 0,1 1,-1-1,0 0,0 1,1-1,-1 1,0-1,0 1,0 0,0 0,0 0,-1 0,1 0,0 0,0 1,-1-1,1 1,0 0,-1 0,1-1,-1 1,1 1,0-1,-1 0,1 1,0-1,0 1,-1 0,1-1,0 1,0 0,0 0,0 1,0-1,-1 1,-65 72,62-62,0 2,0-1,1 1,1 0,0 0,1 0,1 1,0-1,1 1,0-1,1 1,1-1,1 1,0-1,0 0,2 1,-1-1,2-1,0 1,5 10,14 18,2 0,1-2,2-1,30 31,-53-63,58 41,-54-46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0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1 504,'32'2,"0"-2,1-1,-1-1,0-2,0-1,30-9,-33 7,-1-1,-1-1,0-1,0-2,-1 0,0-2,-2-1,1-1,-2-1,0-1,-1-1,-1-1,18-22,-28 30,23-24,-2-2,-1-1,-2-1,11-23,-17 32,-22 31,-1 0,1-1,0 1,-1 0,1 0,0 0,-1 0,1 0,0 0,-1 0,1 0,0 0,-1 0,1 0,0 0,-1 0,1 1,-1-1,1 0,0 0,-1 1,1-1,-1 0,1 1,-1-1,1 1,-1-1,1 1,-1-1,1 1,-1-1,1 1,-1-1,0 1,1-1,-1 1,0 0,0-1,0 1,1 0,-1-1,0 1,0 0,0-1,0 1,0 0,0-1,0 1,0 0,0-1,-1 1,1 0,0-1,0 1,0-1,3 229,-3-218,-1 0,0 0,0 0,-1 0,0 0,-1-1,-1 1,1-1,-1 0,-1 0,0 0,-1-1,0 1,0-2,-1 1,0 0,0-1,-1-1,0 1,0-1,-1 0,0-1,0 0,-1-1,0 0,0 0,0-1,0 0,-1-1,1 0,-1-1,0 0,-1 0,-7 0,-1 0,1-2,-1 0,1-1,0-1,-1 0,-9-4,17-1,6 1</inkml:trace>
  <inkml:trace contextRef="#ctx0" brushRef="#br0" timeOffset="412.059">1213 109,'-22'26,"1"0,1 1,1 0,2 2,0 0,2 1,2 1,-6 17,18-45,-1 1,1-1,0 1,-1 0,2-1,-1 1,0 0,1-1,-1 1,1 0,0 0,1 0,-1-1,1 1,-1 0,1 0,0-1,0 1,1 0,-1-1,1 0,0 1,0-1,0 0,0 0,0 0,1 0,-1 0,1 0,0-1,0 1,0-1,0 0,0 0,1 0,-1 0,3 0,7 1,0-1,1-1,-1 0,0-1,1 0,-1-1,1 0,-1-1,0-1,0 0,0-1,0 0,0-1,-1-1,0 1,0-2,-1 0,1 0,-2-1,1-1,-1 0,0 0,-1-1,0 0,-1 0,0-1,0 0,-1-1,-1 0,0 0,0 0,-1-1,-1 1,0-1,-1 0,0-1,-1 1,0-9,-3 13,0 1,-1 0,0 0,-1-1,1 1,-2 1,1-1,-1 0,0 1,0 0,-1 0,0 0,0 0,-1 1,0 0,0 0,0 1,-1-1,0 2,0-1,0 1,-1 0,-2-1,-13-3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1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1 738,'1'-1,"1"0,0 0,-1 0,1-1,-1 1,1 0,-1-1,1 1,-1-1,0 0,0 1,0-1,0 0,0 0,0 0,-1 1,1-1,-1 0,1 0,-1 0,1 0,-1 0,0 0,0 0,0-2,1-6,8-19,2 0,0 1,2 0,1 1,1 1,1 0,1 1,2 1,0 0,13-10,-30 31,0 1,-1-1,1 1,0 0,0-1,0 1,0 0,1 1,-1-1,1 0,-1 0,1 1,-1 0,1-1,0 1,0 0,-1 1,1-1,0 0,0 1,0-1,0 1,0 0,0 0,0 0,0 0,0 1,0-1,0 1,0 0,-1 0,1 0,0 0,0 0,-1 1,1-1,-1 1,1 0,-1-1,0 1,0 0,0 1,0-1,0 0,0 0,0 1,-1-1,1 1,3 9,-1 0,-1 0,0 1,0-1,-1 1,-1-1,0 1,0 0,-1 0,-1-1,-1 5,1 14,-22 88,23-118,1 0,-1 0,1 0,-1 0,1 0,0 0,-1 0,1-1,0 1,-1 0,1 0,0-1,0 1,0-1,0 1,0 0,0-1,0 0,0 1,0-1,0 1,0-1,0 0,0 0,0 0,0 0,0 0,0 0,0 0,0 0,0 0,0 0,0 0,0-1,0 1,0 0,0-1,0 1,0-1,0 1,0-1,0 0,0 1,0-1,-1 0,1 0,0 1,0-1,-1 0,1 0,-1 0,1 0,-1 0,1 0,-1 0,1 0,-1 0,0 0,0 0,1 0,169-189,-35 62,-135 127,1 0,0 1,-1-1,1 1,0-1,0 1,0 0,-1-1,1 1,0 0,0 0,0-1,0 1,0 0,0 0,0 0,-1 0,1 0,0 0,0 0,0 0,0 1,0-1,0 0,0 1,-1-1,1 0,0 1,0-1,0 1,-1-1,1 1,0-1,-1 1,1 0,0-1,-1 1,1 0,-1 0,1-1,-1 1,1 0,-1 0,0 0,1-1,-1 1,0 0,0 0,0 0,1 0,-1 0,0 0,0 0,0 0,3 59,-3-53,-3 141,3-123</inkml:trace>
  <inkml:trace contextRef="#ctx0" brushRef="#br0" timeOffset="701.261">1186 428,'-15'1,"0"1,0 0,0 2,0 0,1 0,0 1,0 1,0 0,1 1,0 1,0 0,0 0,1 1,1 1,0 0,0 1,1 0,0 0,1 1,0 1,1-1,0 1,1 1,1-1,-3 8,9-19,-1 0,0 0,0 0,1 0,-1 0,1 0,0 1,0-1,0 0,0 0,0 0,0 0,0 0,1 1,-1-1,1 0,0 0,-1 0,1 0,0 0,0 0,0 0,0-1,1 1,-1 0,0-1,1 1,-1 0,1-1,0 0,-1 1,1-1,0 0,0 0,0 0,0 0,0 0,0-1,0 1,0 0,0-1,0 0,1 1,-1-1,0 0,0 0,0 0,0 0,0-1,1 1,-1-1,0 1,0-1,0 0,0 0,0 0,0 0,21-13,0-2,0-1,-2-1,0-1,-1 0,-1-2,9-13,9-7,-36 38,1 1,-1 0,1-1,-1 1,1 0,0 0,-1 0,1 0,0 0,1 0,-1 1,0-1,0 1,1 0,-1-1,1 1,-1 0,1 0,-1 0,1 1,0-1,-1 1,1 0,0-1,-1 1,1 0,0 0,0 1,-1-1,1 1,0-1,-1 1,1 0,-1 0,1 0,-1 0,1 0,-1 1,0-1,0 1,1-1,-1 1,0 0,-1 0,1 0,0 0,0 0,0 3,5 11,-2 0,0 0,-1 1,-1 0,-1 0,0 0,-1 0,-1 0,0 0,-2 0,0 5,0 28,0 203,0-240,0-1,0 0,-2 0,1 0,-2 0,1 0,-2-1,1 0,-2 0,1 0,-1-1,-1 0,0 0,0-1,-1 0,-1 0,1-1,-2 0,10-7,0-1,0 1,0 0,0 0,0-1,0 1,0-1,-1 1,1-1,0 0,0 1,-1-1,1 0,0 0,-1 0,1 0,0 0,-1 0,1 0,0 0,-1-1,1 1,0 0,0-1,-1 1,1-1,0 1,0-1,0 0,0 1,0-1,0 0,0 0,0 0,0 0,0 0,0 0,0 0,1 0,-1 0,1 0,-1-1,0 1,1 0,0 0,-1-2,-6-63,10 47,1 0,1 1,1-1,0 1,2 0,0 0,1 1,0 0,11-13,-12 18,6-13</inkml:trace>
  <inkml:trace contextRef="#ctx0" brushRef="#br0" timeOffset="1367.731">1580 4,'1'0,"-1"-1,1 1,-1 0,1-1,-1 1,1 0,-1 0,1-1,-1 1,1 0,-1 0,1 0,-1-1,1 1,-1 0,1 0,0 0,-1 0,1 0,-1 0,1 0,0 0,-1 1,1-1,-1 0,1 0,-1 0,1 1,-1-1,1 0,-1 0,1 1,-1-1,1 0,-1 1,0-1,1 1,-1-1,1 1,-1-1,0 1,1-1,-1 1,0-1,0 1,0-1,1 1,-1-1,0 1,0-1,0 1,0 0,0-1,0 1,0-1,0 1,0-1,0 1,0 0,6 39,-6-39,-17 218,-13-37,-6 14,35-194,0-1,0 1,0-1,1 1,-1-1,0 1,1 0,0 0,-1-1,1 1,0 0,0 0,0-1,0 1,0 0,0 0,1-1,-1 1,0 0,1-1,0 1,-1 0,1-1,0 1,0-1,0 1,0-1,0 1,0-1,0 0,0 1,1-1,-1 0,0 0,1 0,-1 0,1 0,-1 0,1-1,0 1,-1 0,1-1,0 1,-1-1,1 0,0 1,0-1,-1 0,1 0,0 0,106-79,10-42,-117 120,0-1,0 1,0 0,0 0,0 0,0-1,1 1,-1 1,1-1,-1 0,0 0,1 0,-1 1,1-1,0 1,-1-1,1 1,-1 0,1-1,0 1,-1 0,1 0,0 0,-1 0,1 1,0-1,-1 0,1 1,-1-1,1 1,0-1,-1 1,1 0,-1 0,0 0,1-1,-1 1,0 1,1-1,-1 0,0 0,0 0,0 1,0-1,0 0,0 1,-1-1,1 1,0-1,-1 1,1-1,-1 1,1 0,-1-1,0 1,0 0,4 18,0 0,-2 0,-1 0,0 1,-1-1,-1 0,-3 11,-1-7,-2-5</inkml:trace>
  <inkml:trace contextRef="#ctx0" brushRef="#br0" timeOffset="4068.067">2145 512,'14'0,"10"0,6 0,2 0,0 0,-4-5,-3-1,-1 0,1 1,0 2,1 1,1 0,-4 2</inkml:trace>
  <inkml:trace contextRef="#ctx0" brushRef="#br0" timeOffset="4885.652">2597 682,'44'-52,"-17"10,2 2,2 0,1 2,3 2,37-33,-64 62,-8 6,0-1,1 1,-1 0,1 0,-1-1,1 1,0 0,0 0,-1 0,1 0,0 0,0 0,0 0,0 0,0 0,0 0,1 0,-1 1,0-1,0 0,1 1,-1-1,0 1,1-1,-1 1,0 0,1 0,-1-1,0 1,1 0,-1 0,1 0,-1 1,0-1,1 0,-1 0,0 1,1-1,-1 1,0-1,0 1,1 0,-1-1,0 1,0 0,0 0,0 0,0 0,0 0,0 0,0 0,0 1,5 117,-7-47,0-70,1 0,0-1,0 1,0 0,0-1,0 1,0-1,0 1,0 0,0-1,1 1,-1-1,1 1,-1-1,1 1,0-1,0 1,-1-1,1 1,0-1,0 0,0 0,1 0,-1 1,0-1,0 0,1 0,-1 0,0-1,1 1,-1 0,1 0,-1-1,1 1,-1-1,1 0,0 1,-1-1,1 0,-1 0,1 0,0 0,-1 0,1 0,0 0,-1-1,1 1,-1-1,1 1,-1-1,1 1,-1-1,1 0,-1 0,1 0,166-152,-106 117,-60 35,-1 1,1-1,-1 1,1 0,-1 0,1 0,-1 0,1 0,-1 0,0 0,1 0,-1 0,1 1,-1-1,1 1,-1-1,0 1,1-1,-1 1,0 0,1 0,-1 0,0 0,0 0,0 0,0 0,0 0,0 0,0 0,0 0,0 1,-1-1,1 0,0 1,-1-1,1 0,-1 1,0-1,1 1,-1-1,0 1,0-1,0 1,0-1,0 1,0 0,0 13,-1-1,0 0,-1 1,0-1,-1 0,-1 0,0 0,-1 0,-2 3,-6 19,7-16</inkml:trace>
  <inkml:trace contextRef="#ctx0" brushRef="#br0" timeOffset="5633.575">3612 428,'-9'2,"0"0,0 1,1 1,-1-1,1 2,-1-1,1 1,1 0,-1 0,1 1,0 0,0 1,0-1,0 3,2-4,-1-1,1 1,0 0,0 1,0-1,0 1,1 0,0 0,0 0,1 1,0-1,0 1,0 0,1 0,0 0,0 0,1 0,-1 2,2-7,1-1,-1 1,0-1,0 0,1 1,-1-1,0 0,1 1,-1-1,1 0,0 0,-1 1,1-1,0 0,0 0,0 0,0 0,0 0,0 0,0 0,0 0,0-1,1 1,-1 0,0-1,0 1,1 0,-1-1,0 0,1 1,-1-1,0 0,1 0,-1 0,1 0,-1 0,0 0,1 0,-1 0,1 0,-1-1,0 1,1 0,0-1,57-28,108-123,-166 150,0 0,0 0,0 1,0-1,1 0,-1 1,0-1,1 1,-1-1,1 1,-1 0,1 0,0 0,0 0,-1 0,1 0,0 0,0 0,0 1,0-1,0 1,0-1,0 1,0 0,0 0,0 0,0 0,0 0,0 0,0 0,0 1,0-1,0 1,0 0,0-1,0 1,0 0,0 0,-1 0,1 0,0 1,-1-1,1 0,-1 1,1-1,-1 1,0 0,3 12,-1 1,0 0,-2 0,0-1,0 1,-1 0,-1 0,-2 9,0 59,1 171,2-242,-1-1,-1 1,0-1,0 0,-1 0,0 0,-1 0,-1 0,1-1,-2 0,1 0,-2 0,1-1,-1 0,0 0,-1 0,0-1,-1-1,-3 4,9-10,0-1,0 1,0-1,0 0,-1 0,1 0,0 0,0 0,0-1,0 1,0-1,0 0,0 0,0 0,0 0,0 0,0-1,1 0,-1 1,0-1,1 0,0 0,-1 0,1 0,0-1,0 1,0-1,0 1,1-1,-1 0,1 0,0 1,-1-1,1 0,0 0,1 0,-1 0,0 0,1-1,0 1,0 0,0 0,0 0,0 0,1 0,-1-1,6-14,1 1,0-1,2 1,0 0,0 1,2 0,0 1,0 0,2 0,0 2,0-1,1 2,1 0,0 0,1 2,0-1,0 2,11-4,-10 3</inkml:trace>
  <inkml:trace contextRef="#ctx0" brushRef="#br0" timeOffset="8083.142">4205 117,'0'30,"2"22,-3 0,-3-1,-1 1,-3-1,-3 5,-74 190,79-229,4-6</inkml:trace>
  <inkml:trace contextRef="#ctx0" brushRef="#br0" timeOffset="8657.662">4092 541,'34'20,"-31"-17,1 0,-1 0,1-1,0 0,0 0,-1 0,1 0,1 0,-1-1,0 1,0-1,0 0,1-1,-1 1,0-1,1 0,-1 0,1 0,-1 0,0-1,5-1,4-5,0-1,-1 0,0-1,0-1,-1 0,0 0,0-1,-1-1,-1 0,0 0,-1 0,0-1,-1-1,0 1,3-12,64-173,-58 136,-37 92,8 4,-24 107,34-118,2-1,0 0,1 1,2-1,0 0,2 0,0 0,1 0,1-1,1 0,6 11,-5-16</inkml:trace>
  <inkml:trace contextRef="#ctx0" brushRef="#br0" timeOffset="8931.696">4685 399,'-9'38,"-4"18,1 4,2-3,-2-12,1-13</inkml:trace>
  <inkml:trace contextRef="#ctx0" brushRef="#br0" timeOffset="9334.474">4910 399,'-28'24,"-10"13,-4 0,12-7,9-2,14-8,8-1,8-4,3 0,4-3,0 2,1-1,-2-9,2-4,-3-2</inkml:trace>
  <inkml:trace contextRef="#ctx0" brushRef="#br0" timeOffset="9900.515">5052 597,'18'-2,"-1"-1,0 0,0-1,0-1,0-1,-1-1,0 0,0-1,-1 0,0-1,0-1,-1-1,-1 0,0-1,2-2,1-5,-1 0,-1-1,-1 0,-1-1,-1-1,-1 0,0 0,-2-1,0 0,-2-1,-1 1,3-24,-4-32,-4 77,0 1,0-1,0 0,0 1,-1-1,1 1,0-1,-1 0,1 1,-1-1,0 1,1-1,-1 1,0-1,0 1,0 0,0-1,0 1,0 0,0 0,0 0,-1 0,1 0,0 0,-1 0,1 0,-1 0,1 1,-1-1,1 0,-1 1,1-1,-1 1,0 0,1 0,-1 0,0-1,1 2,-1-1,0 0,1 0,-1 0,1 1,-2-1,-7 6,0-1,0 1,1 1,0 0,0 0,0 1,1 0,0 0,1 1,0 0,0 0,1 1,0 0,1 0,0 0,0 1,1-1,0 4,-2-3,1-1,0 1,1 0,0 0,1 0,0 1,0-1,2 1,-1 0,2 0,-1-1,2 1,-1 0,2 0,-1-1,2 1,-1-1,2 1,0-1,0 0,0 0,7 8,-2-6,1-2,0 1,1-1,0 0,0-1,1-1,1 0,0-1,0 0,0 0,1-2,0 0,1 0,-1-1,2-1,5-1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31,'20'-5,"10"-1,5-1,2 2,-1 2,-1 1,-3 0,-1 2,-1 5,-6 1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18,'43'-5,"19"-1,4 0,-9 6,-10 3,-13 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1,'0'14,"0"15,-5 7,-2 2,1-1,1-1,2-2,0-3,2-1,1-1,0-1,0 0,0 0,0-1,1 1,-1-4</inkml:trace>
  <inkml:trace contextRef="#ctx0" brushRef="#br0" timeOffset="249.798">1 565,'38'-5,"32"-1,9 0,-4 1,-10 2,-12 1,-9 1,-8 0,-5 1,-8 0</inkml:trace>
  <inkml:trace contextRef="#ctx0" brushRef="#br0" timeOffset="628.363">114 791,'24'0,"-17"-2,1 1,-1 1,0-1,0 1,1 1,-1-1,0 1,0 0,0 1,0 0,0 0,0 0,0 1,-1 0,1 0,-1 1,0 0,0 0,1 1,-6 0,-1-1,0 1,0-1,0 1,-1-1,0 1,0-1,0 1,0-1,0 0,-1 1,0-1,0 0,0 0,0 0,-1-1,0 1,0 0,0-1,0 0,0 0,0 0,-1 0,0 0,0 0,2-1,-23 21,19-19,0 0,0 0,0 1,1 0,-1 0,1 0,1 1,-1-1,1 1,0 0,0 1,1-1,0 1,0-1,0 1,1 0,0 0,0 0,1 0,0 0,0 1,0 5,5-9,0 0,0 0,0-1,0 1,0-1,1 0,-1 0,1-1,0 0,0 1,0-1,0-1,0 1,0-1,0 0,1 0,-1-1,0 1,1-1,-1 0,0-1,1 1,-1-1,0 0,6-2,-3 2,1-1,0 0,-1-1,0 0,1 0,-1-1,-1 0,1 0,0-1,6-5,7-6</inkml:trace>
  <inkml:trace contextRef="#ctx0" brushRef="#br0" timeOffset="996.363">762 284,'-10'194,"-47"122,27-175,25-97,7-32</inkml:trace>
  <inkml:trace contextRef="#ctx0" brushRef="#br0" timeOffset="1334.58">1102 424,'-336'320,"304"-284,32-35,0 0,-1 0,1 0,0 0,0 0,-1 0,1-1,0 1,0 0,0 0,0 0,0 0,0 0,0 0,1 0,-1 0,0 0,0 0,1-1,-1 1,0 0,1 0,-1 0,1 0,-1-1,1 1,0 0,-1-1,1 1,0 0,-1-1,1 1,0-1,0 1,0-1,-1 1,1-1,0 0,0 1,0-1,0 0,0 0,0 1,0-1,0 0,48 16,-35-13,-1 0,0 2,0 0,0 0,-1 1,0 1,0 0,-1 0,0 1,5 5,16 10,-16-15</inkml:trace>
  <inkml:trace contextRef="#ctx0" brushRef="#br0" timeOffset="1661.312">1524 565,'-9'19,"-9"17,-5 1,1-1,-1-1,4-2,0-2,4-1,-1-6,2-2,-1 0,-3 1,2 1,-1-3,2-1,-1 2,-3 1,2-3</inkml:trace>
  <inkml:trace contextRef="#ctx0" brushRef="#br0" timeOffset="1964.595">1270 481,'19'29,"12"18,5 3,1-4,-6-4,-3-10,-6-5,-3-2,-4-1,0-5,-2 0,1-3,-2-1,2 3,4-2,-2-3</inkml:trace>
  <inkml:trace contextRef="#ctx0" brushRef="#br0" timeOffset="2499.978">1807 227,'-1'-1,"1"1,-1-1,1 0,-1 0,1 1,0-1,-1 0,1 0,0 0,0 0,-1 1,1-1,0 0,0 0,0 0,0 0,0 0,0 0,0 1,1-1,-1 0,0 0,0 0,1 0,-1 1,0-1,1 0,-1 0,1 1,-1-1,1 0,-1 1,1-1,0 0,-1 1,1-1,0 1,-1-1,1 1,0-1,0 1,-1 0,1-1,0 1,0 0,0-1,41-16,-41 16,21-7,-13 5,-1-1,1 1,0 0,0 1,0 0,0 1,1-1,-1 2,0-1,1 1,5 1,-13 0,1 0,-1 0,0 0,0 0,0 0,0 1,0-1,0 1,0-1,-1 1,1 0,0-1,-1 1,1 0,-1 0,0 0,0 0,1 1,-1-1,-1 0,1 0,0 1,0-1,-1 0,0 1,1-1,-1 0,0 1,0-1,0 1,-1-1,1 0,0 1,-1-1,0 0,0 2,-29 84,16-61,9-20,0 1,1 0,0 0,0 0,1 1,0-1,0 1,1 0,0-1,1 1,0 0,0 0,1 0,0 0,1 5,0-12,0 1,1-1,-1 0,1 1,-1-1,1 0,0 0,0 0,0 0,0 0,0 0,1-1,-1 1,1-1,-1 0,1 1,-1-1,1 0,-1 0,1-1,0 1,0-1,-1 1,1-1,0 0,0 0,0 0,1 0,81-14,-62 7,-3 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402 367,'-85'-22,"68"21,1 0,-1 2,1 0,-1 0,1 2,0 0,0 1,0 0,1 1,-1 1,1 1,0 0,1 1,-7 4,18-10,0 1,0-1,1 0,-1 1,0-1,1 1,0 0,-1 0,1 0,0 0,1 0,-1 0,1 1,-1-1,1 0,0 1,0-1,0 1,1 0,-1-1,1 1,0-1,0 1,0 0,1-1,-1 1,1 0,0-1,0 1,0-1,0 0,1 1,-1-1,1 0,0 0,0 0,0 0,0 0,0 0,1 0,0-1,-1 1,1-1,0 0,0 0,0 0,0 0,1-1,-1 1,0-1,1 0,0 1,147 8,-150-9,-1-1,0 0,1 1,-1-1,0 1,0-1,1 0,-1 1,0-1,0 1,0-1,0 1,1-1,-1 1,0-1,0 1,0-1,0 1,0-1,0 0,0 1,0-1,-1 1,1-1,0 1,0-1,0 1,0-1,-1 1,1-1,0 0,0 1,-1-1,1 0,0 1,-1-1,1 1,0-1,-1 0,1 0,-1 1,1-1,0 0,-1 0,1 0,-1 1,1-1,-1 0,1 0,-1 0,1 0,-1 0,1 0,0 0,-1 0,1 0,-1 0,1 0,-1 0,0 0,-2 2,-193 153,192-150,0 0,0 1,0-1,1 1,0 0,0 0,0 0,1 1,0-1,0 1,1-1,0 1,0-1,0 1,1 0,0 0,0-1,1 1,0 0,0-1,0 1,1-1,0 1,1-1,-1 0,1 0,0 0,0 0,1 0,0-1,0 0,0 0,1 0,0 0,0 0,0-1,0 0,1 0,-1-1,1 1,0-1,3 1,-3-3,-1 1,1-2,0 1,0 0,0-1,0 0,-1-1,1 1,0-1,0 0,0 0,-1-1,1 0,-1 0,1 0,-1-1,0 1,0-1,0-1,0 1,0-1,-1 0,2-1,9-11</inkml:trace>
  <inkml:trace contextRef="#ctx0" brushRef="#br0" timeOffset="573.339">260 0,'-17'73,"-6"80,-6 49,-4 30,-24 99,35-191,-2 11,25-144,0-6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0,-2 0,-7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0,'43'0,"19"0,-1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5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33,'22'109,"-4"116,0-20,-18-201,-1 0,0 0,1 1,0-1,0 0,0 0,1 0,-1 0,1 0,0 0,0 0,0-1,0 1,1 0,0 0,0-1,0 1,0-1,0 0,3 3,-2-6,0-1,-1 0,1 0,0 0,-1 0,1 0,-1-1,1 1,-1-1,0 1,1-1,-1 0,0 0,0 0,0 0,-1 0,1-1,0 1,-1 0,0-1,1 1,-1-1,0 0,1-2,0 1,51-95,-5-2,23-74,-9-42,-60 206</inkml:trace>
  <inkml:trace contextRef="#ctx0" brushRef="#br0" timeOffset="369.912">537 513,'-4'15,"-3"13,1 8,1 2,-3-5,-1-4,2-7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8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1,'-17'387,"5"-37,11-348,1 0,-1 0,0 0,1 0,-1 0,1 0,0 0,0 0,-1 0,1 0,1 0,-1 0,0 0,0 0,1 0,-1 0,1 0,0 0,-1 0,1 0,0-1,0 1,0 0,0 0,1-1,-1 1,0-1,1 1,-1-1,1 0,-1 1,1-1,0 0,0 0,-1 0,1 0,0 0,0-1,0 1,0-1,0 1,0-1,0 0,0 1,0-1,0 0,0 0,0 0,0-1,0 1,0-1,0 1,0-1,1 0,134-110,24-20,-160 129,0 1,1 0,-1 0,0 0,1 0,-1 0,0 0,1 0,-1 1,1-1,0 0,-1 1,1-1,-1 1,1 0,0-1,-1 1,1 0,0 0,-1 0,1 0,0 0,-1 1,1-1,0 0,-1 1,1 0,-1-1,1 1,-1 0,1-1,-1 1,1 0,-1 0,0 0,1 0,-1 1,0-1,0 0,0 0,0 1,0-1,0 1,0-1,-1 1,1-1,0 1,-1-1,1 1,-1 0,0-1,1 1,-1 0,0-1,0 1,0 0,0 0,-2 171,-10-108,13-52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1 395,'2'-24,"0"1,2-1,1 1,1 0,1 0,1 1,1-1,1 2,1-1,1 2,0-1,2 2,0 0,2 0,15-15,-29 33,-1 0,0 0,1 0,-1 0,1 0,-1 0,1 0,-1 0,1 1,0-1,-1 0,1 1,0 0,-1-1,1 1,0 0,0 0,-1 0,1 0,0 0,0 0,-1 0,1 1,0-1,-1 1,1-1,0 1,-1 0,1 0,0-1,-1 1,0 0,1 0,-1 0,1 1,-1-1,0 0,0 1,0-1,0 0,0 1,0-1,0 1,0-1,-1 1,1 1,24 79,-25-81,-1 1,1 1,-1-1,1 0,0 0,0 1,0-1,0 0,0 0,0 1,1-1,-1 0,1 0,0 0,-1 0,1 1,0-1,0 0,0-1,1 1,-1 0,0 0,1 0,-1-1,1 1,0-1,-1 1,1-1,0 1,0-1,0 0,0 0,0 0,0 0,0-1,0 1,0 0,1-1,-1 1,0-1,0 0,1 0,-1 0,0 0,0 0,1-1,-1 1,0 0,0-1,0 0,0 0,1 0,137-112,-139 111,60-42,-59 43,-1 0,1 1,-1-1,1 0,-1 1,1-1,0 1,-1 0,1-1,-1 1,1 0,0 0,-1 0,1 0,0 0,-1 1,1-1,0 0,-1 1,1-1,-1 1,1 0,-1-1,1 1,-1 0,1 0,-1 0,0 0,0 0,1 0,-1 0,0 1,0-1,0 0,0 1,0-1,-1 1,1-1,0 1,-1-1,1 1,0 0,-5 75,-5-19,12-41</inkml:trace>
  <inkml:trace contextRef="#ctx0" brushRef="#br0" timeOffset="618.549">1073 1,'-32'18,"14"-10,0 1,1 1,0 0,0 1,1 1,1 0,0 2,0-1,2 2,-1 0,2 0,0 2,1-1,1 1,0 1,-3 10,12-26,0 1,0-1,1 1,-1-1,1 1,-1-1,1 1,0-1,0 1,0-1,0 1,1 0,-1-1,1 1,-1-1,1 1,0-1,0 0,0 1,0-1,0 0,1 0,-1 0,1 1,-1-1,1-1,0 1,0 0,0 0,0-1,0 1,0-1,0 0,1 1,-1-1,0 0,1 0,-1-1,1 1,-1 0,1-1,-1 0,1 1,0-1,-1 0,1 0,-1-1,1 1,-1 0,1-1,2 0,10-4,1 0,-1-2,1 1,-2-2,1 0,-1-1,0 0,-1-1,0 0,-1-1,0-1,7-9,19-14,-23 21,-14 12,0-1,0 0,1 1,0-1,-1 1,1 0,0-1,0 1,0 0,0 0,1 0,-1 0,0 1,1-1,-1 1,1-1,0 1,-1 0,1 0,0 0,0 0,0 1,0-1,0 1,0 0,0 0,0 0,0 0,-1 0,1 0,0 1,0 0,0-1,0 1,0 0,-1 0,1 1,0-1,-1 1,1-1,-1 1,0 0,2 0,1 10,-1-1,0 0,0 1,-1 0,0 0,-1 0,-1 0,0 0,0 1,-1-1,-1 0,-1 7,1 7,-3 204,1-199,-1 0,-2 0,-1-1,-2 1,-1-1,-6 12,-55 49,69-89,-1 1,1-1,-1 0,1 0,-1-1,0 1,0-1,0 1,0-1,0 0,0 0,0 0,0 0,0-1,0 1,0-1,-1 0,1 0,0 0,0 0,-1-1,1 1,0-1,0 0,0 0,0 0,0 0,0 0,0-1,0 1,1-1,-1 0,0 0,0 0,-1-6,0 1,0 0,0-1,1 0,1 0,-1 0,1 0,0 0,1-1,0 1,0-1,1 1,0 0,1-1,0 1,0-1,1-1,2-12,1 0,1 0,1 1,1-1,1 2,1-1,2-1,1-5,3-7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400 368,'0'-1,"1"0,0 0,-1 0,1 0,-1 0,1 0,-1 0,1 0,-1 0,0 0,0 0,1-1,-1 1,0 0,0 0,0 0,0 0,0 0,0 0,-1-1,1 1,0 0,0 0,-1 0,1 0,-1 0,1 0,-1 0,1 0,-1 0,0 0,1 0,-1 1,0-1,0 0,0 0,0 1,0-1,1 0,-1 1,0-1,-1 1,-44-25,37 21,0 1,0 0,-1 1,1 0,-1 0,0 1,1 1,-1-1,0 1,0 1,1 0,-1 1,1-1,-1 2,1-1,-1 1,1 1,0 0,1 0,-1 1,1 0,0 0,0 1,0 0,1 0,0 1,0 0,-5 7,10-11,1-1,-1 1,1-1,0 1,0-1,0 1,0 0,0 0,1-1,-1 1,1 0,0 0,0 0,0 0,0-1,0 1,1 0,-1 0,1 0,0-1,-1 1,1 0,1-1,-1 1,0-1,1 1,-1-1,1 1,0-1,0 0,0 0,0 0,0 0,0 0,0-1,1 1,-1 0,1-1,-1 0,1 0,-1 0,1 0,0 0,0 0,6 2,-8-3,0-1,1 1,-1 0,0 1,0-1,1 0,-1 0,0 0,0 1,1-1,-1 1,0-1,0 1,0-1,0 1,0-1,1 1,-1 0,0 0,-1 0,1 0,0 0,0 0,0 0,-1 0,1 0,0 0,-1 0,1 0,-1 0,1 1,-1-1,1 0,-1 0,0 0,0 1,0-1,0 0,0 1,0-1,0 0,0 0,0 1,-1-1,1 0,0 0,-1 1,1-1,-1 0,-66 83,-10 21,75-102,0 1,0 0,0-1,1 1,-1 0,1 0,0 0,0 0,0-1,1 2,0-1,-1 0,1 0,1 0,-1 0,0 0,1 0,0 0,0 0,0 0,1-1,-1 1,1 0,0-1,0 1,0-1,0 1,1-1,-1 0,1 0,0 0,0 0,0-1,0 1,0-1,1 0,-1 0,1 0,0 0,2 0,40-1,-27-7</inkml:trace>
  <inkml:trace contextRef="#ctx0" brushRef="#br0" timeOffset="568.028">286 1,'-6'9,"0"0,1 1,0-1,0 2,1-1,0 0,1 1,0-1,0 7,2-15,-22 242,-27 17,-20 32,60-70,6-200,-2-5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82,'0'-14,"-1"25,-3 18,-5 18,1-1,3 1,1 0,3 1,2-1,3 13,-4-54,0-1,0 1,1-1,0 0,0 1,0-1,1 0,-1 0,1 0,1 0,-1 0,1 0,0 0,0-1,0 1,0-1,1 0,0 0,0 0,0-1,0 0,0 1,1-1,0 0,-1-1,1 0,0 1,0-1,0-1,1 1,-1-1,0 0,1 0,-1 0,1-1,-1 0,0 0,1-1,-1 1,1-1,-1 0,0 0,0-1,1 0,-1 0,0 0,0 0,3-3,6-8,1-1,-2-1,0 0,0-1,-2 0,0 0,0-2,-2 1,0-1,0-4,113-268,-93 205,-31 79,-8 29,3-3,0 0,2 0,0 1,1 0,1 0,1 0,0 0,2 0,1 1,1-1,0 0,3 5,-1-12,7 20,-2 1,-1 0,-1 0,-2 1,-1 11,-4-19,0-4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1,'-5'33,"-1"17,0 4,1-3,1-4,2-7,1-9</inkml:trace>
  <inkml:trace contextRef="#ctx0" brushRef="#br0" timeOffset="662.56">143 198,'281'-55,"-282"55,0-1,0 1,1-1,-1 1,0-1,1 1,-1-1,0 1,1-1,-1 1,1-1,-1 0,1 1,-1-1,1 0,-1 0,1 1,0-1,0 0,-1 0,1 0,0 1,0-1,0 0,0 0,0 0,0 0,0 1,0-1,0 0,0 0,0 0,0 0,1 1,-1-1,0 0,1 0,-1 1,1-1,-1 0,0 1,1-1,0 0,-1 1,1-1,-1 0,1 1,0-1,-1 1,1 0,0-1,0 1,-1-1,1 1,0 0,0 0,0-1,-1 1,1 0,0 0,0 0,0 0,-3-3,0 1,0 0,0 0,-1-1,1 1,0 1,-1-1,0 0,1 1,-1-1,0 1,0 0,1 0,-1 0,0 0,0 0,0 1,-1-1,1 1,0 0,0 0,0 0,0 0,0 1,0-1,0 1,0 0,0-1,0 1,0 1,0-1,1 0,-1 1,0 0,1-1,-1 1,1 0,0 0,0 0,-1 1,1-1,1 1,-1-1,0 2,-3 126,7-90,8 15,-10-54,1 0,-1 0,1-1,-1 1,1 0,-1 0,1-1,-1 1,1 0,0-1,-1 1,1 0,0-1,-1 1,1-1,0 1,0-1,0 0,-1 1,1-1,0 0,0 0,0 1,0-1,0 0,0 0,-1 0,1 0,0 0,0 0,0 0,0-1,0 1,0 0,0 0,-1-1,1 1,0 0,0-1,0 1,-1-1,1 1,0-1,-1 0,1 1,0-1,-1 1,1-1,-1 0,1 0,-1 1,1-1,-1 0,1 0,-1 0,0 0,0 1,1-1,-1 0,116-144,-103 131,-2 0</inkml:trace>
  <inkml:trace contextRef="#ctx0" brushRef="#br0" timeOffset="1080.549">679 57,'29'-1,"-19"0,-1 1,0-1,1 2,-1-1,0 1,1 1,-1-1,0 2,0-1,5 3,-13-3,0 0,0 0,-1 0,1 0,0 1,-1-1,0 0,1 0,-1 1,0-1,0 0,0 0,0 1,-1-1,1 0,-1 0,1 0,-1 1,0-1,0 0,0 0,0 0,0 0,0 0,0 0,-1-1,1 1,-1 0,1-1,-1 1,0-1,0 1,1-1,-1 0,0 0,0 0,0 0,-2 0,1 2,-2 1,-1 0,1 1,0 0,0 0,1 0,0 0,0 0,0 1,0 0,1 0,0 0,0 0,0 0,1 1,0-1,0 1,1 3,2-7,1 0,0 0,1-1,-1 1,0 0,1-1,-1 0,1 1,0-1,0 0,0 0,0-1,0 1,0-1,1 1,-1-1,0 0,1 0,-1-1,1 1,-1-1,1 1,-1-1,1 0,-1-1,1 1,-1 0,1-1,0 0,1 1,5 0,0 0,1-1,-1 0,0-1,0 0,0-1,0 0,0 0,-1-1,4-2,6-6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0,1 0,-1 0,0 0,0 0,-1 0,1 0,-6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0,'39'5,"21"1,7 0,-5-6,-7-2,-9-2,-6 0,-11 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58 114,'-58'199,"179"-434,-121 234,1 0,-1 0,0 0,0 0,0 0,0 0,1 0,-1 0,1 0,-1 0,1 0,-1 0,1 0,-1 0,1 0,0 0,0 1,-1-1,1 0,0 0,0 1,0-1,0 0,0 1,0-1,0 1,0 0,0-1,0 1,0 0,0-1,0 1,0 0,0 0,0 0,0 0,0 0,0 0,0 0,1 0,-1 1,0-1,0 0,0 1,0-1,0 0,0 1,0 0,0-1,-1 1,1-1,0 1,0 0,0 0,0 0,7 70,-9-67,0 0,0 0,0 0,0 0,1 0,0 0,0 0,0 1,0-1,1 0,0 0,0 0,0 0,0 0,0 0,1 0,0-1,0 1,0 0,0-1,0 0,1 1,-1-1,1 0,0 0,0 0,0-1,1 1,-1-1,1 0,-1 1,1-2,0 1,-1 0,1-1,0 0,0 0,0 0,4 1,-4-2,-1 0,1-1,-1 1,1 0,-1-1,1 0,-1 0,1 0,-1 0,0 0,0-1,1 0,-1 1,0-1,0 0,-1-1,1 1,0 0,-1-1,1 0,-1 1,0-1,0 0,0 0,0 0,-1 0,1-1,-1 1,1-4,4-13</inkml:trace>
  <inkml:trace contextRef="#ctx0" brushRef="#br0" timeOffset="280.985">679 1,'-25'9,"-11"9,-1 5,6 4,9 3,12-5,8-1,10-5,7-6,7-4,4-5,3-2,0-2,1-1,0 0,-5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1,'14'5,"10"1,5 1,3-2,-4-7,-2-2,-1-1,0 0,1 2,-4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4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1 440,'22'-61,"3"0,2 2,3 1,29-41,-54 90,0 1,1 0,0 0,1 1,-1 0,2 0,-1 0,1 1,0 0,0 0,0 1,1 0,0 1,0 0,-7 3,0 0,0 1,-1-1,1 1,0-1,0 1,0 0,0 0,0 0,0 0,0 0,-1 0,1 1,0-1,0 0,0 1,0 0,-1-1,1 1,0 0,-1 0,1 0,-1 0,1 0,-1 0,1 1,-1-1,0 0,1 1,-1-1,0 1,0-1,0 1,0 0,0-1,-1 1,1 0,0 0,-1 0,0-1,1 1,-1 0,9 83,-9-83,0 8,0 0,0 1,1-1,1 0,0 0,0 0,1 0,0 0,1 0,3 6,-5-15,-1 0,1 0,-1-1,1 1,0-1,-1 1,1-1,0 0,-1 1,1-1,0 0,-1 0,1 0,0 0,-1-1,1 1,0 0,-1-1,1 1,0-1,-1 0,1 1,-1-1,1 0,-1 0,1 0,-1 0,0 0,0 0,1 0,-1-1,0 1,0 0,0-1,0 1,0-1,-1 1,1-1,0 1,4-4,162-152,-166 156,-1 0,1 0,-1 0,1 0,0 0,-1 1,1-1,0 0,0 0,0 0,0 1,-1-1,1 0,0 1,0-1,0 1,0-1,0 1,1 0,-1-1,0 1,0 0,0 0,0-1,0 1,0 0,0 0,1 0,-1 1,0-1,0 0,0 0,0 1,0-1,0 0,0 1,0-1,0 1,0-1,0 1,0 0,0-1,0 1,0 0,-1 0,1 0,0 0,0-1,-1 1,1 0,-1 0,1 0,-1 0,1 0,-1 1,0-1,1 0,-1 0,0 0,0 0,0 1,-36 110,3-24,31-66,4-4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0,'-64'57,"-51"61,113-117,1 1,-1 0,0 0,0 0,1 0,-1 0,1 0,-1 0,1 0,0 0,0 1,0-1,0 0,0 1,1-1,-1 1,1-1,-1 1,1-1,0 1,0-1,0 1,1 0,-1-1,0 1,1-1,0 0,-1 1,1-1,0 1,0-1,1 0,-1 0,0 0,1 1,-1-1,1-1,0 1,0 0,0 0,-1-1,2 1,-1-1,0 1,0-1,0 0,1 0,-1 0,0 0,1 0,-1-1,1 1,0-1,8-3,1 0,-1-1,0 0,0-1,0 0,0-1,-1 0,0-1,-1 0,1 0,-1-1,-1 0,5-5,27-22,-32 29,-2-1,0 1,0 0,0 1,1 0,0 0,0 0,0 1,1 0,-1 1,1-1,0 1,0 1,0 0,1 0,-1 0,0 1,1 0,-1 1,1 0,-1 0,1 1,0 0,-3 4,0 0,0 0,-1 1,0 0,-1 0,1 0,-1 0,0 1,0-1,-1 1,0 0,0 0,-1 1,0-1,0 0,-1 1,0 0,0-1,0 1,-1-1,0 1,-1 0,0 2,-19 163,15-150,3-7,-1 1,-1-1,-1 0,0 0,-1-1,0 1,-1-1,-1-1,-1 1,-3 4,8-13,0-1,-1 1,1-1,-1 1,0-1,-1-1,1 1,-1-1,0 0,0 0,0 0,0-1,-1 0,1-1,-1 1,-6 1,10-6,1 1,-1 0,1-1,-1 1,1-1,0 0,0 0,-1 0,1 0,1 0,-1-1,0 1,1 0,-1-1,1 1,0-1,-1 0,1 1,1-1,-1 0,0 0,1 0,-1 1,1-1,0 0,0 0,0 0,0 0,0 0,1 1,-1-1,1 0,0 0,0 0,0 1,0-1,1 1,0-2,5-22,1 1,1 0,2 1,0 0,2 0,5-6,-4 6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90 163,'5'34,"1"15,0 5,-1-2,-6-6,-8-5,-3-5,-3-4,-5-2,2-2,-1-1,2-5</inkml:trace>
  <inkml:trace contextRef="#ctx0" brushRef="#br0" timeOffset="483.979">5 474,'10'3,"0"1,0-1,1-1,-1 1,1-2,-1 0,1 0,0-1,-1 0,1-1,0 0,-1 0,1-1,-1-1,0 0,1 0,-1-1,-1 0,1-1,-1 0,1-1,-2 0,1 0,-1-1,1 0,3-5,94-152,-38 48,-50 81,-47 65,20-14,0-5,2 1,-1 1,1-1,1 1,0 0,1 1,1-1,0 1,0 0,2 0,0 1,0-1,1 11,3 8,-2-12,1-1,1 1,1-1,1 0,1 0,0 0,2 0,0-1,2 2,-1-5</inkml:trace>
  <inkml:trace contextRef="#ctx0" brushRef="#br0" timeOffset="756.637">739 333,'-15'33,"-4"21,-4 2,2-5,5-6,0-10,2-11</inkml:trace>
  <inkml:trace contextRef="#ctx0" brushRef="#br0" timeOffset="1122.505">908 360,'-29'20,"-9"10,6 1,9 0,13-6,9-2,8-5,4-1,0 2,2-3,0-4</inkml:trace>
  <inkml:trace contextRef="#ctx0" brushRef="#br0" timeOffset="6423.583">1021 643,'1'1,"1"0,-1 0,0 0,1 0,-1 0,1 0,-1 0,1 0,-1-1,1 1,-1-1,1 1,-1-1,1 0,0 0,-1 1,1-1,0 0,-1 0,1-1,0 1,-1 0,1-1,0 1,-1-1,1 1,-1-1,1 1,-1-1,1 0,-1 0,0 0,1 0,-1 0,0 0,18-9,0-1,-1-1,0-1,-1 0,-1-1,0 0,-1-2,-1 0,4-5,-1 1,-6 8,0-1,-1 0,-1 0,0-1,-1 0,0-1,-1 0,0 0,3-13,-5 7,0 7,0 0,0-1,-2 0,0 0,-1 0,0 0,-1-1,-1 1,0 0,-1 0,-1-1,0 1,-1 0,-1 1,0-1,-1 0,-5-10,9 23,-1 0,1 0,0 0,0 0,-1 0,1 1,-1-1,0 0,0 1,1-1,-1 1,0-1,0 1,0 0,0 0,0 0,-1 0,1 0,0 0,0 1,-1-1,1 1,0 0,-1 0,1-1,-1 1,1 1,0-1,-1 0,1 1,0-1,0 1,-1 0,1-1,0 1,0 0,0 0,0 1,0-1,-1 1,-65 72,62-62,0 2,0-1,1 1,1 0,0 0,1 0,1 1,0-1,1 1,0-1,1 1,1-1,1 1,0-1,0 0,2 1,-1-1,2-1,0 1,5 10,14 18,2 0,1-2,2-1,30 31,-53-63,58 41,-54-46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0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1 504,'32'2,"0"-2,1-1,-1-1,0-2,0-1,30-9,-33 7,-1-1,-1-1,0-1,0-2,-1 0,0-2,-2-1,1-1,-2-1,0-1,-1-1,-1-1,18-22,-28 30,23-24,-2-2,-1-1,-2-1,11-23,-17 32,-22 31,-1 0,1-1,0 1,-1 0,1 0,0 0,-1 0,1 0,0 0,-1 0,1 0,0 0,-1 0,1 0,0 0,-1 0,1 1,-1-1,1 0,0 0,-1 1,1-1,-1 0,1 1,-1-1,1 1,-1-1,1 1,-1-1,1 1,-1-1,1 1,-1-1,0 1,1-1,-1 1,0 0,0-1,0 1,1 0,-1-1,0 1,0 0,0-1,0 1,0 0,0-1,0 1,0 0,0-1,-1 1,1 0,0-1,0 1,0-1,3 229,-3-218,-1 0,0 0,0 0,-1 0,0 0,-1-1,-1 1,1-1,-1 0,-1 0,0 0,-1-1,0 1,0-2,-1 1,0 0,0-1,-1-1,0 1,0-1,-1 0,0-1,0 0,-1-1,0 0,0 0,0-1,0 0,-1-1,1 0,-1-1,0 0,-1 0,-7 0,-1 0,1-2,-1 0,1-1,0-1,-1 0,-9-4,17-1,6 1</inkml:trace>
  <inkml:trace contextRef="#ctx0" brushRef="#br0" timeOffset="412.059">1213 109,'-22'26,"1"0,1 1,1 0,2 2,0 0,2 1,2 1,-6 17,18-45,-1 1,1-1,0 1,-1 0,2-1,-1 1,0 0,1-1,-1 1,1 0,0 0,1 0,-1-1,1 1,-1 0,1 0,0-1,0 1,1 0,-1-1,1 0,0 1,0-1,0 0,0 0,0 0,1 0,-1 0,1 0,0-1,0 1,0-1,0 0,0 0,1 0,-1 0,3 0,7 1,0-1,1-1,-1 0,0-1,1 0,-1-1,1 0,-1-1,0-1,0 0,0-1,0 0,0-1,-1-1,0 1,0-2,-1 0,1 0,-2-1,1-1,-1 0,0 0,-1-1,0 0,-1 0,0-1,0 0,-1-1,-1 0,0 0,0 0,-1-1,-1 1,0-1,-1 0,0-1,-1 1,0-9,-3 13,0 1,-1 0,0 0,-1-1,1 1,-2 1,1-1,-1 0,0 1,0 0,-1 0,0 0,0 0,-1 1,0 0,0 0,0 1,-1-1,0 2,0-1,0 1,-1 0,-2-1,-13-3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1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1 738,'1'-1,"1"0,0 0,-1 0,1-1,-1 1,1 0,-1-1,1 1,-1-1,0 0,0 1,0-1,0 0,0 0,0 0,-1 1,1-1,-1 0,1 0,-1 0,1 0,-1 0,0 0,0 0,0-2,1-6,8-19,2 0,0 1,2 0,1 1,1 1,1 0,1 1,2 1,0 0,13-10,-30 31,0 1,-1-1,1 1,0 0,0-1,0 1,0 0,1 1,-1-1,1 0,-1 0,1 1,-1 0,1-1,0 1,0 0,-1 1,1-1,0 0,0 1,0-1,0 1,0 0,0 0,0 0,0 0,0 1,0-1,0 1,0 0,-1 0,1 0,0 0,0 0,-1 1,1-1,-1 1,1 0,-1-1,0 1,0 0,0 1,0-1,0 0,0 0,0 1,-1-1,1 1,3 9,-1 0,-1 0,0 1,0-1,-1 1,-1-1,0 1,0 0,-1 0,-1-1,-1 5,1 14,-22 88,23-118,1 0,-1 0,1 0,-1 0,1 0,0 0,-1 0,1-1,0 1,-1 0,1 0,0-1,0 1,0-1,0 1,0 0,0-1,0 0,0 1,0-1,0 1,0-1,0 0,0 0,0 0,0 0,0 0,0 0,0 0,0 0,0 0,0 0,0 0,0-1,0 1,0 0,0-1,0 1,0-1,0 1,0-1,0 0,0 1,0-1,-1 0,1 0,0 1,0-1,-1 0,1 0,-1 0,1 0,-1 0,1 0,-1 0,1 0,-1 0,0 0,0 0,1 0,169-189,-35 62,-135 127,1 0,0 1,-1-1,1 1,0-1,0 1,0 0,-1-1,1 1,0 0,0 0,0-1,0 1,0 0,0 0,0 0,-1 0,1 0,0 0,0 0,0 0,0 1,0-1,0 0,0 1,-1-1,1 0,0 1,0-1,0 1,-1-1,1 1,0-1,-1 1,1 0,0-1,-1 1,1 0,-1 0,1-1,-1 1,1 0,-1 0,0 0,1-1,-1 1,0 0,0 0,0 0,1 0,-1 0,0 0,0 0,0 0,3 59,-3-53,-3 141,3-123</inkml:trace>
  <inkml:trace contextRef="#ctx0" brushRef="#br0" timeOffset="701.261">1186 428,'-15'1,"0"1,0 0,0 2,0 0,1 0,0 1,0 1,0 0,1 1,0 1,0 0,0 0,1 1,1 1,0 0,0 1,1 0,0 0,1 1,0 1,1-1,0 1,1 1,1-1,-3 8,9-19,-1 0,0 0,0 0,1 0,-1 0,1 0,0 1,0-1,0 0,0 0,0 0,0 0,0 0,1 1,-1-1,1 0,0 0,-1 0,1 0,0 0,0 0,0 0,0-1,1 1,-1 0,0-1,1 1,-1 0,1-1,0 0,-1 1,1-1,0 0,0 0,0 0,0 0,0 0,0-1,0 1,0 0,0-1,0 0,1 1,-1-1,0 0,0 0,0 0,0 0,0-1,1 1,-1-1,0 1,0-1,0 0,0 0,0 0,0 0,21-13,0-2,0-1,-2-1,0-1,-1 0,-1-2,9-13,9-7,-36 38,1 1,-1 0,1-1,-1 1,1 0,0 0,-1 0,1 0,0 0,1 0,-1 1,0-1,0 1,1 0,-1-1,1 1,-1 0,1 0,-1 0,1 1,0-1,-1 1,1 0,0-1,-1 1,1 0,0 0,0 1,-1-1,1 1,0-1,-1 1,1 0,-1 0,1 0,-1 0,1 0,-1 1,0-1,0 1,1-1,-1 1,0 0,-1 0,1 0,0 0,0 0,0 3,5 11,-2 0,0 0,-1 1,-1 0,-1 0,0 0,-1 0,-1 0,0 0,-2 0,0 5,0 28,0 203,0-240,0-1,0 0,-2 0,1 0,-2 0,1 0,-2-1,1 0,-2 0,1 0,-1-1,-1 0,0 0,0-1,-1 0,-1 0,1-1,-2 0,10-7,0-1,0 1,0 0,0 0,0-1,0 1,0-1,-1 1,1-1,0 0,0 1,-1-1,1 0,0 0,-1 0,1 0,0 0,-1 0,1 0,0 0,-1-1,1 1,0 0,0-1,-1 1,1-1,0 1,0-1,0 0,0 1,0-1,0 0,0 0,0 0,0 0,0 0,0 0,0 0,1 0,-1 0,1 0,-1-1,0 1,1 0,0 0,-1-2,-6-63,10 47,1 0,1 1,1-1,0 1,2 0,0 0,1 1,0 0,11-13,-12 18,6-13</inkml:trace>
  <inkml:trace contextRef="#ctx0" brushRef="#br0" timeOffset="1367.731">1580 4,'1'0,"-1"-1,1 1,-1 0,1-1,-1 1,1 0,-1 0,1-1,-1 1,1 0,-1 0,1 0,-1-1,1 1,-1 0,1 0,0 0,-1 0,1 0,-1 0,1 0,0 0,-1 1,1-1,-1 0,1 0,-1 0,1 1,-1-1,1 0,-1 0,1 1,-1-1,1 0,-1 1,0-1,1 1,-1-1,1 1,-1-1,0 1,1-1,-1 1,0-1,0 1,0-1,1 1,-1-1,0 1,0-1,0 1,0 0,0-1,0 1,0-1,0 1,0-1,0 1,0 0,6 39,-6-39,-17 218,-13-37,-6 14,35-194,0-1,0 1,0-1,1 1,-1-1,0 1,1 0,0 0,-1-1,1 1,0 0,0 0,0-1,0 1,0 0,0 0,1-1,-1 1,0 0,1-1,0 1,-1 0,1-1,0 1,0-1,0 1,0-1,0 1,0-1,0 0,0 1,1-1,-1 0,0 0,1 0,-1 0,1 0,-1 0,1-1,0 1,-1 0,1-1,0 1,-1-1,1 0,0 1,0-1,-1 0,1 0,0 0,106-79,10-42,-117 120,0-1,0 1,0 0,0 0,0 0,0-1,1 1,-1 1,1-1,-1 0,0 0,1 0,-1 1,1-1,0 1,-1-1,1 1,-1 0,1-1,0 1,-1 0,1 0,0 0,-1 0,1 1,0-1,-1 0,1 1,-1-1,1 1,0-1,-1 1,1 0,-1 0,0 0,1-1,-1 1,0 1,1-1,-1 0,0 0,0 0,0 1,0-1,0 0,0 1,-1-1,1 1,0-1,-1 1,1-1,-1 1,1 0,-1-1,0 1,0 0,4 18,0 0,-2 0,-1 0,0 1,-1-1,-1 0,-3 11,-1-7,-2-5</inkml:trace>
  <inkml:trace contextRef="#ctx0" brushRef="#br0" timeOffset="4068.067">2145 512,'14'0,"10"0,6 0,2 0,0 0,-4-5,-3-1,-1 0,1 1,0 2,1 1,1 0,-4 2</inkml:trace>
  <inkml:trace contextRef="#ctx0" brushRef="#br0" timeOffset="4885.652">2597 682,'44'-52,"-17"10,2 2,2 0,1 2,3 2,37-33,-64 62,-8 6,0-1,1 1,-1 0,1 0,-1-1,1 1,0 0,0 0,-1 0,1 0,0 0,0 0,0 0,0 0,0 0,0 0,1 0,-1 1,0-1,0 0,1 1,-1-1,0 1,1-1,-1 1,0 0,1 0,-1-1,0 1,1 0,-1 0,1 0,-1 1,0-1,1 0,-1 0,0 1,1-1,-1 1,0-1,0 1,1 0,-1-1,0 1,0 0,0 0,0 0,0 0,0 0,0 0,0 0,0 1,5 117,-7-47,0-70,1 0,0-1,0 1,0 0,0-1,0 1,0-1,0 1,0 0,0-1,1 1,-1-1,1 1,-1-1,1 1,0-1,0 1,-1-1,1 1,0-1,0 0,0 0,1 0,-1 1,0-1,0 0,1 0,-1 0,0-1,1 1,-1 0,1 0,-1-1,1 1,-1-1,1 0,0 1,-1-1,1 0,-1 0,1 0,0 0,-1 0,1 0,0 0,-1-1,1 1,-1-1,1 1,-1-1,1 1,-1-1,1 0,-1 0,1 0,166-152,-106 117,-60 35,-1 1,1-1,-1 1,1 0,-1 0,1 0,-1 0,1 0,-1 0,0 0,1 0,-1 0,1 1,-1-1,1 1,-1-1,0 1,1-1,-1 1,0 0,1 0,-1 0,0 0,0 0,0 0,0 0,0 0,0 0,0 0,0 0,0 1,-1-1,1 0,0 1,-1-1,1 0,-1 1,0-1,1 1,-1-1,0 1,0-1,0 1,0-1,0 1,0 0,0 13,-1-1,0 0,-1 1,0-1,-1 0,-1 0,0 0,-1 0,-2 3,-6 19,7-16</inkml:trace>
  <inkml:trace contextRef="#ctx0" brushRef="#br0" timeOffset="5633.575">3612 428,'-9'2,"0"0,0 1,1 1,-1-1,1 2,-1-1,1 1,1 0,-1 0,1 1,0 0,0 1,0-1,0 3,2-4,-1-1,1 1,0 0,0 1,0-1,0 1,1 0,0 0,0 0,1 1,0-1,0 1,0 0,1 0,0 0,0 0,1 0,-1 2,2-7,1-1,-1 1,0-1,0 0,1 1,-1-1,0 0,1 1,-1-1,1 0,0 0,-1 1,1-1,0 0,0 0,0 0,0 0,0 0,0 0,0 0,0 0,0-1,1 1,-1 0,0-1,0 1,1 0,-1-1,0 0,1 1,-1-1,0 0,1 0,-1 0,1 0,-1 0,0 0,1 0,-1 0,1 0,-1-1,0 1,1 0,0-1,57-28,108-123,-166 150,0 0,0 0,0 1,0-1,1 0,-1 1,0-1,1 1,-1-1,1 1,-1 0,1 0,0 0,0 0,-1 0,1 0,0 0,0 0,0 1,0-1,0 1,0-1,0 1,0 0,0 0,0 0,0 0,0 0,0 0,0 0,0 1,0-1,0 1,0 0,0-1,0 1,0 0,0 0,-1 0,1 0,0 1,-1-1,1 0,-1 1,1-1,-1 1,0 0,3 12,-1 1,0 0,-2 0,0-1,0 1,-1 0,-1 0,-2 9,0 59,1 171,2-242,-1-1,-1 1,0-1,0 0,-1 0,0 0,-1 0,-1 0,1-1,-2 0,1 0,-2 0,1-1,-1 0,0 0,-1 0,0-1,-1-1,-3 4,9-10,0-1,0 1,0-1,0 0,-1 0,1 0,0 0,0 0,0-1,0 1,0-1,0 0,0 0,0 0,0 0,0 0,0-1,1 0,-1 1,0-1,1 0,0 0,-1 0,1 0,0-1,0 1,0-1,0 1,1-1,-1 0,1 0,0 1,-1-1,1 0,0 0,1 0,-1 0,0 0,1-1,0 1,0 0,0 0,0 0,0 0,1 0,-1-1,6-14,1 1,0-1,2 1,0 0,0 1,2 0,0 1,0 0,2 0,0 2,0-1,1 2,1 0,0 0,1 2,0-1,0 2,11-4,-10 3</inkml:trace>
  <inkml:trace contextRef="#ctx0" brushRef="#br0" timeOffset="8083.142">4205 117,'0'30,"2"22,-3 0,-3-1,-1 1,-3-1,-3 5,-74 190,79-229,4-6</inkml:trace>
  <inkml:trace contextRef="#ctx0" brushRef="#br0" timeOffset="8657.662">4092 541,'34'20,"-31"-17,1 0,-1 0,1-1,0 0,0 0,-1 0,1 0,1 0,-1-1,0 1,0-1,0 0,1-1,-1 1,0-1,1 0,-1 0,1 0,-1 0,0-1,5-1,4-5,0-1,-1 0,0-1,0-1,-1 0,0 0,0-1,-1-1,-1 0,0 0,-1 0,0-1,-1-1,0 1,3-12,64-173,-58 136,-37 92,8 4,-24 107,34-118,2-1,0 0,1 1,2-1,0 0,2 0,0 0,1 0,1-1,1 0,6 11,-5-16</inkml:trace>
  <inkml:trace contextRef="#ctx0" brushRef="#br0" timeOffset="8931.696">4685 399,'-9'38,"-4"18,1 4,2-3,-2-12,1-13</inkml:trace>
  <inkml:trace contextRef="#ctx0" brushRef="#br0" timeOffset="9334.474">4910 399,'-28'24,"-10"13,-4 0,12-7,9-2,14-8,8-1,8-4,3 0,4-3,0 2,1-1,-2-9,2-4,-3-2</inkml:trace>
  <inkml:trace contextRef="#ctx0" brushRef="#br0" timeOffset="9900.515">5052 597,'18'-2,"-1"-1,0 0,0-1,0-1,0-1,-1-1,0 0,0-1,-1 0,0-1,0-1,-1-1,-1 0,0-1,2-2,1-5,-1 0,-1-1,-1 0,-1-1,-1-1,-1 0,0 0,-2-1,0 0,-2-1,-1 1,3-24,-4-32,-4 77,0 1,0-1,0 0,0 1,-1-1,1 1,0-1,-1 0,1 1,-1-1,0 1,1-1,-1 1,0-1,0 1,0 0,0-1,0 1,0 0,0 0,0 0,-1 0,1 0,0 0,-1 0,1 0,-1 0,1 1,-1-1,1 0,-1 1,1-1,-1 1,0 0,1 0,-1 0,0-1,1 2,-1-1,0 0,1 0,-1 0,1 1,-2-1,-7 6,0-1,0 1,1 1,0 0,0 0,0 1,1 0,0 0,1 1,0 0,0 0,1 1,0 0,1 0,0 0,0 1,1-1,0 4,-2-3,1-1,0 1,1 0,0 0,1 0,0 1,0-1,2 1,-1 0,2 0,-1-1,2 1,-1 0,2 0,-1-1,2 1,-1-1,2 1,0-1,0 0,0 0,7 8,-2-6,1-2,0 1,1-1,0 0,0-1,1-1,1 0,0-1,0 0,0 0,1-2,0 0,1 0,-1-1,2-1,5-1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31,'20'-5,"10"-1,5-1,2 2,-1 2,-1 1,-3 0,-1 2,-1 5,-6 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18,'43'-5,"19"-1,4 0,-9 6,-10 3,-13 1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1,'0'14,"0"15,-5 7,-2 2,1-1,1-1,2-2,0-3,2-1,1-1,0-1,0 0,0 0,0-1,1 1,-1-4</inkml:trace>
  <inkml:trace contextRef="#ctx0" brushRef="#br0" timeOffset="249.798">1 565,'38'-5,"32"-1,9 0,-4 1,-10 2,-12 1,-9 1,-8 0,-5 1,-8 0</inkml:trace>
  <inkml:trace contextRef="#ctx0" brushRef="#br0" timeOffset="628.363">114 791,'24'0,"-17"-2,1 1,-1 1,0-1,0 1,1 1,-1-1,0 1,0 0,0 1,0 0,0 0,0 0,0 1,-1 0,1 0,-1 1,0 0,0 0,1 1,-6 0,-1-1,0 1,0-1,0 1,-1-1,0 1,0-1,0 1,0-1,0 0,-1 1,0-1,0 0,0 0,0 0,-1-1,0 1,0 0,0-1,0 0,0 0,0 0,-1 0,0 0,0 0,2-1,-23 21,19-19,0 0,0 0,0 1,1 0,-1 0,1 0,1 1,-1-1,1 1,0 0,0 1,1-1,0 1,0-1,0 1,1 0,0 0,0 0,1 0,0 0,0 1,0 5,5-9,0 0,0 0,0-1,0 1,0-1,1 0,-1 0,1-1,0 0,0 1,0-1,0-1,0 1,0-1,0 0,1 0,-1-1,0 1,1-1,-1 0,0-1,1 1,-1-1,0 0,6-2,-3 2,1-1,0 0,-1-1,0 0,1 0,-1-1,-1 0,1 0,0-1,6-5,7-6</inkml:trace>
  <inkml:trace contextRef="#ctx0" brushRef="#br0" timeOffset="996.363">762 284,'-10'194,"-47"122,27-175,25-97,7-32</inkml:trace>
  <inkml:trace contextRef="#ctx0" brushRef="#br0" timeOffset="1334.58">1102 424,'-336'320,"304"-284,32-35,0 0,-1 0,1 0,0 0,0 0,-1 0,1-1,0 1,0 0,0 0,0 0,0 0,0 0,0 0,1 0,-1 0,0 0,0 0,1-1,-1 1,0 0,1 0,-1 0,1 0,-1-1,1 1,0 0,-1-1,1 1,0 0,-1-1,1 1,0-1,0 1,0-1,-1 1,1-1,0 0,0 1,0-1,0 0,0 0,0 1,0-1,0 0,48 16,-35-13,-1 0,0 2,0 0,0 0,-1 1,0 1,0 0,-1 0,0 1,5 5,16 10,-16-15</inkml:trace>
  <inkml:trace contextRef="#ctx0" brushRef="#br0" timeOffset="1661.312">1524 565,'-9'19,"-9"17,-5 1,1-1,-1-1,4-2,0-2,4-1,-1-6,2-2,-1 0,-3 1,2 1,-1-3,2-1,-1 2,-3 1,2-3</inkml:trace>
  <inkml:trace contextRef="#ctx0" brushRef="#br0" timeOffset="1964.595">1270 481,'19'29,"12"18,5 3,1-4,-6-4,-3-10,-6-5,-3-2,-4-1,0-5,-2 0,1-3,-2-1,2 3,4-2,-2-3</inkml:trace>
  <inkml:trace contextRef="#ctx0" brushRef="#br0" timeOffset="2499.978">1807 227,'-1'-1,"1"1,-1-1,1 0,-1 0,1 1,0-1,-1 0,1 0,0 0,0 0,-1 1,1-1,0 0,0 0,0 0,0 0,0 0,0 0,0 1,1-1,-1 0,0 0,0 0,1 0,-1 1,0-1,1 0,-1 0,1 1,-1-1,1 0,-1 1,1-1,0 0,-1 1,1-1,0 1,-1-1,1 1,0-1,0 1,-1 0,1-1,0 1,0 0,0-1,41-16,-41 16,21-7,-13 5,-1-1,1 1,0 0,0 1,0 0,0 1,1-1,-1 2,0-1,1 1,5 1,-13 0,1 0,-1 0,0 0,0 0,0 0,0 1,0-1,0 1,0-1,-1 1,1 0,0-1,-1 1,1 0,-1 0,0 0,0 0,1 1,-1-1,-1 0,1 0,0 1,0-1,-1 0,0 1,1-1,-1 0,0 1,0-1,0 1,-1-1,1 0,0 1,-1-1,0 0,0 2,-29 84,16-61,9-20,0 1,1 0,0 0,0 0,1 1,0-1,0 1,1 0,0-1,1 1,0 0,0 0,1 0,0 0,1 5,0-12,0 1,1-1,-1 0,1 1,-1-1,1 0,0 0,0 0,0 0,0 0,0 0,1-1,-1 1,1-1,-1 0,1 1,-1-1,1 0,-1 0,1-1,0 1,0-1,-1 1,1-1,0 0,0 0,0 0,1 0,81-14,-62 7,-3 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1 198,'618'0,"-618"0</inkml:trace>
  <inkml:trace contextRef="#ctx0" brushRef="#br0" timeOffset="378.929">30 395,'509'0,"-458"-5,-33-1</inkml:trace>
  <inkml:trace contextRef="#ctx0" brushRef="#br0" timeOffset="1049.151">481 0,'48'33,"221"183,-184-132,-84-80,-1 0,0 0,0 0,0 0,0 0,-1 0,1 0,-1 0,0 0,0 0,-1 0,1 0,-1 0,0-1,0 1,0-1,-1 1,1-1,-1 0,1 0,-1 0,0 0,0 0,-1-1,1 1,-1-1,1 0,-4 2,-7 8,-6 4,-1-1,0-1,-1-1,-1-1,0-1,0-1,-5 1,-148 37,158-39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0 403,'2'-18,"1"1,1-1,1 1,0 0,1 1,0-1,2 1,0 1,1-1,1 0,-2 2,7-15,2 0,2 1,0 1,2 1,0 1,7-5,-27 29,0 0,0 0,0 0,0 0,0 1,0-1,1 0,-1 0,0 1,0-1,1 1,-1-1,0 1,1-1,-1 1,1 0,-1 0,0 0,1 0,-1 0,1 0,-1 0,1 0,-1 0,0 1,1-1,-1 1,0-1,1 1,-1-1,0 1,0 0,1-1,-1 1,0 0,0 0,0 0,0 0,0 0,0 0,0 1,33 58,-28-47,66 154,-41-86,-29-81,0 0,0 0,0 0,0 0,0 0,0-1,0 1,0-1,0 1,0-1,0 0,0 1,0-1,-1 0,1 0,0-1,0 1,-1 0,1 0,-1-1,1 1,-1-1,0 0,0 1,0-1,0 0,0 1,0-1,0 0,0 0,0 0,-1 0,3-2,44-69,-27 42,0 0,2 1,2 1,18-18,-40 44,-1 1,1-1,-1 1,1 0,0-1,0 1,0 0,0 0,0 0,0 0,0 1,1-1,-1 0,1 1,-1 0,1-1,0 1,-1 0,1 1,0-1,0 0,0 1,0 0,0-1,-1 1,1 0,0 0,0 1,0-1,0 1,0-1,-1 1,1 0,0 0,0 0,-1 1,1-1,-1 0,1 1,-1 0,0 0,0-1,1 1,-1 1,0-1,0 0,2 11,0 0,-1 1,-1-1,0 0,0 1,-1 0,-1-1,0 1,-1-1,-2 5,2 20,-1 76,2-89</inkml:trace>
  <inkml:trace contextRef="#ctx0" brushRef="#br0" timeOffset="666.474">1355 8,'-13'12,"-45"37,3 2,2 4,-23 31,69-76,-1 0,2 1,-1 0,2 0,-1 0,2 1,-1 0,2 0,-1 0,2 0,0 1,0-1,1 1,1 0,0-1,0 1,1-1,2 4,-3-14,0 0,0 0,0 0,1 0,-1-1,1 1,-1 0,1 0,0 0,0-1,0 1,0 0,0-1,0 1,0-1,0 1,1-1,-1 1,0-1,1 0,-1 0,1 0,0 0,-1 0,1 0,0 0,0 0,-1-1,1 1,0-1,0 1,0-1,0 0,0 0,0 0,0 0,0 0,-1 0,1 0,0-1,0 1,0-1,0 1,0-1,-1 0,1 1,0-1,0 0,-1 0,1-1,-1 1,1 0,-1 0,0-1,1 1,-1-1,26-21,-2-1,-1-1,-1-2,-1 0,-1-1,4-10,20-26,-23 34,-17 20,1 1,0 0,0 0,1 1,0 0,1 0,0 1,0 0,1 0,0 1,9-6,-17 12,1-1,0 1,0 0,0 0,-1 0,1 0,0 0,0 0,-1 0,1 0,0 1,0-1,-1 1,1-1,0 1,-1 0,1 0,0 0,-1-1,1 1,-1 1,0-1,1 0,-1 0,0 1,0-1,0 0,0 1,0-1,0 1,0-1,0 1,0 0,-1-1,1 1,-1 0,19 65,-5 241,-5-252,-3-1,-2 1,-2 1,-6 42,3-91,-1-1,0 0,0 1,-1-1,0 0,0-1,-1 1,0 0,0-1,0 0,-1 0,0 0,0-1,0 1,-1-1,0-1,0 1,0-1,0 0,-1 0,0-1,0 0,0 0,0 0,0-1,0 0,-1-1,1 0,-1 0,1 0,-1-1,1 0,-1 0,1-1,-1 0,1-1,0 1,-1-1,1-1,0 1,-1-2,3-1,0 0,1 0,0 0,0-1,0 0,1 1,-1-1,1-1,1 1,-1 0,1-1,1 1,-1-1,1 0,0 1,0-1,1 0,0 0,0 0,1 1,0-1,0 0,0 1,2-4,2-8,0 0,2 0,0 0,1 1,1 1,0-1,1 1,1 1,1 0,0 0,0 1,2 1,7-6,3-5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9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1,'-37'-1,"-111"13,142-11,0-1,1 1,-1 0,0 1,1-1,-1 1,1 0,-1 1,1-1,0 1,0 0,0 0,1 1,-1 0,1-1,0 1,0 1,0-1,0 1,1-1,0 1,0 0,0 0,0 0,1 1,0-1,0 1,0 0,-9 49,3 1,1 0,3 1,3 5,3 2,-1-26,0 1,-3-1,-1 0,-6 27,-26 59,13-35,21-88,1 1,0-1,0 1,0-1,0 1,0-1,0 1,0-1,1 0,-1 1,0-1,1 1,-1-1,1 0,-1 1,1-1,0 0,0 0,-1 1,1-1,0 0,0 0,0 0,0 0,0 0,1 0,-1 0,0-1,0 1,1 0,-1-1,0 1,1-1,-1 1,0-1,1 1,-1-1,1 0,-1 0,1 0,-1 0,72 2,-59-3,63-12,-58 6</inkml:trace>
  <inkml:trace contextRef="#ctx0" brushRef="#br0" timeOffset="1037.907">662 86,'1'61,"-13"173,2-153,4 1,3-1,5 22,-2-39,1-65,0 1,-1 0,1-1,-1 1,1 0,-1 0,1-1,0 1,-1 0,1 0,0 0,-1 0,1 0,0 0,-1 0,1 0,0 0,-1 0,1 0,0 0,-1 0,1 0,-1 1,1-1,0 0,-1 1,1-1,-1 0,1 1,-1-1,1 0,-1 1,1-1,-1 1,1-1,-1 1,0-1,1 1,-1 0,0-1,1 1,-1-1,0 1,0 0,0-1,1 1,-1 0,0-1,0 1,0-1,0 1,0 0,0-1,0 1,0 0,-1-1,1 1,0 0,0-1,0 1,-1-1,1 1,0 0,66-89,-10 24,-45 48,1 1,1 1,0 0,1 0,0 2,1-1,1 2,0 0,3-1,-17 12,0-1,0 1,0-1,-1 1,1 0,0 0,0-1,0 1,0 0,0 1,-1-1,1 0,0 1,0-1,0 1,-1-1,1 1,0 0,0 0,-1-1,1 1,-1 1,1-1,-1 0,1 0,-1 0,0 1,1-1,-1 1,0-1,0 1,0-1,0 1,-1 0,1-1,0 1,-1 0,1 0,-1 0,1 1,17 79,-13 7,-6-64</inkml:trace>
  <inkml:trace contextRef="#ctx0" brushRef="#br0" timeOffset="1283.889">1227 594,'28'5,"16"-4,3-1,0-1,-4-1,-4 1,-9-5,-5-1,-6 0</inkml:trace>
  <inkml:trace contextRef="#ctx0" brushRef="#br0" timeOffset="3614.587">1876 227,'-26'208,"-23"38,-14-112,50-116</inkml:trace>
  <inkml:trace contextRef="#ctx0" brushRef="#br0" timeOffset="4065.958">1707 763,'38'-16,"-1"-2,0-1,-1-2,-2-2,0-1,-1-1,17-19,-33 22,-1-1,-1 0,0-1,-2-1,-1 0,-1-1,-2 0,0 0,-1-1,-1-4,-3 16,11-57,-30 88,-9 54,2 2,4 0,-4 44,18-103,1 0,1 1,0-1,1 0,1 1,0 0,1-1,0 0,1 1,0-1,1 0,1 0,0 0,1 0,1 1,18 45,-19-39</inkml:trace>
  <inkml:trace contextRef="#ctx0" brushRef="#br0" timeOffset="4346.837">2327 565,'-9'38,"-4"18,1 4,2-3,3-7,3-7,-3-6,-1-9</inkml:trace>
  <inkml:trace contextRef="#ctx0" brushRef="#br0" timeOffset="4633.76">2497 594,'-34'24,"-15"13,5-1,14-5,18-9,16-7,11-2,9-4,4-2,-1 1,-2 0,-5 4,-5 4,-6-1</inkml:trace>
  <inkml:trace contextRef="#ctx0" brushRef="#br0" timeOffset="5114.89">2638 819,'15'-7,"0"0,0 0,0-2,-1 0,0 0,-1-2,0 1,-1-2,0 0,-1 0,0-1,-1 0,0-1,-1 0,-1-1,0 0,-1 0,-1 0,0-1,0-4,1 1,-2 0,0 0,-2-1,0 1,-1-1,0 0,-2 1,-1-1,0-2,1 21,0-1,0 1,0 0,0 0,0-1,0 1,0 0,0 0,0-1,-1 1,1 0,-1 0,1-1,-1 1,1 0,-1 0,0 0,1 0,-1 0,0 0,0 0,0 0,0 0,0 1,0-1,0 0,0 0,0 1,0-1,0 1,0-1,0 1,-1-1,1 1,0 0,0-1,-1 1,1 0,0 0,0 0,-1 0,1 0,0 1,-1-1,1 0,0 0,0 1,0-1,-1 1,1-1,0 1,0-1,0 1,0 0,0 0,0-1,0 1,0 0,0 0,0 0,-10 13,0-1,1 1,0 1,2 0,-1 0,2 1,0-1,1 2,0-1,1 1,-2 16,2-14,1-9,1 1,0 0,1-1,0 1,0 0,1 0,1 0,0 0,0 0,1 0,0 0,1 0,1 0,-1-1,2 1,-1-1,2 1,-1-1,1-1,1 1,0-1,0 0,1 0,0 0,0-1,8 6,-5-6,0 0,1-1,0-1,0 0,0 0,1-1,-1 0,2-1,7 1,1-2</inkml:trace>
  <inkml:trace contextRef="#ctx0" brushRef="#br0" timeOffset="6232.942">3005 57,'166'1,"-162"0,0-1,0 1,0 0,0 1,0-1,0 1,0 0,0 0,-1 0,1 0,-1 0,0 1,1 0,-1-1,0 1,-1 0,1 1,0-1,-1 0,0 1,0 0,0-1,0 1,0 0,-1 0,0 0,0 0,0 0,0 0,0 0,-1 1,-6 130,-4-72,2 0,4 0,2 0,5 53,-1-4,9 116,-8-216,-1-9,0 1,-1-1,1 0,-1 1,1-1,-1 1,0-1,0 1,-1 0,1-1,-1 1,0 0,0 0,0-1,0 1,0 0,-1-1,0 1,0 0,0-1,0 1,-1-1,1 1,-1-1,0 0,0 0,0 0,0 0,0 0,-1 0,1 0,-1-1,0 1,0-1,0 0,0 0,0 0,-1 0,1-1,-2 1,-77 1,57-4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0,-1 0,-2-5,-5-1,-4 0,-4 1,-7 2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14,'118'-14,"-115"14,1 1,0-1,-1 1,1 0,-1 0,1 0,-1 0,1 1,-1-1,0 1,0 0,0 0,0 0,0 1,0-1,0 0,-1 1,1 0,-1 0,0 0,0 0,0 0,0 0,-1 0,1 1,-1-1,0 1,0-1,0 1,1 2,-1 5,0-1,0 1,-1-1,0 1,-1-1,0 1,-1-1,0 0,-1 1,0-1,0 0,-1-1,0 1,-1 0,0-1,0 0,-1-1,-1 1,1-1,-1 0,-1 0,1-1,-1 0,-15 15,14-14,0 0,1 0,-1 1,2 0,-1 1,2-1,-1 1,1 0,0 1,1 0,-3 9,8-18,0 0,-1 0,1 0,0 0,1 0,-1 0,0-1,0 1,1 0,-1 0,1 0,0 0,-1-1,1 1,0 0,0-1,0 1,0-1,0 1,1-1,-1 1,0-1,1 0,-1 0,1 1,-1-1,1 0,-1 0,1-1,0 1,0 0,-1 0,1-1,0 1,0-1,0 0,0 0,0 1,-1-1,1 0,0 0,1-1,82-8,-62 0,0-1,-1-1,0 0,-1-2,0-1,-1-1,-1 0,8-9,-10 8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0 537,'10'-9,"8"-4,5 1,4 2,-2 8,-1 4,0 2,1 0,1-1,0 0,2-1,0-1,0-6,0-1,1 0,-6-4,-1 0,-4 1</inkml:trace>
  <inkml:trace contextRef="#ctx0" brushRef="#br0" timeOffset="867.029">904 1,'-40'215,"33"-183,1 0,2 1,1-1,2 1,1 0,1-1,3 6,0-14,3-6</inkml:trace>
  <inkml:trace contextRef="#ctx0" brushRef="#br0" timeOffset="1122.026">594 565,'48'-5,"30"-6,11-1,-4-4,-12 2,-14 2,-11 4,-10 2,-12-1,-4 0,-7 5,-5 4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5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0,'0'454,"-26"-256,2-120,29-83,0-7</inkml:trace>
  <inkml:trace contextRef="#ctx0" brushRef="#br0" timeOffset="398.777">305 141,'-19'22,"-17"18,2 2,1 1,3 1,-9 21,36-61,1 0,-1 1,1-1,1 1,-1 0,1 0,-1-1,1 1,1 0,-1 0,1 0,-1 0,2 0,-1 0,0 0,1 0,0 0,0 0,1 0,-1 0,1-1,0 1,0-1,1 1,-1-1,1 0,0 0,0 0,0 0,1 0,-1-1,5 3,138 82,-52-37,-83-43,-5-2</inkml:trace>
  <inkml:trace contextRef="#ctx0" brushRef="#br0" timeOffset="666.863">840 366,'-9'29,"-14"24,-2 7,-1-1,-2-6,4-7,2-12,4-6,1-9,2-2,0-4,2 0,-1-1,1-4</inkml:trace>
  <inkml:trace contextRef="#ctx0" brushRef="#br0" timeOffset="1001.355">587 395,'9'19,"9"11,5 6,4-4,-2-2,-2-2,1 0,-4-1,0 0,1 1,-3-1,0-4,-3-1,-4 0,1-3,-1-1,1-3,0-4</inkml:trace>
  <inkml:trace contextRef="#ctx0" brushRef="#br0" timeOffset="1437.028">1010 56,'2'-1,"106"-14,-106 15,1 1,0-1,-1 0,1 1,0-1,0 1,-1 0,1 0,-1 0,1 0,-1 0,1 1,-1-1,0 1,0-1,0 1,0 0,0 0,0 0,0 0,0 0,-1 1,1-1,-1 0,0 1,0-1,0 1,0-1,0 1,0 0,-1-1,1 1,-1 0,0 0,1-1,-2 3,-26 104,13-70,12-36,0 0,0 0,0 1,1-1,0 0,-1 1,1-1,0 1,1-1,-1 1,1 0,-1-1,1 1,0 0,1-1,-1 1,1-1,-1 1,1-1,0 1,0-1,1 1,-1-1,1 0,-1 1,1-1,0 0,0 0,1 0,-1-1,0 1,1 0,0-1,0 0,0 0,0 0,0 0,0 0,3 1,3-3,0 0,-1-1,1 0,0 0,-1-1,1 0,-1-1,0 1,1-2,-1 1,-1-1,1-1,-1 1,8-6,4-2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3:5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6462 673,'0'38,"0"22,0 7,0-5,0-12</inkml:trace>
  <inkml:trace contextRef="#ctx0" brushRef="#br0" timeOffset="146.964">6491 333,'0'0</inkml:trace>
  <inkml:trace contextRef="#ctx0" brushRef="#br0" timeOffset="386.32">6801 729,'-3'9,"1"0,-1 0,1 0,1 0,0 0,0 0,1 0,0 1,0-1,1 0,1 0,-1 0,1 0,1 0,0 0,0-1,1 1,0-1,0 0,1 0,3 5,-5-11,0 0,0 0,0 0,0 0,0 0,1-1,-1 1,0-1,1 0,-1 0,1 0,-1-1,1 1,0-1,-1 0,1 0,-1 0,1 0,0-1,-1 1,1-1,-1 0,1 0,-1 0,0-1,1 1,-1-1,0 0,81-64,-76 57,-1-1,0 0,0 0,-1-1,-1 1,1-1,-2-1,1 1,-2-1,0 1,0-1,-1 0,0 0,-1-1,-1 1,0-9,-1 17,0 0,0 0,0 0,-1 0,0 0,0 0,0 0,0 1,0-1,-1 1,0 0,0-1,0 1,0 0,0 1,0-1,-1 1,1-1,-1 1,0 0,1 0,-1 1,0-1,0 1,-1 0,1 0,0 0,0 0,0 1,-1 0,1 0,0 0,0 0,-1 1,1-1,0 1,0 0,0 0,-2 2,-20 8</inkml:trace>
  <inkml:trace contextRef="#ctx0" brushRef="#br0" timeOffset="764.04">7281 926,'16'-39,"0"1,3 0,1 2,2 0,1 1,4 0,-27 33,1 0,-1 0,1 1,-1-1,1 1,0-1,0 1,0-1,0 1,0-1,0 1,1 0,-1 0,0 0,1-1,-1 1,0 0,1 1,-1-1,1 0,0 0,-1 1,1-1,0 1,-1-1,1 1,0 0,0 0,-1-1,1 1,0 0,0 1,-1-1,1 0,0 0,-1 1,1-1,0 1,-1 0,1-1,0 1,-1 0,1 0,-1 0,0 0,1 0,-1 0,0 0,1 1,-1-1,0 0,0 1,0-1,0 1,0 1,12 70,-13-66,0 0,0 0,1-1,0 1,0 0,0 0,1-1,0 1,1-1,-1 0,1 1,0-1,1-1,0 1,0 0,0 0,0-2,1 0,-1 0,1 0,-1 0,1-1,0 0,1 0,-1 0,0-1,1 1,-1-1,1-1,0 1,0-1,0 0,0 0,0-1,-1 1,1-1,0-1,0 1,0-1,0 0,0 0,0-1,-1 0,1 0,0 0,-1-1,0 0,0 0,0 0,0 0,0-1,0 0,-1 0,0 0,9-7,-1 0,0-1,-1 0,0-1,-1 0,0-1,-1 0,-1 0,0-1,4-11,-6 6</inkml:trace>
  <inkml:trace contextRef="#ctx0" brushRef="#br0" timeOffset="-4582.462">1580 277,'-7'-9,"-1"1,0 0,-1 0,0 0,0 2,0-1,-1 1,0 0,0 1,-1 0,0 1,1 0,-1 1,0 0,-1 0,1 1,0 1,-1 0,1 0,-1 1,1 1,-1 0,-9 2,-2 7,0 0,0 1,1 1,1 1,0 1,0 1,2 1,0 0,1 2,-5 5,-4 4,0 1,1 1,2 1,1 1,2 1,1 1,1 0,2 2,1 0,2 1,2 1,1 0,-5 33,15-60,0 0,1 0,0 0,0 0,1 0,1 0,0-1,0 1,1 0,0-1,0 1,1-1,0 0,1 0,0-1,1 1,0-1,0 0,0-1,1 1,0-1,1-1,0 1,0-1,0-1,4 3,13 4,1-2,0-1,0 0,0-2,1-2,0 0,1-1,-1-2,1-1,-1-1,1-1,1-2,-10 2,1 0,-1-2,0 0,1-2,-2 0,1 0,-1-2,7-4,6-18,-23 12</inkml:trace>
  <inkml:trace contextRef="#ctx0" brushRef="#br0" timeOffset="-4217.027">1947 841,'-13'20,"1"0,1 0,0 1,2 0,1 1,0 0,2 1,0-1,1 1,1 11,3-31,1 0,0 0,0 0,0 0,0 0,0 0,1 0,-1 0,1 0,0 0,0 0,0-1,0 1,1 0,-1-1,1 1,0-1,-1 1,1-1,0 0,0 1,1-1,-1 0,0 0,1-1,-1 1,1 0,-1-1,1 0,0 0,0 1,0-2,-1 1,1 0,0 0,0-1,1 0,6 1,0-1,1 0,-1-1,0 0,0-1,0 0,0 0,0-1,0-1,3-1,3-1,-1 0,0-2,0 0,0 0,-1-1,0-1,-1-1,0 0,-1 0,0-1,-1-1,0 0,-1 0,0-1,-1-1,-1 1,0-1,-1-1,-1 0,0 1,-2-2,1 1,-2-1,0 1,-1-1,-1 0,0-6,-2 19,0-1,0 1,-1 0,1 0,-1-1,0 1,0 0,-1 1,1-1,-1 0,0 1,0-1,0 1,0 0,0 0,-1 0,1 1,-1-1,0 1,0 0,0 0,0 0,0 0,0 1,-1-1,1 1,-1 1,1-1,-2 0,-4 0,0-1,1 2,-1-1,0 1,0 1,0 0,1 0,-1 1,0 0,1 1,-1 0,1 0,-1 2,-18 12,3 1</inkml:trace>
  <inkml:trace contextRef="#ctx0" brushRef="#br0" timeOffset="-3716.9">2398 1152,'248'-340,"-230"320,-14 53,-8 103,4-131,1 0,0 0,0 0,0 0,0 0,1 0,0 0,0-1,1 1,-1-1,1 1,0-1,0 0,0 0,1 0,-1-1,1 1,0-1,0 0,0 0,1 0,-1 0,1-1,-1 0,2 1,-2-2,0 0,1 1,-1-2,0 1,1-1,-1 1,0-1,1 0,-1-1,0 1,1-1,-1 0,0 0,0 0,0 0,1-1,-1 0,-1 0,1 0,0 0,0-1,-1 1,0-1,1 0,-1 0,0 0,0 0,-1-1,1 1,-1-1,1 0,0-2,4-7,0 1,-1-2,-1 1,0-1,-1 1,-1-1,0 0,0-1,-1-5,-1-5</inkml:trace>
  <inkml:trace contextRef="#ctx0" brushRef="#br0" timeOffset="-2847.28">3442 729,'-1'0,"-23"4,-1 1,0 1,1 0,0 2,1 1,-1 1,2 1,-8 5,29-15,-1 1,0-1,1 0,-1 0,1 1,-1-1,1 0,0 1,0 0,-1-1,1 1,0 0,0-1,1 1,-1 0,0 0,1 0,-1 0,1 0,-1 0,1 0,0 0,0 0,0 0,0 0,0-1,0 1,1 0,-1 0,0 0,1 0,0 0,-1 0,1 0,0 0,0-1,0 1,0 0,1-1,-1 1,0-1,1 1,-1-1,1 0,21 26,36 55,-58-79,0-1,0 1,0 0,0-1,-1 1,1 0,-1-1,0 1,1 0,-1 0,-1 0,1-1,0 1,-1 0,1-1,-1 1,0 0,0-1,0 1,0 0,0-1,0 0,-1 1,1-1,-1 0,0 0,0 0,0 0,0 0,0 0,0 0,0-1,-2 2,-3 1,0-1,-1 1,0-1,0 0,0-1,0 0,0 0,-1-1,1 0,-1 0,1-1,-2 0,-16 0</inkml:trace>
  <inkml:trace contextRef="#ctx0" brushRef="#br0" timeOffset="-2113.072">3499 1067,'20'-1,"1"-1,-1-1,0-1,0-1,-1 0,1-2,-1 0,0-1,-1-1,0 0,0-2,-1 0,-1-1,5-5,-18 15,0-1,0-1,-1 1,1 0,-1-1,0 1,1-1,-2 0,1 1,0-1,-1 0,0 0,1 0,-2-1,1 1,0 0,-1 0,0 0,0-1,0 1,-1 0,1 0,-1 0,0 0,0 0,0 0,-1 0,1 0,-1 0,0 0,0 1,-1-1,1 1,-1-1,1 1,-1 0,0 0,0 0,-1 0,1 1,-1 0,1-1,-1 1,0 0,1 1,-1-1,0 1,0-1,0 1,0 0,-1 1,-2-1,-3 4,0 0,1 1,0 0,0 1,0 0,0 0,1 1,0 0,0 0,0 1,1 0,0 0,1 1,-1 0,1 0,1 1,0 0,0-1,0 2,2-1,-1 0,1 1,0 0,1 0,-1 7,3-12,0 0,0 0,1 0,0 0,0 0,0 0,0 0,1-1,0 1,0 0,0-1,1 1,-1-1,1 0,0 0,0 0,1 0,-1-1,1 1,0-1,0 0,0 0,0 0,0-1,1 1,-1-1,1 0,0 0,-1-1,1 1,0-1,0 0,0-1,0 1,0-1,0 0,0 0,0 0,0-1,0 0,14 3,0-1,0-1,0-1,0 0,0-1,0-2,-1 1,0-2,1-1,-2 0,1-1,-1-1,0-1,0 0,-1-1,-1-1,1 0,-2-1,4-5,-8 7,0 0,-1 0,0-1,-1 0,0 0,-1-1,0 0,-1-1,-1 0,0 1,0-2,-1 1,-1 0,0-1,-1 0,-1 1,0-4,-1 16,0-1,0 0,0 0,0 0,0 0,0 1,-1-1,1 0,-1 0,1 1,-1-1,0 0,1 1,-1-1,0 1,0-1,0 1,-1-1,1 1,0 0,0-1,-1 1,1 0,-1 0,1 0,-1 0,1 0,-1 0,0 1,1-1,-1 0,0 1,0 0,1-1,-1 1,0 0,0 0,0 0,1 0,-1 0,0 0,0 0,0 1,1-1,-1 1,0-1,0 1,1 0,-1 0,1-1,-1 2,-81 54,82-55,0 0,-1 0,1 0,0 0,0 1,0-1,0 0,0 1,0-1,1 1,-1-1,0 1,1-1,-1 1,1 0,0-1,0 1,-1 0,1-1,0 1,0 0,0-1,1 1,-1 0,0-1,1 1,-1-1,1 1,-1-1,1 1,0-1,-1 1,1-1,0 1,0-1,0 0,0 1,0-1,1 0,-1 0,0 0,1 0,-1 0,0 0,1 0,-1-1,1 1,-1 0,1-1,0 1,-1-1,1 0,0 1,-1-1,1 0,-1 0,3 0,199 2,-199-2,0 0,0 1,-1-1,1 1,0 0,0 0,-1 1,1-1,-1 1,1 0,-1 0,0 0,1 0,-1 0,0 1,-1 0,1-1,0 1,-1 0,0 0,1 0,-1 1,0-1,-1 0,1 1,0 0,-1-1,0 1,0 0,0-1,-1 1,1 0,-1 0,0 0,0 0,0 0,0-1,-1 1,1 0,-1 0,0 0,0-1,-1 1,0 0,0 5,-1-2,0 0,0 0,1 1,0-1,1 1,-1-1,2 1,-1-1,1 1,0 0,0-1,1 1,0 0,1-1,-1 1,1-1,1 0,0 1,1 2,8 4</inkml:trace>
  <inkml:trace contextRef="#ctx0" brushRef="#br0" timeOffset="-1651.864">4487 785,'123'251,"-119"-241,-3-6,1 0,-1 0,1 0,0 0,0 0,0-1,0 1,1-1,0 1,-1-1,1 0,0 0,1 0,-1 0,0-1,3 2,-3-6,0 0,0 0,-1 0,1-1,-1 1,0-1,1 1,-1-1,0 0,-1 0,1 0,0 0,-1 0,0 0,0 0,0 0,0-1,0 1,0-2,0 2,95-309,-92 304</inkml:trace>
  <inkml:trace contextRef="#ctx0" brushRef="#br0" timeOffset="-496.934">5306 785,'-26'1,"0"2,0 0,1 2,0 1,0 1,0 1,1 1,0 1,-16 11,-19 23,58-43,0 0,0 0,0 1,0-1,0 0,0 1,1-1,-1 0,0 1,1-1,-1 1,1-1,0 1,-1 0,1-1,0 1,0-1,0 1,0 0,0-1,0 1,0-1,1 1,-1-1,1 1,-1-1,1 1,0-1,-1 1,1-1,0 0,0 1,0-1,0 0,0 0,0 0,0 1,0-1,1 0,-1-1,0 1,2 1,7 3,1-1,0 0,0 0,0-1,0-1,1 0,-1 0,1-1,0 0,-1-1,1-1,0 0,-1 0,1-1,-1-1,0 0,10-4,27-2,-39 8,0 0,0 1,1 0,-1 1,0 0,0 1,0-1,0 2,0-1,-1 1,1 1,-1 0,0 0,0 0,0 1,1 1,17 8,-20-10,-1-2,1 1,0-1,0 1,0-1,0-1,0 0,0 1,1-2,-1 1,0-1,0 0,1 0,-1-1,0 0,0 0,0 0,1-1,-1 0,-1 0,1 0,0-1,-1 0,1 0,-1 0,0-1,0 0,0 0,0 0,-1 0,0-1,0 0,2-2,19-31,-2-1,-1 0,-3-2,-1 0,-2-1,-1-1,-3 0,-1-1,2-28,27-265,-31 142,-26 238,10 3,2 0,2 1,3 0,2 16,-1 11,32 145,-14-130,15 167,-36-128,2-128,0-1,0 1,0 0,0-1,-1 1,1 0,0-1,0 1,-1 0,1 0,0-1,0 1,-1 0,1 0,0-1,0 1,-1 0,1 0,0 0,-1 0,1-1,0 1,-1 0,1 0,0 0,-1 0,1 0,-1 0,1 0,0 0,-1 0,1 0,0 0,-1 0,1 0,0 0,-1 1,1-1,0 0,-1 0,1 0,0 0,-1 1,1-1,0 0,-1 0,1 1,0-1,0 0,0 0,-1 1,1-1,0 0,0 1,0-1,-1 0,1 1,0-1,0 0,0 1,0-1,-5-12</inkml:trace>
  <inkml:trace contextRef="#ctx0" brushRef="#br0" timeOffset="-250.038">5474 560,'39'-5,"36"-2,15-4,-3 0,-6 1,-13 8,-7 4,-11 1,-7 1,-8-1,-4 4,-8 1</inkml:trace>
  <inkml:trace contextRef="#ctx0" brushRef="#br0" timeOffset="1936.185">9003 644,'-16'7,"0"1,0 1,1 0,0 1,0 0,1 2,1-1,0 2,1 0,0 0,1 1,0 0,1 1,1 1,1-1,-5 11,12-22,0 0,0 0,0 0,1 0,-1 0,1 0,0 0,0 0,0 0,0 0,1-1,0 1,0 0,0 0,0 0,1 0,-1-1,1 1,0-1,0 1,0-1,1 0,-1 1,1-1,-1-1,1 1,0 0,0-1,1 1,-1-1,0 0,1 0,-1 0,1-1,0 1,0-1,-1 0,1 0,0 0,0 0,0-1,0 0,0 0,0 0,0 0,0 0,0-1,0 0,0 0,0 0,2-1,3-2,0-1,-1 0,0 0,0-1,0 0,-1 0,1-1,-1 0,-1 0,0-1,0 0,0 0,-1 0,0 0,-1-1,0 0,0 0,1-6,3-10,-1 0,-1-1,-1 0,-1 0,-1 0,-2-11,-16-63,14 96,0 1,0 0,-1-1,1 1,-1 0,1 0,-1 0,0 1,0-1,0 0,-1 1,1-1,-1 1,1-1,-1 1,0 0,0 0,1 1,-1-1,-1 1,1-1,0 1,0 0,-1 0,1 0,0 1,-3-1,8 1,-1 1,0-1,1 1,-1 0,0-1,0 1,1 0,-1 0,0 0,0 0,0 0,0 0,0 0,0 0,0 0,0 0,-1 1,1-1,0 0,-1 1,1-1,-1 0,1 1,-1-1,0 1,0-1,0 0,1 1,-1-1,-1 1,1-1,0 1,0-1,0 1,-1-1,1 0,-1 1,1-1,-1 0,1 1,-1-1,0 0,0 0,0 1,0-1,1 0,-1 0,-1 0,1 0,0 0,0-1,0 1,0 0,-1 0,1-1,0 1,-1-1,1 1,-1-1,1 1,0-1,-1 0,0 0,15-2,0-1,-1 0,1-1,-1-1,0 0,0 0,-1-1,0-1,0 0,0 0,-1-1,0-1,0 1,-1-2,-1 1,7-9,-4 7,18-20,-1 0,-2-2,-1-2,-2 0,-1-1,-2-1,5-14,0-21,-21 116,0 168,29 188,-3-180,-7-60,-1 121,-20-234,0-19,0 0,-2 0,-1 0,-2 0,0-1,-2 1,-1-1,-6 13,12-35,-1-1,0 0,-1 0,1 0,-1 0,0 0,0 0,0-1,0 1,-1-1,0 1,1-1,-1 0,0 0,-1 0,1-1,0 1,-1-1,1 1,-1-1,0 0,0-1,0 1,0-1,0 1,0-1,0 0,0-1,-1 1,1-1,0 0,0 0,-1 0,1 0,0-1,0 0,-1 0,1 0,0 0,0-1,0 0,0 1,1-1,-1-1,0 1,1 0,0-1,-1-1,-4-5,0-2,1 1,0-1,1 0,0-1,0 1,2-1,-1 0,2-1,-1 1,2-1,0 1,0-1,1 0,1-5,0-17,1-1,2 0,1 1,10-33,-5 27,2 2,2-1,2 1,1 1,2 1,2 0,1 2,2 0,1 1,11-9,-10 16</inkml:trace>
  <inkml:trace contextRef="#ctx0" brushRef="#br0" timeOffset="3883.625">10724 898,'14'0,"0"-1,0 0,-1-1,1 0,-1-1,1-1,-1 0,0-1,-1 0,1-1,-1 0,0-1,0-1,-1 0,0 0,-1-1,0 0,2-4,-7 5,-1-1,-1 1,0-1,0-1,0 1,-1 0,-1 0,0-1,0 1,-1-1,0 1,0-1,-1 1,0-1,-2-4,2 10,1 0,-1 1,0-1,0 1,0-1,-1 1,1-1,-1 1,0 0,0-1,0 1,0 0,-1 1,1-1,-1 0,0 1,1-1,-1 1,0 0,0 0,-1 0,1 0,0 0,-1 1,1 0,-1-1,1 1,-1 1,0-1,1 0,-1 1,0 0,0 0,1 0,-1 0,0 1,1-1,-1 1,0 0,1 0,-1 0,1 1,-1-1,1 1,0 0,0 0,0 0,0 0,-1 1,-6 4,1 1,0-1,0 2,1-1,-1 1,2 1,0-1,0 1,1 0,0 1,0 0,1 0,1 0,0 0,0 1,0 8,2-14,1 0,0 1,1-1,-1 1,1-1,1 1,-1 0,1-1,0 1,1-1,-1 0,1 1,0-1,1 0,0 0,0 0,0-1,0 1,1-1,0 0,0 0,1 0,-1 0,1-1,0 0,0 0,1 0,-1 0,1-1,0 0,0 0,10 3,0-2,0 1,0-2,1 0,-1-1,1-1,-1-1,1 0,0-1,15-2,36-15,-49 12</inkml:trace>
  <inkml:trace contextRef="#ctx0" brushRef="#br0" timeOffset="4332.92">11289 983,'24'-25,"-2"-2,0 0,-2-1,-1-2,15-28,64-105,-98 163,0 1,0-1,0 0,-1 1,1-1,0 1,0-1,0 0,0 1,0-1,0 0,1 1,-1-1,0 0,0 1,0-1,0 1,0-1,0 0,1 1,-1-1,0 0,0 0,1 1,-1-1,0 0,0 0,1 1,-1-1,0 0,0 0,1 1,-1-1,0 0,1 0,-1 0,1 0,-1 0,0 0,1 0,-1 1,0-1,1 0,-1 0,0 0,1 0,-1-1,1 1,-1 0,0 0,1 0,-1 0,0 0,1 0,-1-1,0 1,1 0,-1 0,0 0,1-1,-1 1,0 0,0 0,1-1,-1 1,0-1,-2 33,0-27,-1 0,1 0,0 0,1 1,0-1,-1 0,1 1,1-1,-1 1,1-1,0 1,1 0,-1-1,1 1,0-1,0 0,1 1,-1-1,1 0,0 0,1 0,-1 0,1 0,0-1,0 1,1-1,-1 1,1-1,0-1,0 1,1 0,-1-1,1 0,-1 0,3 1,-1-3,0 0,0 0,0 0,0-1,0 1,0-1,0-1,0 1,0-1,0 0,0-1,0 0,0 1,-1-2,1 1,-1-1,1 0,-1 0,0 0,0-1,0 1,-1-1,1-1,-1 1,0 0,1-2,9-11,0 0,-1-1,0-1,-2 0,0-1,4-11,-4 5</inkml:trace>
  <inkml:trace contextRef="#ctx0" brushRef="#br0" timeOffset="5084.89">12023 785,'20'-4,"1"0,0-1,-1-1,0 0,-1-2,1 0,-1-2,-1 0,0-1,0 0,13-13,-27 22,-1-1,0 1,-1 0,1-1,0 1,-1-1,1 0,-1 0,0 0,0 0,0 0,0 0,-1-1,1 1,-1 0,0-1,0 0,0 1,0-1,-1 1,0-1,1 0,-1 1,-1-1,1 0,0 0,-1 1,0-1,0 1,0-1,0 1,0-1,-1 1,0 0,1-1,-1 1,0 0,-1 0,1 0,-1 1,1-1,-1 1,0-1,0 0,-4 1,1 1,-1-1,1 1,-1 0,0 1,0 0,1 0,-1 0,0 1,1 0,-1 0,1 0,-1 1,1 0,-1 0,1 1,0 0,0 0,0 1,1-1,-1 1,1 0,0 1,0-1,0 1,-4 4,0 0,0 0,1 1,0 0,1 1,0 0,1 0,0 0,1 0,0 1,1 0,0 0,1 1,1-8,1 0,-1 0,1 0,1 0,-1 0,1 0,0 0,0 1,0-1,0 0,1 0,0 0,0 0,1 0,0 0,-1 0,2-1,-1 1,0-1,1 1,0-1,0 0,0 0,0 0,1 0,0-1,0 1,0-1,0 0,0 0,0 0,2 0,5 1,1 1,0-2,0 1,0-2,0 0,1 0,-1-1,0 0,1-1,-1-1,1 0,-1-1,0 0,0 0,0-2,0 1,0-2,-1 1,7-5,25-13,-1-3,0-1,-2-2,11-12,-36 29,5-6,0-1,0 0,-2-2,0 0,-2-1,0 0,-1-2,-2 0,6-11,-18 33,0-1,1 0,-1 1,0-1,0 0,0 0,0 0,0 0,-1 0,1 0,-1 0,1 0,-1 0,1 0,-1 0,0 0,0 0,0-1,-1 1,1 0,0 0,-1 0,1 0,-1 0,0 0,0 0,1 0,-1 0,-1 0,1 1,0-1,0 0,-1 1,1-1,-1 1,1-1,-1 1,1 0,-1-1,0 1,0 0,0 0,0 0,0 1,0-1,0 0,0 1,0-1,0 1,0 0,-9 1,1 1,0 1,1 0,-1 0,0 1,1 0,0 1,0 0,0 0,1 1,-1 0,1 1,1 0,-1 0,1 0,1 1,-1 0,1 0,-1 4,5-11,0 0,1 1,-1-1,1 1,-1-1,1 1,-1 0,1-1,0 1,0 0,0 0,0 0,0 0,1 0,-1 0,0 0,1 0,-1 0,1 0,0 1,0-1,0 0,0 0,0 0,0 0,1 1,-1-1,1 0,-1 0,1 0,0 0,0 0,0 0,0 0,0-1,0 1,1 0,-1 0,1-1,-1 1,1-1,-1 1,1-1,0 0,0 0,0 0,-1 0,1 0,0 0,0 0,0-1,2 1,257-1,-258 0,-1 0,1 0,-1 1,1-1,-1 1,1-1,-1 1,0 0,1 0,-1 0,0 0,1 1,-1-1,0 1,0-1,0 1,0 0,-1-1,1 1,0 0,-1 0,1 0,-1 1,0-1,1 0,-1 0,0 1,-1-1,1 1,0-1,-1 1,1-1,-1 1,0-1,0 1,0-1,0 1,0 1,-29 95,-15-12,34-62</inkml:trace>
  <inkml:trace contextRef="#ctx0" brushRef="#br0" timeOffset="5653.142">13348 560,'-40'15,"-1"3,2 1,1 1,0 3,2 1,0 2,-18 18,-13 43,65-84,0 0,1 0,-1 0,1 0,0 1,0-1,0 0,1 1,-1-1,1 1,0-1,0 0,0 1,0-1,0 1,1-1,-1 1,1-1,0 0,0 1,1-1,-1 0,1 0,-1 0,1 0,0 0,0 0,0-1,3 3,1-1,1-1,0 0,0-1,0 0,0 0,1 0,-1-1,1 0,-1 0,0-1,1 0,-1 0,1-1,-1 0,1 0,-1-1,0 0,0 0,0-1,0 1,0-2,0 1,5-4,-3 3,8-3,1-2,-1 0,0 0,-1-2,-1 0,1 0,-2-2,1 0,-2-1,0 0,0-2,88-93,-100 108,-1 0,0 0,1 0,-1 0,1 0,-1 0,1 0,0 0,-1 1,1-1,0 0,0 0,0 1,-1-1,1 1,0-1,0 1,0-1,0 1,0-1,0 1,0 0,0-1,0 1,0 0,0 0,0 0,0 0,0 0,0 0,0 0,0 0,0 0,0 1,1-1,-1 0,-1 1,1-1,0 1,0-1,0 1,0-1,0 1,0-1,0 1,-1 0,1 0,0-1,-1 1,1 0,0 0,-1 0,1 0,-1 0,1 0,-1 0,0 0,-11 129,-32 216,42-283,-3 1,-2-1,-4 0,-2-1,-3 0,-13 33,-35 43,60-131,-2 0,1 0,-1-1,0 0,0 0,-1 0,0-1,0 1,0-1,0-1,-1 1,0-1,0 0,0-1,0 0,-1 0,-6 2,11-5,0 1,0-1,-1 0,1 0,0 0,-1 0,1-1,0 1,0-1,-1 0,1 0,0 0,0 0,0-1,0 1,0-1,0 0,1 0,-1 0,1 0,-1 0,1-1,-1 1,1-1,0 1,0-1,1 0,-1 0,-1-2,-1-3,1 0,-1 0,1-1,1 1,0-1,0 1,0-1,1 0,1 0,0-8,6-35,3 1,3-1,1 2,3 0,2 1,2 0,2 2,17-26,-10 13,-10 20</inkml:trace>
  <inkml:trace contextRef="#ctx0" brushRef="#br0" timeOffset="6313.808">13885 503,'-13'19,"1"1,0 1,2 0,0 0,2 1,0 0,1 1,2 0,0 0,1 0,1 0,1 13,2-33,0 1,1-1,-1 0,0 0,1 0,0 0,0 1,0-1,0 0,0 0,0-1,1 1,0 0,-1 0,1-1,0 1,0-1,0 1,1-1,-1 0,1 0,-1 0,1 0,0-1,-1 1,1-1,0 1,0-1,0 0,0 0,0-1,1 1,-1 0,0-1,0 0,0 0,1 0,-1 0,0 0,0-1,0 1,0-1,0 0,0 0,0 0,0 0,0-1,0 1,0-1,2-1,7-6,-1-1,1 0,-2-1,1 0,-2-1,1 0,-2 0,1-1,-2 0,0 0,0-1,1-7,23-37,64-102,-93 155,-2 4,1 0,-1 0,0-1,0 1,0 0,1 0,-1 0,1 0,-1-1,1 1,-1 0,1 0,0 0,0 0,-1 0,1 0,0 0,0 1,0-1,0 0,0 0,0 1,0-1,0 0,0 1,0-1,1 1,-1 0,0-1,0 1,0 0,1 0,-1 0,0-1,0 1,1 0,-1 1,0-1,0 0,1 0,-1 1,0-1,0 0,0 1,0-1,1 1,-1 0,3 7,1 0,-2 0,1 1,-1-1,0 1,-1 0,0 0,0 0,-1 0,0 0,-1 0,0 7,4 32,35 282,-34-265,-3 0,-3 1,-2-1,-3 0,-4 0,-2 0,-19 59,29-114,-1 1,0-1,-1 0,0 0,0 0,-1-1,0 1,-1-1,0 0,-1-1,0 1,0-1,0-1,-1 1,0-1,-1-1,0 1,0-2,0 1,-2 0,5-6,1 0,-1-1,0 1,0-1,0 0,1-1,-1 1,0-1,1 0,0 0,-1-1,1 0,0 0,0 0,1 0,-1-1,1 0,-1 0,1 0,0 0,1-1,-1 0,1 0,0 1,0-2,0 1,1 0,0-1,0 1,0-1,1 1,0-1,0 0,0 0,1 0,-1 1,2-3,2-20,1-1,1 1,2 0,1 1,1 0,2 0,0 1,2 0,1 1,0 0,2 2,1-1,1 2,1 1,1 0,0 1,1-3,0 2,1 0,1 2,1 0,0 2,2 0,0 2,0 1,2 1,20-7,37-9,-52 20</inkml:trace>
  <inkml:trace contextRef="#ctx0" brushRef="#br0" timeOffset="9803.769">0 1575,'87'-19,"1"3,0 4,1 4,0 4,59 6,-68-1,444-12,-11-25,211 15,-40-14,231 14,58 2,-288-8,214 17,130-7,-368 15,112-25,317 27,-310 25,161 7,-257-20,389 5,-442 8,121 22,-676-41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1 170,'5'5,"15"1,11 0,3-1,1-2,0-5,-2-3,-1-1,-2 1,0 2,-6-4,-3-1,-4 1</inkml:trace>
  <inkml:trace contextRef="#ctx0" brushRef="#br0" timeOffset="298.502">198 1,'0'9,"0"9,0 5,0 4,0 3,0 0,0 0,0 0,0-1,0 0,0 0,0-1,0 1,0-1,0 0,0 0,0-5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31,'-2'1,"0"0,0 1,0-1,1 1,-1-1,1 1,-1 0,1 0,-1 0,1 0,0 0,0 0,0 0,0 0,0 0,1 1,-1-1,1 0,-1 0,1 1,0-1,0 0,0 1,0-1,0 1,0 0,-14 443,-32-194,45-252,1-11</inkml:trace>
  <inkml:trace contextRef="#ctx0" brushRef="#br0" timeOffset="347.424">1 58,'10'0,"17"0,9 0,8 0,1-4,-2-3,-3 1,-4 1,-4 2,3 1,0-4,-1-1,-1 1,-2 1,-1 2,-1 1,-1 1,-5 0</inkml:trace>
  <inkml:trace contextRef="#ctx0" brushRef="#br0" timeOffset="728.127">707 538,'0'10,"0"12,0 8,0 3,0 1,0-1,0 0,0-2,0-6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7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152 116,'-28'59,"3"1,2 1,3 1,3 0,-7 49,20-97,1-1,0 1,1-1,1 1,0 0,0-1,2 1,-1 0,2 0,0-1,1 1,0-1,1 0,0 0,1 0,1 0,0-1,6 9,-5-16,0-1,0-1,0 1,1-1,-1 0,1-1,0 0,0 0,0-1,0 1,0-2,0 1,0-1,0-1,1 0,-1 0,0 0,0-1,-1 0,1 0,0-1,-1 0,1-1,-1 0,0 0,0 0,-1-1,1 0,-1 0,0 0,0-1,2-3,26-25,-2 0,-2-3,-1 0,-2-2,-2-1,-1 0,-2-2,-2-1,-2-1,-1 0,3-25,-10 32,-3 16,-1-1,-1-1,-1 1,0-1,-2 0,-1 0,-1 1,-2-17,2 41,0-1,-1 0,1 0,0 0,-1 0,1 0,-1 0,1 0,-1 0,1 0,-1 0,0 0,1 0,-1-1,0 1,0 0,0 0,0-1,0 1,1 0,-1-1,0 1,-1-1,1 1,0-1,0 0,0 1,0-1,0 0,0 0,0 0,0 0,-1 0,1 0,0 0,0 0,0 0,0-1,0 1,0 0,0-1,0 1,0-1,0 1,0-1,0 1,0-1,0 0,0 1,0-1,0 0,1 0,-1 0,0 0,1 0,-1 1,1-1,-1 0,1 0,-1-1,1 1,-1 0,1 0,0 0,0-1,-12 33,2 0,1 0,1 1,2 0,1 0,0 28,3-28,2-1,1 0,1 0,2 0,1 0,2 0,1-1,1 0,1 0,2-1,7 12,15 36,-24-59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1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1,5-2,5-2,4-1,2 0,1-2,0 0,0 0,1 0,-1-1,-1 1,1 0,-1 0,-4 4,-2 3,-5-1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2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0,5 0,4 0,2 0,1 0,0 0,1 0,-1-5,0-1,0 0,-1 1,1 1,-6 2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56,'-96'149,"112"-191,84-79,-99 120,-1 0,0 0,1 0,-1 1,1-1,-1 0,1 0,-1 1,1-1,-1 0,1 1,0-1,-1 1,1-1,0 1,0-1,-1 1,1-1,0 1,0 0,0-1,0 1,-1 0,1 0,0-1,0 1,0 0,0 0,0 0,0 0,0 0,0 1,-1-1,1 0,0 0,0 1,0-1,0 0,-1 1,1-1,0 1,0-1,-1 1,1-1,0 1,-1-1,1 1,0 0,-1-1,1 1,-1 0,1 0,-1-1,1 1,-1 0,0 0,1 0,-1 0,0-1,0 1,0 0,0 0,0 0,0 0,0 0,0 0,0 0,0-1,0 2,0 4,0 5,1 1,0-1,0 1,1-1,1 0,-1 0,2 0,0 0,0 0,1-1,0 1,1-1,0-1,1 1,6 6,-11-14,0-1,0 1,0-1,0 0,0 1,1-1,-1 0,0-1,1 1,-1 0,1-1,-1 1,1-1,-1 0,1 0,0 0,-1 0,1 0,-1-1,1 1,-1-1,1 1,-1-1,0 0,1 0,-1 0,0 0,0-1,1 1,-1-1,0 1,0-1,-1 0,1 1,0-1,-1 0,1 0,0-2,52-89,-52 87,6-11</inkml:trace>
  <inkml:trace contextRef="#ctx0" brushRef="#br0" timeOffset="299.079">690 0,'-19'0,"-12"5,1 6,-1 1,6 4,6 3,8 4,9-2,6 0,6-4,7 1,6-4,2-3,3-4,1-3,1-2,-1-2,-4-1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1,'-5'4,"-1"13,-5 6,0 5,1 3,3 0,2 0,3 0,1-1,0-1,1 0,-4-1,3-4,2-7</inkml:trace>
  <inkml:trace contextRef="#ctx0" brushRef="#br0" timeOffset="940.132">234 170,'254'-1,"-252"2,1-1,-1 1,0-1,1 0,-1 0,1 0,-1 0,0-1,1 1,-1-1,1 1,-1-1,0 0,0 0,1 0,-1 0,0 0,0 0,0-1,0 1,0-1,0 1,-1-1,1 0,0 0,-1 0,0 0,1 0,-1 0,0 0,0 0,0 0,0-1,0 1,-1 0,1-1,-1 1,1-1,-1 1,0 0,0-1,0 1,0-1,-1 1,1-1,-1 1,1 0,-1-1,0 1,0-1,0 1,0-1,0 1,0-1,0 1,0-1,0 1,-1 0,1-1,-1 1,0 0,1 0,-1 0,0 1,0-1,-1 0,1 1,0-1,0 1,-1 0,1 0,-1 0,1 0,-1 0,1 0,-1 1,0-1,1 1,-1 0,0 0,1 0,-1 0,0 0,1 0,-1 1,0-1,1 1,-1 0,1 0,-1 0,1 0,0 0,-1 0,1 1,0-1,0 1,0 0,0 0,0 0,0 0,0 0,1 0,-1 0,1 0,-1 1,1-1,0 0,0 1,-16 196,-6-120,22-78,1-1,0 1,0-1,0 1,0-1,1 1,-1-1,0 1,0-1,0 1,0 0,0-1,1 1,-1-1,0 1,0-1,1 0,-1 1,1-1,-1 1,0-1,1 1,-1-1,1 0,-1 1,0-1,1 0,-1 0,1 1,-1-1,1 0,0 0,-1 0,1 0,-1 1,1-1,-1 0,1 0,-1 0,1 0,-1 0,1 0,0 0,-1-1,1 1,-1 0,1 0,-1 0,1-1,-1 1,1 0,-1 0,1-1,-1 1,1 0,-1-1,0 1,1-1,-1 1,0 0,1-1,-1 1,0-1,31-24,100-139,-120 145</inkml:trace>
  <inkml:trace contextRef="#ctx0" brushRef="#br0" timeOffset="1335.815">769 86,'10'-4,"0"0,0 0,0 1,1 1,-1 0,1 0,0 1,-1 1,1-1,0 2,-1 0,1 0,0 0,-1 2,3 0,-12-1,1 0,-1 0,0 0,0 0,1 1,-1-1,-1 1,1-1,0 0,-1 1,1-1,-1 1,1-1,-1 1,0 0,0-1,-1 1,1-1,0 1,-1-1,0 1,1-1,-1 1,0-1,0 0,0 1,-1-1,1 0,0 0,-1 0,0 0,1 0,-1 0,0-1,0 1,0 0,0-1,0 1,0-1,-1 0,1 0,-8 10,-78 93,87-103,0 0,0 1,0-1,0 0,0 0,0 1,1-1,-1 1,0-1,1 1,-1-1,1 1,0-1,0 1,-1 0,1-1,0 1,0-1,0 1,0-1,1 1,-1 0,0-1,1 1,-1-1,1 1,-1-1,1 1,0-1,0 0,0 1,0-1,0 0,0 0,0 1,0-1,0 0,0 0,1 0,-1 0,0-1,1 1,-1 0,1 0,-1-1,0 1,1-1,0 1,-1-1,1 0,-1 0,1 0,-1 0,1 0,0 0,0 0,52-2,-29-4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6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1 225,'38'0,"23"0,5-4,-3-3,-8 1,-8 2,-8 0,-10-3,-6 0,-6 0</inkml:trace>
  <inkml:trace contextRef="#ctx0" brushRef="#br0" timeOffset="238.765">227 0,'-10'39,"-7"31,-2 9,3-4,4-11,4-10,4-11,1-7,8-10,2-9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1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1,'50'237,"-19"5,-8-88,-23-154,0-1,0 1,0-1,1 1,-1 0,0-1,1 1,-1 0,0-1,1 1,-1 0,0-1,1 1,-1 0,1 0,-1-1,0 1,1 0,-1 0,1 0,-1 0,1 0,-1 0,1 0,-1 0,1 0,-1 0,1 0,-1 0,0 0,1 0,-1 0,1 0,-1 0,1 0,-1 1,1-1,-1 0,0 0,1 1,-1-1,0 0,1 0,-1 1,0-1,1 0,-1 1,0-1,1 1,-1-1,0 0,0 1,0-1,1 1,-1-1,0 1,0-1,0 1,0-1,0 1,0-1,0 1,14-40,93-459,-73 398,-29 105,-4 7</inkml:trace>
  <inkml:trace contextRef="#ctx0" brushRef="#br0" timeOffset="282.035">453 565,'0'34,"0"15,0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28,'57'440,"-30"-279,-28-160,1 0,0 0,0 0,0 0,0-1,0 1,0 0,0 0,0 0,0 0,0 0,0-1,1 1,-1 0,0 0,1 0,-1-1,0 1,1 0,-1 0,1-1,-1 1,1 0,0-1,-1 1,1 0,-1-1,1 1,0-1,0 1,-1-1,1 0,0 1,0-1,0 0,-1 0,1 1,0-1,0 0,0 0,0 0,0 0,0 0,-1 0,1 0,0 0,0 0,0-1,0 1,-1 0,1 0,0-1,0 1,0-1,-1 1,1-1,0 1,-1-1,1 1,0-1,-1 1,1-1,-1 0,1 1,-1-1,1 0,74-123,-53 79,39-78,-7-3,21-76,-66 178</inkml:trace>
  <inkml:trace contextRef="#ctx0" brushRef="#br0" timeOffset="385.969">593 564,'-4'34,"-8"20,0 6,1-2,3-7,7-11,4-13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1 311,'43'-5,"19"-1,4-1,-4 2,-14-3,-9 0,-11 0</inkml:trace>
  <inkml:trace contextRef="#ctx0" brushRef="#br0" timeOffset="241.225">227 1,'-15'38,"-4"27,0 8,5-5,3-8,5-10,2-8,8-8,2-3,6-8,0-3,-2-4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23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86,'-1'296,"-25"-72,25-74,1-277,0 100</inkml:trace>
  <inkml:trace contextRef="#ctx0" brushRef="#br0" timeOffset="253.731">0 86,'19'-5,"31"-1,16-5,1 0,0 1,-7 3,-9-2,-4 0,-5 2,-4 2,-5 1,-2 3,-3 0,-5 1</inkml:trace>
  <inkml:trace contextRef="#ctx0" brushRef="#br0" timeOffset="670.769">537 594,'21'-4,"-10"0,1 1,0 0,0 1,0 1,0 0,0 0,0 1,0 1,0 0,0 1,0 0,0 0,9 4,-19-5,0 0,-1 0,1 0,0 1,0-1,-1 0,1 1,0-1,-1 1,1-1,-1 1,0 0,0 0,0-1,1 1,-2 0,1 0,0 0,0 0,-1 0,1 0,-1 1,1-1,-1 0,0 0,0 0,0 0,0 0,0 1,-1-1,1 0,-1 0,1 0,-1 0,0 0,-1 2,-47 68,39-60,-50 71,61-81,0 0,0 0,0 0,1-1,-1 1,0 0,1-1,-1 1,1-1,-1 1,1-1,0 0,-1 0,1 0,0 0,0 0,0 0,0 0,0-1,0 1,0-1,0 1,0-1,0 0,0 0,1 0,-1 0,0 0,0 0,0-1,0 1,1-1,148-41,-79 14,-54 20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0,'-15'25,"-9"11,-5 6,1 0,2-7,5-5,6-8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4 362,'91'-53,"-2"-3,-3-4,54-50,-70 27,-78 133,-20 230,-63 479,85-715,-1-1,-2 0,-1 0,-3-1,-2 0,-1-2,-7 12,20-47,1 0,-1 0,0 0,0-1,0 1,0-1,-1 1,0-1,0 0,0 0,-1-1,1 0,-1 1,0-1,1-1,-1 1,-1-1,1 0,0 0,0 0,-1-1,1 0,-1 0,0 0,1-1,-1 1,1-2,-1 1,0 0,1-1,-1 0,1-1,-1 1,1-1,0 0,0 0,-1 0,2-1,-1 0,0 0,0 0,-1-2,0-5,0 0,0-1,1 1,0-1,0 0,2 0,-1-1,1 1,1-1,0 0,1 1,0-1,1 0,0 0,1 0,0 0,1 1,0-1,1 0,0 1,1 0,1 0,-1 0,2 0,3-6,12-18,1 2,1 0,2 1,1 2,1 1,1 1,23-17,-13 20,1 1,0 2,2 2,25-9,-42 19</inkml:trace>
  <inkml:trace contextRef="#ctx0" brushRef="#br0" timeOffset="304.111">935 588,'-39'48,"2"2,2 2,2 1,-21 50,52-101,0 1,0 0,0 0,1 0,-1 0,1 0,0 0,0 0,0 0,0 0,1 1,-1-1,1 0,0 1,0-1,0 0,0 1,0-1,1 0,0 1,-1-1,1 0,0 0,1 0,-1 0,1 0,-1 0,1 0,0 0,0-1,0 1,0 0,1-1,-1 0,1 0,-1 0,1 0,0 0,0 0,0-1,1 2,6-2,-1 1,0-2,1 1,-1-1,1-1,-1 1,1-2,-1 1,0-1,0-1,0 1,0-2,0 1,0-1,-1-1,0 1,0-1,0-1,5-4,4-4,-1 0,-1 0,0-2,-1 0,-1 0,-1-1,0-1,3-8,-11 21,-1-1,1 1,-1-1,-1 0,1 0,-1 0,0 0,0-1,-1 1,0-1,0 1,-1-1,1 1,-1-1,-1 1,1-1,-1 1,0-1,-1 1,1 0,-1 0,-1-1,1 1,-1 0,-37-6,18 15</inkml:trace>
  <inkml:trace contextRef="#ctx0" brushRef="#br0" timeOffset="598.459">1331 955,'-3'1,"1"-1,-1 1,0-1,0 1,0-1,1 0,-1 0,0 0,0-1,0 1,1-1,-1 1,0-1,0 0,1 0,-1 0,1 0,-1-1,1 1,-1-1,1 1,0-1,0 0,-1 0,2 0,-1 0,0 0,0 0,1-1,-1 1,1-1,-1 1,1-1,0 1,0-1,0 0,1 0,-1 1,1-1,-1 0,1 0,0 0,0 0,0 1,1-1,-1 0,1 0,-1-1,9-18,1 0,0 0,2 1,0 0,2 1,0 0,1 1,1 1,0 0,2 1,0 1,13-8,62-46,-80 68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110 249,'-84'118,"80"-108,0 1,0-1,0 1,2 0,-1 0,1 0,1 0,0 0,1 0,0 7,0-14,0-1,0 1,1-1,-1 1,1 0,0-1,0 1,1-1,-1 1,0-1,1 0,0 0,0 0,0 0,0 0,1 0,-1 0,1-1,-1 1,1-1,0 1,0-1,0 0,0-1,0 1,1 0,-1-1,1 0,-1 0,1 0,-1 0,1 0,2 0,1-1,0-1,0 1,0-1,0 0,0 0,0-1,0 0,-1-1,1 1,-1-1,1 0,-1-1,0 0,0 0,-1 0,1 0,-1-1,2-2,83-100,-81 93,0 1,-1-1,0-1,-1 0,-1 0,0 0,-1 0,0-1,-2 0,0 0,-1 0,0-6,-2 18,0 0,-1 1,0-1,0 0,0 0,0 0,0 1,-1-1,0 1,0-1,0 1,0 0,0 0,-1 0,1 0,-1 0,0 0,0 0,0 1,0 0,0 0,0-1,-1 2,1-1,-1 0,0 1,1 0,-1 0,0 0,0 0,0 0,1 1,-1 0,0-1,0 2,0-1,0 0,0 1,0 0,1 0,-1 0,0 0,0 0,1 1,-1 0,-1 1,-21 10</inkml:trace>
  <inkml:trace contextRef="#ctx0" brushRef="#br0" timeOffset="902.856">590 278,'-3'4,"1"0,-1 0,1 1,0-1,0 1,1-1,-1 1,1 0,0 0,0 0,1 0,-1-1,1 1,0 0,0 0,1 0,0 0,0 0,0 0,0-1,0 1,1 0,0-1,0 1,1-1,-1 0,1 0,0 0,0 0,0 0,0 0,1-1,-1 0,1 0,0 0,0 0,0 0,1-1,-1 0,4 2,7-4,1 0,-1-1,0 0,0-1,0-1,-1 0,1-1,-1-1,0 0,0-1,0-1,-1 0,0 0,0-2,-1 1,0-2,0 0,-1 0,-1-1,10-11,-13 62,-4-34,0 0,0 0,0 0,1 0,0-1,0 0,0 0,1 0,0 0,-1 0,2-1,-1 0,1 0,-1-1,1 1,0-1,0-1,0 1,1-1,-1 0,1 0,-1-1,1 0,-1 0,1 0,0-1,0 0,-1 0,1-1,0 0,-1 0,1-1,-1 1,1-1,-1-1,0 1,0-1,0 0,1-2,3 2,0-1,-1-1,0 0,0 0,0-1,-1 0,0 0,0-1,0 0,-1 0,0-1,0 0,-1 0,4-8,119-237,-127 252,-1-1,0 0,0 1,0-1,0 0,0 0,0 0,-1 0,1 0,-1 0,1 0,-1 0,0 0,0 0,1 0,-1 0,-1 0,1 0,0 0,0 0,-1 0,1 1,-1-1,0 0,0 0,1 0,-1 0,0 1,-1-1,1 0,0 1,0-1,-1 1,1-1,-1 1,1 0,-1-1,0 1,1 0,-1 0,0 0,0 0,0 1,1-1,-1 0,0 1,0 0,0-1,0 1,0 0,0 0,0 0,0 0,0 0,0 0,0 1,0-1,-2 1,1 0,-1 0,0 1,1-1,-1 1,1-1,0 1,-1 0,1 0,0 0,0 1,1-1,-1 1,0 0,1 0,-1 0,1 0,0 0,0 0,0 0,1 1,-1-1,1 1,0-1,0 1,0 0,0-1,1 1,-1 0,1 0,0 0,0-1,0 1,1 0,-1 0,1-1,0 1,0 0,0-1,1 1,-1-1,1 0,0 1,0-1,0 0,0 0,1 0,-1 0,1 0,0 0,53 19,-51-21,1 0,0 0,-1 1,1 0,-1 0,0 0,1 1,-1-1,0 1,-1 1,1-1,0 1,-1-1,0 1,0 1,0-1,0 0,-1 1,0 0,0 0,0 0,1 4,4 264,-3-255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1 549,'213'-191,"26"-61,-210 227,-20 16,0 1,0 0,1 1,0 0,0 0,0 1,1 0,0 1,0 0,0 1,1 0,5-1,-13 5,-1 0,0 0,1 1,-1-1,0 1,1-1,-1 1,0 0,0 0,0 0,0 1,0-1,0 1,0 0,0 0,-1 0,1 0,-1 0,1 0,-1 1,0-1,0 1,0 0,0 0,0 0,-1-1,1 1,-1 1,0-1,0 0,0 0,0 0,-1 1,1 1,5 121,-7-112,2 0,-2 1,0 0,-1 0,0-1,-1 1,0-1,-2 0,1 0,-2 0,0 0,0-1,-2 0,1-1,-2 1,1-1,-2-1,1 0,-2 0,1-1,-2 0,1-1,-1 0,-1-1,1-1,-1 0,-1 0,1-1,-12 3,20-8,0-1,0 1,0-1,0 0,0-1,0 1,0-1,0 0,0 0,0 0,0-1,1 0,-1 0,0 0,1 0,0-1,-1 0,1 0,0 0,0 0,1-1,-1 1,1-1,0 0,0 0,0 0,0 0,1-1,0 1,-1-1,2 0,-1 1,0-3,-2-13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1,'-42'137,"0"86,15 1,-30 100,30-198,25-119,1-8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1,'-9'29,"-4"4,6-3,3-7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158 487,'-27'33,"1"2,2 0,1 2,2 1,1 3,18-39,0 1,0 0,0 0,1 0,-1 0,1 0,0 0,0 1,0-1,0 0,1 1,-1-1,1 0,0 1,0-1,0 0,1 1,-1-1,1 0,-1 1,1-1,0 0,0 0,1 0,-1 0,1 0,0 0,-1 0,1 0,0 0,1-1,-1 1,0-1,1 0,-1 0,1 0,0 0,0 0,0 0,0-1,0 1,0-1,0 0,0 0,1 0,-1 0,17 1,0-1,0-1,0 0,0-2,0 0,0-2,-1 0,1-1,-1 0,15-8,-12 1,-1-2,0 0,-1-1,-1-1,0-1,-1-1,-1 0,0-2,-2 1,0-2,-2 0,0-1,-1 0,2-8,0 2,0-1,-2 0,-1-1,-1 0,-2-1,-1 0,-1-7,-4 27,-1 0,0 0,-1-1,0 1,-1 0,0-1,-1 1,0 0,0 0,-1 0,-1 1,0-1,-1 1,0 0,0 0,-1 0,0 0,-1 1,0 0,0 1,-7-6,9 10,1 0,-1 0,0 1,0-1,0 1,-1 0,1 1,-1 0,1-1,-1 2,0-1,0 1,0 0,0 0,0 0,0 1,0 0,0 0,0 1,0 0,0 0,0 0,0 0,1 1,-1 0,0 1,1-1,-1 1,1 0,0 0,0 1,0-1,1 1,-5 5,-3 10,1 0,1 1,1 1,1 0,1 0,0 1,2-1,0 1,2 1,0 9,0-10,2-1,0 1,1 0,2 0,0 0,1 0,1-1,1 0,1 0,1 0,1 0,1-1,1-1,0 1,1-2,1 1,1-2,3 3,3 3,-13-14,0 0,1 0,0 0,1-1,-1 0,1-1,1 1,0-2,0 1,0-1,1-1,-1 1,1-2,1 1,-1-1,1-1,-1 0,4 0,9-5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1,'-9'38,"1"18,2-1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0 318,'37'-59,"3"1,2 1,39-39,-41 69,-40 27,1 0,0 0,0 0,0 0,0 0,0 0,0 1,0-1,0 0,0 1,0-1,0 0,-1 1,1-1,0 1,0-1,0 1,-1 0,1-1,0 1,-1 0,1 0,0-1,-1 1,1 0,-1 0,0 0,1 0,-1-1,1 1,-1 0,0 0,0 0,0 0,0 0,1 0,-1 0,0 0,-1 0,1 0,0 0,0 0,0 0,-2 177,3-176,0 0,0 0,0 0,0 0,0 0,0 0,0 0,0-1,1 1,-1 0,1-1,-1 1,1-1,0 0,-1 0,1 1,0-1,0 0,0 0,0-1,0 1,0 0,0-1,0 1,0-1,0 0,1 1,-1-1,0 0,0 0,0-1,0 1,0 0,1-1,-1 1,0-1,0 0,0 0,1 0,75-45,55-127,-115 153,-2 3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1,'-24'16,"1"2,1 0,1 1,0 1,2 2,0 0,1 0,1 2,2 0,13-23,1 1,-1-1,1 1,0 0,-1-1,1 1,0 0,0 0,0 0,0 0,1 0,-1 0,1 0,-1 0,1 0,0 0,-1 0,1 0,0 1,0-1,1 0,-1 0,0 0,1 0,-1 0,1 0,0 0,-1 0,1 0,0 0,0 0,1-1,-1 1,0 0,0-1,1 1,-1-1,1 1,0-1,-1 1,1-1,0 0,0 0,-1 0,1 0,0 0,0-1,1 1,9 0,-1-1,0-1,1 0,-1-1,0 0,0 0,0-1,0-1,-1 0,1 0,-1-1,0 0,9-7,29-11,-37 18,-1-1,0 0,0 1,1 0,-1 1,1 0,0 0,0 1,1 1,-1 0,0 0,1 1,-1 1,1 0,0 0,-1 1,1 1,-1 0,0 0,0 1,0 1,0 0,6 3,-11 0,-1 1,0 0,0 0,-1 0,0 0,0 1,-1-1,0 1,-1 0,0 0,0 0,-1 0,0 0,-1 0,0 1,0-1,-1 0,0 0,-1 2,2 14,-5 473,6-481,-1 0,0 0,-2 0,0 0,-1 0,0 0,-2-1,0 1,-1-1,0 0,-1-1,-1 1,0-2,-1 1,-1-1,0 0,-1-1,-5 4,11-11,-1 1,0-1,-1 0,1-1,-1 0,0 0,0 0,-1-1,0 0,1 0,-1-1,0 0,-1 0,1-1,0 0,-1-1,1 0,-1 0,0-1,1 0,-6 0,10-2,1 1,-1-1,1 0,0 1,0-1,0-1,0 1,0 0,0-1,1 0,-1 1,1-1,0 0,0 0,0 0,0-1,0 1,1 0,-1-1,1 1,0-1,0 1,0-1,1 0,-1 1,1-1,0 0,0-1,12-106,2 72,2 0,1 2,2 0,2 1,1 1,1 1,2 1,2 2,0 0,3 2,0 1,6-3,-13 9,2 0,0 1,2 2,0 1,1 0,1 3,0 0,1 2,1 1,0 1,0 2,1 1,0 1,3 2,-3 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4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0,'0'610,"-22"-425,28-167,15-42,2-11,2 2,0 0,3 2,1 1,1 1,1 1,1 2,2 2,0 0,2 3,0 1,39-15,-72 33,0 0,0 0,0 1,1 0,-1-1,1 1,-1 0,1 1,-1-1,1 1,-1 0,1-1,0 2,-1-1,1 0,-1 1,1-1,-1 1,1 0,-1 0,1 1,-1-1,0 1,0 0,1-1,-1 1,-1 1,1-1,0 0,0 1,-1-1,1 1,-1 0,0 0,0 0,0 0,0 0,-1 0,1 1,-1-1,0 0,0 1,0-1,0 1,-3 12,0-1,-1 1,-1-1,0 1,-1-1,-1-1,0 1,-1-1,0 0,-1-1,-1 1,0-2,-1 1,0-1,-1-1,0 0,-1 0,-4 2,3 0,0 0,-1 0,-1-1,0-1,-1 0,0-2,0 1,-1-2,0 0,0-1,-1-1,0-1,0 0,-1-1,1-1,-10 0,25-3,0 0,0 0,0 0,-1 0,1 0,0-1,0 1,0-1,0 0,0 0,0 0,1-1,-1 1,0-1,1 1,-1-1,0 0,1 0,0 0,0 0,-1 0,1-1,1 1,-1-1,0 1,0-1,1 0,0 1,-1-1,1 0,0 0,1 0,-1 0,0 0,1 0,0 0,-1-1,1 1,0 0,1 0,-1 0,1 0,-1 0,1 0,0 0,0 0,0 0,0 0,2-1,9-14</inkml:trace>
  <inkml:trace contextRef="#ctx0" brushRef="#br0" timeOffset="3238.055">982 451,'-3'-1,"0"0,-1 0,1 0,0 1,-1-1,1 1,0 0,-1 0,1 0,-1 0,1 1,0-1,-1 1,1 0,0 0,0 0,-1 0,1 1,0-1,0 1,0 0,1-1,-1 1,0 1,1-1,-1 0,1 1,-1 1,-56 80,19 39,39-119,1 1,-1-1,1 1,0-1,0 1,1-1,0 1,-1-1,1 1,1-1,-1 0,1 1,-1-1,1 0,1 0,-1 0,0 0,1-1,0 1,0-1,0 1,0-1,1 0,-1 0,1-1,2 3,1-2,-1 1,1-1,0-1,0 1,0-1,0-1,0 1,0-1,0 0,1-1,-1 1,0-2,0 1,1-1,-1 0,0 0,0-1,0 0,0 0,0-1,-1 0,1 0,1-1,6-4,0-1,0 0,0-1,-2-1,1 0,-1-1,-1 0,0 0,7-12,-14 18,0 1,0-1,0-1,-1 1,0 0,-1-1,1 0,-1 1,0-1,-1 0,0 0,0 0,0 0,-1 0,0 0,0 0,-1 0,0 0,0 0,-1 0,0 0,0 0,0 1,-1-1,0 1,0-1,-1 1,0 0,0 1,0-1,-1 1,0-1,0 1,0 1,0-1,-1 1,-5-4,3 3,1 0,-1 0,0 1,-1 0,1 1,0-1,-1 2,0-1,0 1,0 1,0-1,0 1,0 1,0 0,0 0,0 1,0 0,0 1,0-1,0 2,0-1,-4 3,-12 9</inkml:trace>
  <inkml:trace contextRef="#ctx0" brushRef="#br0" timeOffset="3568.598">1687 282,'-29'29,"-14"23,0 9,3-2,8-6,5-8,6-5,3-6,4-4,0-2,2-1,-2-5,2-1,3-5</inkml:trace>
  <inkml:trace contextRef="#ctx0" brushRef="#br0" timeOffset="3900.618">1320 311,'17'11,"14"6,0 2,-2 0,0 2,-2 1,0 2,-1 0,-2 2,0 0,18 30,58 121,-88-162,0-3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16 142,'0'1,"0"-1,0 0,0 1,0-1,0 0,0 1,0-1,0 0,0 1,0-1,-1 0,1 1,0-1,0 0,0 1,0-1,-1 0,1 0,0 1,0-1,-1 0,1 0,0 1,0-1,-1 0,1 0,0 0,-1 1,1-1,0 0,-1 0,1 0,0 0,-1 0,1 0,0 0,-1 0,1 0,0 0,-1 0,1 0,0 0,-1 0,1 0,0 0,-1 0,1 0,0 0,-1-1,1 1,0 0,-1 0,1 0,0 0,0-1,-1 1,1 0,0 0,0-1,-1 1,1 0,0-1,0 1,0 0,0-1,4 32,-4-29,80 442,11-131,-91-311,0-1,0 1,0-1,0 1,0-1,1 1,-1-1,0 1,1-1,-1 1,1-1,0 1,-1-1,1 0,0 1,0-1,0 0,0 0,0 0,0 0,0 0,0 0,0 0,1 0,-1 0,0 0,1 0,-1-1,0 1,1-1,-1 1,1-1,-1 0,1 1,-1-1,1 0,-1 0,1 0,-1 0,1 0,-1 0,1 0,-1-1,1 1,-1-1,1 1,-1-1,1 1,-1-1,0 0,1 0,-1 0,0 1,0-1,0 0,0-1,0 1,0 0,1-1,42-141,94-466,-118 408,-21 195,1 7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7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4,0-3,5-9,2-12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8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76,'20'-5,"15"-1,7 0,1 1,-2 1,-3 2,-4 1,-2-4,-2-2,-1 1,-1 2,0 0,-1 2,-4-4,-2 0,-4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42,'34'0,"25"-5,8-1,-3 0,-8 1,-8 2,-8-4,-5 0,-10 5,-3 3,-6 2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1 153,'29'382,"-30"-360,1 0,2 0,0 0,1-1,1 1,0-1,2 0,1 0,1-1,0 0,1 0,2-1,0 0,6 8,-16-26,0 1,1-1,-1 0,0 0,0 1,1-1,-1 0,1 0,-1 0,1-1,-1 1,1 0,-1 0,1-1,0 1,-1-1,1 0,0 1,0-1,-1 0,1 0,0 0,0 0,-1 0,1-1,0 1,0 0,-1-1,1 1,0-1,-1 0,1 1,-1-1,1 0,-1 0,1 0,-1 0,0 0,1-1,-1 1,0 0,0-1,0 1,0 0,0-1,0 1,0-1,-1 0,1 1,0-1,-1 0,1 1,-1-1,0 0,0 1,0-1,0-1,83-421,-66 357,3 1,2 0,4 2,16-28,-41 89,0 1,0-1,0 0,0 0,1 1,-1-1,1 1,0-1,0 1,0 0,0 0,0-1,0 1,1 1,-1-1,0 0,1 1,0-1,-1 1,1 0,0 0,0 0,0 0,0 0,-1 1,1-1,1 1,6 7</inkml:trace>
  <inkml:trace contextRef="#ctx0" brushRef="#br0" timeOffset="464.814">509 745,'18'-10,"-1"2,1 1,0 0,1 1,-1 1,1 1,15-2,-32 6,-1-1,1 1,-1 0,1-1,-1 1,1 0,0 0,-1 0,1 0,-1 0,1 1,-1-1,1 0,-1 1,1-1,-1 1,1 0,-1-1,0 1,1 0,-1 0,0 0,1 0,-1 0,0 0,0 0,0 0,0 0,0 1,0-1,-1 0,1 1,0-1,-1 1,1-1,0 0,-1 1,0-1,1 1,-1 0,0-1,0 1,0-1,0 1,0-1,0 1,-1-1,1 1,0-1,-1 1,1-1,-1 2,-81 106,49-73,21-23,10-12,-1 0,1 0,0 1,-1 0,1-1,0 1,0 0,0 0,0 0,0 0,1 0,-1 1,1-1,-1 0,1 1,0-1,0 1,0-1,0 1,0 0,1 0,-1-1,1 1,-1 0,1 0,0-1,0 1,1 0,-1 0,1-1,-1 1,1 0,0-1,0 1,0 0,0-1,0 1,1-1,-1 0,1 1,-1-1,2 1,8 2,-1-1,0-1,1 0,0 0,0-1,-1-1,1 0,0 0,0-1,0 0,0-1,0-1,0 1,0-2,0 1,-1-2,1 1,-1-1,0-1,0 0,15-5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0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56,'-27'271,"27"-5,0-263,0 1,0-1,1 1,-1 0,1-1,0 1,0-1,0 1,0-1,1 0,-1 1,1-1,0 0,0 0,0 0,1 0,-1-1,0 1,1-1,0 1,0-1,-1 0,1 0,1 0,-1 0,0-1,0 1,1-1,-1 0,1 0,-1 0,1 0,-1-1,1 1,-1-1,1 0,0 0,-1 0,1-1,-1 1,1-1,0 0,1 0,6-3,1-1,-1 0,0 0,0-1,-1 0,1-1,-2 0,1-1,-1 0,0-1,0 0,-1 0,-1-1,5-6,83-157,-89 160,37-79,-4-2,17-70,-54 140,-10 30,-58 241,62 37,5-261,1 1,1 0,1-1,2 1,0-1,1 0,1-1,11 21,-1-24,-12-20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18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1 311,'23'-5,"1"1,0 1,0 1,0 1,0 1,0 1,0 1,-1 1,18 5,10 4,-43-9,0-1,-1 0,1 0,1-1,-1 0,0 0,0-1,0 0,0 0,0-1,0 0,3-1,101-27,-95 26,-4 4</inkml:trace>
  <inkml:trace contextRef="#ctx0" brushRef="#br0" timeOffset="331.21">30 509,'19'4,"16"3,6-1,2-1,-2-6,-3-3,2-2,-2 2,-2 0,-2 2,-3 1,-1 0,-2 1,1 0,-2-5,-4-1</inkml:trace>
  <inkml:trace contextRef="#ctx0" brushRef="#br0" timeOffset="865.903">311 1,'222'178,"-32"-38,-187-138,-1 0,0 0,1 0,-1 0,0 1,-1-1,1 1,0-1,-1 1,1 0,-1-1,0 1,0 0,0 0,0 0,0 0,-1 0,1 0,-1 0,0 0,0 0,0 0,0 0,0 0,-1 0,0 0,1 0,-1 0,0 0,0 0,-1 0,1-1,-1 1,1 0,-1-1,0 1,0-1,0 0,0 0,-1 1,-22 25,-1-1,-1-1,-1-2,-1-1,-10 5,-130 83,139-75,30-24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31,'5'0,"6"0,6 0,5 0,4 0,1 0,2 0,1-5,-1-2,1 1,-1 1,-1 1,1 2,-1 1,0 1,1 0,-6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1,'24'5,"13"1,4 0,1-1,-2-2,-3-5,-4-4,-2 1,-1 0,-1 2,-2 0,-4 2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3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57,'-59'195,"79"-238,2 1,2 0,1 2,7-5,-32 44,1 1,-1-1,1 0,-1 0,0 1,1-1,-1 1,1-1,0 0,-1 1,1-1,-1 1,1-1,0 1,-1 0,1-1,0 1,0 0,-1-1,1 1,0 0,0 0,0 0,-1-1,1 1,0 0,0 0,0 0,-1 0,1 1,0-1,0 0,0 0,-1 0,1 1,0-1,0 0,-1 1,1-1,0 0,-1 1,1-1,0 1,-1 0,1-1,-1 1,1-1,-1 1,1 0,-1-1,1 1,-1 0,0-1,1 1,21 50,-17-37,-4-9,0-1,0 0,1 0,0 0,0 0,0 0,0 0,0 0,1-1,0 1,0-1,0 1,0-1,0 0,1-1,-1 1,1 0,0-1,-1 0,1 0,1 0,-1 0,0-1,0 0,0 0,1 0,-1 0,1 0,-1-1,0 0,1 0,-1 0,1-1,-1 1,0-1,1 0,-1 0,2-1,67-86,-60 71</inkml:trace>
  <inkml:trace contextRef="#ctx0" brushRef="#br0" timeOffset="270.558">850 1,'-34'9,"-15"9,0 6,8 3,17-3,12-1,12-3,12-6,8-6,6-3,3-3,1-2,1-1,0 0,-1 0,-6 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1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1,'-5'24,"-1"12,-1 6,2 0,2-3,1-2,0-3,2-3,5-7,2-11,-1-9</inkml:trace>
  <inkml:trace contextRef="#ctx0" brushRef="#br0" timeOffset="680.571">172 198,'341'-58,"-321"47,-48-10,26 20,-83-49,84 51,0 0,0 0,1 0,-1 0,0 0,1 0,-1 0,0 0,1 1,0-1,-1 0,1 0,0 1,-1-1,1 0,0 0,0 1,0-1,0 0,0 1,0-1,1 0,-1 0,0 1,1-1,-1 0,1 0,-1 1,1-1,0 0,-1 0,1 0,0 0,1 12,0 6,-2 0,-1 1,0-1,-1 0,-1 0,-1 0,0 0,-4 7,2-3,4 10,28-39,91-139,-103 132</inkml:trace>
  <inkml:trace contextRef="#ctx0" brushRef="#br0" timeOffset="1061.64">708 170,'13'-7,"-1"0,1 1,0 1,0 0,1 0,0 1,0 1,0 0,0 1,11 0,-24 2,1 0,0 0,-1 0,1 0,0 0,-1 0,1 0,0 0,-1 1,1-1,-1 1,1-1,0 1,-1 0,1-1,-1 1,0 0,1 0,-1 0,0 0,1 0,-1 0,0 1,0-1,0 0,0 1,0-1,-1 1,1-1,0 1,0-1,-1 1,1-1,-1 1,0-1,1 1,-1 0,0-1,0 1,0 0,0-1,0 1,0 0,-1-1,1 2,-35 67,8-39,-36 62,62-92,1-1,0 1,0 0,0 0,-1 0,1 0,0 0,0 0,0 0,1 0,-1 0,0 0,0 0,0 0,1 0,-1 0,0 0,1 0,-1 0,1 0,-1-1,1 1,-1 0,1 0,0-1,-1 1,1 0,0-1,0 1,0 0,-1-1,1 1,0-1,0 0,0 1,0-1,0 0,0 1,0-1,0 0,0 0,0 0,0 0,0 0,0 0,0 0,0 0,0 0,0 0,0-1,0 1,-1 0,2-1,53-17,-13-7,-22 12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0,'-232'269,"40"-84,190-184,1 0,-1 0,1 0,0 0,-1 1,1-1,0 0,0 1,-1-1,1 1,0-1,1 1,-1 0,0-1,0 1,1 0,-1 0,1 0,-1-1,1 1,0 0,0 0,0 0,0 0,0 0,0-1,1 1,-1 0,0 0,1 0,-1-1,1 1,0 0,0 0,0-1,0 1,0-1,0 1,0-1,0 1,0-1,1 0,-1 1,1-1,-1 0,1 0,-1 0,1 0,0 0,-1-1,1 1,0 0,0-1,0 1,-1-1,1 0,0 0,1 1,180 5,-114-10,170-24,-236 29,0-1,0 0,0 1,0-1,0 0,0-1,0 1,0 0,0-1,0 0,0 0,0 0,0 0,0 0,-1 0,1-1,0 0,-1 1,0-1,1 0,-1 0,0 0,0 0,0-1,0 1,0 0,-1-1,1 1,-1-1,1 0,-1 0,0 1,0-1,0 0,-1 0,1-1,-2-11,-2-1,0 1,0 0,-1 0,-1 0,-1 1,0-1,-1 1,0 1,-2-3,8 15,-149-218,105 170,31 38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2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46,'-37'140,"-1"118,6-96,31-161,6-7</inkml:trace>
  <inkml:trace contextRef="#ctx0" brushRef="#br0" timeOffset="266.454">1 17,'24'0,"27"0,15 0,5 0,-5 0,-3 0,-8 0,-8 0,-4 0,-3 0,-4-5,-3-1,-8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0 282,'19'0,"12"0,4 0,2 0,-1 0,-1 0,-3 0,-1 0,-2 0,0 0,-1 0,0 0,0 0,0 0,-1 0,-3 0</inkml:trace>
  <inkml:trace contextRef="#ctx0" brushRef="#br0" timeOffset="343.444">57 481,'24'0,"17"0,7 0,0 0,-4 0,-4 0,-4 4,-4 2,-6-4,-4-4,-1 0,-3-1</inkml:trace>
  <inkml:trace contextRef="#ctx0" brushRef="#br0" timeOffset="1064.43">338 1,'2'3,"-1"1,1 0,0-1,0 1,0-1,0 0,0 1,1-1,0 0,-1 0,1-1,0 1,1-1,-1 1,0-1,1 0,-1 0,2 0,1 2,97 53,-77-45,-1 1,-1 1,0 1,-1 1,-1 1,5 6,-25-21,0 0,0 1,-1-1,1 1,-1 0,1-1,-1 1,0 0,0 0,0 0,0 0,-1 0,1 0,-1 0,0 0,0 0,0 0,0 0,0 0,-1 0,1 0,-1 0,0 0,0 0,0 0,0 0,-1-1,1 1,-1 0,1-1,-1 1,0-1,0 0,0 1,0-1,-1 0,1 0,-1-1,1 1,-3 1,-222 197,104-90,113-97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3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6 159,'-4'-5,"2"-1,7 0,8 1,6 1,4 2,4 1,1 1,2 0,0 0,-1 0,0 0,-5 1</inkml:trace>
  <inkml:trace contextRef="#ctx0" brushRef="#br0" timeOffset="681.677">430 441,'189'-296,"-72"160,-115 135,-1 0,0 0,1 0,-1 1,1-1,-1 0,1 0,-1 1,1-1,-1 1,1 0,0-1,-1 1,1 0,0 0,-1 0,1 0,0 0,-1 1,1-1,0 0,-1 1,1-1,-1 1,1-1,-1 1,1 0,-1 0,1 0,-1 0,0 0,1 0,-1 0,0 0,0 0,0 1,0-1,0 0,0 1,0-1,0 1,-1-1,2 2,23 75,-22-56,26 89,-26-109,0 0,0-1,0 1,0-1,1 0,-1 0,0-1,1 1,-1 0,1-1,-1 0,1 0,-1 0,0 0,1-1,-1 1,1-1,-1 0,0 0,1 0,-1-1,0 1,0-1,0 1,0-1,0 0,-1 0,1 0,0-1,1-1,5-1,176-129,-183 131,0 1,0-1,1 0,-1 1,1 0,0 0,0 0,-1 0,1 0,1 0,-1 1,0 0,0-1,0 1,1 0,-1 1,1-1,-1 0,1 1,-1 0,0 0,1 0,-1 0,1 1,-1-1,1 1,-1 0,0 0,1 0,-1 0,0 1,0 0,0-1,0 1,0 0,0 0,-1 0,1 1,1 0,-1 8,0 0,-1 0,0 0,-1 0,0 0,-1 0,0 0,0 0,-1 0,-1 2,4 83,3-77</inkml:trace>
  <inkml:trace contextRef="#ctx0" brushRef="#br0" timeOffset="1313.171">1728 74,'-19'3,"0"0,0 1,1 1,0 0,0 1,0 2,0 0,1 0,1 2,-1 0,-8 7,21-12,0 0,1 0,0 0,-1 0,2 1,-1-1,1 1,-1 0,1 0,1-1,-1 1,1 0,0 1,1-1,0 6,-1-10,1 1,0-1,0 1,1 0,-1-1,0 1,1-1,0 1,-1-1,1 0,0 1,0-1,1 0,-1 1,0-1,1 0,-1 0,1 0,0 0,0 0,0-1,0 1,0 0,0-1,0 0,0 1,0-1,1 0,-1 0,1 0,-1-1,1 1,-1 0,1-1,-1 0,1 1,-1-1,1 0,9-2,0 1,0-2,0 1,0-2,-1 0,0 0,0-1,0 0,0-1,-1 0,0-1,0 0,0 0,-1-1,-1 0,3-3,49-37,-58 46,0 0,-1 0,1 1,0-1,0 1,0-1,0 1,0 0,0 0,0 0,0 0,1 0,-1 0,0 0,1 1,-1-1,0 1,1 0,-1 0,1 0,-1 0,0 0,1 0,-1 1,1-1,-1 1,0 0,0-1,1 1,-1 0,0 0,0 1,0-1,0 0,0 1,0-1,0 1,-1 0,1-1,0 1,-1 0,2 2,1 10,-1 1,-1-1,0 1,-1 0,0 0,-1 0,-1-1,-2 11,1 17,-41 310,35-308,-2 0,-1 0,-3-1,-16 33,-5-31,34-45,0 1,0 0,0-1,0 1,0-1,0 1,0-1,0 1,0-1,0 0,0 0,0 1,0-1,0 0,0 0,-1 0,1 0,0 0,0 0,0-1,0 1,0 0,0 0,0-1,0 1,0-1,0 1,0-1,0 1,0-1,0 0,0 1,1-1,-1 0,0 0,0 1,1-1,-1 0,0 0,1 0,-1 0,1 0,-1 0,1 0,0 0,-1 0,1 0,0 0,0-1,-3-14,1 0,1 0,1 1,0-1,1 0,0 0,1 0,1 1,1-1,0 1,1 0,1 0,0 0,1 1,1 0,0 0,0 1,2 0,9-11,-7 6,0 2,1-1,1 2,0 0,1 0,0 2,2 0,-1 0,6-1,-6 8,-3 6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1,'-12'127,"-17"62,-14 33,31-180,9-36,1 0,0 0,0 0,0 0,1 1,0-1,0 0,1 0,-1 1,2-1,-1 1,0-1,1 0,1 1,1-4,0 1,1-1,-1 0,1 0,0-1,0 1,0-1,1 0,-1 0,0 0,1 0,-1-1,1 0,0 0,-1 0,1 0,0-1,0 0,0 0,-1 0,1 0,0-1,-1 0,1 0,0 0,-1-1,1 1,-1-1,1-1,11-2,0 1,0 1,1 0,-1 1,1 1,-1 1,1 0,0 1,-1 0,12 4,-10 0,0 0,1-2,-1 0,1-1,-1 0,1-2,0 0,1-2,-9-2,-5-2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6,'1'75,"2"-24,-3 1,-1 0,-3-1,-2 0,-2 0,-2-1,-3 0,-12 30,23-75,-8 21,-2 0,-1 0,-1-2,0 1,-10 9,12-21,4-8</inkml:trace>
  <inkml:trace contextRef="#ctx0" brushRef="#br0" timeOffset="451.392">87 457,'5'6,"0"0,0-1,1 1,0-1,0 0,0-1,0 1,1-1,0 0,0-1,0 0,0 0,0 0,1-1,-1 0,1-1,-1 0,1 0,0 0,0-1,-1 0,1-1,0 1,0-2,-1 1,1-1,-1 0,1 0,-1-1,0 0,0-1,0 1,-1-1,1-1,-1 1,1-1,8-7,0 0,0-1,-1 0,-1-1,0-1,-1 0,-1 0,0-1,-1-1,0 0,1-7,5-12,-6 17,-1-1,-1 0,-1 0,0-1,-2 0,0 0,-2 0,0-1,-1 0,-1-6,-1 27,1 0,-1 0,0 1,1-1,-1 0,0 0,0 0,1 0,-1 0,0 0,0 1,0-1,0 0,0 0,0 0,-1 0,1 0,0 0,0 0,-1 1,1-1,0 0,-1 0,1 0,-1 1,1-1,-1 0,1 0,-1 1,0-1,1 0,-1 1,0-1,1 1,-1-1,0 1,0-1,0 1,1 0,-1-1,0 1,0 0,0 0,0-1,0 1,0 0,1 0,-1 0,0 0,0 0,0 0,0 1,0-1,0 0,0 0,1 1,-1-1,0 0,0 1,0-1,1 1,-1-1,0 1,0-1,1 1,-1 0,0-1,1 1,-1 0,-10 15,1 0,1 1,1 0,0 1,1 0,1 0,0 0,-1 12,-1 2,-2 3,3 0,1 1,1 0,2 0,2 0,1 0,4 22,8 11,-9-58,0 1,0 0,-2-1,1 1,-1 0,-1 0,0 0,-1 0,0 0,-1 0,-1 1,-3 5</inkml:trace>
  <inkml:trace contextRef="#ctx0" brushRef="#br0" timeOffset="736.128">708 400,'-5'34,"-1"25,0 7,1-2,1-7,2-9,1-13</inkml:trace>
  <inkml:trace contextRef="#ctx0" brushRef="#br0" timeOffset="6138.447">963 429,'-2'4,"0"0,0 0,0 0,0-1,0 1,-1 0,0-1,0 0,0 0,0 0,0 0,0 0,-1-1,0 1,1-1,-4 2,-1 1,-98 68,105-72,0-1,0 1,0 0,1-1,-1 1,0 0,1-1,-1 1,0 0,1 0,-1 0,1 0,-1 0,1-1,0 1,-1 0,1 0,0 0,0 0,0 0,0 0,-1 0,1 0,0 0,1 0,-1 0,0 0,0 0,0 0,1 0,-1 0,0 0,1 0,-1 0,1 0,-1 0,1-1,-1 1,1 0,0 0,-1-1,1 1,0 0,0-1,0 1,46 26,-29-18,77 70,-81-68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5:49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1 398,'539'0,"-422"-23,-97 19</inkml:trace>
  <inkml:trace contextRef="#ctx0" brushRef="#br0" timeOffset="302.245">113 651,'57'-4,"25"-3,2 1,-8 1,-12 1,-12 2,-10 1,-8 0,-4 1,-3 1,-1-1,-5 0</inkml:trace>
  <inkml:trace contextRef="#ctx0" brushRef="#br0" timeOffset="1150.201">1440 199,'-42'43,"-10"12,-3-3,-1-2,-3-2,-49 29,0-10,107-66,0-1,1 1,-1 0,0-1,1 1,-1 0,1 0,-1-1,1 1,-1 0,1 0,0 0,-1 0,1 0,0-1,-1 1,1 0,0 0,0 0,0 0,0 0,0 0,0 0,0 0,0 0,1 0,-1 0,0-1,0 1,1 0,-1 0,1 0,-1 0,0 0,1-1,0 1,-1 0,1-1,-1 1,1 0,0-1,0 1,-1 0,1-1,0 1,0-1,0 0,-1 1,1-1,1 1,46 16,123 0,-111-9,1-2,-1-3,44-4,-49 0,-52 2,0-1,0 1,0-1,0 0,0 0,0 0,0 0,0 0,0-1,0 0,-1 1,1-1,0 0,0 0,0-1,-1 1,1 0,-1-1,1 0,-1 0,1 1,-1-1,0-1,0 1,0 0,0 0,0-1,-1 1,1-1,-1 0,0 1,1-1,-1 0,-1 0,1 0,0 0,0 0,-2-11,0-1,-1 1,-1 0,0 0,-1 0,0 0,-1 0,-6-10,-1-9,-95-221,106 252,0 0,1 1,-1-1,1 0,0 0,-1 1,1-1,0 0,0 0,0 0,0 1,0-1,1 0,-1 0,0 1,1-1,-1 0,1 1,0-1,0 0,0 1,-1-1,1 1,1-1,-1 1,0 0,0-1,0 1,1 0,-1 0,2-1,12-5</inkml:trace>
  <inkml:trace contextRef="#ctx0" brushRef="#br0" timeOffset="1634.421">2145 58,'-11'261,"-46"-22,40-155,16-101,1-1</inkml:trace>
  <inkml:trace contextRef="#ctx0" brushRef="#br0" timeOffset="1986.245">1863 31,'479'0,"-251"-30,-204 30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0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1 313,'736'0,"-686"-5,-32-1</inkml:trace>
  <inkml:trace contextRef="#ctx0" brushRef="#br0" timeOffset="331.318">114 596,'28'0,"20"0,6 0,-1 0,-5 0,-6 0,-5 0,-4 0,-3 0,-2 0,-1 0,0 0,1 0,-1 0,1 0,-1 0,-3 0</inkml:trace>
  <inkml:trace contextRef="#ctx0" brushRef="#br0" timeOffset="998.354">565 3,'-1'-1,"0"1,0 0,0 0,0-1,0 1,0 0,0 0,0 0,1 0,-1 0,0 0,0 0,0 0,0 1,0-1,0 0,0 1,0-1,0 0,0 1,1-1,-1 1,0-1,0 1,1 0,-1-1,0 1,1 0,-1-1,0 1,1 0,-1 0,1 0,-1-1,1 1,0 0,-1 0,1 0,0 0,0 0,-1 0,1 0,0 0,0 0,0 0,0 0,0 0,0 0,1-1,-1 1,0 0,0 0,1 0,-1 0,0 0,1 0,35 45,209 126,-151-86,-92-84,-1 1,1-1,0 1,0-1,-1 1,0 0,1 0,-1-1,0 1,-1 0,1 0,0 0,-1 0,0 0,1 0,-1 0,0 0,-1 0,1 0,0 1,-1-2,0 1,0 0,0 0,0 0,0 0,0 0,-1-1,1 1,-1-1,0 1,0-1,0 1,0-1,0 0,0 0,-1 0,1 0,-1-1,-112 88,-210 151,294-186,27-34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1,'-5'33,"4"12,1-7,1-10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46,'-3'33,"-2"-9,2 0,1 1,1-1,1 0,1 1,1-1,1 0,1 0,7 22,-11-44,1 0,0-1,-1 1,1 0,0 0,0 0,0 0,0-1,0 1,0 0,1-1,-1 1,0-1,1 0,0 1,-1-1,1 0,-1 0,1 0,0 0,0 0,0 0,0-1,0 1,0-1,-1 1,1-1,0 0,0 1,0-1,1 0,-1 0,0-1,0 1,0 0,-1-1,1 1,0-1,0 0,0 1,0-1,0 0,-1 0,1 0,0 0,0-2,71-65,50-130,-116 187,0 1,1-1,0 2,1-1,0 1,0 1,1-1,0 2,0-1,2 1,-10 6,-1 1,1-1,0 1,-1 0,1 0,0-1,-1 1,1 0,0 1,-1-1,1 0,-1 0,1 1,0-1,-1 1,1-1,-1 1,1 0,-1 0,1-1,-1 1,0 0,1 0,-1 0,0 1,0-1,0 0,0 0,0 1,0-1,0 0,0 1,0-1,-1 1,1-1,-1 1,1 0,-1-1,1 1,16 66,-17-67,20 321,-1-186,-8-76,-3 0,-3 0,-2 1,-4 34,1-90,1 1,-1-1,-1 1,1-1,-1 1,0-1,0 0,0 1,-1-1,0 0,0 0,0 0,-1 0,1-1,-1 1,0-1,-1 1,1-1,-1 0,0 0,0-1,0 1,0-1,-1 0,1 0,-1 0,0 0,0-1,0 0,0 0,0-1,0 1,-1-1,1 0,0 0,-1-1,1 0,-1 0,-3 0,2-3,-1-1,1 0,0 0,0 0,0-1,1 0,0 0,0-1,0 0,1 0,-1 0,2 0,-1-1,1 0,0 0,0 0,0-1,1 1,1-1,-1 0,1 0,0 0,1 0,0 0,0 0,1 0,0 0,1 0,-1-1,6-13,1 1,0 0,1 0,2 1,0 0,1 1,0 0,2 0,0 2,2-1,11-10,-9 11,0 1,2 0,0 1,0 1,2 1,-1 1,2 1,4-2,8-1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1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0 227,'33'4,"1"-1,-1-2,0-1,1-2,-1-1,0-2,1-1,-27 5,0 0,-1-1,1 0,-1 0,0 0,0-1,0 0,0 0,0-1,0 0,-1 0,0 0,0 0,0-1,0 0,-1 0,0 0,0-1,0 1,0-1,-1 0,0 0,-1 0,1-1,-1 1,0 0,-1-1,1 0,-1 1,-1-1,1 0,-1-4,0 8,0 1,0 0,0 0,-1-1,1 1,0 0,-1 0,0 0,1 0,-1 0,0 0,0 0,0 0,-1 0,1 0,0 0,-1 0,1 1,-1-1,1 1,-1-1,0 1,0 0,1-1,-1 1,0 0,0 0,0 0,0 1,-1-1,1 0,0 1,0 0,0-1,-1 1,1 0,0 0,0 0,-1 0,-82 30,75-23,1 0,0 1,1 1,-1-1,2 1,-1 1,1-1,1 1,0 0,0 1,1-1,0 1,1 1,0-1,1 0,0 1,1-1,1 1,-1 0,2 0,0 0,0 0,1 0,0-1,2 7,-1-13,0 0,1 0,-1 0,1 0,0-1,0 1,0-1,1 0,0 0,-1 0,1-1,1 1,-1-1,0 0,1 0,0 0,-1-1,1 0,0 0,0 0,1 0,-1-1,5 1,129 4,-108-8,0 2,-4-1</inkml:trace>
  <inkml:trace contextRef="#ctx0" brushRef="#br0" timeOffset="401.617">678 425,'-1'-4,"0"1,0 0,0 0,1 0,-1-1,1 1,0 0,0-1,1 1,-1 0,1-1,-1 1,1 0,0 0,0 0,0 0,1 0,-1 0,1 0,0 0,-1 0,2 0,116-174,-81 143,-37 35,0-1,0 1,0 0,0 0,0 0,0 0,0 0,0 0,0 0,0 0,0 0,-1 0,1 0,0 0,-1 1,1-1,-1 0,0 0,1 1,-1-1,0 0,0 1,0-1,0 0,0 1,0-1,0 0,0 1,0-1,-1 0,1 0,-1 1,1-1,-1 0,1 0,-1 1,1-1,-1 0,0 5,0-3,-1 0,1 0,1 1,-1-1,0 0,1 1,0-1,0 1,0-1,0 1,0-1,1 0,-1 1,1-1,0 0,0 1,0-1,1 0,-1 0,1 0,-1 0,1 0,0 0,0 0,1-1,-1 1,1-1,-1 0,1 1,0-1,-1 0,1-1,0 1,0 0,1-1,-1 0,0 1,0-1,1-1,-1 1,0 0,1-1,1 0,5-3,-1 0,0-1,0 0,0 0,0-1,-1-1,0 1,0-1,0-1,-1 0,0 0,0 0,-1 0,0-1,0 0,-1-1,0 1,2-5,37-46,-28 41</inkml:trace>
  <inkml:trace contextRef="#ctx0" brushRef="#br0" timeOffset="1153.342">1298 256,'14'3,"0"-1,0-1,0 0,0-1,0 0,0-1,0-1,0 0,-1-1,1-1,3-1,-12 3,0 0,0 0,0 0,0-1,0 0,0 0,-1-1,0 1,1-1,-1 0,-1 0,1 0,0 0,-1-1,0 0,0 1,-1-1,1 0,-1 0,0-1,0 1,-1 0,1-1,-1 1,0-1,-1 1,0-1,1 1,-2-2,2 4,-1 0,0 0,0 0,0 1,-1-1,1 0,0 0,-1 0,0 1,0-1,0 0,0 1,0-1,0 1,-1-1,1 1,-1-1,0 1,0 0,0 0,0 0,0 0,0 0,0 1,-1-1,1 0,0 1,-1 0,0 0,1-1,-1 2,0-1,1 0,-1 0,0 1,0 0,0-1,0 1,1 0,-1 0,0 1,0-1,0 1,-2 0,-7 5,0 1,1 1,0 0,0 0,0 1,1 1,1 0,0 0,0 0,1 1,0 1,1-1,0 1,1 1,0-1,-3 12,7-19,0 0,0-1,0 2,1-1,0 0,0 0,0 0,0 0,1 1,0-1,0 0,0 1,1-1,0 0,0 0,0 0,1 1,0-1,0-1,0 1,0 0,1 0,-1-1,1 0,1 1,-1-1,0 0,1 0,0-1,0 1,0-1,0 0,1 0,-1 0,1-1,0 0,0 1,1-1,10 1,1-1,0 0,0-1,0-1,0-1,0 0,-1-1,1-1,0 0,-1-2,0 0,0 0,0-2,-1 0,0 0,0-2,-1 0,0 0,0-1,0-2,11-10,-1-1,-1-1,-1-1,-2-1,0-1,-2 0,0-2,-2 0,6-18,-17 18,-20 33,12-1,0 0,0 0,0 1,1-1,0 1,-1-1,1 1,1 0,-1-1,0 1,1 0,0 0,0 0,0 1,0-1,1 0,-1 0,1 0,0 0,1 1,-1-1,1 0,0 0,0 0,0 0,0 0,1 0,-1 0,1 0,0-1,0 1,1 0,-1-1,1 0,-1 0,1 0,0 0,0 0,1 0,-1-1,1 1,-1-1,1 0,1 0,114 37,-116-35,0 0,0 0,0 0,0 0,-1 0,0 1,0-1,0 1,0 0,-1-1,0 1,1 0,-2 0,1 0,-1 0,0 0,0 0,0 0,0 0,-1 0,0 0,0 0,0-1,-1 1,0 0,0-1,-1 4,-5 23,4-2,1-4</inkml:trace>
  <inkml:trace contextRef="#ctx0" brushRef="#br0" timeOffset="1818.452">2428 86,'-27'11,"1"1,0 1,1 2,1 0,0 1,1 2,1 0,1 1,0 2,18-19,1 0,-1 0,1 0,0 0,0 0,0 0,0 1,0-1,1 1,-1 0,1-1,-1 1,1 0,0 0,0-1,0 1,1 0,-1 0,1 0,-1 0,1 0,0 0,0 1,1-1,-1 0,0 0,1 0,0 0,0-1,0 1,0 0,0 0,1 0,-1-1,1 1,-1-1,1 1,0-1,0 0,0 0,1 1,-1-1,0-1,1 1,-1 0,1-1,0 1,-1-1,1 0,0 0,0 0,0 0,0 0,0-1,2 1,8-2,0-1,0 0,0 0,0-2,-1 0,1 0,-1-1,0 0,0-1,-1-1,0 0,0 0,-1-1,1 0,-2-1,1 0,-1-1,-1 0,0 0,0-1,-1 0,5-9,52-57,-63 76,-1 0,1 0,0 0,0 0,0 0,0 0,0 0,0 0,1 0,-1 0,0 0,0 1,1-1,-1 1,0-1,1 1,-1-1,0 1,1 0,-1 0,1 0,-1-1,0 1,1 0,-1 1,1-1,-1 0,0 0,1 1,-1-1,1 1,-1-1,0 1,0-1,1 1,-1 0,0 0,0 0,0 0,0-1,0 1,0 1,0-1,0 0,0 0,0 0,-1 0,1 1,0-1,-1 0,1 1,-1 0,27 80,-26-77,30 219,-30-173,1 2,-2 1,-2-1,-3 1,-2-1,-5 11,3-28,2-6,0 0,-3-1,0 0,-2 0,-1-1,-3 4,14-29,1-1,-1 1,0 0,0-1,0 1,0-1,0 1,-1-1,1 0,-1 0,1 0,-1-1,0 1,0 0,0-1,0 0,0 0,0 0,0 0,0 0,0-1,-1 1,1-1,0 0,0 0,-1 0,1 0,0 0,0-1,0 0,0 0,-1 0,1 0,0 0,1 0,-1-1,0 1,0-1,0 0,1 0,-1 0,1 0,0 0,-1-1,1 1,0-1,1 1,-1-1,0 0,1 0,-1 0,1-1,-4-12,0-1,2 0,0 0,1 0,1 0,0 0,1 0,1 0,3-17,-3 25,2-25,1 1,2 0,2 0,0 0,2 1,2 0,1 1,1 0,2 1,9-12,-4 13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1 868,'93'-178,"-93"176,0 1,0-1,1 0,-1 1,0-1,1 0,-1 1,1-1,0 1,0-1,0 1,-1-1,1 1,0 0,1 0,-1-1,0 1,0 0,0 0,1 0,-1 0,1 0,-1 0,1 1,-1-1,1 0,-1 1,1-1,-1 1,1-1,0 1,-1 0,1 0,0 0,-1 0,1 0,0 0,-1 0,1 1,0-1,-1 0,1 1,0 0,-1-1,1 1,-1 0,1 0,-1 0,0-1,1 2,-1-1,0 0,0 0,0 0,0 1,1 0,11 42,-12-38,-1 0,0-1,1 1,0-1,1 1,-1-1,1 0,0 1,0-1,1 0,-1 0,1-1,0 1,1 0,-1-1,1 0,0 0,0 0,0 0,0-1,1 1,-1-1,1 0,0-1,0 1,0-1,0 0,0 0,1-1,-1 1,1-1,1-1,-1 0,0-1,0 0,0 0,0-1,0 1,0-1,0 0,-1-1,1 0,-1 1,0-2,1 1,-1-1,-1 1,1-2,-1 1,1 0,-1-1,0 0,-1 0,1 0,-1 0,0 0,0-1,-1 1,1-1,-1 0,-1 0,1 0,-1-1,3-14</inkml:trace>
  <inkml:trace contextRef="#ctx0" brushRef="#br0" timeOffset="618.806">707 783,'11'-19,"2"2,-2-1,0-1,-2 0,0 0,0-1,-2 0,-1 0,0-2,-5 20,-1 0,1 0,-1 0,0 0,1 0,-1 0,0 0,0 0,0 0,-1 0,1 0,0 0,-1 0,1 0,-1 0,0 0,0 0,0 0,0 0,0 1,0-1,0 0,0 1,-1-1,1 1,-1-1,1 1,-1 0,0-1,1 1,-1 0,0 0,0 0,0 0,0 1,0-1,0 0,0 1,0 0,0-1,0 1,0 0,0 0,0 0,0 0,0 0,0 1,0-1,0 1,0-1,0 1,0 0,0 0,0-1,1 1,-1 1,0-1,0 0,1 0,-1 1,1-1,-7 4,0 0,1 1,0 0,0 0,1 0,0 1,0 0,0 0,1 1,0 0,1-1,-1 2,2-1,-1 0,1 1,0 0,2-4,-1 0,1 0,0 0,1 0,-1 0,1 0,0 0,0 0,1 0,0 0,-1 0,2 0,-1-1,0 1,1 0,0 0,0-1,1 1,-1-1,1 0,0 0,0 0,0 0,1 0,-1-1,1 1,0-1,0 0,1 1,11 3,-1 0,1-2,0 0,1 0,-1-1,1-1,0-1,0-1,-1 0,1-1,0 0,0-2,0 0,0-1,-1-1,1 0,-1-1,0-1,-1 0,1-1,-1-1,-1-1,1 0,-1 0,-1-2,0 1,0-2,-1 0,4-5,14-16,0 4,-2-1,-1-2,-1-1,-2-1,12-24,-21 31,-1 0,-1-1,-2-1,-1 0,-1 0,-1-1,-2 0,-1 0,-1-1,-1-22,-23-26,19 77,0 0,0 0,0 1,0-1,0 0,0 1,-1-1,1 1,-1-1,1 1,-1 0,1 0,-1 0,0 0,0 0,1 0,-1 0,0 0,0 1,0-1,0 1,0-1,0 1,0 0,0 0,0 0,0 0,0 0,0 0,0 0,0 1,0-1,0 1,0 0,0-1,0 1,0 0,-8 7,1 0,0 1,1 0,0 0,0 1,1 0,0 0,1 1,0 0,1 0,0 0,0 1,2 0,-1 0,1 0,1 0,0 0,1 0,0 12,-1 10,1 0,1 1,2-1,1 0,2 0,1 0,2 0,1-1,2 0,1-1,2 0,3 4,-10-22,0-1,1 0,0 0,1-1,0 0,1 0,0-1,1 0,0-1,1-1,3 3,-8-20,-9-5</inkml:trace>
  <inkml:trace contextRef="#ctx0" brushRef="#br0" timeOffset="865.145">1158 360,'38'5,"28"1,6 0,-3-1,-9-2,-10 0,-9-2,-6-1,-9 0</inkml:trace>
  <inkml:trace contextRef="#ctx0" brushRef="#br0" timeOffset="1113.478">1863 614,'10'14,"2"5</inkml:trace>
  <inkml:trace contextRef="#ctx0" brushRef="#br0" timeOffset="1265.395">1892 304,'0'0</inkml:trace>
  <inkml:trace contextRef="#ctx0" brushRef="#br0" timeOffset="1414.292">2400 388,'-20'3,"1"1,0 0,0 2,1 0,-1 1,1 1,1 1,0 0,0 1,1 1,0 1,0 0,2 1,-10 10,22-20,-1 1,1 0,0 0,0 1,1-1,-1 0,1 1,0-1,0 0,1 1,-1 0,1-1,0 1,0-1,0 1,1-1,-1 1,1-1,0 1,1-1,-1 0,1 1,0-1,0 0,0 0,0 0,1-1,0 1,1 2,2 0,0 1,0-1,0 0,1 0,0-1,0 0,0 0,1-1,0 0,0 0,0-1,0 0,0 0,1-1,0 0,4 0,-1 0,1-1,0-1,0 0,0 0,-1-2,1 1,0-2,-1 0,0 0,1-1,7-4,4-4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1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1 239,'8'-2,"0"0,0-1,0 0,0-1,-1 0,1 0,-1 0,0-1,0 0,-1-1,1 1,-1-1,0-1,-1 1,0-1,0 0,0 0,-1 0,0-1,2-3,31-115,-40 1044,3-908,0 0,0 0,-2-1,1 1,-1-1,0 1,-1-1,0 0,-1 1,-2 4,6-14,-1 1,1-1,0 0,-1 1,1-1,-1 0,1 1,-1-1,1 0,-1 1,1-1,-1 0,1 0,-1 1,1-1,-1 0,1 0,-1 0,1 0,-1 0,1 0,-1 0,1 0,-1 0,0 0,1 0,-1 0,1 0,-1-1,1 1,-1 0,1 0,-1-1,1 1,-1 0,1 0,-1-1,1 1,0-1,-1 1,1 0,0-1,-1 1,1-1,0 1,-1-1,1 1,0-1,0 1,0-1,-1 1,1-1,0 1,0-1,0 1,0-1,-6-13</inkml:trace>
  <inkml:trace contextRef="#ctx0" brushRef="#br0" timeOffset="434.469">594 97,'-277'293,"258"-274,13-13,-1 0,1 0,0 1,0 0,1 0,0 1,0-1,1 1,0 0,0 1,0 1,5-7,-1 0,1-1,0 1,0 0,0 0,0 0,0-1,1 1,-1-1,1 1,0-1,-1 1,1-1,0 0,1 0,-1 0,0 0,0 0,1-1,-1 1,1-1,0 1,-1-1,1 0,0 0,0 0,0 0,0-1,-1 1,1-1,0 0,0 0,0 0,0 0,3-1,8 4,-5-2,0 1,0 0,-1 0,1 1,-1 0,1 1,-1-1,0 2,-1-1,1 1,-1 0,1 1,-2-1,1 2,-1-1,0 1,0-1,0 2,-1-1,-1 1,1-1,-1 1,0 1,-1-1,0 0,0 1,0 2,1 37,-5-43,0 0,1 0,0 0,0-1,0 1,0 0,1 0,0-1,0 1,0 0,1-1,-1 1,1-1,0 1,0-1,1 0,-1 0,1 0,0 0,0-1,0 1,1-1,-1 0,1 1,0-2,0 1,3 1,13 3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338 638,'-1'-2,"-1"0,1 0,-1 0,1 1,-1-1,0 0,1 1,-1-1,0 1,0 0,0 0,0 0,0 0,-1 0,1 0,0 0,0 1,0-1,-1 1,1-1,0 1,-1 0,1 0,0 0,-2 0,1 0,-5-1,0 0,0 0,0 1,0 0,0 1,0-1,0 2,0-1,0 1,1 0,-1 1,1-1,-1 2,1-1,0 1,0 0,1 0,-1 1,1 0,0 0,0 1,-1 1,-3 2,0 0,0 1,1 1,1-1,-1 2,2-1,0 1,0 0,1 1,0-1,1 1,1 0,0 0,1 1,0-1,1 1,1 0,0 0,0-1,2 1,1 10,-1-20,0 1,0-1,1 0,0 0,0 0,0 0,0-1,1 1,-1 0,1-1,0 0,0 1,0-1,0-1,1 1,-1 0,1-1,0 1,0-1,0 0,0-1,0 1,0-1,0 1,0-1,1-1,-1 1,1 0,-1-1,0 0,1 0,-1 0,0-1,1 0,-1 1,0-1,1-1,0 0,15-7,-1-1,0 0,0-2,-1 0,0-2,-2 0,1 0,5-9,41-33,44-46,-106 101,0 1,0-1,-1 0,1 1,0-1,0 1,1-1,-1 1,0 0,0-1,0 1,0 0,0 0,0-1,0 1,0 0,1 0,-1 0,0 1,0-1,0 0,0 0,0 1,0-1,0 0,1 1,-1-1,0 1,0-1,-1 1,1 0,0-1,0 1,0 0,0 0,0 0,-1 0,1-1,0 1,-1 0,1 0,-1 0,1 0,-1 0,1 1,19 58,-17-49,6 32,-1 1,-3 0,-1 0,-2 0,-2 0,-5 36,3-59,0 0,-1 0,-1 0,-1 0,-1 0,-1-1,0 0,-2 0,0-1,-1 0,-1-1,-1 0,-1-1,0 0,-1-1,-11 10,-37-1,60-25,1 0,-1 0,1 0,-1 0,1-1,0 1,-1 0,1-1,-1 1,1-1,0 1,-1-1,1 0,0 0,-1 0,1 1,0-1,0 0,0 0,0-1,0 1,0 0,0 0,0 0,1-1,-1 1,0 0,1-1,-1 1,1-1,-1 1,1-1,0 1,0 0,-1-1,1 1,0-1,0 1,1-1,-1 1,0-1,1 0,2-17,1 1,1 0,1 1,1-1,0 1,1 0,1 1,1 0,0 0,1 1,0 0,7-5,297-327,-159 184,-77 51,-79 110,1 1,0-1,-1 1,1-1,-1 1,1-1,-1 1,0-1,1 1,-1-1,0 1,0-1,0 0,-1 1,1-1,0 1,0-1,-1 1,1-1,-1 1,0-1,1 1,-1-1,0 1,0 0,0-1,0 1,0 0,0 0,0 0,0 0,0 0,0 0,-1 0,1 0,0 0,-1 1,1-1,-1 0,1 1,-1-1,0 1,-67 3,56 1,1 1,0 0,0 1,0 0,1 1,0 0,0 1,1 0,0 1,1 0,0 1,0 0,1 0,0 1,1 0,0 0,0 0,2 1,-1 0,1 1,1-1,0 4,3-10,1-1,1 1,-1-1,1 0,0 1,0-1,0 0,1 1,0-1,0 0,0 0,1 0,-1-1,1 1,0 0,1-1,-1 0,1 0,0 0,0 0,0-1,0 1,1-1,2 1,4 4,1-2,0 1,1-2,0 1,-1-2,2 0,-1 0,0-1,4 0,11-1,1 0,-1-2,0-1,1-1,-1-2,0-1,0-1,-1-1,0-1,0-2,-1 0,0-2,-1-1,0-1,-1-1,-1-2,0 0,-1-1,9-10,-1 0,-1-1,-1-1,-1-2,-2 0,-1-2,-1 0,-3-2,0 0,-3-2,-1 0,-1 0,-3-2,-1 1,-2-1,-1-1,-1-17,-6 44,0 7,1-1,-1 1,-1-1,1 0,-1 1,0-1,-1 1,0-1,0 1,-1-1,0 1,0-1,-1 1,0 0,0 0,-1 1,1-1,-1 1,-1-1,-2-1,3 7,0 1,-1 0,1 0,-1 1,1-1,0 1,-1 0,1 0,0 0,0 1,-1 0,1 0,1 0,-1 0,0 0,0 1,1-1,-1 1,1 0,0 0,0 1,0-1,1 1,-1-1,1 1,-1 0,1 0,1 0,-1 0,-10 20,1 1,1 0,1 1,1 0,2 0,1 1,0 0,2 0,1 0,2 0,0 0,2 0,3 12,-3 32,0-39,2 0,2 0,0-1,2 0,2 0,1-1,1 0,9 16,-7-7,-13-39,-1 1,1-1,-1 1,0-1,1 0,-1 1,0-1,0 1,1-1,-1 1,0-1,0 1,0 0,0-1,1 1,-1-1,0 1,0-1,0 1,0-1,0 1,0 0,-1-1,1 1,0-1,0 1,0-1,0 1,-1-1,1 1,0-1,-1 1,1-1,0 1,-1-1,1 0,0 1,-1-1,1 1,-1-1,1 0,-1 0,1 1,-1-1,1 0,-1 0,1 1,-1-1,1 0,-1 0,1 0,-1 0,1 0,-1 0,0 0,1 0,-1 0,1 0,-1 0,1 0,-1 0,1 0,-1-1,0 1,-13-10,0-4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89,'38'-10,"37"-7,11-2,-1 3,-8 5,-10 3,-10 3,-10 3,-8 2,-7 0,-3 1,-7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0,'-43'11,"31"-9,-1 0,1 1,0 1,-1 0,1 1,1 0,-1 0,1 2,0-1,1 1,-6 5,15-9,1-1,0 1,0 0,0 0,0-1,0 1,0 0,1 0,-1-1,1 1,0 0,0-1,0 1,0-1,0 1,1-1,-1 0,1 1,-1-1,1 0,0 0,0 0,0 0,0 0,0-1,1 1,-1-1,0 1,1-1,-1 0,1 0,-1 0,1 0,0 0,-1-1,4 1,3 4,-6-3,3 0,-1 0,0 0,0 1,0 0,0 0,0 0,0 1,-1-1,1 1,-1 0,0 0,0 1,-1-1,1 1,-1 0,0 0,0 0,-1 0,1 0,-1 1,-1-1,1 1,-1-1,0 1,0 0,0-1,-1 2,-2 1,-1 0,-1 0,1 0,-1-1,0 0,-1 0,0 0,0 0,-1 0,0-1,0 0,0-1,0 1,-1-1,0 0,0-1,-1 0,1 0,-1 0,0-1,0 0,0-1,0 0,-1 0,1-1,0 0,-1 0,1-1,-1 0,1 0,-1-1,-6-1,-9-3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2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326 489,'-7'-5,"-1"-1,1 1,-1 1,0-1,0 1,0 0,-1 1,1 0,-1 1,1-1,-1 2,0-1,0 1,0 0,0 1,0 0,0 1,0 0,0 0,0 1,0 0,0 0,1 1,-1 0,1 1,0 0,0 0,-5 4,11-6,-1 1,1-1,-1 1,1-1,0 1,0 0,0 0,0 0,1 0,-1 0,1 0,0 0,0 0,0 1,0-1,0 0,1 1,0-1,0 1,-1-1,2 0,-1 1,0-1,1 1,0-1,-1 0,1 1,1-1,-1 0,0 0,1 0,0 0,-1 0,1 0,0 0,1-1,-1 1,0-1,1 1,-1-1,1 0,0 0,0 0,0-1,0 1,0 0,3 0,61 31,42 33,-107-64,-1-1,1 1,-1 0,0 0,0 0,0-1,0 1,0 0,0 0,0 1,-1-1,1 0,-1 0,0 0,1 0,-1 0,0 1,0-1,0 0,-1 0,1 0,0 0,-1 1,1-1,-1 0,0 0,0 0,0 0,0 0,0 0,0-1,-1 1,1 0,0 0,-1-1,1 1,-1-1,0 0,0 1,-75 47,-71-9,112-48,30-2</inkml:trace>
  <inkml:trace contextRef="#ctx0" brushRef="#br0" timeOffset="547.097">439 969,'184'-277,"-166"253,2 0,0 2,2 0,0 1,17-12,-36 31,-1-1,1 1,-1 0,1 0,0 0,-1 0,1 0,0 0,0 1,0 0,1-1,-1 1,0 0,0 1,1-1,-1 1,0-1,1 1,-1 0,1 0,-1 0,0 1,1-1,-1 1,0 0,1 0,-1 0,0 0,0 0,0 1,0 0,0-1,0 1,0 0,-1 0,1 1,-1-1,0 1,2 0,-2 6,1 0,-1 0,-1 0,0 0,0 0,-1 1,0-1,0 0,-1 0,-1 0,1 1,-1-1,-1-1,-1 4,-8 51,11-62,1 1,0-1,-1 0,1 0,0 1,0-1,0 0,0 1,0-1,0 0,0 1,1-1,-1 0,0 0,1 1,-1-1,1 0,-1 0,1 0,0 1,-1-1,1 0,0 0,0 0,0 0,0 0,0-1,0 1,0 0,0 0,0 0,0-1,0 1,0-1,1 1,-1-1,0 1,0-1,1 0,-1 0,0 0,0 1,1-1,-1 0,0 0,1-1,-1 1,0 0,1 0,62-23,4-19,96-42,-161 82,-1 1,1 0,-1 0,1 0,-1 0,1 0,0 1,0-1,-1 1,1-1,0 1,0 0,-1 0,1 1,0-1,0 0,-1 1,1 0,0-1,-1 1,1 0,-1 1,1-1,-1 0,1 1,-1-1,0 1,0 0,0-1,0 1,0 0,0 0,0 1,-1-1,1 0,-1 1,0-1,1 1,-1-1,0 1,0-1,-1 1,1 2,-33 162,35-148</inkml:trace>
  <inkml:trace contextRef="#ctx0" brushRef="#br0" timeOffset="6164.803">1963 574,'-18'0,"1"1,-1 1,1 1,0 0,-1 1,1 1,1 1,-1 0,1 1,0 1,1 0,0 1,0 1,1 0,0 1,1 1,0 0,-6 8,17-18,-1 1,0 0,1 0,0 0,0 0,0 0,0 1,0-1,1 0,-1 1,1-1,0 1,0 0,0-1,1 1,-1 0,1 0,0-1,0 1,0 0,0 0,1-1,0 1,-1 0,1-1,1 1,-1 0,0-1,1 0,0 1,0-1,0 0,0 0,0 0,1 0,-1 0,1-1,0 1,0-1,0 1,0-1,0 0,2 1,4-1,-1 0,1-1,-1 0,1 0,0-1,-1 1,1-2,0 0,-1 0,1 0,-1-1,1 0,-1-1,0 0,0 0,0-1,0 0,-1 0,1-1,-1 0,0 0,1-2,135-139,-96 74,-49 106,0-23,0 0,0-1,1 1,1 0,0 0,0 0,1 0,1 0,-1 0,2 0,0 0,0-1,1 0,0 1,0-1,1-1,1 1,6 8,-3-13,1 0,0-1,0-1,0 1,0-2,0 1,1-1,-1-1,1 0,0-1,-1 0,1 0,-1-1,1 0,-1-1,3-1,1-1,0-1,0-1,-1 0,0-1,0-1,0 0,-1 0,0-2,-1 1,0-1,0-1,-1 0,-1 0,134-178,-123 159,0-2,-3 0,0-2,-2 1,-2-2,-1 0,-1 0,1-15,-15-20,3 69,-1-1,1 1,-1 0,1 0,-1 0,1-1,-1 1,0 0,0 0,1 0,-1 0,0 0,0 0,0 1,0-1,0 0,0 0,-1 1,1-1,0 0,0 1,0-1,-1 1,1 0,0-1,0 1,-1 0,1 0,0 0,-1 0,1 0,0 0,-1 0,1 0,0 1,0-1,-1 0,1 1,0-1,0 1,-1-1,1 1,0 0,0-1,0 1,0 0,0 0,0 0,-1 1,-15 13,0 2,2 0,-1 1,2 0,0 1,2 1,0 0,1 1,1 0,1 1,1 0,1 0,0 1,0 13,3-26,1-1,0 1,1 0,0 0,0 0,1 0,0 0,1 1,1-1,-1 0,1 0,1 0,0 0,0 0,1 0,1-1,-1 1,2-1,-1 0,1 0,0 0,1-1,0 0,0 0,1 0,0-1,1 0,-1 0,1-1,1 0,-1 0,1-1,0 0,1 0,0-1,1 0,-1 0,1-1,0-1,0 0,0 0,0-1,1 0,-1-1,0-1,0 1,0-2,0 0,0 0,0-1,0 0,0-1,-1 0,0 0,4-4,14-7,0-1,-2-2,0 0,-1-2,7-9,1-5,-3-2,0-1,-3-1,-1-1,-2-2,-2 0,-1-2,-3 0,-1-3,-3 10,-6 20,-2 0,0-1,0 1,-2-1,0-1,-1 1,-1 0,0-17,-1 32,-1 1,0 0,1-1,-1 1,0 0,0-1,0 1,0 0,-1-1,1 1,0 0,0-1,-1 1,1 0,-1 0,1-1,-1 1,1 0,-1 0,0 0,0 0,0 0,1 0,-1 0,0 0,0 0,0 0,-1 0,1 0,0 1,0-1,0 1,0-1,-1 0,1 1,0 0,-1-1,1 1,0 0,-1 0,1 0,0 0,-1 0,1 0,0 0,-1 0,1 0,0 1,0-1,-1 1,1-1,0 1,0-1,-1 1,1 0,0-1,0 1,0 0,0 0,-1 1,-14 14,0 1,1 2,1-1,0 1,1 1,-4 11,0-2,1 1,1 0,2 1,1 0,1 1,2 1,1-1,2 1,0 14,6-35,0-1,1 1,0-1,1 0,0 0,1 0,0 0,1 0,0-1,1 1,0-1,0 0,1 0,1-1,0 0,0 0,0-1,1 1,1-2,-1 1,1-1,0 0,1-1,0 0,0-1,0 0,0 0,1-1,9 2,4-2</inkml:trace>
  <inkml:trace contextRef="#ctx0" brushRef="#br0" timeOffset="7285.402">3515 546,'23'9,"0"-1,1-1,0-1,0-1,1-1,-1-1,1-1,10-1,-28-1,1-1,-1 0,1 0,-1 0,1-1,-1 0,0-1,0 1,0-1,0-1,0 1,-1-1,1-1,-1 1,0-1,0 0,-1 0,0-1,0 1,0-1,0 0,-1-1,0 1,0-1,-1 0,0 0,0 0,0-2,-2 7,-1 0,0 0,1 0,-1 0,0 0,0 0,0 0,0 0,0 0,-1 0,1 0,-1 0,1 0,-1 0,0 0,1 0,-1 0,0 0,0 1,0-1,-1 0,1 1,0-1,-1 1,1-1,-1 1,1 0,-1 0,0-1,1 1,-1 0,0 1,0-1,0 0,0 0,0 1,0-1,0 1,0 0,0-1,-1 1,-4 0,1-1,0 1,-1 1,1-1,-1 1,1 0,-1 0,1 1,0 0,0 0,0 0,-5 4,-7 7,1 0,0 2,1 0,1 1,0 0,-5 8,14-16,2-4,-1 0,1 1,0-1,0 1,1 0,-1 0,1 0,0 1,1-1,-1 1,1 0,0 0,0-1,1 1,0 0,0 0,0 0,1 1,0-1,0 0,0 0,1 0,0 0,0 0,1 0,0 0,0 0,0-1,0 1,1-1,0 1,0-1,1 0,-1 0,1 0,0-1,1 1,-1-1,1 0,2 2,6 0,1 0,-1-1,1 0,0-1,0 0,0-1,1-1,-1-1,1 0,-1 0,1-2,-1 0,1 0,1-2,198-55,-185 46,-1-2,0 0,-1-2,-1 0,-1-2,0-1,-1-1,-1-2,-1 0,-1-1,-1-1,-1 0,-2-2,6-10,-19 29,-1-1,0 1,0-1,0 0,-1 0,0 0,-1 0,0-1,0 1,-1 0,0-1,0-2,0 9,-1-1,1 1,0-1,-1 1,0-1,0 1,1 0,-1-1,-1 1,1 0,0 0,-1 0,1 0,-1 0,1 0,-1 0,0 0,0 1,0-1,0 1,0-1,0 1,0 0,0 0,-1 0,1 0,0 0,-1 0,1 1,-1-1,1 1,-1-1,1 1,-1 0,1 0,-1 0,1 1,-1-1,1 1,-1-1,0 1,-10 2,0 1,1 0,0 1,0 0,0 1,1 0,0 1,0 0,0 0,1 2,0-1,1 1,0 0,0 1,1 0,-4 6,11-13,-1 0,0 0,1 0,0 0,0 0,0 0,0 0,0 0,0 0,1 0,0 1,-1-1,1 0,0 0,1 1,-1-1,1 0,-1 0,1 0,0 1,0-1,0 0,1 0,-1 0,1-1,0 1,-1 0,1-1,0 1,1-1,-1 1,0-1,1 0,-1 0,1 0,0 0,0-1,-1 1,1-1,0 1,0-1,0 0,1 0,-1-1,0 1,0-1,0 1,2-1,74 8,-68-8,0 0,0 0,0 1,0 1,0 0,-1 0,1 1,-1 0,0 1,0 0,0 1,0 0,1 2,-7-3,0 2,0-1,-1 0,0 1,0-1,-1 1,1 0,-1 0,0 0,-1 0,0 0,1 0,-2 1,1-1,-1 0,0 1,-1-1,1 0,-1 0,0 1,-1-1,1 0,-1 0,-1 0,1-1,-1 1,0 0,0-1,-1 0,1 1,-23 81,27-80,0-1,1 1,1-1,-1 1,1-1,0 0,0 0,1 0,-1-1,1 1,1-1,-1 0,1 0,0 0,0-1,0 1,1-1,-1-1,1 1,0-1,6 3,-5-2,9 6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1 310,'35'-7,"1"1,0 2,0 1,1 2,-1 1,0 2,25 5,-37-3,0 0,0-1,0-2,1-1,-1 0,0-2,0-1,8-2,98-14,-118 18</inkml:trace>
  <inkml:trace contextRef="#ctx0" brushRef="#br0" timeOffset="389.635">57 537,'29'0,"28"0,10 0,-2 0,-7 0,-9 0,-7 0,-7 0,-4 0,-3 0,-1 0,-5 4,-2 3,-4-6,-5-3</inkml:trace>
  <inkml:trace contextRef="#ctx0" brushRef="#br0" timeOffset="1220.658">481 0,'307'244,"-280"-225,-24-18,1 1,-1 0,1-1,-1 1,1 1,-1-1,0 0,0 1,0 0,0-1,-1 1,1 1,-1-1,1 0,-1 0,0 1,0-1,-1 1,1 0,-1-1,0 1,0 0,0 0,0 0,-1 0,0 0,1 0,-2 0,1 0,0 1,-4 4,0 0,-1 0,0-1,0 1,-1-1,0-1,0 1,-1-1,0 0,0-1,-1 1,0-1,0-1,0 0,0 0,-1 0,-4 0,-30 23,-174 116,200-130,4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170 176,'0'-51,"0"43,0 34,0 429,-30-179,30-264</inkml:trace>
  <inkml:trace contextRef="#ctx0" brushRef="#br0" timeOffset="836.289">0 176,'2'-7,"1"-1,-1 1,1 0,0 0,1 0,-1 0,2 1,-1 0,1 0,-1 0,2 0,-1 1,1-1,-1 1,2 1,-1-1,0 1,1 0,0 1,0 0,0 0,0 0,5-1,1-2,5-2,1 1,0 1,1 0,0 2,-1 0,1 2,1 0,-1 1,0 1,0 0,0 2,1 1,-17-3,0 0,0 0,-1 1,1 0,0 0,-1 0,1 0,0 1,-1-1,0 1,1 0,-1 0,0 0,0 0,0 0,0 1,0 0,-1-1,1 1,-1 0,0 0,1 1,-2-1,1 0,0 1,-1-1,1 1,-1-1,0 1,0 0,0-1,-1 1,1 0,-1 0,0 0,0-1,-1 1,1 0,-1 0,1-1,-2 2,-2 13,-1-1,-1 0,-1 0,-1 0,0-1,-1 0,0 0,-2-1,0-1,0 0,-1 0,-2 0,12-12,-1-1,1 1,0 0,0 0,0 0,0 0,1 1,-1-1,0 0,1 1,0-1,-1 1,1-1,0 1,1 0,-1 0,0-1,1 1,-1 0,1 0,0 0,0-1,0 1,0 0,1 0,-1 0,1 0,0-1,-1 1,1 0,0-1,1 1,-1-1,0 1,1-1,-1 1,1-1,0 0,0 0,0 0,0 0,0 0,2 1,123 44,-52-26,-68-18,3 0,1 1,-1 0,0 0,0 1,0 0,-1 1,0 0,0 1,0-1,6 8,-14-10,-1 0,1 0,-1 0,0 0,0 0,0 0,-1 0,1 0,-1 0,0 0,0 0,-1 0,1 0,-1 0,0-1,0 1,0-1,0 1,0-1,-1 0,0 0,1 0,-1 0,0 0,-1-1,1 1,0-1,-1 0,1 0,-4 1,6-2,-43 29,-1-1,-1-3,-2-1,0-3,-2-2,0-1,-25 3,73-21,-57 3,70-28,3 8</inkml:trace>
  <inkml:trace contextRef="#ctx0" brushRef="#br0" timeOffset="1214.407">1016 430,'-179'118,"75"-14,100-100,1 1,0 0,0 0,0 0,1 0,-1 0,1 1,0-1,1 1,0 0,-1-1,2 1,-1 0,1 0,0 0,0 0,0-1,1 1,0 0,0 0,1-1,-1 1,2 3,2-5,0 0,0 1,0-2,0 1,0 0,1-1,0 0,0 0,-1-1,2 0,-1 0,0 0,0-1,1 0,-1 0,0 0,1-1,-1 0,1 0,-1-1,0 0,1 0,-1 0,0-1,0 0,1 0,-2 0,1-1,10-1,0-2,0 0,-1 0,0-1,-1-1,1-1,-1 0,-1 0,0-2,0 1,-1-2,0 0,-1 0,-1-1,0 0,-1-1,0 0,-1 0,0-1,-1 0,3-13,-9 23,0 0,0 0,-1 0,1 0,-1 0,0 0,-1 0,1 0,-1 0,0 0,0 0,-1 0,0 1,1-1,-2 0,1 1,0-1,-1 1,0 0,0 0,0 0,0 0,-1 0,0 1,1 0,-1 0,-1 0,1 0,0 0,-1 1,1 0,-1 0,0 0,1 0,-1 1,0 0,0 0,0 0,0 1,0-1,0 1,0 0,0 1,-3 0,-50 9,33-3</inkml:trace>
  <inkml:trace contextRef="#ctx0" brushRef="#br0" timeOffset="1557.701">1580 430,'-19'24,"-11"18,-1 6,1 0,5-4,6-4,3-4,3-4,-1-2,3-1,-3-7,2-1,-2-4,1-10,3-7</inkml:trace>
  <inkml:trace contextRef="#ctx0" brushRef="#br0" timeOffset="1901.032">1242 430,'2'12,"1"0,0 1,1-1,0-1,1 1,0-1,1 1,0-2,1 1,0-1,1 0,0 0,1-1,0 0,0 0,1-1,0-1,0 0,0 0,1 0,0-2,1 1,2-1,81 61,-4 33,-55-56,-24-24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23,'-55'-17,"43"15,0 0,0 1,0 0,0 1,0 1,0 0,0 0,0 1,0 0,0 1,1 1,0 0,-1 0,1 1,-1 2,10-6,0 0,0 0,0 0,0 0,0 1,1-1,-1 1,0 0,1-1,-1 1,1 0,0 0,-1 0,1 0,0 0,0 0,0 0,0 0,1 1,-1-1,1 0,-1 0,1 1,0-1,0 0,0 1,0-1,0 0,0 1,1-1,-1 0,1 0,0 1,-1-1,1 0,0 0,0 0,1 0,-1 0,0 0,2 2,70 72,-69-72,4 3,91 97,-97-101,0 1,1-1,-1 1,-1-1,1 1,0 0,-1 0,0 0,0 0,0 0,0 0,-1 0,0 0,0 0,0 0,0 0,0 0,-1 0,0 0,1 0,-2 0,1 0,0 0,-1-1,0 1,0 0,0-1,0 0,0 1,-1-1,0 0,-1 2,-2 2,-1-1,1 0,-1 0,-1 0,1-1,-1 0,0-1,0 1,0-2,0 1,-1-1,0 0,1-1,-1 0,0 0,0-1,0 0,-5-1,4-4,4-2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6:5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1,'-8'21,"2"0,0 1,2 0,0 0,1 1,2-1,0 0,1 1,3 18,-2 9,0 17,-12 209,-25-104,36-170,-1-1,1-1,-1 1,0 0,1-1,-1 1,1 0,-1 0,1-1,0 1,-1 0,1 0,0 0,-1-1,1 1,0 0,0 0,0 0,0 0,0 0,0-1,0 1,0 0,0 0,0 0,0 0,0 0,1-1,-1 1,0 0,1 0,-1 0,1-1,-1 1,1 0,-1-1,1 1,-1 0,1-1,0 1,-1-1,1 1,0-1,-1 1,1-1,0 1,0-1,0 0,-1 1,1-1,0 0,0 0,0 1,0-1,10-5</inkml:trace>
  <inkml:trace contextRef="#ctx0" brushRef="#br0" timeOffset="369.058">337 593,'-5'16,"-3"9,1-1,1 1,1 0,1 0,2 0,0 1,2 5,0-28,1 0,-1 1,1-1,0 0,0 0,0 0,0 0,1 0,-1 0,1-1,0 1,0 0,0-1,0 1,0-1,0 0,1 1,-1-1,1 0,-1-1,1 1,0 0,0-1,0 0,0 1,0-1,0 0,0-1,0 1,0 0,1-1,-1 0,0 0,0 0,0 0,1 0,-1-1,0 1,0-1,0 0,0 0,0 0,0 0,0-1,0 1,0-1,0 0,1-1,9-3,-1 0,1-1,-1-1,0 0,-1 0,0-1,0-1,-1 0,0 0,-1-1,0 0,-1-1,0 0,-1 0,0-1,-1 1,0-1,-1-1,-1 1,0-1,2-13,-5 22,-1 1,1-1,-1 0,1 1,-1-1,-1 1,1-1,-1 0,0 1,0-1,0 1,0-1,-1 1,0 0,0 0,0 0,0 0,-1 0,1 0,-1 0,0 1,0-1,0 1,-1 0,1 0,-1 0,0 1,0-1,0 1,0 0,0 0,0 0,-1 0,1 1,-1 0,1 0,-1 0,1 0,-1 1,0 0,1 0,-1 0,1 1,-1-1,1 1,-3 0,-69 46,58-28</inkml:trace>
  <inkml:trace contextRef="#ctx0" brushRef="#br0" timeOffset="918.349">844 536,'-6'7,"1"0,-1 0,1 0,1 0,-1 1,1 0,0 0,1 0,0 0,0 1,1-1,0 3,1-8,0 0,1 0,0 1,-1-1,1 0,0 0,1 1,-1-1,0 0,1 0,0 1,0-1,0 0,0 0,0 0,1 0,-1 0,1 0,0-1,0 1,0 0,0-1,0 0,1 1,-1-1,1 0,-1 0,1 0,0-1,0 1,0-1,0 1,1-1,5 1,-1-1,0 0,0 0,0-1,0-1,0 1,1-1,-1 0,0-1,0 0,-1 0,1-1,0 0,-1 0,1-1,-1 0,0 0,0-1,-1 0,0 0,1 0,-2-1,1 0,-1 0,1-1,-2 1,1-1,1-3,0 3,-6 7,0-1,0 1,1-1,-1 1,0 0,1-1,-1 1,0-1,1 1,-1 0,0 0,1-1,-1 1,1 0,-1 0,0-1,1 1,-1 0,1 0,-1 0,1 0,-1 0,1-1,-1 1,1 0,-1 0,1 0,-1 0,1 1,-1-1,1 0,-1 0,0 0,1 0,-1 0,1 1,-1-1,1 0,-1 0,0 1,1-1,-1 0,1 0,-1 1,0-1,1 1,-1-1,0 0,0 1,1-1,-1 1,0-1,0 0,0 1,1-1,-1 1,0-1,0 1,0-1,0 1,0-1,0 1,0-1,0 1,0-1,0 1,0-1,0 1,-1-1,4 49,-3-37,1-7,0-1,0 1,0-1,1 1,-1-1,1 0,0 0,0 0,1 0,-1 0,1 0,0 0,0-1,0 0,1 1,-1-1,1-1,0 1,-1 0,1-1,0 0,1 0,-1 0,0 0,1-1,-1 1,0-1,1-1,0 1,-1 0,1-1,-1 0,1 0,0 0,-1-1,1 0,-1 0,1 0,-1 0,1-1,-1 1,0-1,0 0,0 0,2-2,9-6,0-1,-1 0,0-1,0-1,-2 0,1-1,-2 0,0 0,-1-2,0 1,-1-1,-1-1,0 1,-2-1,0-1,2-9,-3-22,-10 46</inkml:trace>
  <inkml:trace contextRef="#ctx0" brushRef="#br0" timeOffset="1353.226">1777 423,'-4'-1,"1"0,0 0,-1 1,1-1,-1 1,1-1,-1 1,1 0,-1 1,1-1,-1 1,1-1,0 1,-1 0,1 0,0 0,0 1,-1-1,1 1,0 0,0 0,1 0,-1 0,0 0,1 1,-1-1,1 0,1 0,-1 0,1 0,-1 1,1-1,0 0,0 1,0-1,0 1,0-1,0 1,1-1,-1 1,1-1,0 1,0 0,0-1,0 1,0-1,0 1,1 0,-1-1,1 1,0-1,0 1,0-1,0 0,0 1,0-1,1 0,-1 0,1 0,0 1,64 67,-63-68,2 2,0-1,1 1,-2 0,1 0,0 0,-1 0,0 1,0 0,0 0,-1 0,0 0,0 1,0-1,0 1,-1 0,0-1,0 1,-1 0,1 0,-1 1,-1-1,1 0,-1 0,0 0,-1 1,1-1,-1 0,0 0,-1 0,1 0,-1 0,-1 0,1-1,-1 1,0-1,0 1,0-1,-1 0,-1 1,-2-1,-1-1,0 1,0-1,-1-1,1 0,-1 0,1 0,-1-1,0-1,0 1,0-2,0 1,0-1,0 0,0-1,0 0,0 0,0-1,0-1,0 1,1-1,-1-1,-4-2,-6-6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03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99 614,'-11'11,"2"0,-1 0,1 1,1 1,0-1,1 1,1 0,0 1,0 0,1 0,1 0,1 0,0 1,-1 11,5-22,0 0,0-1,1 1,-1-1,1 0,0 0,0 1,0-1,0 0,0-1,1 1,-1 0,1-1,0 1,0-1,0 0,0 0,0 0,0 0,1 0,-1-1,0 0,1 1,0-1,-1-1,1 1,0 0,-1-1,1 0,0 0,-1 0,1 0,0-1,-1 1,1-1,0 0,-1 0,1 0,-1-1,0 1,1-1,0 0,17-12,1-2,-2 0,0-2,-1 0,-1-1,0 0,-2-2,0 0,-2-1,0 0,-1-1,-2-1,0 0,-2 0,0-1,3-17,-2 14,0 0,-2-1,-1 0,-1-1,-2 1,-1-1,-1 0,-1 0,-2 0,-1 0,-2 0,-2-9,4 31,0 1,0 0,0 1,-1-1,0 0,0 1,-1-1,0 1,0 0,0 0,-1 1,0-1,0 1,-1 0,1 0,-1 1,0 0,-6-4,7 8,0 1,0 0,0 0,0 0,0 1,0-1,0 1,0 0,1 0,-1 1,1 0,0-1,0 1,0 1,0-1,0 1,1-1,-1 1,1 0,0 0,0 1,1-1,-1 1,-1 2,-6 13,1-1,0 1,1 0,1 1,1 0,1 0,1 0,1 1,1-1,1 1,0 0,2 0,1-1,0 1,1-1,2 1,0-1,1-1,1 1,1-1,1 0,1-1,1 0,0 0,1-1,1-1,1 0,2-2,0-1,1-1,1 0,0-1,1-1,0-1,1-1,0 0,0-2,1 0,0-1,0-1,0-1,1-1,1-1,29-3,-33-4</inkml:trace>
  <inkml:trace contextRef="#ctx0" brushRef="#br0" timeOffset="333.003">973 417,'-15'16,"1"0,0 1,1 1,1 0,1 0,0 1,1 1,2 0,0 0,1 1,0 0,2 0,1 1,-1 8,5-27,0 0,0 0,0 0,0 1,1-1,-1 0,1 0,0 0,0 0,0 0,0 0,0 0,1 0,-1 0,1-1,0 1,0 0,0-1,0 0,0 1,0-1,1 0,-1 0,1 0,0 0,0-1,-1 1,1-1,0 0,0 0,0 0,0 0,0 0,1 0,-1-1,0 0,0 0,0 0,1 0,5 0,-1 0,1-1,0-1,-1 1,1-2,-1 1,1-1,-1 0,0 0,0-1,-1-1,1 1,5-6,-4 2,0-1,-1 0,0 0,-1-1,0 0,0 0,-1-1,-1 0,1 0,-2 0,0-1,0 1,-1-1,0 0,-1 0,-1 0,0-1,0 1,-1 0,-1 0,0 0,-1-1,0 1,-1 0,0 1,-1-1,0 0,-1 1,0 0,-7-10,-20-8,15 21</inkml:trace>
  <inkml:trace contextRef="#ctx0" brushRef="#br0" timeOffset="855.019">1369 529,'-8'5,"1"0,-1 0,1 1,0 1,0-1,1 1,0 0,0 0,1 1,0-1,0 1,0 1,1-1,1 0,-1 1,1 0,1 0,0 0,0 0,1 0,0 1,0 4,2-12,0 1,0 0,0-1,0 1,0-1,0 1,1-1,-1 0,1 1,0-1,-1 0,1 0,0 0,0 0,1 0,-1-1,0 1,1-1,-1 1,1-1,-1 0,1 0,-1 0,1 0,0-1,0 1,-1-1,1 1,0-1,0 0,1 0,88-17,-79 11,0-2,0 1,-1-2,0 0,0 0,-1-1,0 0,-1-1,0 0,-1-1,0 0,-1-1,3-5,36-43,-45 61,-1 0,0 0,1 0,-1 0,0 0,1 0,-1 0,0 0,1 0,-1 1,0-1,0 1,1-1,-1 1,0-1,0 1,0-1,1 1,-1 0,0 0,0 0,0 0,0 0,0 0,-1 0,1 0,0 0,0 0,-1 0,1 0,-1 1,1-1,-1 0,1 1,-1-1,0 0,0 1,1-1,-1 0,0 1,0-1,3 8,0-4,0-1,1 1,-1-1,1 1,0-1,1 0,-1-1,0 1,1-1,0 0,0 0,0 0,0 0,0-1,1 0,-1 0,1-1,-1 1,1-1,0-1,-1 1,1-1,0 0,0 0,-1 0,1-1,0 0,-1 0,1-1,0 1,-1-1,0 0,0-1,1 1,-1-1,0 0,-1 0,1-1,-1 1,1-1,-1 0,0-1,-1 1,1 0,0-2,93-161,-84 142</inkml:trace>
  <inkml:trace contextRef="#ctx0" brushRef="#br0" timeOffset="1366.965">2158 727,'3'-21,"0"0,1 0,1 1,1-1,1 1,1 0,0 1,4-4,5-17,35-65,-52 104,0 1,0 0,0-1,0 1,1 0,-1-1,0 1,0 0,1-1,-1 1,0 0,0-1,1 1,-1 0,0 0,1 0,-1-1,0 1,1 0,-1 0,0 0,1 0,-1-1,0 1,1 0,-1 0,1 0,-1 0,0 0,1 0,-1 0,1 0,-1 0,0 0,1 0,-1 0,0 1,1-1,-1 0,1 0,-1 0,0 0,1 1,-1-1,0 0,0 0,1 1,-1-1,0 0,1 1,-1-1,0 0,0 1,0-1,1 0,-1 1,0-1,0 0,0 1,0-1,0 0,0 1,0-1,0 1,0-1,0 0,0 1,0-1,10 41,-7-27,0-2,1-1,-1 0,2 0,0 0,0-1,1 1,0-1,1 0,0-1,0 0,1 0,1-1,-1 1,1-2,1 1,-1-2,1 1,6 2,-9-7,-1-1,0 0,1 0,-1-1,1 0,-1 0,1-1,-1 1,0-1,1-1,-1 1,0-1,0 0,0-1,0 1,0-1,0 0,-1-1,1 1,-1-1,0 0,0 0,-1-1,1 0,-1 0,0 0,0 0,-1 0,1-1,-1 0,0 1,-1-1,1 0,0-4,52-143,-47 105,-6 26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0,'-9'4,"0"0,1 0,-1 1,1 0,0 0,0 1,1 0,0 0,0 0,0 1,1 1,0-1,0 1,1 0,-3 5,8-8,0-1,1 0,0 1,-1-1,2 0,-1 0,0 0,1 0,-1 0,1 0,0 0,1 0,-1-1,1 1,-1-1,1 0,0 1,0-1,1-1,-1 1,1 0,-1-1,1 0,0 0,0 0,0 0,0 0,0-1,0 0,4 1,14 10,-19-10,0 0,0 0,0 0,0 0,0 1,-1 0,1-1,-1 1,0 0,0 0,0 0,0 0,-1 1,1-1,-1 0,1 1,-1-1,-1 1,1 0,0-1,-1 1,0-1,1 1,-1 0,-1-1,1 1,-1 0,1-1,-1 1,0-1,0 1,-1-1,1 1,-1-1,1 0,-1 0,0 0,0 0,-1 0,1 0,-1 0,1-1,-2 2,-3 1,0 1,-1-2,0 1,0-1,0 0,0 0,0-1,-1 0,1-1,-1 0,0 0,0-1,0 0,0-1,1 0,-1 0,0-1,-2 0,-8-5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1,'-9'28,"-4"20,1 6,3-6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1,'5'4,"1"7,0 2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14,'-6'-3,"0"1,-1 0,1 0,-1 1,0-1,1 1,-1 1,0-1,0 1,1 1,-1-1,0 1,0 0,1 1,-1-1,1 1,-1 1,1-1,0 1,0 0,0 0,0 1,0 0,1 0,0 0,-4 4,6-6,0-1,0 1,1 0,-1 0,0 0,1 0,-1 0,1 0,-1 1,1-1,0 1,0 0,0 0,1 0,-1-1,1 2,-1-1,1 0,0 0,0 0,1 0,-1 1,1-1,-1 0,1 1,0-1,0 0,1 1,-1-1,0 0,1 1,0-1,0 0,0 0,0 0,1 0,-1 0,1 0,0 0,0 0,0 0,0-1,0 1,1-1,-1 0,1 1,44 29,-40-29,0 0,0 0,-1 1,1 0,-1 0,0 0,0 1,0 0,-1 0,0 1,0-1,0 1,-1 0,1 1,-2-1,1 1,-1 0,0-1,0 2,0-1,-1 0,0 0,-1 1,0-1,-3-1,-1 0,0 0,0-1,-1 1,1-1,-1 0,0 0,-1-1,1 1,-1-1,0 0,0 0,0 0,-1-1,1 0,-1 0,0 0,0-1,0 0,0 0,0 0,0-1,0 0,-1 0,1 0,-1-1,1 0,0 0,-1-1,-2 0,-34-15,31 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0,'-14'99,"4"-1,4 2,7 83,-1-106,-27 160,9-143,18-93,0-1,-1 1,1 0,0 0,0-1,-1 1,1 0,0 0,0-1,0 1,0 0,0 0,0-1,1 1,-1 0,0 0,0 0,0-1,1 1,-1 0,0-1,1 1,-1 0,1-1,-1 1,0 0,1-1,0 1,-1-1,1 1,-1-1,1 1,0-1,-1 1,1-1,0 0,-1 1,1-1,0 0,0 0,-1 0,1 1,0-1,0 0,-1 0,1 0,0 0,0 0,0 0,-1 0,1-1,0 1,0 0,-1 0,1-1,0 1,0 0,44-22,-12-2,0-1,-2-2,-1-1,10-13,47-43,-87 85,-1 0,1 0,0-1,0 1,0 0,0 0,0 0,0 0,0-1,0 1,0 0,1 0,-1 0,0 0,0-1,1 1,-1 0,0 0,1-1,-1 1,1 0,-1 0,1-1,0 1,-1-1,1 1,-1 0,1-1,0 1,0-1,-1 0,1 1,0-1,0 1,-1-1,1 0,0 0,0 0,0 1,0-1,-1 0,1 0,0 0,0 0,0 0,0 0,0-1,-1 1,1 0,0 0,0-1,0 1,-1 0,1-1,0 1,0-1,-1 1,1-1,0 1,-1-1,1 1,-1-1,1 0,0 1,-1-1,0 0,1 0,-1 1,1-2,0 138,5-116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54,'-10'13,"0"-1,1 2,0-1,1 1,0 0,1 1,1 0,1 0,0 0,1 1,0-1,1 1,1 0,0 0,2 5,0-19,0 1,1-1,0 1,-1-1,1 1,0-1,0 0,0 1,1-1,-1 0,1 0,-1 0,1 0,0 0,-1 0,1 0,0 0,0-1,0 1,1-1,-1 0,0 1,1-1,-1 0,0 0,1-1,-1 1,1 0,-1-1,1 0,0 1,-1-1,1 0,-1 0,1-1,-1 1,1 0,0-1,0 0,96-39,-88 32,0 0,0 0,-1-1,0-1,0 0,-1 0,-1-1,0 0,0 0,-1-1,-1 0,0 0,0 0,1-8,-6 15,0 0,-1 0,0-1,0 1,0 0,0 0,-1 0,0 0,0 0,-1 0,1 0,-1 0,0 1,0-1,-1 1,1-1,-1 1,0 0,0 0,-1 0,1 0,-1 0,0 1,0 0,0 0,0 0,0 0,-1 1,1-1,-1 1,0 0,0 1,0-1,1 1,-2 0,1 0,0 0,0 1,0 0,-1 0,-20 3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26,'-15'19,"1"11,6 1,11 0,9-6,7-12,5-7,4-11,1-3,-3-6,-3-1,-4-2,-6-3,0 2,-2-1,-3-1,-3-4,-3 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2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1,'-26'164,"25"-140,0 1,2 0,1-1,1 1,1-1,2 6,1 17,-2 0,-2 0,-2 0,-2 1,-2 3,-12 48,1 51,25-116,-5-29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185 705,'-16'8,"1"0,0 1,1 0,0 1,0 1,1 0,1 1,0 0,0 1,2 1,-1-1,-5 12,14-22,1 1,-1-1,1 1,0-1,0 1,0-1,1 1,-1-1,1 1,0 0,0 0,0-1,0 1,1-1,-1 1,1 0,0-1,0 1,1-1,-1 1,1-1,-1 0,1 0,0 0,0 0,0 0,1 0,-1 0,1-1,0 1,-1-1,1 1,0-1,0 0,1-1,-1 1,0 0,1-1,-1 0,1 0,-1 0,1 0,-1 0,1-1,0 1,-1-1,1 0,0 0,-1-1,1 1,0-1,-1 0,2 0,12-5,0-1,-1-1,0 0,0-1,-1-1,0-1,-1 0,0 0,-1-1,0-1,-1 0,0-1,-1-1,-1 1,-1-2,0 1,0-1,5-16,4-7,-1 0,-1-2,-3 0,-1-1,-2 0,-2 0,0-13,-7 44,-1 1,0-1,0 1,-1-1,0 1,-1-1,0 1,-1 0,0 0,-2-4,4 11,0-1,-1 1,0 0,0 0,0 0,0 0,0 0,-1 0,1 0,-1 1,0-1,1 1,-1 0,-1 0,1 0,0 0,0 0,-1 1,1 0,0-1,-1 1,0 0,1 1,-1-1,1 1,-1 0,0-1,1 2,-1-1,-3 1,-2 0,0 1,0 1,0 0,0 0,1 1,-1 0,1 0,0 1,0 0,1 0,-1 1,1 0,0 0,1 1,0 0,0 0,0 1,1-1,0 1,0 0,1 1,0-1,1 1,-2 4,-3 10,2 1,0-1,1 1,2 0,0 0,1 0,2 0,2 24,-1-34,2 0,-1 0,2-1,0 1,0-1,1 0,1 0,0-1,1 1,0-1,1-1,0 1,1-1,0-1,1 0,0 0,1-1,0 0,0-1,0 0,12 5,160 69,-163-77</inkml:trace>
  <inkml:trace contextRef="#ctx0" brushRef="#br0" timeOffset="782.444">636 0,'252'52,"-248"-52,0 0,0 0,0 1,0-1,0 1,0 0,0 0,0 0,0 1,0 0,-1-1,1 1,-1 0,1 1,-1-1,0 1,0-1,0 1,0 0,0 0,-1 0,1 1,-1-1,0 0,0 1,0 0,0-1,-1 1,1 0,-1 0,0 0,0 0,-1 0,1 3,-28 123,7-66,9 4,3-1,3 1,2 0,7 58,-1-7,-4-60,13 136,10-101,-81-99,-61 19,98-10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0,'0'590,"-1"-564,-1 0,-1 0,-2 0,0 0,-2-1,-1 0,-7 15,9-29</inkml:trace>
  <inkml:trace contextRef="#ctx0" brushRef="#br0" timeOffset="255.337">0 451,'39'0,"31"0,9 5,-5 2,-9-1,-16-1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7:17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621 473,'-20'2,"1"1,0 1,-1 1,1 1,1 1,-1 0,1 1,1 1,-1 1,2 0,-1 1,1 1,1 1,-14 14,25-21,-1 0,1 0,1 0,-1 1,1 0,0-1,1 1,-1 0,1 1,1-1,-1 0,1 0,1 1,-1-1,1 1,1 5,-1-10,1 0,-1 1,1-1,0 1,0-1,0 0,0 1,1-1,-1 0,1 0,0 0,0 0,0 0,0-1,1 1,-1-1,0 1,1-1,0 0,0 0,0 0,0 0,0 0,0-1,0 0,0 1,1-1,-1 0,0 0,1-1,-1 1,1-1,-1 0,1 0,2 0,10-3,0-1,0 0,0-1,-1-1,1 0,-1-1,-1-1,1 0,-1-1,-1 0,0-2,0 1,-1-1,0-1,-1 0,0-1,6-11,70-80,-86 104,1 0,-1 0,1 0,0 0,-1 0,1 0,-1 0,1 0,0 1,-1-1,1 1,-1-1,1 1,-1-1,1 1,-1 0,0 0,1 0,-1 0,0 0,0 0,1 0,-1 0,0 1,0-1,0 0,-1 1,1-1,0 0,0 1,-1-1,1 1,-1-1,1 1,-1 0,0-1,1 1,-1-1,0 1,0 0,0-1,-1 1,1-1,0 1,0 0,2 6,-2-4,1-1,0 1,0 0,0 0,0-1,1 1,-1-1,1 1,0-1,0 0,0 1,0-1,1 0,0-1,-1 1,1 0,0-1,0 1,0-1,0 0,1 0,-1 0,1-1,-1 1,1-1,0 0,3 1,73 2,-55-4</inkml:trace>
  <inkml:trace contextRef="#ctx0" brushRef="#br0" timeOffset="11273.289">338 21,'-6'-4,"0"1,0 1,0-1,-1 1,0 0,1 1,-1-1,0 1,0 1,0-1,1 1,-1 0,0 1,0 0,0 0,1 0,-1 1,0 0,1 0,-1 1,1-1,0 1,-6 4,4-2,-1 1,1-1,0 1,0 1,1 0,0 0,0 0,1 1,0 0,0 0,0 0,1 1,1 0,-1 0,2 0,-1 0,1 1,0 0,0 7,-2 198,8-117,9-2,-8-83,-1 1,-1 0,-1-1,1 1,-2 0,0 0,-1 0,0-1,-3 11,-42 154,34-132,8-38,1 0,1 0,0 0,0 0,1 0,-1 0,2 0,-1 1,1-1,1 0,-1 1,1-1,2 5,0-9,1 0,0-1,-1 1,1-1,0 0,1 0,-1 0,0-1,1 0,0 0,-1 0,1 0,0-1,0 1,0-1,0-1,0 1,0-1,0 0,0 0,0 0,0 0,0-1,0 0,2-1,5 2,122-15,-116 8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18:0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1 399,'253'1,"-68"25,112 3,13-46,-25-7,-8-3,130 8,117-6,104-5,-392 30,285-10,-65-10,20 21,-168 1,291-14,68-3,-261 12,12-22,320-33,-228 29,127 0,-381 30,316-12,-101-24,57 13,-346 10,0 9,0 8,80 15,161 33,-135-29,75-12,229-15,-182-23,130-5,378 32,-416 27,761-28,1275 0,-1998-27,868 26,-870 1,-60-57,374 58,-796 0,142-13,-147 3,1 3,0 2,0 3,22 2,-16 0,139 27,-102-9,-76-15</inkml:trace>
  <inkml:trace contextRef="#ctx0" brushRef="#br0" timeOffset="21942.698">2964 991,'0'-1,"-1"0,1 0,0-1,0 1,0 0,0 0,1 0,-1 0,0 0,0 0,1 0,-1 0,0 0,1 0,-1 0,1 0,0 0,-1 0,1 0,0 0,-1 0,1 0,0 1,0-1,0 0,0 1,0-1,0 1,0-1,0 1,0-1,0 1,0-1,0 1,0 0,0 0,0 0,0 0,0-1,0 1,1 1,-1-1,0 0,0 0,0 0,0 1,0-1,0 0,0 1,0-1,0 1,0-1,0 1,0-1,0 1,0 0,-1 0,1-1,0 1,0 0,-1 0,1 0,0 0,0 1,12 15,0 1,-1 1,-1 0,-1 0,0 1,-2 1,0-1,-1 1,-1 1,47 112,26 44,32-40,-12 17,-47-87,3-2,3-3,2-2,13 5,53 33,29 27,57 6,-106-73,63 25,-51-21,64-1,269 77,-213-55,-14-13,-108-39,50-3,33 0,-70-18,-97-5,1-1,-1-2,1 0,0-3,21-2,79 4,37 25,309-26,-84-1,-197-29,169 28,-170-26,537 27,-604-11,-90 3,0 1,0 3,0 1,0 2,0 1,6 3,46-1,614-2,-480-28,-40 17,-101-6,-74 16</inkml:trace>
  <inkml:trace contextRef="#ctx0" brushRef="#br0" timeOffset="28977.467">3162 1104,'1'-4,"1"0,-1 0,1 0,-1 0,1 0,0 1,1-1,-1 1,1-1,-1 1,1 0,0 0,0 0,1 1,-1-1,0 1,1-1,0 1,-1 0,1 1,0-1,0 1,0-1,0 1,0 0,2 0,24-12,196-75,-83 18,5 9,-147 59,0 1,0-1,0 1,0-1,1 1,-1 0,0 0,1-1,-1 1,1 0,0 0,-1 0,1 1,-1-1,1 0,0 1,0-1,0 1,-1-1,1 1,0 0,0 0,0 0,0 0,-1 0,1 0,0 1,0-1,0 0,-1 1,1 0,0-1,0 1,-1 0,1 0,-1 0,1 0,-1 0,1 0,-1 0,1 1,-1-1,0 0,0 1,0-1,1 1,41 125,22 64,-32-84,-32-106,0 0,0 0,0 0,0 0,0 0,-1 1,1-1,0 0,0 0,-1 0,1 1,-1-1,1 0,-1 1,0-1,1 0,-1 1,0-1,0 1,0-1,0 0,0 1,0-1,0 1,-1-1,1 0,0 1,-1-1,1 0,-1 1,0-1,1 0,-1 0,0 0,0 1,0-1,1 0,-1 0,0 0,-1 0,1-1,0 1,0 0,-181 92,-15 20,87-83,-4-2,93-22,1-1</inkml:trace>
  <inkml:trace contextRef="#ctx0" brushRef="#br0" timeOffset="32342.367">3387 1443,'-17'-39,"14"19,0-1,1 1,1-1,1 1,0-1,2 1,0-1,2 1,0 0,7-19,-10 35,24-50,-24 53,0 0,0 1,0-1,0 0,0 1,-1-1,1 1,0-1,0 1,0-1,0 1,1 0,-1-1,0 1,0 0,0 0,0 0,0 0,0 0,0 0,0 0,0 0,0 1,0-1,0 0,1 1,-1-1,0 0,-1 1,1-1,0 1,0 0,0-1,0 1,0 0,0-1,-1 1,1 0,0 0,-1 0,1 0,-1 0,1 0,-1 0,1 0,-1 0,1 0,-1 0,0 0,0 0,1 0,20 103,-21-94,0-1,1 0,0 0,0 0,1 0,0 0,1 0,0 0,0 0,1-1,1 2,-5-10,0-1,0 1,0-1,0 1,0-1,0 1,0-1,0 1,0-1,0 1,0-1,0 1,0-1,1 1,-1-1,0 1,0-1,1 1,-1-1,0 1,1 0,-1-1,0 1,1-1,-1 1,0 0,1-1,-1 1,1 0,-1 0,1-1,-1 1,1 0,-1 0,1 0,-1 0,1-1,-1 1,1 0,-1 0,1 0,-1 0,1 0,-1 0,1 0,-1 1,1-1,-1 0,1 0,-1 0,1 0,-1 1,1-1,-1 0,1 0,-1 1,1-1,-1 0,0 1,1-1,-1 1,0-1,1 0,-1 1,0-1,1 1,-1-1,0 1,0-1,7-42,-6 20,-1 5,0 0,2 0,0 1,1-1,1 0,0 1,1 0,1 0,3-8,-8 23,0-1,0 0,0 1,0-1,1 1,-1-1,0 1,1-1,-1 1,0 0,1 0,0-1,-1 1,1 0,0 1,-1-1,1 0,0 0,0 1,0-1,0 1,0 0,0-1,-1 1,1 0,0 0,0 0,0 0,0 1,0-1,0 1,0-1,0 1,-1-1,1 1,0 0,0 0,-1 0,1 0,0 0,0 1,58 60,-32 19,-24-56</inkml:trace>
  <inkml:trace contextRef="#ctx0" brushRef="#br0" timeOffset="35711.819">2710 1810,'0'0</inkml:trace>
  <inkml:trace contextRef="#ctx0" brushRef="#br0" timeOffset="37029.36">2908 1527,'-5'-2,"0"-1,0 1,0 0,0 0,-1 1,1-1,-1 1,1 0,-1 1,0 0,1-1,-1 2,1-1,-1 1,1-1,-1 2,1-1,-1 1,1-1,0 1,0 1,0-1,-5 4,-26 6,-58 11,0-5,-74 5,-203-7,41 3,113 5,-37 30,188-54,54 0</inkml:trace>
  <inkml:trace contextRef="#ctx0" brushRef="#br0" timeOffset="39245.433">5532 3333,'-11'-7,"-1"0,0 0,-1 2,1-1,-1 1,0 1,0 1,-1-1,1 2,-1 0,0 1,1 0,-1 1,0 1,1 0,-1 0,-8 3,-23 5,0-2,-1-2,0-2,0-2,-36-5,-14 2,-169-8,-1-8,34-11,64 47,112-10,1-3,-1-2,0-2,-14-4,-33 1,-348 2,225 28,28-45,141 9,-2 3,1 2,0 3,-2 3,-43-1,63-3,-106 13,105-4,-1-2,1-1,-1-3,0-1,-36-4,-14 0,-77 14,56-5,89-11</inkml:trace>
  <inkml:trace contextRef="#ctx0" brushRef="#br0" timeOffset="40060.655">2231 1076,'-9'13,"2"-1,-1 2,1-1,1 1,1 0,0 0,0 0,2 1,0 0,0 0,1 0,1 0,1 0,0 0,1 0,0 0,2 0,-3 22,1 10,-11 605,-9-205,21 59,53 103,-47-524,-1-31,-3 0,-2 1,-2-1,-8 50,6-84,-2 0,0 0,-1-1,-1 0,0 0,-2 0,0-1,-1 0,-1 0,-1-1,0 0,10-16,1 0,-1 0,1-1,-1 1,0 0,1 0,-1-1,0 1,1 0,-1-1,0 1,0-1,0 1,0-1,1 1,-1-1,0 0,0 0,0 1,0-1,0 0,0 0,0 0,0 0,0 0,0 0,0 0,0 0,0 0,0 0,0-1,0 1,1 0,-1-1,0 1,0-1,0 1,0-1,0 1,1-1,-1 1,0-1,1 0,-1 1,0-1,1 0,-1 0,1 0,-1 1,1-1,-1 0,1 0,0 0,-1 0,1 0,0 0,0 0,0 0,0 0,0 0,0 0,0 0,0 0,0 1,0-1,0 0,1-1,-4-19</inkml:trace>
  <inkml:trace contextRef="#ctx0" brushRef="#br0" timeOffset="40374.53">2399 2939,'-109'213,"65"-132,-20 38,-5-4,-40 47,18-42,78-102</inkml:trace>
  <inkml:trace contextRef="#ctx0" brushRef="#br0" timeOffset="41033.441">2428 1301,'-3'-1,"-1"1,0-1,1 1,-1-1,0 1,1 0,-1 0,0 1,1-1,-1 1,1 0,-1 0,0 0,1 0,0 1,-1-1,1 1,0 0,0 0,0 0,0 0,0 1,0-1,1 1,-1 0,1 0,0 0,-1 1,-18 20,1 2,1 0,2 1,1 1,1 0,-4 12,-17 30,-204 328,221-369</inkml:trace>
  <inkml:trace contextRef="#ctx0" brushRef="#br0" timeOffset="43717.068">847 2205,'0'443,"4"-400,0 0,3 0,2-1,6 18,-7-28,5-15,-2-47,-6 13,0 3,0 1,1 0,1 0,0 0,1 1,0 0,1 0,0 1,1 0,0 1,0 0,1 1,1 0,9-6,-18 14,0 0,-1 0,1 0,0 0,0 1,-1-1,1 1,0 0,0-1,0 1,0 1,-1-1,1 0,0 1,0-1,0 1,-1 0,1 0,0 0,-1 0,1 0,-1 1,1-1,-1 1,0 0,1 0,-1 0,0 0,0 0,0 0,-1 0,1 0,0 1,-1-1,0 1,1-1,-1 1,0 0,-1 0,1-1,0 1,-1 0,1 0,-1 0,0-1,0 1,0 3,15 123,-5-83,-7-25</inkml:trace>
  <inkml:trace contextRef="#ctx0" brushRef="#br0" timeOffset="46115.913">3275 1697,'5'-5,"-4"3,-6 3,-2 5,-6 6,-4 7,-5 4,-3 3,-2 3,-2 0,0 5,0 2,0-1,0-1,5-7</inkml:trace>
  <inkml:trace contextRef="#ctx0" brushRef="#br0" timeOffset="46430.612">3726 2318,'-33'19,"-21"16,-7 7,4 1,10-2,14-3,12-8</inkml:trace>
  <inkml:trace contextRef="#ctx0" brushRef="#br0" timeOffset="46983.178">5448 3052,'-38'19,"-23"11,-5 1,3-6,13-1,10-5,6-6,10-1,9-1</inkml:trace>
  <inkml:trace contextRef="#ctx0" brushRef="#br0" timeOffset="47329.345">6605 3192,'-38'15,"-28"14,-6 7,8 2,10-6,15-7</inkml:trace>
  <inkml:trace contextRef="#ctx0" brushRef="#br0" timeOffset="47636.682">7818 3165,'-38'28,"-23"15,-5 5,4-6,7-6,8-8,8-4,10-2,5-4,7-6</inkml:trace>
  <inkml:trace contextRef="#ctx0" brushRef="#br0" timeOffset="47933.682">8948 3165,'-39'24,"-26"12,-8 6,4-1,9-6,10-5,9-2,6-2,9-4</inkml:trace>
  <inkml:trace contextRef="#ctx0" brushRef="#br0" timeOffset="48179.668">10189 3165,'-38'19,"-28"16,-1 7,4-4,9-4,14-7</inkml:trace>
  <inkml:trace contextRef="#ctx0" brushRef="#br0" timeOffset="49598.42">10980 3023,'1'2,"0"0,1 0,-1-1,1 1,-1 0,1-1,0 1,0-1,0 1,0-1,0 0,0 0,0 0,0 0,0 0,0 0,1-1,-1 1,0-1,1 1,-1-1,0 0,1 0,-1 0,2-1,-2 2,226 2,-2-33,197 31,-253-28,197 25,-227-24,-45 0,63-7,-84 34,-61-1</inkml:trace>
  <inkml:trace contextRef="#ctx0" brushRef="#br0" timeOffset="50080.328">10980 3165,'-24'14,"-18"15,-6 2,0 0,4 1,4-2,9 0,5-5,7-3,6-4</inkml:trace>
  <inkml:trace contextRef="#ctx0" brushRef="#br0" timeOffset="50467.406">12249 3108,'-10'5,"-21"11,-12 3,-2 2,1-1,4 0,3-3,8 0,10-2</inkml:trace>
  <inkml:trace contextRef="#ctx0" brushRef="#br0" timeOffset="53366.316">8694 2854,'-26'138,"-6"93,43-141,-9-85,-3-4</inkml:trace>
  <inkml:trace contextRef="#ctx0" brushRef="#br0" timeOffset="54295.338">10330 2882,'0'5,"0"6,0 6,0 6,0 2,0 3,-5 1,-1 0,0 1,1-1,2 0,1 0,1-1,0 1,1-1,5-4,2-12,-1-8</inkml:trace>
  <inkml:trace contextRef="#ctx0" brushRef="#br0" timeOffset="55151.453">9258 3165,'0'0</inkml:trace>
  <inkml:trace contextRef="#ctx0" brushRef="#br0" timeOffset="59538.198">9258 3165,'149'-62,"-125"45,-36 9,-47 6,53 2,-617 3,1058-3,-144 30,-271-29,-30-2,-34 0,-214-25,-307 23,535 3,30-1,0 1,0 0,0 0,1 0,-1 0,0-1,0 1,0 0,0 0,0 0,0 0,1-1,-1 1,0 0,0 0,0-1,0 1,0 0,0 0,0 0,0-1,0 1,0 0,0 0,0-1,0 1,0 0,0 0,0 0,0-1,-1 1,1 0,0 0,0 0,0-1,0 1,0 0,0 0,-1 0,1-1,0 1,0 0,0 0,25-7,295-17,-126 11,101 10,-214 20,-114-6,-389-5,-137 17,1294-40,-251 5,-272 38,-286-23,-491-3,288 28,356-10,-11-14,0-3,0-3,35-6,36-1,284-13,-229 10,-721 43,359-31,743-18,-279-6,-279 12,-59 9,-223 27,-6 6,351-27,177-32,-195 16,-94 0,-97 8,98 6,0-1,1-2,-1-1,1-2,-23-6,91 4,141-3,-104-4,-141 10,-131 5,236 16,6-12,1-1,0-3,0-1,0-3,0-1,11-5,-22 5,45-4,-322 20,-117 6,448-23,0-4,-1-4,36-12,40-5,-29 3,-195 21,-21 11,0 4,1 3,-66 20,77-17,-79 22,177-31,49-10,0-4,0-3,-1-3,23-10,-32 9,7 3,-197 24,-320 57,188-37,223-37,31 5,1 0,-1 0,0 0,1 0,-1 0,0 0,1 0,-1 0,1 0,-1 0,0 0,1 0,-1 0,0 0,1 0,-1 0,0 0,1-1,-1 1,0 0,1 0,-1 0,0-1,0 1,1 0,-1 0,0-1,0 1,1 0,-1-1,0 1,0 0,0-1,0 1,1 0,-1-1,0 1,0 0,0-1,0 1,0 0,0-1,0 1,0 0,0-1,0 1,0-1,0 1,0 0,0-1,-1 1,1 0,0-1,0 1,0 0,0-1,-1 1,1 0,0 0,0-1,-1 1,1 0,0-1,0 1,-1 0,204-48,-116 32,-32 5,0 3,1 2,48 2,-190 27,-333 44,366-60,-69 5,1-5,-56-7,426-27,-58-2,-288 26,-500 33,623-29,-3 1,0-2,1 0,-1-1,0-1,0-1,0-1,-1-1,15-6,-61 5,-190 33,175-26,15 0,46-1,242-28,-142 26,-396 20,56-6,653-13,-358 12,-113 9,-157 29,-119 12,443-59,318-3,-732 36,165-15,69-6,49-13,0-1,1 1,-1 0,0 0,0-1,1 1,-1 0,0-1,1 1,-1 0,1-1,-1 1,1 0,-1-1,1 1,0-1,-1 1,1-1,0 0,-1 1,1-1,0 1,-1-1,1 0,0 0,0 1,-1-1,1 0,0 0,0 0,0 0,-1 0,1 0,0 0,0 0,0 0,-1-1,1 1,0 0,0 0,328 1,-122-28,-321 31,-377 77,643-87,472-69,-424 57,-127 16,-90 11,-284 49,191-41,109-16,1-1,0 1,0-1,0 1,0-1,0 1,0-1,0 1,0-1,0 1,0-1,0 1,0-1,0 1,0-1,0 1,0-1,1 1,-1-1,0 1,0-1,0 0,1 1,-1-1,0 1,1-1,-1 0,0 1,1-1,-1 0,1 1,-1-1,0 0,1 0,-1 1,1-1,-1 0,1 0,-1 0,1 0,-1 0,1 0,-1 0,1 1,-1-1,1-1,-1 1,1 0,-1 0,1 0,-1 0,1 0,-1 0,1 0,-1-1,1 1,-1 0,0 0,1-1,-1 1,1 0,203-20,133-43,-279 44,-79 11,-154 20,80 0,65-11,-57 13,117 0,201-27,-177 6,312-54,-466 60,-50 26,87-10,80-4,12-9,0-2,1 0,-1-2,0-1,0-2,0 0,0-2,16-7,-20 7,-7-1,-34 5,-34 3,-262 47,310-47,-23 5,25-4,0-1,0 0,0 0,1 0,-1 0,0 0,0 0,0 1,0-1,0 0,0 0,0 0,0 0,0 1,0-1,0 0,0 0,0 0,0 0,0 1,0-1,0 0,0 0,0 0,0 0,0 1,0-1,0 0,0 0,0 0,0 0,0 1,0-1,140-17,105-22,-218 37</inkml:trace>
  <inkml:trace contextRef="#ctx0" brushRef="#br0" timeOffset="62421.474">8581 1584,'0'312,"-15"-207,11-94,1 0,0 0,1 0,0 1,1-1,0 0,1 1,0-1,1 1,0-1,1 1,0-1,1 0,0 0,1 0,3 8,5-6,-2-7</inkml:trace>
  <inkml:trace contextRef="#ctx0" brushRef="#br0" timeOffset="63383.187">10387 1584,'0'-26,"0"32,0 580,5-535,1-33</inkml:trace>
  <inkml:trace contextRef="#ctx0" brushRef="#br0" timeOffset="64300.098">8157 1951,'828'0,"-679"13,51-3,169-34,63 25,-207-30,1 1,45 28,-259 0</inkml:trace>
  <inkml:trace contextRef="#ctx0" brushRef="#br0" timeOffset="64672.146">10754 1584,'-39'33,"-36"27,-10 6,-1-2,10-8,8-8,6-12,9-8,4-4,5-1,1 0,3-3,-2-1,2 2,2-4,4 1,7-2</inkml:trace>
  <inkml:trace contextRef="#ctx0" brushRef="#br0" timeOffset="65383.223">8891 1612,'-96'101,"-4"-3,-101 75,113-109,64-48,1 0,0 2,2 1,0 0,-12 16,22-21</inkml:trace>
  <inkml:trace contextRef="#ctx0" brushRef="#br0" timeOffset="67656.151">9371 1668,'16'-3,"-1"-1,0-1,0 0,-1-1,1-1,-1 0,-1-1,0 0,0-1,0-1,-1 0,0 0,-1-2,0 1,0-2,2-1,13-9,-2-2,0 0,-2-2,-1 0,-1-2,-1 0,-2-1,-1-1,-2 0,0-1,5-26,-17 56,-1-1,0 1,0-1,0 0,0 1,0-1,0 0,-1 1,1-1,-1 0,0 0,0 1,0-1,0 0,-1 0,1 1,-1-1,1 0,-1 1,0-1,0 0,0 1,0-1,-1 1,1 0,-1-1,1 1,-1 0,0 0,0 0,0 0,0 0,0 0,0 1,-1-1,1 1,-1 0,1-1,-1 1,1 0,-1 0,1 1,-1-1,0 0,0 1,1 0,-1 0,0 0,0 0,1 0,-3 0,-7 7,0 0,1 1,0 0,0 0,1 1,0 1,1 0,0 0,0 1,1 0,1 0,0 1,0 0,1 0,1 0,0 1,0 0,1 0,1 0,1 1,-1 3,3-3,2 1,-1-1,1 0,1 0,1 0,0 0,1 0,0-1,1 1,0-2,1 1,1-1,0 0,0 0,2-1,-1 0,1 0,1-2,0 1,3 1,8 12,64 63,-73-75</inkml:trace>
  <inkml:trace contextRef="#ctx0" brushRef="#br0" timeOffset="70801.629">7621 3729,'5'34,"1"20,0 6,-1-3,-1-5,3-8,0-6,0-4,-2-4,-2-2,-1-1,-1 0,-1 0,0 0,-1 0,1-4</inkml:trace>
  <inkml:trace contextRef="#ctx0" brushRef="#br0" timeOffset="71270.589">7508 3842,'18'-22,"2"0,1 1,0 1,1 1,2 2,-1 0,2 1,0 1,1 2,1 0,-22 10,-1 1,1 0,0 1,0-1,-1 1,1 0,0 0,0 0,0 1,0 0,0 0,0 0,0 0,0 1,0 0,0 0,0 0,0 1,0-1,-1 1,1 0,-1 1,1-1,-1 1,0 0,0 0,0 0,-1 1,1-1,-1 1,1 0,-1 0,0 0,-1 0,1 0,-1 1,0-1,0 1,0 0,0 4,0 3,-1 0,-1 0,0 0,0 0,-1 0,-1 0,0-1,-1 1,0 0,-1-1,0 0,-1 0,0 0,0 0,-2-1,1 0,-1 0,0 0,-1-1,0 0,-1-1,0 0,0 0,-1-1,0 0,0-1,0 0,-1 0,-1-1,6-1,3-4,1 1,-1 0,0 0,1 0,-1 0,1 0,-1 0,1 0,0 1,0-1,0 1,-1 0,1 0,1-1,-1 1,0 0,0 1,1-1,-1 0,1 0,0 1,0-1,0 1,0-1,0 1,0-1,1 1,-1 0,1-1,0 1,-1 0,2 0,-1-1,0 1,0 0,1-1,-1 1,1-1,0 1,0 1,151 107,-43-36,-83-58,-15-16</inkml:trace>
  <inkml:trace contextRef="#ctx0" brushRef="#br0" timeOffset="71608.115">8298 3983,'-4'6,"-9"13,1 0,1 1,0 0,2 1,0 0,1 1,1 0,-1 12,7-32,0 1,0-1,1 1,-1 0,1-1,0 1,0 0,0 0,0-1,0 1,0 0,1-1,-1 1,1-1,0 1,0 0,0-1,0 0,0 1,1-1,-1 0,1 1,-1-1,1 0,0 0,0 0,0-1,0 1,0 0,0-1,1 1,-1-1,0 0,1 0,-1 0,1 0,0 0,-1 0,1-1,-1 1,1-1,0 0,-1 0,1 0,0 0,0 0,-1 0,1-1,0 1,-1-1,1 0,-1 0,1 0,6-2,0 0,-1 0,0-1,1 0,-1 0,-1-1,1 0,-1-1,0 1,0-1,0-1,-1 1,0-1,0 0,-1-1,0 1,0-1,-1 0,0 0,0-1,-1 1,0-1,-1 1,0-1,0 0,0 0,-1 0,-1 0,0 0,0-1,-1 1,0 0,0 0,-1 0,0 1,-3-8,4 13,-1 1,0-1,0 0,0 1,0 0,0-1,-1 1,1 0,-1 0,1 0,-1 0,0 1,0-1,0 1,1 0,-2 0,1 0,-3-1,-14-2</inkml:trace>
  <inkml:trace contextRef="#ctx0" brushRef="#br0" timeOffset="71925.1">8609 4067,'9'29,"14"9,6-1,4-8,-3-12,-3-11,-6-10,-1-9,-4-8,-6-4,-3-4,-3-1,-3 5</inkml:trace>
  <inkml:trace contextRef="#ctx0" brushRef="#br0" timeOffset="72808.304">9145 4039,'-2'-2,"0"0,0 1,-1-1,1 0,0 1,-1-1,1 1,-1 0,0 0,1 0,-1 0,0 1,0-1,0 1,1-1,-1 1,0 0,0 0,0 0,0 0,1 1,-1-1,0 1,0 0,1 0,-1 0,0 0,1 0,-1 0,1 1,-1-1,1 1,0 0,0 0,0 0,-2 1,-59 87,39 3,24-91,-1 0,0 0,1 0,0 0,-1 0,1 0,0 0,0 0,0 0,0 0,1 0,-1 0,0 0,1 0,0 0,-1-1,1 1,0 0,0 0,0 0,0-1,0 1,0 0,0-1,1 1,-1-1,1 0,-1 1,1-1,-1 0,1 0,0 0,0 0,0 0,-1 0,1-1,0 1,0 0,0-1,0 0,0 1,83-15,-69 4,0-1,-1-1,0-1,-1 0,0 0,-1-1,-1-1,0 0,-1-1,0 0,-2-1,0 0,-1-1,0 1,2-12,-10 27,1 1,-1 0,1 0,-1 0,1 0,0 0,-1 0,1 0,0 0,0 0,0 0,0 0,0 1,0-1,0 0,0 1,0-1,0 0,0 1,0-1,0 1,1 0,-1-1,0 1,0 0,0 0,1 0,-1 0,0 0,0 0,1 0,-1 0,0 0,0 1,0-1,1 0,-1 1,0-1,0 1,0 0,0-1,0 1,0 0,0-1,0 1,0 0,0 0,0 0,-1 0,1 0,0 0,-1 0,1 0,0 0,-1 0,1 0,-1 1,0-1,1 0,-1 0,0 0,0 1,0-1,0 0,0 0,0 1,0-1,0 0,-1 1,7 22,-2 0,-1 1,-1-1,-1 1,-1-1,-3 21,1 13,-10 265,7-284,-3-1,-1 0,-1-1,-13 28,22-63,1 1,-1-1,1 1,-1-1,0 0,0 0,0 0,-1 1,1-1,0 0,-1 0,1-1,-1 1,0 0,1 0,-1-1,0 1,0-1,0 1,0-1,-1 0,1 0,0 0,0 0,-1-1,1 1,0 0,-1-1,1 0,-1 1,1-1,0 0,-1 0,1-1,-1 1,1 0,-1-1,1 1,0-1,-1 0,1 0,0 0,0 0,0 0,0 0,0-1,0 1,0-1,0 0,0 1,1-1,-2-2,-2-6,1 0,1 0,0-1,0 0,1 0,0 0,1 0,0 0,1 0,0 0,1 0,0 0,1 0,0 1,1-1,4-10,-7 18,7-21,2 5</inkml:trace>
  <inkml:trace contextRef="#ctx0" brushRef="#br0" timeOffset="73338.091">9483 3644,'8'20,"-2"1,0 0,-2 0,0 0,-1 1,-1 0,-1-1,-2 1,-1 19,1 0,17 220,8-155,-22-105,0 0,0 0,0 0,1 0,-1 0,0-1,1 1,-1-1,0 1,1-1,-1 0,1 0,-1 0,0-1,1 1,-1 0,0-1,1 0,-1 1,0-1,1 0,-1 0,0 0,0-1,0 1,0 0,0-1,0 0,-1 1,1-1,0 0,-1 0,1 0,-1 0,0 0,0 0,0 0,1-1,-1 2,111-153,-111 153,0 1,-1-1,1 1,-1-1,1 1,0-1,-1 1,1-1,0 1,0 0,-1-1,1 1,0 0,0 0,0 0,-1 0,1-1,0 1,0 0,0 0,-1 1,1-1,0 0,0 0,0 0,-1 0,1 1,0-1,0 0,-1 1,1-1,0 1,0-1,-1 0,1 1,-1 0,1-1,0 1,-1-1,1 1,-1 0,1-1,-1 1,0 0,1 0,-1-1,0 1,1 0,-1 0,0-1,0 1,0 0,0 0,0 0,0-1,0 1,0 0,0 0,0 0,12 54,-9-24,21 64,-13-81</inkml:trace>
  <inkml:trace contextRef="#ctx0" brushRef="#br0" timeOffset="74554.091">10414 3983,'0'555,"5"-599,1 0,2 0,2 1,2 0,1 0,3 2,1 0,19-32,-26 51,1 1,1 0,0 0,2 1,0 1,1 0,1 1,1 1,0 0,1 2,14-10,-21 17,-9 6,-1 0,1 0,0 0,0 0,-1 0,1 0,0 1,1-1,-1 1,0-1,0 1,1 0,-1-1,0 1,1 1,-1-1,1 0,0 1,-1-1,1 1,-1 0,1-1,0 1,-1 1,1-1,0 0,-1 1,1-1,-1 1,1 0,-1 0,1 0,-1 0,1 0,-1 0,0 1,0-1,0 1,0 0,0-1,0 1,1 2,2 10,0 1,-1 0,-1 1,-1-1,0 0,-1 1,0-1,-2 1,0-1,0 1,-1-1,-1 0,-1 1,0-2,-1 1,-1 0,0-1,-1 0,0 0,-1-1,0 0,-2-1,-4 7,10-15,1 1,-1 0,-1-1,1 0,0 0,-1 0,0 0,0-1,0 0,0 0,-1 0,1-1,-1 1,0-1,1-1,-1 1,0-1,0 0,0 0,0-1,0 0,-4 0,-8-4</inkml:trace>
  <inkml:trace contextRef="#ctx0" brushRef="#br0" timeOffset="83897.136">11374 3926,'-6'-3,"-1"-1,0 2,-1-1,1 1,0 0,-1 0,1 1,-1 0,0 0,1 1,-1-1,0 2,1-1,-1 1,1 1,-1-1,1 1,-1 1,1-1,0 1,-5 3,0-2,0 1,0 0,1 1,0 1,0-1,0 2,1-1,0 2,1-1,0 1,0 1,1-1,0 2,0-1,1 1,1 0,0 0,0 1,1 0,1 0,0 0,0 0,0 7,5-12,0-1,0 1,1-1,0 1,0-1,1 0,-1 0,1 0,0 0,1-1,0 1,0-1,0 1,0-2,1 1,0 0,0-1,0 0,0 0,1 0,-1-1,1 0,0 0,0 0,0-1,1 1,-1-2,1 1,-1-1,1 0,-1 0,1-1,-1 0,1 0,0 0,-1-1,1 0,-1 0,1-1,-1 0,0 0,1 0,-1-1,0 0,-1 0,1-1,0 1,-1-1,0-1,0 1,0-1,136-187,-122 183,-12 40,-5-17,-1-7,0 0,0 0,0 0,1-1,0 1,0 0,1-1,0 0,0 1,0-1,1 0,0-1,0 1,0-1,1 1,0-1,0-1,0 1,1-1,0 0,-1 0,1 0,1-1,-1 0,0 0,1-1,-1 0,1 0,0 0,0-1,0 0,0 0,0-1,0 0,0 0,-1 0,2-1,5-5,-2 0,1 0,-1-1,0 0,0-1,-1 0,0-1,0 0,-1-1,0 0,-1 0,0-1,-1 0,0 0,0 0,-1-1,3-12,-5 17,133-310,-124 285,-1 0,-2-1,-2 0,0 0,-3-1,0 0,-3 0,0-24,-3 59,1-1,-1 1,0-1,1 1,-1-1,0 1,1-1,-1 0,0 1,1-1,-1 0,0 0,1 1,-1-1,0 0,0 0,0 0,1 0,-1 0,0 0,0 0,1 0,-1 0,0 0,0-1,1 1,-1 0,0 0,1-1,-1 1,0 0,1-1,-1 1,0-1,1 1,-1-1,1 1,-1-1,1 0,-1 1,1-1,-1 1,1-1,0 0,-1 0,1 1,0-1,-1 0,1 1,0-1,0 0,0 0,0 1,0-1,0 0,0 0,0 0,0 1,0-1,0 0,0 0,1 1,-1-1,0 0,1 1,-1-1,0 0,1 1,-1-1,-9 16,1 1,0 0,1 0,1 1,1 0,0 0,1 0,1 1,1 0,0-1,1 1,1 0,1 0,0-1,1 1,1 0,1 1,33 150,-26 49,-11-194,-1-39,1-3</inkml:trace>
  <inkml:trace contextRef="#ctx0" brushRef="#br0" timeOffset="84140.355">11628 3757,'39'5,"36"-4,10-1,-4-1,-11-1,-13 1,-11 0,-9 0,-6 1,-3 0,-6-1</inkml:trace>
  <inkml:trace contextRef="#ctx0" brushRef="#br0" timeOffset="84678.159">12503 3813,'-18'0,"1"1,-1 1,1 0,0 1,0 1,0 1,0 0,0 1,1 1,0 1,1 0,-12 8,21-11,-1 0,1 0,1 0,-1 1,1-1,0 1,0 1,1-1,0 1,0 0,0 0,1 0,0 0,0 0,1 1,0-1,0 1,1 0,0 0,1-1,-1 1,1 0,1 0,-1 0,2-1,-1 1,1 0,0-1,0 1,1-1,2 5,0-4,-1-1,1 0,1 0,-1 0,1-1,0 1,1-1,-1-1,1 0,0 1,1-2,-1 1,1-1,0-1,0 1,0-1,0-1,1 1,-1-1,1-1,0 0,-1 0,1-1,0 0,-1 0,1-1,0 0,-1 0,1-1,-1 0,1-1,-1 0,0 0,0-1,0 0,-1 0,1-1,31-33,-26 20</inkml:trace>
  <inkml:trace contextRef="#ctx0" brushRef="#br0" timeOffset="85290.824">12673 3390,'0'507,"29"-306,-29-198,0 3,1 0,-1 0,1-1,0 1,1-1,0 1,-1-1,2 1,-1-1,1 0,-1 0,1 0,1-1,-1 1,3 2,-2-6,0-1,-1 0,1-1,0 1,0-1,-1 1,1-1,0 0,-1-1,1 1,-1 0,0-1,1 0,-1 0,0 0,0 0,0-1,0 1,0-1,-1 1,1-1,-1 0,0 0,0 0,1-1,1 0,50-60,-44 49,1 0,1 1,1 1,0 0,0 1,1 0,1 1,0 1,6-4,-20 14,0-1,0 0,1 0,-1 1,0-1,1 1,-1-1,1 1,-1 0,1-1,-1 1,1 0,-1 0,1 0,-1 0,1 0,-1 0,1 1,-1-1,0 0,1 1,-1-1,1 1,-1 0,0-1,1 1,-1 0,0 0,0 0,0 0,0 0,1 0,-1 0,-1 0,1 0,0 0,0 1,0-1,-1 0,1 1,0-1,-1 0,1 1,-1-1,0 1,0-1,1 2,4 76,-5-70,-4 138,3-122</inkml:trace>
  <inkml:trace contextRef="#ctx0" brushRef="#br0" timeOffset="91294.018">11967 1867,'0'53,"1"1,3-1,2 1,6 15,20 99,-1 185,-18-244,-9-93,-1 0,0 1,-1-1,-1 0,-1 1,0-1,-1 1,-1-1,-4 15,5-30,0 1,1-1,-1 1,0-1,0 1,1 0,-1-1,1 1,0 0,-1-1,1 1,0 0,0 0,0-1,0 1,0 0,1 0,-1-1,0 1,1 0,-1-1,1 1,0 0,0-1,-1 1,1-1,0 1,0-1,0 0,1 1,-1-1,0 0,0 0,1 1,0-1,8-1</inkml:trace>
  <inkml:trace contextRef="#ctx0" brushRef="#br0" timeOffset="92348.485">12899 2854,'197'28,"-26"-55,111-4,564 33,-822-2</inkml:trace>
  <inkml:trace contextRef="#ctx0" brushRef="#br0" timeOffset="93692.921">12249 2544,'62'-49,"75"-155,-137 202,0 1,0 0,0 0,1-1,-1 1,0 0,1 0,-1-1,1 1,0 0,-1 0,1 0,0 0,0 0,0 0,0 0,0 0,0 0,0 1,0-1,0 0,0 0,0 1,0-1,0 1,1-1,-1 1,0 0,0-1,1 1,-1 0,0 0,1 0,-1 0,0 0,0 0,1 0,-1 0,0 1,1-1,-1 0,0 1,0-1,0 1,1-1,-1 1,0 0,0-1,0 1,0 0,0 0,0 0,0 0,0 0,-1 0,1 0,0 0,-1 0,1 0,0 0,-1 1,28 41,-16-21,1-1,2 0,0-1,1-1,1 0,1-1,1-1,-16-14,0-1,0 1,1-1,-1 0,1 0,-1 0,1 0,0-1,0 0,-1 1,1-2,0 1,0 0,0-1,1 1,-1-1,0 0,0-1,0 1,0-1,0 0,0 0,0 0,-1 0,1 0,0-1,0 0,-1 0,1 0,-1 0,0-1,0 1,0-1,0 0,0 0,0 0,0 0,135-169,-137 170,1 1,-1-1,1 1,-1-1,1 1,0 0,0 0,0 0,0 0,0 0,0 0,0 0,0 1,0-1,0 1,0-1,0 1,0 0,0 0,1 0,-1 0,0 0,0 0,0 1,0-1,0 1,0-1,0 1,0 0,0 0,0 0,0 0,0 0,0 0,-1 1,1-1,0 1,-1-1,1 1,-1-1,0 1,0 0,1 0,-1 0,0 0,0-1,0 3,3 4,1 0,1 0,-1 0,1-1,1 0,-1 0,1 0,0-1,1 0,-1-1,1 1,0-1,1-1,-1 0,1 0,0-1,0 0,0 0,0-1,0 0,1 0,-1-1,7-1,4-4,-2-2,1 0,0-1,-1 0,-1-2,1 0,-2-1,1-1,-1-1,12-11,-24 22,0 0,0 0,-1 1,1-1,0 1,0 0,0 0,0 0,0 1,0-1,0 1,0 0,0 0,0 0,0 1,-1-1,1 1,-1 0,1 0,-1 0,0 1,1-1,-1 1,-1-1,1 1,0 0,2 3,36 23,-31-25,1-1,-1 0,1 0,0-1,0-1,1 0,-1 0,0-1,0 0,0-1,0 0,0-1,0-1,0 1,1-2,7-3</inkml:trace>
  <inkml:trace contextRef="#ctx0" brushRef="#br0" timeOffset="94715.412">13858 1500,'0'974,"29"-733,-29-56,-1-184,1-11</inkml:trace>
  <inkml:trace contextRef="#ctx0" brushRef="#br0" timeOffset="95996.075">13999 1612,'51'43,"98"112,7-17,-24 0,-105-120,-17-17</inkml:trace>
  <inkml:trace contextRef="#ctx0" brushRef="#br0" timeOffset="96325.906">14027 2120,'50'32,"-2"2,-2 3,-1 1,-2 2,-2 1,11 18,-45-49,1 1,0-1,1-1,0 0,0 0,1 0,0-1,0-1,1 0,0 0,1-1,6 3,2-5</inkml:trace>
  <inkml:trace contextRef="#ctx0" brushRef="#br0" timeOffset="96692.459">14056 2544,'14'29,"10"9,1 3,0-1,2-1,0-4,1-3,0-6,0-3,1-1,-1-4,-4 0,-2-3,-5 0,0-2,-8-4,-5-2</inkml:trace>
  <inkml:trace contextRef="#ctx0" brushRef="#br0" timeOffset="96978.267">13914 2826,'29'33,"19"17,6-1,-6-4,-6-9,-6-12,-9-4,-4-5,-6-7</inkml:trace>
  <inkml:trace contextRef="#ctx0" brushRef="#br0" timeOffset="97848.614">13068 3023,'5'-5,"-3"4,-8 6,-6 7,-7 2,0 3,-1-1,-2 1,-3 3,-1 3,-1 2,-2 1,6 2,0-4,6-2,9-4,11-5,6-6</inkml:trace>
  <inkml:trace contextRef="#ctx0" brushRef="#br0" timeOffset="98094.036">13830 2939,'-34'33,"-15"17,0 3,4-6,9-7,6-5,9-4,2-7,5-3,5-5</inkml:trace>
  <inkml:trace contextRef="#ctx0" brushRef="#br0" timeOffset="98314.587">14394 2882,'-33'43,"-26"29,-13 7,2-5,8-11,9-11,9-14,12-9,12-10</inkml:trace>
  <inkml:trace contextRef="#ctx0" brushRef="#br0" timeOffset="99517.604">12334 2515,'-14'5,"-10"2,-6-1,3-6,1-3,0-1,4 0</inkml:trace>
  <inkml:trace contextRef="#ctx0" brushRef="#br0" timeOffset="101881.049">11826 794,'0'-29,"-11"-77,9 106,1 1,0 0,0-1,0 1,0 0,0 0,0 0,0 0,0 0,0 0,0 1,0-1,0 0,1 0,-1 0,1 1,-1-1,1 0,-1 1,1-1,0 1,0-1,-1 0,1 1,0-1,0 1,1-1,-1 0,0 1,0-1,1 1,-1 0,0 224,26-67,33 146,-42-238,-5-55</inkml:trace>
  <inkml:trace contextRef="#ctx0" brushRef="#br0" timeOffset="102839.061">13858 512,'0'0,"0"1,0-1,1 1,-1-1,0 1,0-1,1 1,-1-1,0 1,1-1,-1 0,1 1,-1-1,1 0,-1 1,1-1,-1 0,1 1,-1-1,1 0,-1 0,1 0,-1 0,1 0,-1 1,1-1,-1 0,1 0,0 0,-1 0,1-1,-1 1,1 0,-1 0,1 0,-1 0,1 0,-1-1,1 1,-1 0,1 0,-1-1,1 1,-1 0,1-1,-1 1,0-1,1 1,-1-1,0 1,1 0,-1-1,0 1,0-1,1 1,-1-1,0 0,5 53,23 181,-29 47,12-250,-4-34</inkml:trace>
  <inkml:trace contextRef="#ctx0" brushRef="#br0" timeOffset="111316.065">11628 1189,'2'-2,"-1"0,0 0,1 1,0-1,-1 0,1 1,0-1,0 1,0-1,0 1,0 0,0 0,0 0,0 0,0 0,1 0,-1 1,0-1,1 1,-1 0,0-1,1 1,-1 0,0 0,2 1,-1-2,137-14,-69 6,1 2,0 3,0 4,3 3,46-1,104-14,-14-3,-83 12,70-24,535 27,-563-28,44 16,-189 6,1 1,0 2,0 0,0 1,0 2,0 1,0 0,-2 4,-6 1</inkml:trace>
  <inkml:trace contextRef="#ctx0" brushRef="#br0" timeOffset="111869.084">14338 737,'-273'200,"41"-8,59-24,99-86,65-72</inkml:trace>
  <inkml:trace contextRef="#ctx0" brushRef="#br0" timeOffset="112466.203">13971 1076,'0'5,"0"6,0 6,0 5,0 4,0-3</inkml:trace>
  <inkml:trace contextRef="#ctx0" brushRef="#br0" timeOffset="113639.011">12165 822,'-51'48,"-132"127,111-99,-68 111,105-135,25-39</inkml:trace>
  <inkml:trace contextRef="#ctx0" brushRef="#br0" timeOffset="115102.445">12701 370,'-11'139,"3"-99,2 0,2 1,1 0,3 0,1-1,2 3,-3-40,0-1,1 1,-1 0,1-1,0 1,0 0,0-1,0 1,0-1,1 1,-1-1,1 0,-1 1,1-1,0 0,0 0,0 0,0-1,0 1,0 0,1-1,-1 1,0-1,1 0,-1 0,1 0,0 0,-1 0,1 0,0-1,0 1,-1-1,1 0,0 0,0 0,-1 0,104-18,-102 17,88-25,-74 19</inkml:trace>
  <inkml:trace contextRef="#ctx0" brushRef="#br0" timeOffset="115634.847">13180 653,'-5'3,"-1"1,1 0,-1 0,1 0,1 1,-1-1,1 1,-1 0,1 1,1-1,-1 1,1 0,0-1,0 2,1-1,0 0,0 0,0 1,1-1,0 1,0-1,0 1,1 1,3-5,-1 1,1-1,0 1,0-1,0 0,0 0,1-1,-1 1,1-1,-1 0,1 1,0-2,0 1,0 0,0-1,0 0,1 0,-1 0,0 0,0-1,1 1,-1-1,0 0,1-1,-1 1,0-1,1 0,-1 0,0 0,0 0,3-2,1 0,0 0,0 0,0-1,-1 0,1-1,-1 1,0-1,0-1,-1 0,1 1,-1-2,0 1,-4 3,1 0,-1 1,0-1,0 0,0 0,0-1,0 1,-1 0,1 0,-1-1,0 1,0-1,0 1,-1-1,1 0,-1 1,0-1,0 1,0-1,0 0,0 1,-1-1,0 1,0-1,0 1,0-1,0 1,-1-1,0 1,-2-1,0 0,-1 1,1 0,-1 0,0 0,0 0,0 1,0 0,0 0,0 0,-1 1,1-1,-1 1,1 1,-1-1,1 1,-1 0,0 0,1 1,-1-1,1 1,-1 0,1 1,0-1,-1 1,1 0,0 1,0-1,0 1,1 0,-1 0,-2 2,-12 6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3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0,'-36'45,"31"-31,0 0,1 0,1 0,0 0,1 0,0 1,1-1,1 1,0 3,-7 74,-3-40,-47 163,127-438,45-15,-113 233,-1 1,1-1,0 1,0 0,1 0,-1-1,1 1,0 1,0-1,0 0,0 1,1 0,0 0,-1 0,1 0,0 0,0 1,1 0,-1-1,0 2,1-1,-1 0,1 1,0 0,-1 0,1 0,0 1,-1 0,1 0,0 0,0 0,0 1,-1 0,1 0,0 0,-1 0,1 1,3 1,-2 2,0-1,0 2,-1-1,0 0,0 1,0 0,0 0,-1 0,0 1,-1 0,1-1,-1 1,0 1,-1-1,0 0,0 0,-1 1,1-1,-2 1,1 0,-1-1,0 1,-1-1,1 1,-3 5,-43 185,23-88,24-109,0-1,1 1,-1-1,0 0,0 1,0-1,0 0,0 0,0 0,0 1,1-1,-1 0,0 0,0-1,0 1,0 0,0 0,1-1,-1 1,0 0,0-1,0 1,0-1,0 1,0-1,0 0,0 1,-1-1,1 0,0 0,0 0,0 0,-1 1,1-1,-1 0,1 0,0 0,-1 0,0-1,1 1,-1 0,0 0,1 0,-1 0,0 0,0 0,0-1,0 1,4-5,141-217,-119 183,-18 25,1 1,0 0,1 0,0 1,1 0,0 1,1 0,1 1,0 0,0 1,1 0,1 1,1 0,-14 8,-1 1,1-1,0 0,-1 1,1-1,0 1,0 0,0 0,0 0,-1-1,1 2,0-1,0 0,0 0,0 1,-1-1,1 1,0-1,0 1,-1 0,1-1,-1 1,1 0,0 0,-1 0,0 1,1-1,-1 0,0 0,1 1,-1-1,0 1,0-1,0 1,0 0,-1-1,1 1,0 0,-1-1,1 1,-1 0,1 0,-1 0,9 83,-9-83,-4 229,2-220,-1 0,0 0,-1 0,0 0,0-1,-1 0,-1 1,1-2,-2 1,-4 6,-29 50,40-65,0-1,-1 0,1 1,-1-1,1 1,0-1,-1 1,1-1,0 1,0-1,-1 1,1-1,0 1,0-1,0 1,0 0,-1-1,1 1,0-1,0 1,0-1,0 1,0 0,1-1,-1 1,0-1,0 1,0-1,0 1,1-1,-1 1,0-1,1 1,-1-1,0 1,1-1,-1 1,0-1,1 1,-1-1,1 0,-1 1,1-1,-1 0,1 1,-1-1,1 0,8-1</inkml:trace>
  <inkml:trace contextRef="#ctx0" brushRef="#br0" timeOffset="600.159">1349 141,'-30'15,"10"-7,0 1,1 1,0 1,1 0,0 2,1 0,1 0,0 2,0 0,2 1,-2 2,-28 87,44-102,-1 0,1 0,0 0,0 1,0-1,1 0,-1 0,1 0,-1 0,1 0,0 0,0 0,0 0,1 0,-1 0,1 0,0-1,-1 1,1 0,0-1,1 0,-1 0,0 1,1-1,-1 0,1-1,0 1,-1 0,1-1,0 0,0 1,0-1,2 0,3-1,0 0,-1 0,1-1,0 0,0-1,-1 0,1 0,-1 0,0-1,0 0,0-1,0 1,0-2,0 1,-1 0,0-1,0 0,-1-1,1 1,-1-1,0 0,0-1,0 0,8-7,181-218,-192 231,-2-1,0 1,1-1,-1 1,1 0,-1-1,1 1,0-1,0 1,-1 0,1 0,0-1,0 1,0 0,0 0,0 0,1 0,-1 0,0 0,0 1,1-1,-1 0,0 1,1-1,-1 0,1 1,-1 0,1-1,-1 1,1 0,-1 0,1 0,-1 0,1 0,-1 0,1 0,-1 0,1 1,-1-1,1 1,-1-1,1 1,-1 0,0-1,1 1,-1 0,0 0,6 122,-10-82,3-26,7 90,-7-102,1-1,0 1,0 0,0-1,0 1,0-1,1 0,-1 1,1-1,0 0,-1 0,1 0,0 0,0 0,0 0,1-1,-1 1,0-1,0 1,1-1,-1 0,1 0,0 0,-1 0,1 0,0-1,-1 1,1-1,0 0,-1 0,1 0,0 0,0 0,-1-1,2 1,45-16,-30 4</inkml:trace>
  <inkml:trace contextRef="#ctx0" brushRef="#br0" timeOffset="1046.802">2111 0,'-39'20,"2"2,0 1,1 2,2 2,-4 5,36-30,0 0,0-1,0 1,0 0,1 0,-1 0,0 0,1 0,0 1,0-1,-1 0,1 1,1-1,-1 1,0-1,1 1,-1-1,1 1,0-1,-1 1,1-1,1 1,-1 0,0-1,1 1,-1-1,1 1,0-1,0 1,0-1,0 0,0 1,0-1,1 0,-1 0,1 0,-1 0,1 0,0 0,0 0,0-1,0 1,0-1,0 1,0-1,1 0,-1 0,1 1,37 19,21 16,-60-36,1 1,-1-1,0 1,0 0,0-1,0 1,0 0,0-1,-1 1,1 0,0 0,-1 0,1 0,-1 0,0 0,0 0,0 0,0 0,0 0,0 0,0 0,-1 0,1-1,-1 1,1 0,-1 0,0 0,0 0,0-1,0 1,0 0,0-1,0 1,-7 6,0 0,-1 0,0-1,0 0,0-1,-1 1,0-2,0 0,-1 0,1-1,-1 0,0-1,0 0,0-1,0 0,-2 0,-7-6,19-4</inkml:trace>
  <inkml:trace contextRef="#ctx0" brushRef="#br0" timeOffset="1543.913">2506 29,'-8'2,"0"0,0 0,1 1,-1 0,0 0,1 1,0 0,0 1,0-1,0 1,1 1,0-1,0 1,0 0,1 0,-3 4,8-7,0-1,0 1,0-1,0 1,0-1,0 1,1-1,-1 1,1-1,-1 1,1-1,0 1,0-1,0 0,1 0,-1 1,0-1,1 0,0 0,-1 0,1 0,0-1,0 1,0 0,0-1,0 0,0 1,1-1,-1 0,0 0,1 0,-1 0,1 0,-1-1,1 1,-1-1,3 0,11 8,-12-5,0-1,0 0,0 1,-1-1,1 1,-1 0,0 0,1 1,-1-1,-1 1,1-1,-1 1,1 0,-1 0,0 0,0 0,-1 0,1 0,-1 1,0-1,0 1,-1-1,1 1,-1-1,0 1,0-1,0 1,-1-1,1 0,-1 1,0-1,-1 1,1-1,-1 0,0 0,0 0,0 0,0 0,-1 0,0-1,1 1,-1-1,-1 0,1 1,0-2,-1 1,-2 2,-10 7,0-1,-1-1,-1 0,1-1,-1-1,-1-1,0 0,-4 0,0-2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366 490,'-39'10,"-1"2,2 2,0 1,0 2,2 1,-29 20,5 14,59-50,0-1,0 0,0 1,0-1,0 1,0-1,0 1,0-1,1 1,-1-1,1 1,-1 0,1-1,0 1,-1 0,1 0,0-1,0 1,0 0,1-1,-1 1,0 0,0 0,1-1,-1 1,1-1,0 1,0 0,-1-1,1 1,0-1,0 0,0 1,0-1,1 0,-1 1,0-1,0 0,1 0,-1 0,1 0,0 0,9 2,0 0,0-1,0-1,0 0,0 0,0-1,1 0,-1-1,0 0,0-1,0-1,0 1,-1-2,1 1,-1-2,0 1,0-1,0-1,0 0,-1 0,6-6,8-1,0-1,-21 12,0-1,0 1,0-1,1 1,-1 0,1 0,0 0,-1 0,1 1,0-1,0 1,0 0,0-1,0 1,1 1,-1-1,0 0,0 1,1 0,-1-1,0 1,0 1,1-1,-1 0,0 1,0-1,1 1,-1 0,0 0,0 1,0-1,0 1,0-1,1 2,21 45,25 29,-46-74,1 1,0-1,0 0,0 0,1-1,-1 1,1-1,-1 0,1-1,0 1,0-1,-1 0,1-1,0 1,0-1,0 0,0-1,0 0,0 0,-1 0,1 0,0-1,-1 0,5-2,2-1,1-1,-1-1,0 0,0-1,-1 0,0-1,-1 0,0-1,0 0,1-2,13-19,0 0,-2-2,-1 0,-2-1,-1-1,-2-1,-1 0,-2-2,-2 1,-1-1,1-17,19-155,-39 169,-7 56,-1 32,1 1,2 1,3 0,2 0,-2 36,2 145,48-85,-26-123,-10-22</inkml:trace>
  <inkml:trace contextRef="#ctx0" brushRef="#br0" timeOffset="246.156">621 236,'39'0,"31"0,13 0,3 0,-4-5,-1-1,-6 0,-5 1,-5 1,-14 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1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320 294,'-2'-2,"1"0,-1 0,1 0,-1 0,0 1,0-1,0 1,1-1,-1 1,-1 0,1-1,0 1,0 0,0 0,-1 1,1-1,0 0,-1 1,1 0,-1-1,1 1,0 0,-1 0,1 0,-2 1,-12 0,1 0,-1 2,1 0,0 1,0 0,0 1,1 1,0 0,0 1,0 0,1 1,0 1,0 0,-1 3,11-10,1 0,0 0,-1 0,1 0,0 0,0 1,1-1,-1 1,0-1,1 1,0 0,-1-1,1 1,0 0,1 0,-1 0,0 0,1 0,0 0,-1 0,1 0,0 0,1 0,-1 0,0 0,1 0,0 0,0 0,0 0,0-1,0 1,0 0,1 0,-1-1,1 1,0-1,0 1,0-1,0 0,0 0,0 0,1 0,-1 0,1-1,-1 1,1-1,1 1,162 83,-163-82,0-1,-1 0,1 1,-1-1,0 1,0 0,0 0,0 0,0 0,-1 0,1 0,-1 0,0 1,0-1,0 0,-1 1,1-1,-1 1,0-1,1 0,-2 1,1-1,0 1,-1-1,1 1,-1-1,0 0,0 1,0-1,-1 0,1 0,-1 0,0 0,0 0,0 0,0 0,0-1,-1 1,1-1,-1 0,0 1,1-1,-1 0,0-1,0 1,0 0,-2 0,-17 13,-1-1,0-1,-1-1,0-1,-1-2,0 0,-6 0,32-9,-1 0,1-1,0 1,-1-1,1 1,-1-1,0 1,1-1,-1 1,1-1,-1 0,0 1,1-1,-1 1,0-1,0 0,1 1,-1-1,0 0,0 0,0 1,0-1,0 0,0 1,0-1,0 0,0 1,0-1,-1 0,1 1,0-1,0 0,-1 1,1-1,0 0,-1 1,1-1,0 1,-1-1,1 1,-1-1,1 1,-1-1,1 1,-1-1,0 1,1 0,-1-1,1 1,-1 0,0-1,1 1,-1 0,0 0,0 0,1 0,-1 0,0 0,1 0,-1 0,12-15</inkml:trace>
  <inkml:trace contextRef="#ctx0" brushRef="#br0" timeOffset="422.556">771 181,'-17'30,"-6"96,-12 57,13-41,-5-40,20-90</inkml:trace>
  <inkml:trace contextRef="#ctx0" brushRef="#br0" timeOffset="670.105">460 491,'39'0,"31"-5,9-1,-4 0,-10 1,-12 1,-14-3,-9 0,-5 0,-2 2,-5 2</inkml:trace>
  <inkml:trace contextRef="#ctx0" brushRef="#br0" timeOffset="1736.81">1194 435,'-233'219,"196"-160,37-59,-1 1,1 0,0 0,-1 0,1 0,0 0,-1 1,1-1,0 0,0 0,0 0,0 0,0 0,0 0,0 0,1 0,-1 0,0 0,1 0,-1 0,0 0,1 0,-1 0,1 0,-1 0,1 0,0 0,-1-1,1 1,0 0,0 0,0-1,-1 1,1 0,0-1,0 1,0-1,0 1,0-1,0 0,0 1,0-1,0 0,0 0,0 0,1 0,-1 0,0 0,0 0,0 0,0 0,0 0,0 0,0-1,0 1,0 0,0-1,0 1,0-1,19-3,-1-2,0 0,0-2,-1 0,0 0,0-2,-1 0,0-1,-1-1,0-1,-1 0,6-7,85-100,-92 109,-12 20,-12 24,-4-3,-13 65,30-91,-1-1,1 0,-1 1,1-2,0 1,0 0,0 0,1-1,-1 0,0 1,1-1,0-1,-1 1,1 0,0-1,0 0,0 0,0 0,0 0,0-1,0 0,0 1,0-2,0 1,1 0,-1-1,0 0,0 1,0-2,-1 1,1 0,1-2,14-4,-1-1,-1-1,0-1,0 0,-1-2,0 0,-1 0,0-1,-1-1,-1-1,0 0,-1 0,0-2,106-171,-117 188,0-1,-1 1,1-1,0 1,0-1,-1 0,1 1,-1-1,1 0,0 1,-1-1,1 0,-1 0,0 0,1 0,-1 1,0-1,1 0,-1 0,0 0,0 0,0 0,0 0,0 0,0 0,0 0,0 0,0 1,0-1,-1 0,1 0,0 0,-1 0,1 0,0 0,-1 1,1-1,-1 0,1 0,-1 1,0-1,1 0,-1 1,0-1,1 1,-1-1,0 0,0 1,0 0,1-1,-1 1,0-1,0 1,0 0,0 0,0 0,0-1,0 1,0 0,1 0,-1 0,0 0,0 1,0-1,0 0,-12 7,1 0,1 1,-1 0,1 1,1 0,-1 1,2 0,-1 1,2 0,-1 0,1 1,1 0,-2 4,8-14,-1 0,1-1,0 1,0 0,0 0,0 0,0 0,0-1,0 1,0 1,1-1,-1 0,1 0,0 0,0 0,-1 0,1 0,0 0,1 1,-1-1,0 0,1 0,-1 0,1 0,0 0,-1 0,1 0,0 0,0 0,0-1,1 1,-1 0,0 0,1-1,-1 1,1-1,-1 1,1-1,0 0,0 0,0 0,-1 0,1 0,0 0,0 0,0-1,0 1,1 0,-1-1,1 0,183 16,-184-15,1 0,-1 1,1-1,-1 1,0 0,0-1,1 1,-1 0,-1 0,1 0,0 1,0-1,-1 0,1 1,-1-1,0 1,0-1,0 1,0 0,0-1,-1 1,1 0,-1 0,0 0,1-1,-1 1,0 0,-1 0,1 0,-1-1,1 1,-1 0,0-1,0 1,0 0,0-1,0 1,-1 1,-4 54,7-57,0 0,1 1,-1-1,1 0,0 0,-1 0,1 0,0 0,0 0,0 0,0-1,0 1,-1-1,1 1,0-1,0 0,0 0,0 0,0 0,0 0,0 0,0 0,0-1,0 1,0-1,0 1,0-1,0 0,0 0,-1 0,1 0,0 0,-1 0,1 0,-1-1,1 1,0-1,-2 1,27-16,-1-1,-2-1,0-1,-1-2,0 0,-2-1,-1-2,-1 0,-1-1,-1 0,1-8,8-16,-4-1,-1-1,10-43,-12 38,-3-29,-16 85,0 1,0-1,0 1,0-1,1 1,-1 0,-1-1,1 1,0-1,0 1,0-1,0 1,0-1,0 1,0 0,-1-1,1 1,0-1,0 1,-1 0,1-1,0 1,0 0,-1-1,1 1,0 0,-1-1,1 1,-1 0,1 0,0-1,-1 1,1 0,-1 0,1 0,-1 0,1 0,0 0,-1-1,1 1,-1 0,1 0,-1 0,1 1,-1-1,1 0,-1 0,1 0,0 0,-1 0,1 0,-1 1,1-1,0 0,-1 0,1 1,-1-1,1 0,0 0,-1 1,1-1,0 0,0 1,-1-1,1 1,0-1,-21 27,-2 9,2 1,2 1,2 0,1 2,2-1,2 2,1 0,2 0,-2 42,11-67,1 1,1-1,0 1,1-1,1 0,1 0,0 0,1-1,0 1,2-2,0 1,0-1,1 0,1 0,10 9,-20-22,0 0,1 0,-1 0,0 0,1 0,-1-1,1 1,0 0,-1 0,1 0,-1-1,1 1,0 0,0-1,-1 1,1-1,0 1,0-1,0 1,0-1,0 0,-1 1,1-1,0 0,0 0,0 1,0-1,0 0,0 0,0 0,0 0,0 0,0-1,0 1,0 0,0 0,0-1,0 1,0 0,-1-1,1 1,0-1,0 1,0-1,-1 1,1-1,0 0,0 1,-1-1,1 0,-1 0,1 1,-1-1,1 0,-1 0,1 0,-1 0,0 0,1 0,-1 0,0 0,0 0,0 1,0-2,4-19,-3-2</inkml:trace>
  <inkml:trace contextRef="#ctx0" brushRef="#br0" timeOffset="1983.225">1928 294,'43'-5,"34"-6,8-2,-5 2,-12 3,-12 2,-12 8,-12 2</inkml:trace>
  <inkml:trace contextRef="#ctx0" brushRef="#br0" timeOffset="2333.663">2718 322,'-161'114,"159"-113,1-1,0 1,0 0,0-1,0 1,0 0,0 0,0 0,0 0,1 0,-1 0,0 0,0 0,1 0,-1 0,1 0,-1 1,1-1,-1 0,1 0,0 1,0-1,0 0,-1 1,1-1,0 0,0 0,1 1,-1-1,0 0,0 0,1 1,-1-1,1 0,-1 0,1 0,-1 1,1-1,0 0,-1 0,1 0,0 0,0 0,0 0,0 0,0-1,0 1,0 0,0 0,0-1,0 1,0-1,1 1,-1-1,0 1,0-1,1 0,-1 0,0 0,1 1,-1-1,1 0,96 30,-96-29,1 0,-1 0,0 1,0-1,0 0,0 1,0 0,0-1,0 1,0 0,-1 0,1 0,-1 0,1 0,-1 0,0 1,0-1,0 0,0 1,0-1,0 1,-1-1,1 1,-1-1,0 1,0-1,0 1,0-1,0 1,0-1,-1 1,1-1,-1 1,0-1,0 0,0 1,0-1,-1 2,-4 5,-1-1,0 0,-1 0,0-1,0 0,0-1,-1 0,0 0,0-1,-1 0,1 0,-1-1,0 0,0-1,0 0,-1-1,1 0,-7 0,-11-1,3-3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0:2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38 311,'-14'71,"4"0,2 1,3 0,4 0,6 55,0-49,7-111,-1-17,3 1,2 0,19-42,-11 39,-11 19,2 0,1 1,2 1,1 1,21-25,4 22,-43 33,0 0,0 0,0 0,1-1,-1 1,0 0,0 0,0 1,1-1,-1 0,0 0,0 1,0-1,0 0,0 1,0-1,1 1,-1 0,0-1,0 1,0 0,-1-1,1 1,0 0,0 0,0 0,-1 0,1 0,0 0,-1 0,1 0,-1 0,1 0,-1 0,1 1,-1-1,0 0,0 0,0 0,1 1,-1-1,0 0,-1 1,5 19,-4-16,1 1,0-1,0 1,0-1,0 1,1-1,0 0,0 0,1 0,-1 0,1 0,0 0,1 0,-1-1,4 4,8 2</inkml:trace>
  <inkml:trace contextRef="#ctx0" brushRef="#br0" timeOffset="412.537">547 650,'3'-1,"27"-10,-1-2,-1 0,0-2,-1-1,-1-2,0 0,-1-1,8-11,-31 29,0 0,0 0,-1-1,1 1,-1-1,1 0,-1 1,0-1,1 0,-1 0,0 0,0 1,0-1,0-1,-1 1,1 0,-1 0,1 0,-1 0,0 0,1 0,-1-1,0 1,0 0,-1 0,1 0,0 0,-1 0,1-1,-1 1,0 0,0 0,0 0,0 0,0 1,0-1,0 0,-1 0,1 1,-1-1,1 1,-1-1,0 1,1-1,-1 1,0 0,0 0,0 0,0 0,0 0,0 1,0-1,0 0,0 1,-2-1,-9 3,0 1,1-1,-1 2,1 0,0 0,0 1,1 1,0 0,-1 0,2 1,-1 1,1 0,0 0,1 1,-6 7,12-14,-18 17,2 0,0 2,1 0,1 0,1 2,1 0,1 1,1 0,-5 14,17-35,-1 0,1 1,0-1,0 1,0-1,0 1,1 0,0-1,-1 1,1 0,0-1,1 1,-1 0,1-1,-1 1,1-1,0 1,1-1,-1 1,1-1,-1 0,1 1,0-1,0 0,0 0,1 0,-1-1,1 1,-1 0,1-1,0 0,0 0,0 0,3 2,12 2,0 0,0-2,0 0,1-1,0 0,0-2,-1 0,1-1,0-1,0-1,0 0,-1-2,1 0,-1-1,0-1,-1 0,3-3,0 2,1-1,-2-1,1 0,-1-2,-1 0,0-1,0-2,6-6</inkml:trace>
  <inkml:trace contextRef="#ctx0" brushRef="#br0" timeOffset="835.949">1336 424,'-158'125,"157"-124,-1 0,0 0,1 0,-1 0,1 0,0 0,-1 0,1 1,0-1,0 0,0 1,-1-1,1 1,1-1,-1 1,0-1,0 1,1 0,-1-1,1 1,-1 0,1 0,0-1,-1 1,1 0,0 0,0 0,0-1,1 1,-1 0,0 0,1-1,-1 1,1 0,0 0,-1-1,1 1,0-1,0 1,0-1,0 1,0-1,0 1,1-1,-1 0,43 19,33 21,-75-40,-1 0,1 1,0 0,-1-1,0 1,0 0,1-1,-1 1,0 0,0 0,0 0,-1 0,1 0,0 0,-1 1,0-1,1 0,-1 0,0 0,0 0,0 0,0 1,0-1,-1 0,1 0,-1 0,1 0,-1 0,0 0,0 0,0 0,0 0,0 0,0 0,-2 1,-1 4,-1 0,-1 0,1 0,-1-1,-1 0,1 0,-1 0,0-1,0 0,0 0,-1-1,0 0,0 0,0-1,0 0,0 0,-1-1,1 0,-1-1,0 1,1-2,-1 1,-3-1,-6-6</inkml:trace>
  <inkml:trace contextRef="#ctx0" brushRef="#br0" timeOffset="1216.965">1902 1,'-17'56,"4"2,1 0,4 0,0 23,2-25,-3 1,-2-2,-2 1,-14 31,-59 156,86-243,0 0,0 0,1 0,-1 0,0 0,0 0,1 0,-1 0,0 0,0 0,1 0,-1 0,0 0,0 0,1 0,-1 1,0-1,0 0,0 0,1 0,-1 0,0 0,0 1,0-1,0 0,1 0,-1 0,0 1,0-1,0 0,0 0,0 0,0 1,0-1,1 0,-1 0,0 1,0-1,0 0,0 0,0 1,0-1,0 0,0 0,0 1,0-1,-1 0,11-7</inkml:trace>
  <inkml:trace contextRef="#ctx0" brushRef="#br0" timeOffset="1464.405">1535 508,'43'0,"34"0,8 0,-6 0,-11 0,-12 0,-11 0,-14 5,-6 2,-8-1</inkml:trace>
  <inkml:trace contextRef="#ctx0" brushRef="#br0" timeOffset="5032.334">2240 819,'0'0,"-1"1,1 0,0-1,0 1,0 0,0 0,0-1,0 1,0 0,0-1,0 1,0 0,1 0,-1-1,0 1,0 0,1-1,-1 1,0 0,1-1,-1 1,1-1,-1 1,1-1,-1 1,1-1,-1 1,1-1,-1 1,1-1,0 0,-1 1,1-1,0 0,-1 1,1-1,0 0,-1 0,1 0,0 0,-1 0,1 1,0-2,0 1,-1 0,1 0,0 0,-1 0,1 0,0 0,0-1,-1 1,1 0,-1-1,1 1,0 0,-1-1,1 1,-1-1,1 1,-1-1,1 1,-1-1,1 1,-1-1,1 0,49-25,-73 32,-18 27,56-31,1-9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5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71,'-5'-1,"-1"1,1-1,0 1,0 0,-1 1,1-1,0 1,0 0,0 0,0 0,0 1,0 0,0 0,0 0,0 1,1 0,0-1,-1 1,1 1,0-1,0 1,1 0,-1-1,1 2,0-1,0 0,0 1,0-1,1 1,0 0,0 0,-1 4,1-5,1-1,-1 1,1 0,0-1,0 1,1 0,-1 0,1 0,0 0,0 0,0-1,0 1,0 0,1 0,0 0,0 0,0-1,0 1,1 0,0-1,-1 1,1-1,0 0,1 1,-1-1,0 0,1 0,0-1,0 1,0-1,0 1,0-1,0 0,1 0,-1 0,1 0,2 0,4-2,-1-1,1 0,0 0,-1-1,1 0,-1-1,0 0,0-1,0 0,0 0,-1-1,1 0,-1 0,0-1,-1 0,1 0,-1-1,-1 0,1 0,-1-1,-1 0,1 0,-1 0,0-1,-1 1,0-1,-1 0,0-1,0 1,1-7,-3 13,0 0,0 1,0-1,0 0,0 0,0 0,-1 0,0 1,1-1,-1 0,0 0,-1 0,1 0,0 0,-1 0,0 0,1 0,-1 1,0-1,0 0,-1 1,1-1,-1 0,1 1,-1 0,0-1,0 1,0 0,0 0,0 0,0 0,-1 0,1 1,-1-1,1 1,-1-1,0 1,1 0,-1 0,0 0,0 1,0-1,1 1,-1-1,0 1,0 0,0 0,0 0,0 0,0 1,-2 0,-65 42,51-24</inkml:trace>
  <inkml:trace contextRef="#ctx0" brushRef="#br0" timeOffset="614.91">402 127,'39'108,"-38"-105,0 0,0 0,0 0,0 0,1 0,-1 0,1-1,0 1,0-1,0 1,0-1,0 0,0 0,1 0,-1 0,1 0,0 0,-1-1,1 1,0-1,0 0,0 0,0 0,0 0,0 0,0-1,0 1,0-1,0 0,0 0,1 0,-1 0,0-1,0 1,0-1,0 0,0 0,0 0,0 0,0 0,-1-1,1 1,0-1,-1 0,1 0,-1 0,1 0,-1-1,112-115,-111 117,-1 1,0 0,0 0,0 0,1 0,-1 0,0 1,0-1,0 1,0-1,1 1,-1 0,0 0,0 0,0 0,-1 0,1 0,0 0,0 1,-1-1,1 1,0-1,-1 1,0 0,1-1,-1 1,0 0,0 0,0 0,0 0,0 2,8 7,-7-8,0 0,0-1,1 1,-1 0,1-1,0 1,-1-1,1 0,0 0,0 0,1 0,-1-1,0 1,1-1,-1 0,0 0,1 0,0 0,-1 0,1-1,-1 0,1 0,0 0,-1 0,1 0,-1-1,1 0,0 1,-1-1,1-1,-1 1,0 0,1-1,-1 0,0 1,0-1,0-1,0 1,-1 0,1-1,1-1,11-15,0 0,-1-2,-1 1,0-2,-2 0,5-15,-5 12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105 113,'0'0,"-1"0,1-1,-1 1,1 0,-1-1,1 1,-1 0,1 0,-1-1,1 1,-1 0,1 0,-1 0,0 0,1 0,-1 0,1 0,-1 0,1 0,-1 0,1 0,-1 0,0 0,1 0,-1 0,1 1,-1-1,1 0,-1 0,1 1,-1-1,1 0,-1 1,1-1,0 0,-1 1,1-1,0 1,-1-1,1 1,0-1,-1 1,1-1,0 1,0-1,-1 1,1-1,0 1,0-1,0 1,0-1,0 1,0 0,0-1,0 1,0-1,0 1,0-1,0 1,-5 40,5-41,-2 396,-2-365,-1 0,-2 0,-2 0,0-1,-11 22,16-37,11-18,1-8</inkml:trace>
  <inkml:trace contextRef="#ctx0" brushRef="#br0" timeOffset="586.001">472 0,'39'99,"-9"29,-24-93,-1 1,-2-1,-1 1,-2 0,-2 3,8 134,-5-172,-1 0,1 0,-1 0,0 0,0 0,1 0,-1 0,0 0,0 0,0 0,0 0,0 0,0 0,0 0,0 0,-1 0,1 0,0 0,-1 0,1 0,0 0,-1 0,1 0,-1-1,0 1,1 0,-1 0,0 0,1-1,-1 1,0 0,0-1,1 1,-1-1,0 1,0-1,0 1,0-1,0 0,0 1,0-1,0 0,0 0,0 0,0 0,0 0,0 0,0 0,0 0,0 0,0 0,0 0,0-1,0 1,0 0,0-1,0 1,0-1,-57-28,-110-132,160 153,0-1,0 2,-1-1,0 1,0 0,-1 1,0 0,0 1,0 0,-1 0,0 1,0 1,0 0,0 0,0 1,-1 0,1 1,0 0,-1 1,1 1,-1 0,1 0,-1 1,1 0,-1 1,-5 9,4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143 253,'19'-6,"0"-1,0 0,-1-2,0 0,0-1,-1-1,-1-1,0 0,0-1,-1-1,-1 0,0-1,6-10,15-64,-27 120,-33 177,10 62,4-141,-25 164,28-259,7-20,-1-1,0 0,-1 0,-1 0,0 0,-1 0,0-1,-1 0,0 0,-1 0,0-1,-1 0,0 0,-1-1,0 0,-1 0,3-8,-1 0,1 0,-1 0,1-1,-1 0,0-1,1 0,-1 0,0 0,1-1,-1 0,0-1,1 1,-1-2,1 1,0-1,0 0,0 0,0-1,1 0,-1 0,1-1,0 0,0 0,0 0,1 0,0-1,0 0,-4-7,6 7,0 0,0 0,0-1,0 1,1-1,0 0,1 1,0-1,0 0,0 0,1 0,0 0,0 0,1 0,-1 0,2 0,-1 1,1-1,0 0,0 1,1-1,0 1,0 0,3-5,6-7,0 0,1 1,0 1,2 0,0 1,0 1,11-8,10-4,0 2,1 1,2 2,27-11,-47 25,-1 1</inkml:trace>
  <inkml:trace contextRef="#ctx0" brushRef="#br0" timeOffset="743.708">736 507,'-25'25,"0"0,2 2,1 0,1 2,1 0,2 2,-2 6,18-35,1 0,-1 0,1-1,0 1,0 0,0 0,0 0,0 1,0-1,0 0,1 0,-1 0,1 1,0-1,0 0,-1 1,1-1,1 0,-1 0,0 1,1-1,-1 0,1 0,-1 1,1-1,0 0,0 0,0 0,0 0,1 0,-1 0,0 0,1-1,-1 1,1 0,0-1,-1 1,1-1,0 0,0 0,0 1,0-1,0 0,0-1,2 2,4-4,1 1,-1-1,0-1,0 1,0-1,0-1,-1 0,1 0,-1 0,0-1,0 0,-1 0,1-1,-1 0,0 0,0 1,169-162,-151 149,-15 36,-11 7,0-20,0 0,1-1,-1 1,1 0,1 0,-1 0,1 0,-1 0,1 0,1 0,-1 0,1-1,0 1,0 0,0 0,1 0,0-1,-1 1,2-1,-1 1,0-1,1 0,0 0,0 0,0 0,1-1,-1 1,1-1,0 0,0 0,0 0,3 1,0-2,0 0,0-1,0 0,0 0,0-1,1 0,-1 0,0-1,0 0,0 0,0 0,0-1,0 0,0-1,-1 1,1-1,-1-1,0 1,0-1,0 0,0 0,2-3,98-124,-83 99,-16 24,-1 0,1-1,-1 0,-1 0,0-1,0 1,-1-1,0 0,-1-1,1-4,-3 14,-1 0,0 1,0-1,0 0,0 1,0-1,0 0,0 0,0 1,0-1,0 0,0 1,0-1,0 0,-1 1,1-1,0 0,0 1,-1-1,1 1,0-1,-1 0,1 1,-1-1,1 1,-1-1,1 1,-1-1,1 1,-1 0,0-1,1 1,-1 0,1-1,-1 1,0 0,1 0,-1 0,0-1,1 1,-1 0,0 0,1 0,-1 0,0 0,0 0,1 0,-1 1,0-1,1 0,-1 0,0 0,1 1,-1-1,1 0,-1 1,0-1,1 0,-1 1,1-1,-1 1,1-1,-1 1,-37 29,34-27,1 0,0-1,0 1,0 1,0-1,1 0,-1 1,1-1,0 1,0 0,0 0,0 0,1 0,-1 0,1 0,0 0,0 1,1-1,-1 0,1 0,0 1,0-1,1 0,-1 1,1-1,0 0,0 0,0 0,1 0,-1 0,1 0,0 0,0 0,3 2,126 64,-127-66,-1 0,1 0,-1 0,0 0,-1 1,1-1,-1 1,0-1,0 1,0 0,-1 0,1 0,-1 0,0 0,-1 0,1 1,-1-1,0 0,-1 0,1 0,-1 1,0-1,0 0,0 0,-1 0,0-1,-1 5,2-5,-5 20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1,'-5'19,"-1"16,0 7,1 1,6-7,3-14,1-11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1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0,'-44'29,"41"-28,0 0,0 1,0-1,0 0,0 1,0 0,0 0,1 0,-1 0,0 0,1 0,0 1,-1-1,1 1,0 0,1 0,-1-1,0 1,1 0,-1 1,1-1,0 0,0 0,1 0,-1 1,0-1,1 0,0 1,0-1,0 0,0 2,48 93,-44-93,0-1,1 1,-2 0,1 0,0 0,-1 1,0-1,-1 1,1 0,-1 0,0 0,0 0,-1 0,0 0,0 0,0 1,-1-1,0 0,0 0,0 1,-1-1,0 0,0 0,-1 0,0 0,0 0,-3 6,2-8,0 0,-1 0,0-1,0 1,0-1,0 0,0 0,-1 0,1-1,-1 1,0-1,1 0,-1 0,0-1,0 1,-1-1,1-1,0 1,0-1,0 1,-1-1,1-1,0 1,0-1,-1 0,1 0,0-1,0 1,0-1,1 0,-1 0,0-1,1 0,-1 1,1-2,0 1,0 0,0-1,1 0,-3-2,-4-10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1 480,'10'0,"0"-1,0-1,0 0,0 0,0-1,-1 0,1 0,-1-2,0 1,0-1,0 0,-1-1,1 1,-2-2,1 1,0-1,-1-1,1-1,105-153,-104 147,50-62,-57 75,0 0,1 0,-1 1,1-1,0 1,-1-1,1 1,0 0,0 0,-1 1,1-1,0 0,0 1,0 0,0-1,0 1,0 0,0 1,0-1,0 1,0-1,0 1,0 0,-1 0,1 0,0 0,0 0,-1 1,1 0,1 0,3 5,-1 1,1-1,-1 1,0 0,-1 0,0 1,-1-1,1 1,-1 0,-1 1,0-1,0 0,-1 1,0 0,-1-1,0 1,-1 0,0 3,1-6,-1 0,-1 0,1 0,-1 0,0 0,-1-1,0 1,0 0,0-1,-1 1,0-1,0 0,0 0,-1 0,0 0,0 0,-1-1,1 0,-1 0,0 0,-1-1,1 1,-1-1,0-1,0 1,0-1,0 0,-1 0,-1 0,-16 8,0-1,-1-1,0-1,-1-1,-24 3,27-10,5-3</inkml:trace>
  <inkml:trace contextRef="#ctx0" brushRef="#br0" timeOffset="703.275">678 254,'17'57,"-11"-15,-1 0,-2 1,-2-1,-4 28,2 4,1-65,0 1,-1 0,0-1,0 1,-1-1,0 1,-1-1,0 0,-1 0,0 0,0 0,-1-1,-2 4,6-13,0 1,0-1,-1 1,1-1,0 1,0-1,0 0,0 0,0 1,0-1,0 0,0 0,0 0,0 0,0 0,0 0,1-1,-1 1,0 0,1 0,-1 0,1-1,0 1,-1 0,1-1,0 1,0 0,0 0,0-1,0 1,0 0,0-1,0 1,0 0,1-1,-1 1,0 0,1-1,-1 1,4-27,1 0,2 0,0 0,2 1,1 0,1 1,1 0,1 1,5-6,0 1,0 1,2 2,1-1,2 2,5-4,-16 18,-10 8,1 0,0 0,0 0,1 1,-1-1,1 1,0 0,0 0,0 1,0-1,0 1,1 0,-1 0,1 0,-1 1,1-1,0 1,2 0,-4 3,-1 1,1 0,0 0,-1 0,1 0,-1 0,0 0,0 1,0-1,-1 1,1-1,-1 1,0 0,0 0,0-1,0 1,-1 0,0 0,0 0,0 0,0 0,0 0,-1-1,0 5,1-1,-2 18,0 0,-2 0,-1 0,0 0,-2-1,-1 0,-10 19,17-38,0-1,-1-1,0 1,0 0,0 0,0 0,0-1,-1 0,0 1,1-1,-1 0,0 0,-1 0,1-1,0 1,-1-1,0 0,1 0,-1 0,0 0,0-1,0 1,0-1,0 0,-1 0,1-1,0 1,0-1,-1 0,1 0,0 0,0-1,-1 1,1-1,0 0,0-1,0 1,0-1,0 1,-3-3,5 2,-1 0,1 0,0 0,-1 0,1-1,0 1,0-1,1 1,-1-1,0 0,1 0,0 0,0 0,-1 0,2 0,-1 0,0 0,1 0,-1 0,1 0,0-1,2-15</inkml:trace>
  <inkml:trace contextRef="#ctx0" brushRef="#br0" timeOffset="1301.062">1045 537,'10'-2,"0"-1,0 0,-1 0,1-1,-1 0,1-1,-2 0,1-1,0 1,-1-2,0 1,-1-1,1 0,-1-1,-1 0,1 0,4-9,11-8,-4 5,-1 0,0-2,-2 1,-1-2,-1 0,0-1,-2-1,1-42,-12 65,0 1,-1 0,1 0,0-1,0 1,0 0,-1 0,1 0,-1-1,1 1,-1 0,1 0,-1 0,0 0,0 0,1 0,-1 0,0 0,0 0,0 0,0 0,0 1,0-1,0 0,0 1,0-1,-1 1,1-1,0 1,0 0,0-1,-1 1,1 0,0 0,0 0,-1 0,1 0,0 0,-1 0,1 0,0 0,0 1,0-1,-1 0,1 1,0-1,0 1,0 0,-1 0,-1-1,1 1,-1 0,1-1,-1 1,1 0,-1 0,1 1,0-1,-1 0,1 1,0-1,0 1,0 0,0 0,1 0,-1 0,0 0,1 0,-1 0,1 0,0 1,0-1,0 0,0 1,0-1,0 1,1-1,-1 1,1 0,0-1,0 1,0-1,0 1,0 0,0-1,1 1,-1-1,1 1,0-1,0 1,0-1,0 1,0-1,0 0,1 0,-1 1,1-1,-1 0,2 1,157 70,-156-69,0 1,0 0,0 0,0 0,-1 0,0 1,0-1,0 1,-1 0,1 0,-1 0,-1 0,1 0,-1 0,-1 1,1-1,-1 0,0 1,0-1,-1 0,1 1,-2 3,2-6,-2 21</inkml:trace>
  <inkml:trace contextRef="#ctx0" brushRef="#br0" timeOffset="1803.87">1666 0,'0'0</inkml:trace>
  <inkml:trace contextRef="#ctx0" brushRef="#br0" timeOffset="1557.076">1693 396,'-4'24,"2"8,2-2</inkml:trace>
  <inkml:trace contextRef="#ctx0" brushRef="#br0" timeOffset="2119.085">1863 509,'147'-247,"-147"247,0-1,0 1,0-1,0 0,0 1,1-1,-1 1,0-1,0 1,0-1,0 1,1-1,-1 1,0 0,0-1,1 1,-1-1,0 1,1-1,-1 1,0 0,1-1,-1 1,1 0,-1 0,1-1,-1 1,1 0,-1 0,1-1,-1 1,1 0,-1 0,1 0,-1 0,1 0,-1 0,1 0,-1 0,1 0,-1 0,1 0,-1 0,1 0,-1 0,1 1,-1-1,1 0,-1 0,1 1,-1-1,1 0,-1 0,0 1,1-1,-1 0,0 1,1-1,-1 1,0-1,1 1,-1-1,0 1,0-1,1 0,-1 1,0-1,0 1,3 39,-3-36,0 4,8 88,-8-94,0-1,1 1,-1 0,0 0,1 0,0 0,-1-1,1 1,0 0,0-1,0 1,0-1,0 1,1-1,-1 1,0-1,1 0,-1 1,1-1,-1 0,1 0,-1 0,1 0,0-1,0 1,-1 0,1-1,0 1,0-1,0 0,0 1,0-1,-1 0,1 0,0 0,0 0,0-1,0 1,0 0,0-1,-1 0,1 1,0-1,0 0,-1 0,1 0,7-6,0 0,0-1,-1 0,0 0,0-1,-1 0,0 0,-1-1,0 0,-1 0,0 0,0-1,-1 0,0 0,-1 0,0 0,-1 0,0-8,-1 14,4-14</inkml:trace>
  <inkml:trace contextRef="#ctx0" brushRef="#br0" timeOffset="2720.08">2597 254,'-19'7,"0"1,0 1,1 1,0 0,1 1,1 1,-1 0,2 2,-12 11,25-23,0 0,1-1,-1 1,0 0,1 0,-1 0,1 0,0 1,0-1,0 0,0 0,0 1,0-1,1 0,-1 1,1-1,0 1,-1-1,1 1,0-1,1 1,-1-1,0 0,1 1,-1-1,1 1,0-1,0 0,0 1,0-1,0 0,0 0,0 0,1 0,-1 0,1 0,0 0,-1-1,1 1,0 0,0-1,0 1,0-1,0 0,1 0,-1 0,0 0,1 0,-1 0,0-1,1 1,-1-1,1 0,-1 1,1-1,-1 0,0-1,1 1,-1 0,1-1,-1 1,7-3,0 0,0 0,-1-1,0 0,0-1,0 0,0 0,-1 0,0-1,0 0,0-1,-1 0,62-44,-66 50,0 1,0-1,0 1,0-1,-1 1,1-1,0 1,0 0,0 0,0 0,0 0,0 1,0-1,0 0,0 1,0-1,0 1,-1 0,1-1,0 1,0 0,-1 0,1 0,0 1,-1-1,1 0,-1 1,0-1,1 0,-1 1,0 0,0-1,0 1,0 0,0-1,0 1,-1 0,1 0,-1 0,1 0,-1 0,1 0,15 85,-17 334,2-411,0 0,-1 0,0 1,-1-1,0 0,0 0,-1 0,-1 0,0 0,0 0,-1 0,0-1,0 0,-1 0,0 0,-1 0,-5 5,10-13,0 1,-1-1,1 0,-1 0,1 0,-1 0,1-1,-1 1,1 0,-1-1,0 1,1-1,-1 1,0-1,1 0,-1 1,0-1,0 0,1 0,-1-1,0 1,1 0,-1 0,0-1,0 1,1-1,-1 0,1 1,-1-1,1 0,-1 0,1 0,-1 0,1 0,0 0,-1 0,1-1,0 1,0 0,0-1,0 1,0-1,0 0,-24-74,26 54,1 0,2 1,0-1,1 1,1 0,1 0,1 1,1 0,11-18,-16 28,1 0,1 0,-1 1,2-1,-1 1,1 1,0-1,1 1,0 1,1-1,6-3,2 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5,'-6'-1,"0"-1,0 1,0 1,-1-1,1 1,0 0,0 1,-1-1,1 1,0 0,0 1,0 0,0 0,0 0,0 0,1 1,-1 0,1 0,-1 1,1 0,0 0,1 0,-1 0,1 1,0-1,-3 5,3-5,0 0,0 0,0 0,1 1,-1-1,1 1,0 0,0 0,1 0,0 1,0-1,0 0,0 1,1-1,0 1,0 0,1 0,-1-1,1 1,1 0,-1-1,1 1,0 0,0-1,0 1,1-1,0 1,0-1,0 0,1 0,0 0,0 0,0 0,0 0,1-1,0 0,0 0,0 0,0 0,1 0,0-1,-1 0,1 0,0 0,1-1,-1 0,0 0,1 0,-1 0,1-1,0 0,53-8,-34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6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54,'-6'7,"0"1,1 0,0 0,0 0,1 1,0-1,0 1,1 0,0 0,1 0,0 1,1-1,0 0,0 1,1-1,0 1,0-1,1 1,1-1,1 6,-2-12,0-1,1 1,0-1,-1 1,1-1,0 0,0 0,0 0,1 0,-1 0,0 0,1-1,-1 1,1-1,0 1,-1-1,1 0,0 0,0 0,0-1,0 1,0-1,0 1,0-1,0 0,0 0,0 0,-1-1,1 1,0-1,0 1,0-1,0 0,2-1,91-52,-86 46,-1-1,0-1,0 0,-1 0,0-1,-1 0,0 0,4-9,-9 17,-1-1,1 1,0 0,-1 0,0-1,0 1,0-1,0 1,-1-1,1 0,-1 1,0-1,0 1,0-1,-1 0,1 1,-1-1,0 1,0-1,0 1,0-1,-1 1,0 0,1 0,-1 0,0 0,0 0,-1 0,1 0,0 1,-1-1,0 1,-2-2,2 2,0 0,0 1,0-1,0 1,-1 0,1 0,-1 0,1 0,-1 1,1-1,-1 1,1 0,-1 0,1 0,-1 1,1-1,-1 1,-1 1,-15 3</inkml:trace>
  <inkml:trace contextRef="#ctx0" brushRef="#br0" timeOffset="581.959">391 309,'7'-17,"1"0,0 0,1 1,1 0,1 1,0 0,1 1,0 0,1 1,1 0,6-3,-11 8,-9 6,1 1,-1 0,1 0,-1 0,1 0,0 0,-1 0,1 0,0 0,0 0,0 0,0 0,0 1,0-1,0 0,0 0,0 1,0-1,0 1,0-1,0 1,0 0,1-1,-1 1,0 0,0 0,1 0,-1 0,0 0,0 0,1 0,-1 0,0 0,0 1,0-1,1 0,-1 1,0-1,0 1,0-1,0 1,0 0,0 0,0-1,0 1,0 0,0 0,0 0,-1 0,1 0,0 0,-1 0,1 0,5 30,-7-29,1 1,-1-1,1 1,0 0,0-1,0 1,1-1,-1 1,0 0,1-1,0 1,0-1,-1 0,2 1,-1-1,0 1,0-1,1 0,-1 0,1 0,0 0,-1 0,1 0,0-1,0 1,0 0,0-1,1 0,-1 1,0-1,1 0,-1 0,1 0,-1 0,1-1,-1 1,1-1,0 0,6-1,-1-2,0 1,-1-1,1-1,0 1,-1-1,0-1,0 1,0-1,0 0,5-7,20-12,-31 23,0 1,-1-1,1 0,0 1,-1-1,1 0,0 1,0-1,0 1,0-1,0 1,0 0,-1-1,1 1,0 0,0 0,0-1,0 1,0 0,0 0,0 0,0 0,0 0,0 1,0-1,0 0,0 0,0 1,0-1,0 0,0 1,0-1,-1 1,1-1,0 1,0 0,0-1,-1 1,1 0,0-1,-1 1,1 0,-1 0,11 45,-8-24,2 1,1-3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7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59 127,'-19'71,"4"1,3 1,0 38,16-137,1 0,1 0,1 1,1 0,2 0,0 1,2 0,0 1,2 0,0 1,2 0,0 2,1-1,3 0,-15 16,0-1,0 1,1 1,0-1,-1 1,1 0,1 0,-1 0,1 1,-1 0,1 0,0 1,0 0,0 0,0 1,0-1,1 2,-1-1,0 1,1 0,-1 0,0 1,7 1,-11 1,0 0,0 0,0 1,0-1,0 0,-1 1,1 0,-1 0,0 0,0 0,0 0,-1 0,1 0,-1 0,0 1,-1-1,1 0,-1 1,1-1,-1 0,-1 1,1-1,-1 1,1-1,-1 0,0 1,-1-1,1 0,-1 0,0 0,0 0,0 0,0 0,-1-1,-1 2,-4 8,0 0,0 0,-1-1,0-1,-1 1,0-1,-1-1,0 0,-3 2,2-4,-56 23,53-33</inkml:trace>
  <inkml:trace contextRef="#ctx0" brushRef="#br0" timeOffset="390.35">482 240,'0'14,"0"1,0-8,5-5,1-7,5-8,0-7,-1-4,2 2,-1-1,-2 0,2 3,-1 0,-2-1,2 3,0 0,3 2,-1 5</inkml:trace>
  <inkml:trace contextRef="#ctx0" brushRef="#br0" timeOffset="756.085">820 156,'10'-6,"-2"-1,1 1,-1-1,0-1,0 1,-1-2,0 1,0-1,-1 0,0 0,-1 0,0-1,0 0,-1 0,1-3,-6 12,0-1,1 1,-1 0,0 0,0 0,0 0,0 0,0 0,0 0,0 0,0 0,0 0,0 1,-1-1,1 0,0 1,0-1,-1 1,1-1,0 1,-1 0,1 0,0-1,-1 1,1 0,-1 0,1 0,0 1,-1-1,1 0,0 0,-1 1,1-1,0 1,-1-1,1 1,0-1,0 1,-1 0,1 0,0 0,0 0,0 0,0 0,0 0,0 0,1 0,-1 0,0 0,0 1,-6 2,1 0,0 1,0 0,0 0,0 0,1 0,0 1,0 0,1 0,-1 0,1 1,1-1,-1 1,1 0,0 0,1 0,-1 1,2-1,-1 1,1-1,0 1,0-1,1 1,0 0,1-1,-1 1,1-1,1 1,0-1,0 1,0-1,1 0,2-1,0 0,0-1,1 1,0-2,0 1,0 0,1-1,-1 0,1-1,0 1,0-1,0-1,1 1,-1-1,0 0,1-1,0 0,-1 0,1-1,0 0,-1 0,1-1,2 0,15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2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183 167,'-35'21,"-95"73,128-92,1 0,-1 0,1 1,0-1,0 0,0 1,0-1,0 1,0-1,1 1,-1-1,1 1,0-1,-1 1,1-1,0 1,1 0,-1-1,0 1,1-1,0 1,-1-1,1 1,0-1,0 0,1 1,-1-1,0 0,1 0,-1 0,1 0,0 0,-1 0,1 0,0-1,0 1,0-1,1 1,-1-1,2 1,-1 0,0 0,-1 0,1 0,0 0,-1 1,0-1,1 1,-1-1,0 1,-1 0,1 0,0 0,-1 0,1 0,-1 0,0 0,0 0,0 1,-1-1,1 0,-1 1,0-1,0 0,0 1,0-1,0 0,-1 1,0-1,1 0,-2 2,0-1,-1 0,1 0,-1 0,0-1,0 1,0 0,0-1,0 0,-1 0,1 0,-1 0,0-1,0 1,0-1,0 0,-3 1,-7-1</inkml:trace>
  <inkml:trace contextRef="#ctx0" brushRef="#br0" timeOffset="2496.96">606 196,'-11'1,"1"-1,-1 2,0 0,1 0,-1 1,1 0,0 0,0 1,0 1,0 0,-2 2,9-6,1 1,-1-1,1 1,-1 0,1 0,-1 0,1 1,0-1,0 0,0 1,0-1,1 1,-1 0,1-1,-1 1,1 0,0 0,0 0,0 0,1 0,-1 0,1 0,-1 1,1-1,0 0,0 0,1 0,-1 0,1 0,-1 0,1 0,0 0,0 0,0 0,1 0,-1 0,1 0,-1-1,2 2,15 22,-14-22,0 1,0 0,0 0,0 0,-1 1,0-1,0 1,-1 0,0 0,0 0,0 0,0 0,-1 0,0 0,-1 1,1-1,-1 3,-2-6,-1 1,1-1,0 0,-1-1,0 1,0 0,0-1,0 0,0 1,0-1,-1 0,1-1,-1 1,1-1,-1 1,0-1,1 0,-1-1,0 1,0 0,1-1,-1 0,0 0,0 0,0-1,0 1,-2-2,2 2,-21 0</inkml:trace>
  <inkml:trace contextRef="#ctx0" brushRef="#br0" timeOffset="3050.517">889 422,'8'-1,"0"0,0 0,0-1,0-1,0 1,-1-1,1 0,-1-1,0 0,0 0,0-1,0 0,-1 0,0 0,0-1,0 0,-1 0,0 0,0-1,0 1,-1-1,0-1,0 0,-3 6,-1 0,0 0,0 0,0 0,0 0,0-1,0 1,0 0,-1 1,1-1,-1 0,1 0,-1 0,0 0,0 0,0 0,0 1,0-1,0 0,0 1,-1-1,1 1,0-1,-1 1,0 0,1 0,-1-1,0 1,1 0,-1 0,0 1,0-1,0 0,0 1,0-1,0 1,-1-1,-77 8,67-1,1 1,-1 0,1 1,0 0,1 1,0 0,0 1,1 0,0 1,1 0,0 0,1 1,0 0,1 1,0-1,1 2,4-10,1-1,0 1,1-1,-1 1,0-1,1 1,0 0,0-1,0 1,0-1,1 1,0 0,-1-1,1 1,0-1,1 1,-1-1,1 0,-1 0,1 1,0-1,0 0,0 0,1-1,-1 1,1 0,-1-1,1 0,0 1,0-1,0 0,3 1,4 2,0-1,0 0,0 0,1-1,-1 0,1-1,0 0,0-1,0 0,5-1,9 0,-1-1,0 0,0-2,0-1,0-1,0-2,-1 0,0-1,-1-1,0-1,0-1,6-5,-10 2</inkml:trace>
  <inkml:trace contextRef="#ctx0" brushRef="#br0" timeOffset="3545.787">1453 309,'-19'17,"2"2,0-1,0 2,2 0,1 1,0 1,1 1,12-22,0 1,0-1,0 1,0 0,0-1,0 1,0 0,1-1,-1 1,1 0,-1 0,1 0,0 0,-1 0,1 0,0-1,0 1,1 0,-1 0,0 0,1 0,-1 0,1 0,-1-1,1 1,0 0,0 0,0-1,0 1,0-1,0 1,0-1,0 1,1-1,-1 0,1 1,-1-1,1 0,-1 0,1 0,0 0,-1 0,1-1,0 1,0-1,0 1,0-1,-1 1,1-1,1 0,10 1,-1 0,0-1,0-1,0 0,0-1,0 0,0 0,0-1,-1-1,1 0,-1-1,0 0,0-1,-1 0,1 0,-1-1,-1-1,1 0,-2 0,1 0,-1-1,5-7,2-2,-1-1,-1-1,0 0,-2-1,0 0,-2-1,0 0,-1 0,-1-1,-1 0,-1-5,-1-75,-4 100,0 0,0-1,-1 1,1 0,-1 0,0 0,0 0,0 0,-1 1,1-1,-1 0,1 0,-1 1,0-1,0 1,0 0,0-1,-1 1,1 0,-1 0,1 1,-1-1,0 0,1 1,-1-1,0 1,0 0,0 0,0 0,-2 0,-1 3,-1-1,1 1,0 1,-1-1,1 1,0 0,1 0,-1 1,0 0,1 0,0 0,0 1,0-1,1 1,-1 0,1 1,0-1,1 1,-1-1,1 1,1 0,-1 1,-1 4,-2-2,1 1,0-1,0 1,1 0,1 0,0 0,0 1,1-1,0 1,0 0,2 0,-1-1,1 1,1 0,0 0,0-1,1 1,1 0,0-1,0 0,1 0,0 0,0 0,1 0,1-1,0 0,1 1,9 8,1 1,1-2,1 0,0-2,1 0,1-1,0-1,1-1,0 0,1-2,0-1,0-1,22 5,39 8,-60-14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57,'9'-7,"0"1,0 0,1 0,-1 1,1 0,1 1,-1 0,0 1,1 0,0 1,0 0,0 0,0 1,0 1,2 0,-10 0,-1-1,1 1,-1 1,0-1,1 0,-1 1,0-1,1 1,-1 0,0-1,0 1,0 0,1 0,-1 1,0-1,0 0,-1 1,1-1,0 1,0 0,-1 0,1-1,-1 1,1 0,-1 0,0 0,0 1,0-1,0 0,0 0,-1 0,1 1,0-1,-1 0,0 1,0-1,0 1,0-1,0 0,0 1,-1 1,-28 98,-122 174,141-236,13-26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2:3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86,'-14'24,"-5"8</inkml:trace>
  <inkml:trace contextRef="#ctx0" brushRef="#br0" timeOffset="248.399">0 1,'20'24,"15"18,7 1,-4-1,-4-9,-2-9,-7-4,-3-6,-5-5</inkml:trace>
  <inkml:trace contextRef="#ctx0" brushRef="#br0" timeOffset="1235.232">283 30,'-5'4,"-11"7,-3 7,-3-1,2 2,0-2,3 1,0-3,-2 1,-2 3,-3 2,-2-2,3 1,11-4,12-3,11-6,3-2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1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0 395,'10'0,"8"0,5 0,4 0,2 0,1 0,0 0,0 0,0 0,-1 0,-1 0,-4 0</inkml:trace>
  <inkml:trace contextRef="#ctx0" brushRef="#br0" timeOffset="362.85">170 141,'10'34,"2"16,0 3,-2-1,-3-5,-2-6,-3-6,-1-2,-6-4,-2-1,0-1,2 0,1 1,1-6</inkml:trace>
  <inkml:trace contextRef="#ctx0" brushRef="#br0" timeOffset="745.954">621 85,'-5'19,"-1"16,0 7,1 1,2-2,1-3,1-3,0-3,1-2,0-2,1 0,-6-5,-1-6</inkml:trace>
  <inkml:trace contextRef="#ctx0" brushRef="#br0" timeOffset="1061.915">367 1,'19'4,"21"3,9-1,0-2,-3 0,-5-2,-4-1,-4 0,-2-1,-3-1,-5-4,-2-1,0 0,-3 1</inkml:trace>
  <inkml:trace contextRef="#ctx0" brushRef="#br0" timeOffset="1447.422">847 424,'0'14,"0"10,0 6,0 2,0 0,0 0,0-5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08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76,'27'113,"31"120,-29-11,-13-128,-16-94,0 1,0-1,0 1,0-1,0 1,0-1,0 1,0-1,0 1,0-1,1 1,-1-1,0 1,0-1,0 1,1-1,-1 0,0 1,0-1,1 1,-1-1,0 0,1 1,-1-1,1 0,-1 1,0-1,1 0,-1 1,1-1,-1 0,1 0,-1 0,1 1,-1-1,1 0,-1 0,1 0,-1 0,1 0,-1 0,1 0,-1 0,1 0,-1 0,1 0,-1-1,1 1,-1 0,1 0,-1 0,0 0,1-1,-1 1,1 0,-1-1,1 1,-1 0,0-1,1 1,-1 0,0-1,1 1,-1-1,0 1,0-1,21-34,-18 30,50-99,-5-1,21-73,-56 140,-2-2,-2 0,-2 0,-1 0,-1-6,1-27,-8 73</inkml:trace>
  <inkml:trace contextRef="#ctx0" brushRef="#br0" timeOffset="2199.61">481 642,'0'4,"0"12,0 8,0 4,0 2,0 2,0-1,0-10,0-9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47,'5'0,"7"0,5 0,5 0,4 0,1 0,2 0,1 0,-1-5,1-1,-1 0,-1 1,1 2,-6-4,-1-1,-4 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30,'39'-5,"22"-1,5 0,-3 1,-8 2,-9 0,-7 2,-10 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1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0 622,'5'0,"6"0,7 0,4 0,4 0,2 0,1 0,0 0,1 0,-1 0,0 0,-5-5,-2-1,0 0,1 1,-3 2</inkml:trace>
  <inkml:trace contextRef="#ctx0" brushRef="#br0" timeOffset="372.041">226 368,'0'14,"0"10,0 6,0 2,0 1,0-1,0-1,0-1,0 0,0-1,0-1,0 0,0 0,-4 1,-2-1,0 0,5-5,4-6</inkml:trace>
  <inkml:trace contextRef="#ctx0" brushRef="#br0" timeOffset="1123.568">566 311,'-1'50,"-1"0,-3 0,-2 0,-2-1,-6 17,-3 67,18-129,0-1,1 1,-1 0,1 0,0-1,0 1,0 0,1-1,-1 1,1-1,0 0,0 1,0-1,0 0,0 0,1 0,-1-1,1 1,0-1,0 1,0-1,0 0,0 0,1 0,-1 0,1-1,-1 1,1-1,-1 0,1 0,0 0,-1-1,3 1,2-1,0 0,0 0,0-1,0 0,0 0,0-1,0 0,0 0,-1-1,1 0,-1-1,0 1,0-1,0-1,0 1,-1-1,0 0,0-1,5-5,92-125,-89 110,-1 0,-1 0,-1-2,-2 1,0-1,-2 0,-2-1,0 0,-2 0,-1 0,-1 0,-2-3,-2 12,-6 25,-8 31,8-5,2 1,1-1,1 1,1 0,2 0,2 1,0-1,3 2,-2 26,24 109,-10-95,-8-62</inkml:trace>
  <inkml:trace contextRef="#ctx0" brushRef="#br0" timeOffset="1454.837">1158 678,'-5'15,"-1"14,0 7,1 2,1-1,2-1,1-3,-4-6,-2-4,1-5</inkml:trace>
  <inkml:trace contextRef="#ctx0" brushRef="#br0" timeOffset="2221.897">1300 820,'165'-1,"-164"2,0-1,0 1,0-1,0 1,-1-1,1 0,0 1,0-1,0 0,0 0,0 0,0 0,0 0,0 0,0 0,-1 0,1 0,0 0,0 0,0-1,0 1,0 0,0-1,-1 1,1-1,0 1,0-1,0 1,-1-1,1 1,0-1,-1 0,1 1,0-1,-1 0,1 1,-1-1,1 0,-1 0,0 0,1 0,-1 0,0 1,0-1,1 0,-1 0,0 0,0 0,0 0,0 0,0 0,0 0,0 0,0 1,-1-1,1 0,0 0,-1 0,1 0,0 0,-1 0,1 1,-1-1,1 0,-1 0,0 1,1-1,-79-34,78 36,-1 0,1 0,0 1,-1-1,1 1,0-1,0 1,0 0,0-1,0 1,0 0,0 0,1 0,-1 0,1-1,-1 1,1 0,0 0,0 0,0 0,0 0,0 0,0 0,0 0,1 0,-1 0,1 0,-1 0,1-1,0 2,0 4,-1 197,0-174,20-36,77-146,-80 118,-8 18</inkml:trace>
  <inkml:trace contextRef="#ctx0" brushRef="#br0" timeOffset="2691.865">1722 764,'2'-1,"0"0,0 0,0 1,0-1,0 1,0 0,0-1,0 1,0 0,0 0,0 0,0 1,0-1,0 0,0 1,0-1,0 1,0 0,0-1,-1 1,1 0,0 0,0 1,-1-1,1 0,0 0,-1 1,0-1,1 1,-1-1,0 1,0 0,1-1,-1 1,-1 0,1 0,0 0,0 0,-1 0,1 0,-1 0,1 0,-1 0,0 0,0 0,0 0,0 0,0 0,-1 0,-36 57,32-55,1 1,0 0,0 1,0-1,1 0,0 1,0 0,0 0,1 0,0 0,0 0,0 1,1 1,1-6,0 0,0-1,1 1,-1 0,0-1,1 1,-1-1,1 1,0-1,0 1,-1-1,1 1,0-1,0 1,0-1,0 0,1 0,-1 0,0 0,1 0,-1 0,0 0,1 0,-1 0,1 0,-1-1,1 1,-1-1,1 1,0-1,-1 0,1 1,0-1,-1 0,1 0,0 0,0 0,64-10,-47-2,-4 0</inkml:trace>
  <inkml:trace contextRef="#ctx0" brushRef="#br0" timeOffset="3702.86">1130 30,'-73'240,"103"-272,52-110,-82 141,0 1,0-1,1 1,-1 0,0-1,0 1,0-1,1 1,-1 0,0-1,1 1,-1 0,0-1,1 1,-1 0,0-1,1 1,-1 0,0 0,1-1,-1 1,1 0,-1 0,1 0,-1 0,1 0,-1 0,0-1,1 1,-1 0,1 0,-1 0,1 0,-1 1,1-1,-1 0,1 0,-1 0,0 0,1 0,-1 1,1-1,-1 0,1 0,-1 1,0-1,1 0,-1 1,0-1,1 0,-1 1,0-1,0 0,1 1,-1-1,0 1,0-1,1 1,14 34,-9-19,-2-6,1-1,0 1,1-1,0-1,0 1,1-1,0 0,1 0,0-1,0 0,0 0,1-1,8 5,-15-10,0-1,0 1,0 0,1-1,-1 1,0-1,0 0,1 1,-1-1,0 0,0-1,1 1,-1 0,0-1,0 1,1-1,-1 1,0-1,0 0,0 0,0 0,0 0,0-1,0 1,0 0,-1-1,1 1,-1-1,1 0,-1 0,1 1,-1-1,0 0,0 0,0 0,0 0,1-2,24-84,-25 64</inkml:trace>
  <inkml:trace contextRef="#ctx0" brushRef="#br0" timeOffset="4124.377">1694 1,'-5'0,"-6"5,-6 1,0 5,-3 5,3 5,4 4,5 1,7 3,10-5,3-1,4-5,4-5,4-5,2-4,-3-7,0-4,-5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2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0,'43'107,"-42"-105,57 286,-49-209,-9-64,1 1,1-1,0 0,1 1,1-1,0 0,1-1,3 5,-8-18,0-1,0 1,0 0,0-1,0 1,1-1,-1 1,0-1,1 1,-1-1,0 1,1-1,-1 1,0-1,1 1,-1-1,1 1,-1-1,1 0,-1 1,1-1,-1 0,1 1,-1-1,1 0,-1 0,1 0,0 0,-1 1,1-1,-1 0,1 0,0 0,-1 0,1 0,-1 0,1 0,0-1,-1 1,1 0,-1 0,1 0,0-1,-1 1,1 0,-1 0,1-1,-1 1,1-1,-1 1,0 0,1-1,-1 1,1-1,-1 1,0-1,1 1,-1-1,0 1,1-1,17-39,-16 34,36-119,65-213,-91 237,-7 95,1 6</inkml:trace>
  <inkml:trace contextRef="#ctx0" brushRef="#br0" timeOffset="630.192">395 564,'8'-4,"0"1,0 0,0 0,0 0,0 1,0 0,1 1,-1-1,1 2,-1-1,1 1,-1 1,1 0,1 0,-8 1,-1 0,1 0,-1 0,0 0,0 1,0-1,0 0,0 1,0-1,-1 1,1-1,-1 1,1-1,-1 1,0-1,0 1,0-1,0 1,-1-1,1 1,-1-1,0 1,1-1,-1 0,0 1,0-1,-1 0,1 0,0 1,-1-1,1 0,-1 0,0-1,1 1,-2 0,-2 7,4-7,-1-1,0 1,1 0,0 0,-1 1,1-1,0 0,0 0,0 1,0-1,1 0,-1 1,1-1,-1 1,1-1,0 1,0-1,0 1,0-1,0 1,1-1,-1 1,1-1,-1 0,1 1,0-1,0 0,0 1,1-1,-1 0,0 0,1 0,-1 0,1 0,0-1,-1 1,1 0,0-1,0 1,0-1,1 0,-1 1,0-1,0 0,1 0,-1-1,0 1,1 0,-1-1,1 1,-1-1,1 0,-1 0,1 0,0 0,80-31,-66 22</inkml:trace>
  <inkml:trace contextRef="#ctx0" brushRef="#br0" timeOffset="1648.519">1016 113,'1'50,"-13"115,-23 32,30-190,2-7</inkml:trace>
  <inkml:trace contextRef="#ctx0" brushRef="#br0" timeOffset="1915.55">819 367,'19'5,"11"1,6 1,1-2,-1-2,-2-1,-1-5,-3-3,0-1,-2 2,-4 1</inkml:trace>
  <inkml:trace contextRef="#ctx0" brushRef="#br0" timeOffset="2427.125">1524 29,'-11'196,"3"-145,2 1,3 0,2 50,-9-40,3-56</inkml:trace>
  <inkml:trace contextRef="#ctx0" brushRef="#br0" timeOffset="2764.347">1299 29,'14'0,"15"0,6 0,3 0,0 0,-2 0,-3 0,-1 0,-3 0,0-5,0-2,-1 1,-1 1,1 2,-5 0</inkml:trace>
  <inkml:trace contextRef="#ctx0" brushRef="#br0" timeOffset="3346.59">1778 396,'123'-11,"-122"11,0-1,0 1,0-1,0 1,1-1,-1 1,0 0,0 0,1 0,-1 0,0 0,0 0,0 0,1 0,-1 0,0 0,0 1,1-1,-1 0,0 1,0-1,0 1,0 0,0-1,0 1,0 0,0-1,0 1,0 0,0 0,0 0,-1 0,1 0,0 0,-1 0,1 0,-1 0,1 0,-1 1,1-1,-1 0,0 0,1 0,-1 1,0-1,0 0,0 0,0 1,-25 56,-3-27,18-22,1 1,1-1,0 2,0-1,1 1,0 0,1 1,-3 7,9-18,-1 0,1 1,0-1,-1 0,1 1,0-1,0 1,0-1,0 0,0 1,0-1,0 1,1-1,-1 0,0 1,1-1,-1 1,1-1,0 0,-1 0,1 1,0-1,0 0,0 0,0 0,0 0,0 0,0 0,0 0,0 0,0-1,0 1,1 0,-1-1,0 1,1 0,-1-1,0 0,1 1,-1-1,1 0,62 7,-60-7,97-20,-80 14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1,'17'39,"-12"-11,0-1,-2 1,-1 0,-2-1,0 1,-2 2,1 27,0 275,1-331,5 47,-5-47,0-1,0 1,1 0,-1 0,1-1,-1 1,0 0,1-1,-1 1,1-1,0 1,-1-1,1 1,-1-1,1 1,0-1,-1 1,1-1,0 0,0 1,-1-1,1 0,0 0,0 1,-1-1,1 0,0 0,0 0,-1 0,1 0,0 0,0 0,0 0,-1 0,1-1,0 1,0 0,-1 0,1-1,0 1,-1-1,1 1,0 0,-1-1,1 1,0-1,-1 0,1 1,-1-1,1 1,-1-1,1 0,-1 1,0-1,1 0,84-90,-74 76,1 0,1 1,0 0,1 1,0 0,1 1,1 1,0 0,0 1,1 1,13-5,-26 13,0-1,1 1,-1 0,0 1,1-1,-1 1,1 0,-1 0,0 0,1 1,-1 0,0-1,1 1,-1 1,0-1,0 1,0-1,0 1,0 1,0-1,-1 0,1 1,-1 0,1 0,-1 0,0 0,0 0,-1 1,1-1,-1 1,1 0,-1-1,0 1,-1 0,1 0,-1 1,2 3,5 14,-1 1,0 0,-2 1,-1 0,-1-1,0 1,-2 0,-1 8,-1-20</inkml:trace>
  <inkml:trace contextRef="#ctx0" brushRef="#br0" timeOffset="1014.205">762 678,'15'-2,"0"-1,0-1,0-1,0 0,-1-1,0 0,0-1,0-1,-1 0,0-1,-1 0,0-1,6-6,12-47,-29 61,-1 1,1-1,-1 0,1 1,-1-1,0 0,0 1,0-1,0 0,0 0,0 1,0-1,-1 0,1 1,-1-1,1 1,-1-1,1 0,-1 1,0-1,0 1,0-1,0 1,0 0,0-1,0 1,0 0,-1 0,1 0,0 0,-1 0,1 0,-1 0,1 0,-1 1,1-1,-1 1,-1-1,-4 2,-1 0,1 1,0 0,0 0,0 1,1 0,-1 0,1 1,-1-1,1 2,0-1,1 0,-1 1,1 0,0 1,0-1,-3 5,7-9,-8 9,0 0,0 0,1 1,0 0,1 1,0 0,1 0,1 0,-1 1,1 2,5-11,-1 0,1 0,0 0,0 0,0 0,1 0,0 0,-1 0,1-1,1 1,-1 0,0-1,1 1,0 0,0-1,0 0,0 0,0 1,1-1,0 0,-1-1,1 1,0 0,0-1,1 0,-1 0,0 0,1 0,106 35,-88-37,0-2,-1 0,1-2,-1 0,0-2,0 0,0-1,-1-1,0-1,-1-1,0 0,-1-2,0 0,11-10,-8 6,-1-1,-1-1,-1 0,-1-2,0 0,-2-1,0 0,-1-1,0-3,7-46,-21 70,0-1,0 1,0-1,0 0,0 1,0-1,-1 1,1-1,-1 0,1 1,-1-1,0 1,0 0,1-1,-1 1,0-1,0 1,0 0,0 0,-1 0,1 0,0 0,0 0,-1 0,1 0,-1 0,1 0,-1 1,1-1,-1 1,1-1,-1 1,1-1,-1 1,0 0,1 0,-1 0,1 0,-1 0,0 0,1 0,-2 1,-6 0,0 1,1 0,-1 0,1 1,0 0,-1 0,1 1,1 0,-1 0,1 1,-1 0,1 1,1-1,-1 1,1 1,0-1,0 1,1 0,0 0,0 1,1-1,0 1,0 0,-1 6,4-11,1 0,-1-1,1 1,0 0,0 0,0-1,1 1,-1 0,0 0,1-1,0 1,0 0,0-1,0 1,0-1,0 1,1-1,-1 0,1 1,0-1,0 0,-1 0,1 0,1-1,-1 1,0 0,0-1,1 1,-1-1,0 0,1 1,0-1,-1-1,1 1,-1 0,1-1,0 1,105 14,31-34,-138 19,1 1,-1 0,1 0,-1 0,1 0,-1 1,0-1,0 0,0 0,0 1,0-1,0 1,0-1,0 1,0-1,-1 1,1 0,-1-1,1 1,-1 0,0-1,1 1,-1 0,0-1,0 1,0 0,0 0,-1-1,1 1,0 0,-1-1,1 1,-1 0,0-1,1 1,-1-1,-1 2,0 10,1-9,0 0,1 0,-1 0,1 0,0 0,0 0,1 0,-1 0,1 0,0 0,0 0,0 0,0 0,1-1,-1 1,1-1,0 1,0-1,1 1,-1-1,1 0,-1 0,1 0,0 0,0-1,1 1,-1-1,0 0,1 0,-1 0,1 0,0-1,0 1,-1-1,1 0,2 0,11 0,0-1,0-1,0 0,0-2,0 0,0 0,0-2,-1 0,0-1,0-1,0 0,-1-1,0-1,0 0,-1-1,-1 0,1-1,-2-1,0 0,0-1,-1 0,5-9,-8 14,-1 0,0 0,-1 0,0-1,0 0,-1-1,0 1,-1-1,0 0,-1 0,1 0,-2 0,0-1,0 1,-1-1,0-9,-1 18,-1 0,0-1,1 1,-1 0,0 0,0-1,-1 1,1 0,0 0,-1 0,1 0,-1 1,0-1,1 0,-1 1,0-1,0 1,0-1,0 1,0 0,-1 0,1 0,0 0,0 0,-1 1,1-1,-1 1,1-1,0 1,-1 0,1 0,-1 0,1 0,-1 1,1-1,0 1,-1-1,0 1,-4 1,0 0,0 0,1 1,-1 0,1 0,0 1,0-1,0 1,0 1,0-1,1 1,-4 5,-3 4,1 0,1 1,0 1,2-1,-1 2,2-1,0 1,1 0,1 1,-1 4,5-16,0 0,0 0,0-1,1 1,0 0,0 0,1 0,-1 0,1-1,0 1,1 0,-1-1,1 1,0-1,1 1,-1-1,1 0,0 0,1 0,-1-1,1 1,0-1,0 1,0-1,0-1,1 1,0-1,-1 1,1-1,1-1,-1 1,0-1,3 1,12 4,0-2,0 0,1-1,0-2,0 0,0-1,0-1,0 0,0-2,0-1,-1 0,13-5,-10 2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57,'33'-5,"17"-1,4 0,-3 1,-4 1,-11-3,-6 0,-4 0,-2 2,1 2,-5 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0 100,'53'-14,"17"-10,2-1,-7 4,-14 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29,'9'0,"18"0,9 0,3 0,0 0,-2 0,-2 0,-3 0,-2 0,-1 0,0 0,-1-4,-1-3,1 1,0 2,0 0,0 2,-5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40,'43'0,"29"-5,6-2,-4 1,-11 1,-11-3,-14-1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2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56,'-23'15,"0"1,0 1,2 1,0 0,1 2,1 1,1 0,0 1,2 1,-6 12,19-30,1-1,0 0,0 1,0-1,1 1,0 0,-1 0,1-1,1 1,-1 0,1 0,0 0,0 0,0-1,1 1,0 0,0 0,0 0,0-1,1 1,0-1,0 1,0-1,0 1,1-1,0 0,0 0,0-1,0 1,0 0,1-1,0 0,-1 0,1 0,0 0,1-1,-1 1,0-1,4 1,11 3,1 0,0-2,0 0,0-1,0-1,0-1,1 0,-1-2,0-1,0 0,1-1,-2-1,1-1,0-1,-1-1,0 0,-1-2,1 0,-2-1,16-11,-22 15,-1-1,0-1,0 1,-1-1,0-1,0 0,-1 0,0-1,-1 0,0 0,-1-1,0 0,0 0,-1 0,0-1,-3 5,0 1,0-1,-1 0,1 0,-1 0,-1 0,1 1,-1-1,-1 0,1 0,-1 0,0 0,-1 0,0 1,0-1,0 1,-1-1,0 1,0 0,0 0,-1 0,0 0,0 1,-1-1,1 1,-1 0,-2-1,-3-1,-1 0,0 0,0 1,0 0,-1 1,0 1,0 0,0 0,0 1,-1 1,1 0,-1 0,0 1,1 1,-1 0,-7 2,-12 3</inkml:trace>
  <inkml:trace contextRef="#ctx0" brushRef="#br0" timeOffset="514.23">0 310,'314'-1,"0"-51,-52 18,-87 10,-163 22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4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29,'30'314,"-43"-174,-2-68,13-65,1-7</inkml:trace>
  <inkml:trace contextRef="#ctx0" brushRef="#br0" timeOffset="249.026">1 29,'43'-5,"34"-1,8 0,-6 1,-11 2,-12 1,-11 0,-9 2,-10 0</inkml:trace>
  <inkml:trace contextRef="#ctx0" brushRef="#br0" timeOffset="751.355">565 509,'5'0,"10"-1,1 1,-1 0,0 1,1 1,-1 1,0 0,0 1,0 0,2 2,-15-5,-1-1,0 1,0 0,1-1,-1 1,0 0,0 0,0 0,0 0,0 0,0 0,0 0,0 0,0 0,0 0,-1 0,1 1,0-1,-1 0,1 0,-1 1,0-1,1 1,-1-1,0 0,0 1,0-1,0 1,0-1,0 0,0 1,0-1,0 1,-1-1,1 0,-1 1,1-1,-1 0,1 0,-1 1,0-1,0 0,0 0,1 0,-2 0,-48 51,42-45,5-5,1-1,0-1,0 1,1 0,-1 0,0 0,0 0,1 0,-1 0,1 0,-1 1,1-1,-1 0,1 1,0-1,0 1,0 0,0-1,0 1,0 0,0 0,0-1,1 1,-1 0,1 0,-1 0,1 0,0 0,0 0,-1 0,2 0,-1 0,0 0,0 0,1 0,-1 0,1 0,-1 0,1-1,0 1,0 0,0 0,0-1,0 1,0 0,0-1,1 1,5 1,-1 0,1-1,0 1,0-1,1-1,-1 0,0 0,0 0,1-1,-1 0,0 0,1-1,-1 0,0 0,0-1,1 0,-1 0,-1-1,1 0,0 0,0-1,13-8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3:38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30,'-4'15,"-3"18,1 9,2 2,0-1,2-4,1-4,1-2,-1 2,2 1,-1-2,0-2,0-1,-4-1,-3-1,1-1,-4-5,1-6</inkml:trace>
  <inkml:trace contextRef="#ctx0" brushRef="#br0" timeOffset="312.654">0 115,'20'-10,"24"-3,11-4,5 1,-3 3,-2 4,-4 3,-3 3,-3 2,-6-4,1-1,-2 1,-3 0,-1 2,-3 2,-2 0,-5 5,-7 3</inkml:trace>
  <inkml:trace contextRef="#ctx0" brushRef="#br0" timeOffset="635.891">734 509,'0'19,"0"12,0 5,0 1,0-11,0-9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402 367,'-85'-22,"68"21,1 0,-1 2,1 0,-1 0,1 2,0 0,0 1,0 0,1 1,-1 1,1 1,0 0,1 1,-7 4,18-10,0 1,0-1,1 0,-1 1,0-1,1 1,0 0,-1 0,1 0,0 0,1 0,-1 0,1 1,-1-1,1 0,0 1,0-1,0 1,1 0,-1-1,1 1,0-1,0 1,0 0,1-1,-1 1,1 0,0-1,0 1,0-1,0 0,1 1,-1-1,1 0,0 0,0 0,0 0,0 0,0 0,1 0,0-1,-1 1,1-1,0 0,0 0,0 0,0 0,1-1,-1 1,0-1,1 0,0 1,147 8,-150-9,-1-1,0 0,1 1,-1-1,0 1,0-1,1 0,-1 1,0-1,0 1,0-1,0 1,1-1,-1 1,0-1,0 1,0-1,0 1,0-1,0 0,0 1,0-1,-1 1,1-1,0 1,0-1,0 1,0-1,-1 1,1-1,0 0,0 1,-1-1,1 0,0 1,-1-1,1 1,0-1,-1 0,1 0,-1 1,1-1,0 0,-1 0,1 0,-1 1,1-1,-1 0,1 0,-1 0,1 0,-1 0,1 0,0 0,-1 0,1 0,-1 0,1 0,-1 0,0 0,-2 2,-193 153,192-150,0 0,0 1,0-1,1 1,0 0,0 0,0 0,1 1,0-1,0 1,1-1,0 1,0-1,0 1,1 0,0 0,0-1,1 1,0 0,0-1,0 1,1-1,0 1,1-1,-1 0,1 0,0 0,0 0,1 0,0-1,0 0,0 0,1 0,0 0,0 0,0-1,0 0,1 0,-1-1,1 1,0-1,3 1,-3-3,-1 1,1-2,0 1,0 0,0-1,0 0,-1-1,1 1,0-1,0 0,0 0,-1-1,1 0,-1 0,1 0,-1-1,0 1,0-1,0-1,0 1,0-1,-1 0,2-1,9-11</inkml:trace>
  <inkml:trace contextRef="#ctx0" brushRef="#br0" timeOffset="573.339">260 0,'-17'73,"-6"80,-6 49,-4 30,-24 99,35-191,-2 11,25-144,0-6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0,-1 0,-4 0,-4 0,-5 0,-2 0,-7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0,'43'0,"19"0,-1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5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33,'22'109,"-4"116,0-20,-18-201,-1 0,0 0,1 1,0-1,0 0,0 0,1 0,-1 0,1 0,0 0,0 0,0-1,0 1,1 0,0 0,0-1,0 1,0-1,0 0,3 3,-2-6,0-1,-1 0,1 0,0 0,-1 0,1 0,-1-1,1 1,-1-1,0 1,1-1,-1 0,0 0,0 0,0 0,-1 0,1-1,0 1,-1 0,0-1,1 1,-1-1,0 0,1-2,0 1,51-95,-5-2,23-74,-9-42,-60 206</inkml:trace>
  <inkml:trace contextRef="#ctx0" brushRef="#br0" timeOffset="369.912">537 513,'-4'15,"-3"13,1 8,1 2,-3-5,-1-4,2-7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8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1,'-17'387,"5"-37,11-348,1 0,-1 0,0 0,1 0,-1 0,1 0,0 0,0 0,-1 0,1 0,1 0,-1 0,0 0,0 0,1 0,-1 0,1 0,0 0,-1 0,1 0,0-1,0 1,0 0,0 0,1-1,-1 1,0-1,1 1,-1-1,1 0,-1 1,1-1,0 0,0 0,-1 0,1 0,0 0,0-1,0 1,0-1,0 1,0-1,0 0,0 1,0-1,0 0,0 0,0 0,0-1,0 1,0-1,0 1,0-1,1 0,134-110,24-20,-160 129,0 1,1 0,-1 0,0 0,1 0,-1 0,0 0,1 0,-1 1,1-1,0 0,-1 1,1-1,-1 1,1 0,0-1,-1 1,1 0,0 0,-1 0,1 0,0 0,-1 1,1-1,0 0,-1 1,1 0,-1-1,1 1,-1 0,1-1,-1 1,1 0,-1 0,0 0,1 0,-1 1,0-1,0 0,0 0,0 1,0-1,0 1,0-1,-1 1,1-1,0 1,-1-1,1 1,-1 0,0-1,1 1,-1 0,0-1,0 1,0 0,0 0,-2 171,-10-108,13-52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4:27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1 395,'2'-24,"0"1,2-1,1 1,1 0,1 0,1 1,1-1,1 2,1-1,1 2,0-1,2 2,0 0,2 0,15-15,-29 33,-1 0,0 0,1 0,-1 0,1 0,-1 0,1 0,-1 0,1 1,0-1,-1 0,1 1,0 0,-1-1,1 1,0 0,0 0,-1 0,1 0,0 0,0 0,-1 0,1 1,0-1,-1 1,1-1,0 1,-1 0,1 0,0-1,-1 1,0 0,1 0,-1 0,1 1,-1-1,0 0,0 1,0-1,0 0,0 1,0-1,0 1,0-1,-1 1,1 1,24 79,-25-81,-1 1,1 1,-1-1,1 0,0 0,0 1,0-1,0 0,0 0,0 1,1-1,-1 0,1 0,0 0,-1 0,1 1,0-1,0 0,0-1,1 1,-1 0,0 0,1 0,-1-1,1 1,0-1,-1 1,1-1,0 1,0-1,0 0,0 0,0 0,0 0,0-1,0 1,0 0,1-1,-1 1,0-1,0 0,1 0,-1 0,0 0,0 0,1-1,-1 1,0 0,0-1,0 0,0 0,1 0,137-112,-139 111,60-42,-59 43,-1 0,1 1,-1-1,1 0,-1 1,1-1,0 1,-1 0,1-1,-1 1,1 0,0 0,-1 0,1 0,0 0,-1 1,1-1,0 0,-1 1,1-1,-1 1,1 0,-1-1,1 1,-1 0,1 0,-1 0,0 0,0 0,1 0,-1 0,0 1,0-1,0 0,0 1,0-1,-1 1,1-1,0 1,-1-1,1 1,0 0,-5 75,-5-19,12-41</inkml:trace>
  <inkml:trace contextRef="#ctx0" brushRef="#br0" timeOffset="618.549">1073 1,'-32'18,"14"-10,0 1,1 1,0 0,0 1,1 1,1 0,0 2,0-1,2 2,-1 0,2 0,0 2,1-1,1 1,0 1,-3 10,12-26,0 1,0-1,1 1,-1-1,1 1,-1-1,1 1,0-1,0 1,0-1,0 1,1 0,-1-1,1 1,-1-1,1 1,0-1,0 0,0 1,0-1,0 0,1 0,-1 0,1 1,-1-1,1-1,0 1,0 0,0 0,0-1,0 1,0-1,0 0,1 1,-1-1,0 0,1 0,-1-1,1 1,-1 0,1-1,-1 0,1 1,0-1,-1 0,1 0,-1-1,1 1,-1 0,1-1,2 0,10-4,1 0,-1-2,1 1,-2-2,1 0,-1-1,0 0,-1-1,0 0,-1-1,0-1,7-9,19-14,-23 21,-14 12,0-1,0 0,1 1,0-1,-1 1,1 0,0-1,0 1,0 0,0 0,1 0,-1 0,0 1,1-1,-1 1,1-1,0 1,-1 0,1 0,0 0,0 0,0 1,0-1,0 1,0 0,0 0,0 0,0 0,-1 0,1 0,0 1,0 0,0-1,0 1,0 0,-1 0,1 1,0-1,-1 1,1-1,-1 1,0 0,2 0,1 10,-1-1,0 0,0 1,-1 0,0 0,-1 0,-1 0,0 0,0 1,-1-1,-1 0,-1 7,1 7,-3 204,1-199,-1 0,-2 0,-1-1,-2 1,-1-1,-6 12,-55 49,69-89,-1 1,1-1,-1 0,1 0,-1-1,0 1,0-1,0 1,0-1,0 0,0 0,0 0,0 0,0-1,0 1,0-1,-1 0,1 0,0 0,0 0,-1-1,1 1,0-1,0 0,0 0,0 0,0 0,0 0,0-1,0 1,1-1,-1 0,0 0,0 0,-1-6,0 1,0 0,0-1,1 0,1 0,-1 0,1 0,0 0,1-1,0 1,0-1,1 1,0 0,1-1,0 1,0-1,1-1,2-12,1 0,1 0,1 1,1-1,1 2,1-1,2-1,1-5,3-7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400 368,'0'-1,"1"0,0 0,-1 0,1 0,-1 0,1 0,-1 0,1 0,-1 0,0 0,0 0,1-1,-1 1,0 0,0 0,0 0,0 0,0 0,0 0,-1-1,1 1,0 0,0 0,-1 0,1 0,-1 0,1 0,-1 0,1 0,-1 0,0 0,1 0,-1 1,0-1,0 0,0 0,0 1,0-1,1 0,-1 1,0-1,-1 1,-44-25,37 21,0 1,0 0,-1 1,1 0,-1 0,0 1,1 1,-1-1,0 1,0 1,1 0,-1 1,1-1,-1 2,1-1,-1 1,1 1,0 0,1 0,-1 1,1 0,0 0,0 1,0 0,1 0,0 1,0 0,-5 7,10-11,1-1,-1 1,1-1,0 1,0-1,0 1,0 0,0 0,1-1,-1 1,1 0,0 0,0 0,0 0,0-1,0 1,1 0,-1 0,1 0,0-1,-1 1,1 0,1-1,-1 1,0-1,1 1,-1-1,1 1,0-1,0 0,0 0,0 0,0 0,0 0,0-1,1 1,-1 0,1-1,-1 0,1 0,-1 0,1 0,0 0,0 0,6 2,-8-3,0-1,1 1,-1 0,0 1,0-1,1 0,-1 0,0 0,0 1,1-1,-1 1,0-1,0 1,0-1,0 1,0-1,1 1,-1 0,0 0,-1 0,1 0,0 0,0 0,0 0,-1 0,1 0,0 0,-1 0,1 0,-1 0,1 1,-1-1,1 0,-1 0,0 0,0 1,0-1,0 0,0 1,0-1,0 0,0 0,0 1,-1-1,1 0,0 0,-1 1,1-1,-1 0,-66 83,-10 21,75-102,0 1,0 0,0-1,1 1,-1 0,1 0,0 0,0 0,0-1,1 2,0-1,-1 0,1 0,1 0,-1 0,0 0,1 0,0 0,0 0,0 0,1-1,-1 1,1 0,0-1,0 1,0-1,0 1,1-1,-1 0,1 0,0 0,0 0,0-1,0 1,0-1,1 0,-1 0,1 0,0 0,2 0,40-1,-27-7</inkml:trace>
  <inkml:trace contextRef="#ctx0" brushRef="#br0" timeOffset="568.028">286 1,'-6'9,"0"0,1 1,0-1,0 2,1-1,0 0,1 1,0-1,0 7,2-15,-22 242,-27 17,-20 32,60-70,6-200,-2-5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82,'0'-14,"-1"25,-3 18,-5 18,1-1,3 1,1 0,3 1,2-1,3 13,-4-54,0-1,0 1,1-1,0 0,0 1,0-1,1 0,-1 0,1 0,1 0,-1 0,1 0,0 0,0-1,0 1,0-1,1 0,0 0,0 0,0-1,0 0,0 1,1-1,0 0,-1-1,1 0,0 1,0-1,0-1,1 1,-1-1,0 0,1 0,-1 0,1-1,-1 0,0 0,1-1,-1 1,1-1,-1 0,0 0,0-1,1 0,-1 0,0 0,0 0,3-3,6-8,1-1,-2-1,0 0,0-1,-2 0,0 0,0-2,-2 1,0-1,0-4,113-268,-93 205,-31 79,-8 29,3-3,0 0,2 0,0 1,1 0,1 0,1 0,0 0,2 0,1 1,1-1,0 0,3 5,-1-12,7 20,-2 1,-1 0,-1 0,-2 1,-1 11,-4-19,0-4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3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1,'-5'33,"-1"17,0 4,1-3,1-4,2-7,1-9</inkml:trace>
  <inkml:trace contextRef="#ctx0" brushRef="#br0" timeOffset="662.56">143 198,'281'-55,"-282"55,0-1,0 1,1-1,-1 1,0-1,1 1,-1-1,0 1,1-1,-1 1,1-1,-1 0,1 1,-1-1,1 0,-1 0,1 1,0-1,0 0,-1 0,1 0,0 1,0-1,0 0,0 0,0 0,0 0,0 1,0-1,0 0,0 0,0 0,0 0,1 1,-1-1,0 0,1 0,-1 1,1-1,-1 0,0 1,1-1,0 0,-1 1,1-1,-1 0,1 1,0-1,-1 1,1 0,0-1,0 1,-1-1,1 1,0 0,0 0,0-1,-1 1,1 0,0 0,0 0,0 0,-3-3,0 1,0 0,0 0,-1-1,1 1,0 1,-1-1,0 0,1 1,-1-1,0 1,0 0,1 0,-1 0,0 0,0 0,0 1,-1-1,1 1,0 0,0 0,0 0,0 0,0 1,0-1,0 1,0 0,0-1,0 1,0 1,0-1,1 0,-1 1,0 0,1-1,-1 1,1 0,0 0,0 0,-1 1,1-1,1 1,-1-1,0 2,-3 126,7-90,8 15,-10-54,1 0,-1 0,1-1,-1 1,1 0,-1 0,1-1,-1 1,1 0,0-1,-1 1,1 0,0-1,-1 1,1-1,0 1,0-1,0 0,-1 1,1-1,0 0,0 0,0 1,0-1,0 0,0 0,-1 0,1 0,0 0,0 0,0 0,0-1,0 1,0 0,0 0,-1-1,1 1,0 0,0-1,0 1,-1-1,1 1,0-1,-1 0,1 1,0-1,-1 1,1-1,-1 0,1 0,-1 1,1-1,-1 0,1 0,-1 0,0 0,0 1,1-1,-1 0,116-144,-103 131,-2 0</inkml:trace>
  <inkml:trace contextRef="#ctx0" brushRef="#br0" timeOffset="1080.549">679 57,'29'-1,"-19"0,-1 1,0-1,1 2,-1-1,0 1,1 1,-1-1,0 2,0-1,5 3,-13-3,0 0,0 0,-1 0,1 0,0 1,-1-1,0 0,1 0,-1 1,0-1,0 0,0 0,0 1,-1-1,1 0,-1 0,1 0,-1 1,0-1,0 0,0 0,0 0,0 0,0 0,0 0,-1-1,1 1,-1 0,1-1,-1 1,0-1,0 1,1-1,-1 0,0 0,0 0,0 0,-2 0,1 2,-2 1,-1 0,1 1,0 0,0 0,1 0,0 0,0 0,0 1,0 0,1 0,0 0,0 0,0 0,1 1,0-1,0 1,1 3,2-7,1 0,0 0,1-1,-1 1,0 0,1-1,-1 0,1 1,0-1,0 0,0 0,0-1,0 1,0-1,1 1,-1-1,0 0,1 0,-1-1,1 1,-1-1,1 1,-1-1,1 0,-1-1,1 1,-1 0,1-1,0 0,1 1,5 0,0 0,1-1,-1 0,0-1,0 0,0-1,0 0,0 0,-1-1,4-2,6-6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0,1 0,-1 0,0 0,0 0,-1 0,1 0,-6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0,'39'5,"21"1,7 0,-5-6,-7-2,-9-2,-6 0,-11 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58 114,'-58'199,"179"-434,-121 234,1 0,-1 0,0 0,0 0,0 0,0 0,1 0,-1 0,1 0,-1 0,1 0,-1 0,1 0,-1 0,1 0,0 0,0 1,-1-1,1 0,0 0,0 1,0-1,0 0,0 1,0-1,0 1,0 0,0-1,0 1,0 0,0-1,0 1,0 0,0 0,0 0,0 0,0 0,0 0,0 0,1 0,-1 1,0-1,0 0,0 1,0-1,0 0,0 1,0 0,0-1,-1 1,1-1,0 1,0 0,0 0,0 0,7 70,-9-67,0 0,0 0,0 0,0 0,1 0,0 0,0 0,0 1,0-1,1 0,0 0,0 0,0 0,0 0,0 0,1 0,0-1,0 1,0 0,0-1,0 0,1 1,-1-1,1 0,0 0,0 0,0-1,1 1,-1-1,1 0,-1 1,1-2,0 1,-1 0,1-1,0 0,0 0,0 0,4 1,-4-2,-1 0,1-1,-1 1,1 0,-1-1,1 0,-1 0,1 0,-1 0,0 0,0-1,1 0,-1 1,0-1,0 0,-1-1,1 1,0 0,-1-1,1 0,-1 1,0-1,0 0,0 0,0 0,-1 0,1-1,-1 1,1-4,4-13</inkml:trace>
  <inkml:trace contextRef="#ctx0" brushRef="#br0" timeOffset="280.985">679 1,'-25'9,"-11"9,-1 5,6 4,9 3,12-5,8-1,10-5,7-6,7-4,4-5,3-2,0-2,1-1,0 0,-5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1,'14'5,"10"1,5 1,3-2,-4-7,-2-2,-1-1,0 0,1 2,-4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4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1 440,'22'-61,"3"0,2 2,3 1,29-41,-54 90,0 1,1 0,0 0,1 1,-1 0,2 0,-1 0,1 1,0 0,0 0,0 1,1 0,0 1,0 0,-7 3,0 0,0 1,-1-1,1 1,0-1,0 1,0 0,0 0,0 0,0 0,0 0,-1 0,1 1,0-1,0 0,0 1,0 0,-1-1,1 1,0 0,-1 0,1 0,-1 0,1 0,-1 0,1 1,-1-1,0 0,1 1,-1-1,0 1,0-1,0 1,0 0,0-1,-1 1,1 0,0 0,-1 0,0-1,1 1,-1 0,9 83,-9-83,0 8,0 0,0 1,1-1,1 0,0 0,0 0,1 0,0 0,1 0,3 6,-5-15,-1 0,1 0,-1-1,1 1,0-1,-1 1,1-1,0 0,-1 1,1-1,0 0,-1 0,1 0,0 0,-1-1,1 1,0 0,-1-1,1 1,0-1,-1 0,1 1,-1-1,1 0,-1 0,1 0,-1 0,0 0,0 0,1 0,-1-1,0 1,0 0,0-1,0 1,0-1,-1 1,1-1,0 1,4-4,162-152,-166 156,-1 0,1 0,-1 0,1 0,0 0,-1 1,1-1,0 0,0 0,0 0,0 1,-1-1,1 0,0 1,0-1,0 1,0-1,0 1,1 0,-1-1,0 1,0 0,0 0,0-1,0 1,0 0,0 0,1 0,-1 1,0-1,0 0,0 0,0 1,0-1,0 0,0 1,0-1,0 1,0-1,0 1,0 0,0-1,0 1,0 0,-1 0,1 0,0 0,0-1,-1 1,1 0,-1 0,1 0,-1 0,1 0,-1 1,0-1,1 0,-1 0,0 0,0 0,0 1,-36 110,3-24,31-66,4-4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0,'-64'57,"-51"61,113-117,1 1,-1 0,0 0,0 0,1 0,-1 0,1 0,-1 0,1 0,0 0,0 1,0-1,0 0,0 1,1-1,-1 1,1-1,-1 1,1-1,0 1,0-1,0 1,1 0,-1-1,0 1,1-1,0 0,-1 1,1-1,0 1,0-1,1 0,-1 0,0 0,1 1,-1-1,1-1,0 1,0 0,0 0,-1-1,2 1,-1-1,0 1,0-1,0 0,1 0,-1 0,0 0,1 0,-1-1,1 1,0-1,8-3,1 0,-1-1,0 0,0-1,0 0,0-1,-1 0,0-1,-1 0,1 0,-1-1,-1 0,5-5,27-22,-32 29,-2-1,0 1,0 0,0 1,1 0,0 0,0 0,0 1,1 0,-1 1,1-1,0 1,0 1,0 0,1 0,-1 0,0 1,1 0,-1 1,1 0,-1 0,1 1,0 0,-3 4,0 0,0 0,-1 1,0 0,-1 0,1 0,-1 0,0 1,0-1,-1 1,0 0,0 0,-1 1,0-1,0 0,-1 1,0 0,0-1,0 1,-1-1,0 1,-1 0,0 2,-19 163,15-150,3-7,-1 1,-1-1,-1 0,0 0,-1-1,0 1,-1-1,-1-1,-1 1,-3 4,8-13,0-1,-1 1,1-1,-1 1,0-1,-1-1,1 1,-1-1,0 0,0 0,0 0,0-1,-1 0,1-1,-1 1,-6 1,10-6,1 1,-1 0,1-1,-1 1,1-1,0 0,0 0,-1 0,1 0,1 0,-1-1,0 1,1 0,-1-1,1 1,0-1,-1 0,1 1,1-1,-1 0,0 0,1 0,-1 1,1-1,0 0,0 0,0 0,0 0,0 0,1 1,-1-1,1 0,0 0,0 0,0 1,0-1,1 1,0-2,5-22,1 1,1 0,2 1,0 0,2 0,5-6,-4 6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6:4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90 163,'5'34,"1"15,0 5,-1-2,-6-6,-8-5,-3-5,-3-4,-5-2,2-2,-1-1,2-5</inkml:trace>
  <inkml:trace contextRef="#ctx0" brushRef="#br0" timeOffset="483.979">5 474,'10'3,"0"1,0-1,1-1,-1 1,1-2,-1 0,1 0,0-1,-1 0,1-1,0 0,-1 0,1-1,-1-1,0 0,1 0,-1-1,-1 0,1-1,-1 0,1-1,-2 0,1 0,-1-1,1 0,3-5,94-152,-38 48,-50 81,-47 65,20-14,0-5,2 1,-1 1,1-1,1 1,0 0,1 1,1-1,0 1,0 0,2 0,0 1,0-1,1 11,3 8,-2-12,1-1,1 1,1-1,1 0,1 0,0 0,2 0,0-1,2 2,-1-5</inkml:trace>
  <inkml:trace contextRef="#ctx0" brushRef="#br0" timeOffset="756.637">739 333,'-15'33,"-4"21,-4 2,2-5,5-6,0-10,2-11</inkml:trace>
  <inkml:trace contextRef="#ctx0" brushRef="#br0" timeOffset="1122.505">908 360,'-29'20,"-9"10,6 1,9 0,13-6,9-2,8-5,4-1,0 2,2-3,0-4</inkml:trace>
  <inkml:trace contextRef="#ctx0" brushRef="#br0" timeOffset="6423.583">1021 643,'1'1,"1"0,-1 0,0 0,1 0,-1 0,1 0,-1 0,1 0,-1-1,1 1,-1-1,1 1,-1-1,1 0,0 0,-1 1,1-1,0 0,-1 0,1-1,0 1,-1 0,1-1,0 1,-1-1,1 1,-1-1,1 1,-1-1,1 0,-1 0,0 0,1 0,-1 0,0 0,18-9,0-1,-1-1,0-1,-1 0,-1-1,0 0,-1-2,-1 0,4-5,-1 1,-6 8,0-1,-1 0,-1 0,0-1,-1 0,0-1,-1 0,0 0,3-13,-5 7,0 7,0 0,0-1,-2 0,0 0,-1 0,0 0,-1-1,-1 1,0 0,-1 0,-1-1,0 1,-1 0,-1 1,0-1,-1 0,-5-10,9 23,-1 0,1 0,0 0,0 0,-1 0,1 1,-1-1,0 0,0 1,1-1,-1 1,0-1,0 1,0 0,0 0,0 0,-1 0,1 0,0 0,0 1,-1-1,1 1,0 0,-1 0,1-1,-1 1,1 1,0-1,-1 0,1 1,0-1,0 1,-1 0,1-1,0 1,0 0,0 0,0 1,0-1,-1 1,-65 72,62-62,0 2,0-1,1 1,1 0,0 0,1 0,1 1,0-1,1 1,0-1,1 1,1-1,1 1,0-1,0 0,2 1,-1-1,2-1,0 1,5 10,14 18,2 0,1-2,2-1,30 31,-53-63,58 41,-54-46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0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1 504,'32'2,"0"-2,1-1,-1-1,0-2,0-1,30-9,-33 7,-1-1,-1-1,0-1,0-2,-1 0,0-2,-2-1,1-1,-2-1,0-1,-1-1,-1-1,18-22,-28 30,23-24,-2-2,-1-1,-2-1,11-23,-17 32,-22 31,-1 0,1-1,0 1,-1 0,1 0,0 0,-1 0,1 0,0 0,-1 0,1 0,0 0,-1 0,1 0,0 0,-1 0,1 1,-1-1,1 0,0 0,-1 1,1-1,-1 0,1 1,-1-1,1 1,-1-1,1 1,-1-1,1 1,-1-1,1 1,-1-1,0 1,1-1,-1 1,0 0,0-1,0 1,1 0,-1-1,0 1,0 0,0-1,0 1,0 0,0-1,0 1,0 0,0-1,-1 1,1 0,0-1,0 1,0-1,3 229,-3-218,-1 0,0 0,0 0,-1 0,0 0,-1-1,-1 1,1-1,-1 0,-1 0,0 0,-1-1,0 1,0-2,-1 1,0 0,0-1,-1-1,0 1,0-1,-1 0,0-1,0 0,-1-1,0 0,0 0,0-1,0 0,-1-1,1 0,-1-1,0 0,-1 0,-7 0,-1 0,1-2,-1 0,1-1,0-1,-1 0,-9-4,17-1,6 1</inkml:trace>
  <inkml:trace contextRef="#ctx0" brushRef="#br0" timeOffset="412.059">1213 109,'-22'26,"1"0,1 1,1 0,2 2,0 0,2 1,2 1,-6 17,18-45,-1 1,1-1,0 1,-1 0,2-1,-1 1,0 0,1-1,-1 1,1 0,0 0,1 0,-1-1,1 1,-1 0,1 0,0-1,0 1,1 0,-1-1,1 0,0 1,0-1,0 0,0 0,0 0,1 0,-1 0,1 0,0-1,0 1,0-1,0 0,0 0,1 0,-1 0,3 0,7 1,0-1,1-1,-1 0,0-1,1 0,-1-1,1 0,-1-1,0-1,0 0,0-1,0 0,0-1,-1-1,0 1,0-2,-1 0,1 0,-2-1,1-1,-1 0,0 0,-1-1,0 0,-1 0,0-1,0 0,-1-1,-1 0,0 0,0 0,-1-1,-1 1,0-1,-1 0,0-1,-1 1,0-9,-3 13,0 1,-1 0,0 0,-1-1,1 1,-2 1,1-1,-1 0,0 1,0 0,-1 0,0 0,0 0,-1 1,0 0,0 0,0 1,-1-1,0 2,0-1,0 1,-1 0,-2-1,-13-3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1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1 738,'1'-1,"1"0,0 0,-1 0,1-1,-1 1,1 0,-1-1,1 1,-1-1,0 0,0 1,0-1,0 0,0 0,0 0,-1 1,1-1,-1 0,1 0,-1 0,1 0,-1 0,0 0,0 0,0-2,1-6,8-19,2 0,0 1,2 0,1 1,1 1,1 0,1 1,2 1,0 0,13-10,-30 31,0 1,-1-1,1 1,0 0,0-1,0 1,0 0,1 1,-1-1,1 0,-1 0,1 1,-1 0,1-1,0 1,0 0,-1 1,1-1,0 0,0 1,0-1,0 1,0 0,0 0,0 0,0 0,0 1,0-1,0 1,0 0,-1 0,1 0,0 0,0 0,-1 1,1-1,-1 1,1 0,-1-1,0 1,0 0,0 1,0-1,0 0,0 0,0 1,-1-1,1 1,3 9,-1 0,-1 0,0 1,0-1,-1 1,-1-1,0 1,0 0,-1 0,-1-1,-1 5,1 14,-22 88,23-118,1 0,-1 0,1 0,-1 0,1 0,0 0,-1 0,1-1,0 1,-1 0,1 0,0-1,0 1,0-1,0 1,0 0,0-1,0 0,0 1,0-1,0 1,0-1,0 0,0 0,0 0,0 0,0 0,0 0,0 0,0 0,0 0,0 0,0 0,0-1,0 1,0 0,0-1,0 1,0-1,0 1,0-1,0 0,0 1,0-1,-1 0,1 0,0 1,0-1,-1 0,1 0,-1 0,1 0,-1 0,1 0,-1 0,1 0,-1 0,0 0,0 0,1 0,169-189,-35 62,-135 127,1 0,0 1,-1-1,1 1,0-1,0 1,0 0,-1-1,1 1,0 0,0 0,0-1,0 1,0 0,0 0,0 0,-1 0,1 0,0 0,0 0,0 0,0 1,0-1,0 0,0 1,-1-1,1 0,0 1,0-1,0 1,-1-1,1 1,0-1,-1 1,1 0,0-1,-1 1,1 0,-1 0,1-1,-1 1,1 0,-1 0,0 0,1-1,-1 1,0 0,0 0,0 0,1 0,-1 0,0 0,0 0,0 0,3 59,-3-53,-3 141,3-123</inkml:trace>
  <inkml:trace contextRef="#ctx0" brushRef="#br0" timeOffset="701.261">1186 428,'-15'1,"0"1,0 0,0 2,0 0,1 0,0 1,0 1,0 0,1 1,0 1,0 0,0 0,1 1,1 1,0 0,0 1,1 0,0 0,1 1,0 1,1-1,0 1,1 1,1-1,-3 8,9-19,-1 0,0 0,0 0,1 0,-1 0,1 0,0 1,0-1,0 0,0 0,0 0,0 0,0 0,1 1,-1-1,1 0,0 0,-1 0,1 0,0 0,0 0,0 0,0-1,1 1,-1 0,0-1,1 1,-1 0,1-1,0 0,-1 1,1-1,0 0,0 0,0 0,0 0,0 0,0-1,0 1,0 0,0-1,0 0,1 1,-1-1,0 0,0 0,0 0,0 0,0-1,1 1,-1-1,0 1,0-1,0 0,0 0,0 0,0 0,21-13,0-2,0-1,-2-1,0-1,-1 0,-1-2,9-13,9-7,-36 38,1 1,-1 0,1-1,-1 1,1 0,0 0,-1 0,1 0,0 0,1 0,-1 1,0-1,0 1,1 0,-1-1,1 1,-1 0,1 0,-1 0,1 1,0-1,-1 1,1 0,0-1,-1 1,1 0,0 0,0 1,-1-1,1 1,0-1,-1 1,1 0,-1 0,1 0,-1 0,1 0,-1 1,0-1,0 1,1-1,-1 1,0 0,-1 0,1 0,0 0,0 0,0 3,5 11,-2 0,0 0,-1 1,-1 0,-1 0,0 0,-1 0,-1 0,0 0,-2 0,0 5,0 28,0 203,0-240,0-1,0 0,-2 0,1 0,-2 0,1 0,-2-1,1 0,-2 0,1 0,-1-1,-1 0,0 0,0-1,-1 0,-1 0,1-1,-2 0,10-7,0-1,0 1,0 0,0 0,0-1,0 1,0-1,-1 1,1-1,0 0,0 1,-1-1,1 0,0 0,-1 0,1 0,0 0,-1 0,1 0,0 0,-1-1,1 1,0 0,0-1,-1 1,1-1,0 1,0-1,0 0,0 1,0-1,0 0,0 0,0 0,0 0,0 0,0 0,0 0,1 0,-1 0,1 0,-1-1,0 1,1 0,0 0,-1-2,-6-63,10 47,1 0,1 1,1-1,0 1,2 0,0 0,1 1,0 0,11-13,-12 18,6-13</inkml:trace>
  <inkml:trace contextRef="#ctx0" brushRef="#br0" timeOffset="1367.731">1580 4,'1'0,"-1"-1,1 1,-1 0,1-1,-1 1,1 0,-1 0,1-1,-1 1,1 0,-1 0,1 0,-1-1,1 1,-1 0,1 0,0 0,-1 0,1 0,-1 0,1 0,0 0,-1 1,1-1,-1 0,1 0,-1 0,1 1,-1-1,1 0,-1 0,1 1,-1-1,1 0,-1 1,0-1,1 1,-1-1,1 1,-1-1,0 1,1-1,-1 1,0-1,0 1,0-1,1 1,-1-1,0 1,0-1,0 1,0 0,0-1,0 1,0-1,0 1,0-1,0 1,0 0,6 39,-6-39,-17 218,-13-37,-6 14,35-194,0-1,0 1,0-1,1 1,-1-1,0 1,1 0,0 0,-1-1,1 1,0 0,0 0,0-1,0 1,0 0,0 0,1-1,-1 1,0 0,1-1,0 1,-1 0,1-1,0 1,0-1,0 1,0-1,0 1,0-1,0 0,0 1,1-1,-1 0,0 0,1 0,-1 0,1 0,-1 0,1-1,0 1,-1 0,1-1,0 1,-1-1,1 0,0 1,0-1,-1 0,1 0,0 0,106-79,10-42,-117 120,0-1,0 1,0 0,0 0,0 0,0-1,1 1,-1 1,1-1,-1 0,0 0,1 0,-1 1,1-1,0 1,-1-1,1 1,-1 0,1-1,0 1,-1 0,1 0,0 0,-1 0,1 1,0-1,-1 0,1 1,-1-1,1 1,0-1,-1 1,1 0,-1 0,0 0,1-1,-1 1,0 1,1-1,-1 0,0 0,0 0,0 1,0-1,0 0,0 1,-1-1,1 1,0-1,-1 1,1-1,-1 1,1 0,-1-1,0 1,0 0,4 18,0 0,-2 0,-1 0,0 1,-1-1,-1 0,-3 11,-1-7,-2-5</inkml:trace>
  <inkml:trace contextRef="#ctx0" brushRef="#br0" timeOffset="4068.067">2145 512,'14'0,"10"0,6 0,2 0,0 0,-4-5,-3-1,-1 0,1 1,0 2,1 1,1 0,-4 2</inkml:trace>
  <inkml:trace contextRef="#ctx0" brushRef="#br0" timeOffset="4885.652">2597 682,'44'-52,"-17"10,2 2,2 0,1 2,3 2,37-33,-64 62,-8 6,0-1,1 1,-1 0,1 0,-1-1,1 1,0 0,0 0,-1 0,1 0,0 0,0 0,0 0,0 0,0 0,0 0,1 0,-1 1,0-1,0 0,1 1,-1-1,0 1,1-1,-1 1,0 0,1 0,-1-1,0 1,1 0,-1 0,1 0,-1 1,0-1,1 0,-1 0,0 1,1-1,-1 1,0-1,0 1,1 0,-1-1,0 1,0 0,0 0,0 0,0 0,0 0,0 0,0 0,0 1,5 117,-7-47,0-70,1 0,0-1,0 1,0 0,0-1,0 1,0-1,0 1,0 0,0-1,1 1,-1-1,1 1,-1-1,1 1,0-1,0 1,-1-1,1 1,0-1,0 0,0 0,1 0,-1 1,0-1,0 0,1 0,-1 0,0-1,1 1,-1 0,1 0,-1-1,1 1,-1-1,1 0,0 1,-1-1,1 0,-1 0,1 0,0 0,-1 0,1 0,0 0,-1-1,1 1,-1-1,1 1,-1-1,1 1,-1-1,1 0,-1 0,1 0,166-152,-106 117,-60 35,-1 1,1-1,-1 1,1 0,-1 0,1 0,-1 0,1 0,-1 0,0 0,1 0,-1 0,1 1,-1-1,1 1,-1-1,0 1,1-1,-1 1,0 0,1 0,-1 0,0 0,0 0,0 0,0 0,0 0,0 0,0 0,0 0,0 1,-1-1,1 0,0 1,-1-1,1 0,-1 1,0-1,1 1,-1-1,0 1,0-1,0 1,0-1,0 1,0 0,0 13,-1-1,0 0,-1 1,0-1,-1 0,-1 0,0 0,-1 0,-2 3,-6 19,7-16</inkml:trace>
  <inkml:trace contextRef="#ctx0" brushRef="#br0" timeOffset="5633.575">3612 428,'-9'2,"0"0,0 1,1 1,-1-1,1 2,-1-1,1 1,1 0,-1 0,1 1,0 0,0 1,0-1,0 3,2-4,-1-1,1 1,0 0,0 1,0-1,0 1,1 0,0 0,0 0,1 1,0-1,0 1,0 0,1 0,0 0,0 0,1 0,-1 2,2-7,1-1,-1 1,0-1,0 0,1 1,-1-1,0 0,1 1,-1-1,1 0,0 0,-1 1,1-1,0 0,0 0,0 0,0 0,0 0,0 0,0 0,0 0,0-1,1 1,-1 0,0-1,0 1,1 0,-1-1,0 0,1 1,-1-1,0 0,1 0,-1 0,1 0,-1 0,0 0,1 0,-1 0,1 0,-1-1,0 1,1 0,0-1,57-28,108-123,-166 150,0 0,0 0,0 1,0-1,1 0,-1 1,0-1,1 1,-1-1,1 1,-1 0,1 0,0 0,0 0,-1 0,1 0,0 0,0 0,0 1,0-1,0 1,0-1,0 1,0 0,0 0,0 0,0 0,0 0,0 0,0 0,0 1,0-1,0 1,0 0,0-1,0 1,0 0,0 0,-1 0,1 0,0 1,-1-1,1 0,-1 1,1-1,-1 1,0 0,3 12,-1 1,0 0,-2 0,0-1,0 1,-1 0,-1 0,-2 9,0 59,1 171,2-242,-1-1,-1 1,0-1,0 0,-1 0,0 0,-1 0,-1 0,1-1,-2 0,1 0,-2 0,1-1,-1 0,0 0,-1 0,0-1,-1-1,-3 4,9-10,0-1,0 1,0-1,0 0,-1 0,1 0,0 0,0 0,0-1,0 1,0-1,0 0,0 0,0 0,0 0,0 0,0-1,1 0,-1 1,0-1,1 0,0 0,-1 0,1 0,0-1,0 1,0-1,0 1,1-1,-1 0,1 0,0 1,-1-1,1 0,0 0,1 0,-1 0,0 0,1-1,0 1,0 0,0 0,0 0,0 0,1 0,-1-1,6-14,1 1,0-1,2 1,0 0,0 1,2 0,0 1,0 0,2 0,0 2,0-1,1 2,1 0,0 0,1 2,0-1,0 2,11-4,-10 3</inkml:trace>
  <inkml:trace contextRef="#ctx0" brushRef="#br0" timeOffset="8083.142">4205 117,'0'30,"2"22,-3 0,-3-1,-1 1,-3-1,-3 5,-74 190,79-229,4-6</inkml:trace>
  <inkml:trace contextRef="#ctx0" brushRef="#br0" timeOffset="8657.662">4092 541,'34'20,"-31"-17,1 0,-1 0,1-1,0 0,0 0,-1 0,1 0,1 0,-1-1,0 1,0-1,0 0,1-1,-1 1,0-1,1 0,-1 0,1 0,-1 0,0-1,5-1,4-5,0-1,-1 0,0-1,0-1,-1 0,0 0,0-1,-1-1,-1 0,0 0,-1 0,0-1,-1-1,0 1,3-12,64-173,-58 136,-37 92,8 4,-24 107,34-118,2-1,0 0,1 1,2-1,0 0,2 0,0 0,1 0,1-1,1 0,6 11,-5-16</inkml:trace>
  <inkml:trace contextRef="#ctx0" brushRef="#br0" timeOffset="8931.696">4685 399,'-9'38,"-4"18,1 4,2-3,-2-12,1-13</inkml:trace>
  <inkml:trace contextRef="#ctx0" brushRef="#br0" timeOffset="9334.474">4910 399,'-28'24,"-10"13,-4 0,12-7,9-2,14-8,8-1,8-4,3 0,4-3,0 2,1-1,-2-9,2-4,-3-2</inkml:trace>
  <inkml:trace contextRef="#ctx0" brushRef="#br0" timeOffset="9900.515">5052 597,'18'-2,"-1"-1,0 0,0-1,0-1,0-1,-1-1,0 0,0-1,-1 0,0-1,0-1,-1-1,-1 0,0-1,2-2,1-5,-1 0,-1-1,-1 0,-1-1,-1-1,-1 0,0 0,-2-1,0 0,-2-1,-1 1,3-24,-4-32,-4 77,0 1,0-1,0 0,0 1,-1-1,1 1,0-1,-1 0,1 1,-1-1,0 1,1-1,-1 1,0-1,0 1,0 0,0-1,0 1,0 0,0 0,0 0,-1 0,1 0,0 0,-1 0,1 0,-1 0,1 1,-1-1,1 0,-1 1,1-1,-1 1,0 0,1 0,-1 0,0-1,1 2,-1-1,0 0,1 0,-1 0,1 1,-2-1,-7 6,0-1,0 1,1 1,0 0,0 0,0 1,1 0,0 0,1 1,0 0,0 0,1 1,0 0,1 0,0 0,0 1,1-1,0 4,-2-3,1-1,0 1,1 0,0 0,1 0,0 1,0-1,2 1,-1 0,2 0,-1-1,2 1,-1 0,2 0,-1-1,2 1,-1-1,2 1,0-1,0 0,0 0,7 8,-2-6,1-2,0 1,1-1,0 0,0-1,1-1,1 0,0-1,0 0,0 0,1-2,0 0,1 0,-1-1,2-1,5-1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31,'20'-5,"10"-1,5-1,2 2,-1 2,-1 1,-3 0,-1 2,-1 5,-6 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18,'43'-5,"19"-1,4 0,-9 6,-10 3,-13 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2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1,'0'14,"0"15,-5 7,-2 2,1-1,1-1,2-2,0-3,2-1,1-1,0-1,0 0,0 0,0-1,1 1,-1-4</inkml:trace>
  <inkml:trace contextRef="#ctx0" brushRef="#br0" timeOffset="249.798">1 565,'38'-5,"32"-1,9 0,-4 1,-10 2,-12 1,-9 1,-8 0,-5 1,-8 0</inkml:trace>
  <inkml:trace contextRef="#ctx0" brushRef="#br0" timeOffset="628.363">114 791,'24'0,"-17"-2,1 1,-1 1,0-1,0 1,1 1,-1-1,0 1,0 0,0 1,0 0,0 0,0 0,0 1,-1 0,1 0,-1 1,0 0,0 0,1 1,-6 0,-1-1,0 1,0-1,0 1,-1-1,0 1,0-1,0 1,0-1,0 0,-1 1,0-1,0 0,0 0,0 0,-1-1,0 1,0 0,0-1,0 0,0 0,0 0,-1 0,0 0,0 0,2-1,-23 21,19-19,0 0,0 0,0 1,1 0,-1 0,1 0,1 1,-1-1,1 1,0 0,0 1,1-1,0 1,0-1,0 1,1 0,0 0,0 0,1 0,0 0,0 1,0 5,5-9,0 0,0 0,0-1,0 1,0-1,1 0,-1 0,1-1,0 0,0 1,0-1,0-1,0 1,0-1,0 0,1 0,-1-1,0 1,1-1,-1 0,0-1,1 1,-1-1,0 0,6-2,-3 2,1-1,0 0,-1-1,0 0,1 0,-1-1,-1 0,1 0,0-1,6-5,7-6</inkml:trace>
  <inkml:trace contextRef="#ctx0" brushRef="#br0" timeOffset="996.363">762 284,'-10'194,"-47"122,27-175,25-97,7-32</inkml:trace>
  <inkml:trace contextRef="#ctx0" brushRef="#br0" timeOffset="1334.58">1102 424,'-336'320,"304"-284,32-35,0 0,-1 0,1 0,0 0,0 0,-1 0,1-1,0 1,0 0,0 0,0 0,0 0,0 0,0 0,1 0,-1 0,0 0,0 0,1-1,-1 1,0 0,1 0,-1 0,1 0,-1-1,1 1,0 0,-1-1,1 1,0 0,-1-1,1 1,0-1,0 1,0-1,-1 1,1-1,0 0,0 1,0-1,0 0,0 0,0 1,0-1,0 0,48 16,-35-13,-1 0,0 2,0 0,0 0,-1 1,0 1,0 0,-1 0,0 1,5 5,16 10,-16-15</inkml:trace>
  <inkml:trace contextRef="#ctx0" brushRef="#br0" timeOffset="1661.312">1524 565,'-9'19,"-9"17,-5 1,1-1,-1-1,4-2,0-2,4-1,-1-6,2-2,-1 0,-3 1,2 1,-1-3,2-1,-1 2,-3 1,2-3</inkml:trace>
  <inkml:trace contextRef="#ctx0" brushRef="#br0" timeOffset="1964.595">1270 481,'19'29,"12"18,5 3,1-4,-6-4,-3-10,-6-5,-3-2,-4-1,0-5,-2 0,1-3,-2-1,2 3,4-2,-2-3</inkml:trace>
  <inkml:trace contextRef="#ctx0" brushRef="#br0" timeOffset="2499.978">1807 227,'-1'-1,"1"1,-1-1,1 0,-1 0,1 1,0-1,-1 0,1 0,0 0,0 0,-1 1,1-1,0 0,0 0,0 0,0 0,0 0,0 0,0 1,1-1,-1 0,0 0,0 0,1 0,-1 1,0-1,1 0,-1 0,1 1,-1-1,1 0,-1 1,1-1,0 0,-1 1,1-1,0 1,-1-1,1 1,0-1,0 1,-1 0,1-1,0 1,0 0,0-1,41-16,-41 16,21-7,-13 5,-1-1,1 1,0 0,0 1,0 0,0 1,1-1,-1 2,0-1,1 1,5 1,-13 0,1 0,-1 0,0 0,0 0,0 0,0 1,0-1,0 1,0-1,-1 1,1 0,0-1,-1 1,1 0,-1 0,0 0,0 0,1 1,-1-1,-1 0,1 0,0 1,0-1,-1 0,0 1,1-1,-1 0,0 1,0-1,0 1,-1-1,1 0,0 1,-1-1,0 0,0 2,-29 84,16-61,9-20,0 1,1 0,0 0,0 0,1 1,0-1,0 1,1 0,0-1,1 1,0 0,0 0,1 0,0 0,1 5,0-12,0 1,1-1,-1 0,1 1,-1-1,1 0,0 0,0 0,0 0,0 0,0 0,1-1,-1 1,1-1,-1 0,1 1,-1-1,1 0,-1 0,1-1,0 1,0-1,-1 1,1-1,0 0,0 0,0 0,1 0,81-14,-62 7,-3 1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1 198,'618'0,"-618"0</inkml:trace>
  <inkml:trace contextRef="#ctx0" brushRef="#br0" timeOffset="378.929">30 395,'509'0,"-458"-5,-33-1</inkml:trace>
  <inkml:trace contextRef="#ctx0" brushRef="#br0" timeOffset="1049.151">481 0,'48'33,"221"183,-184-132,-84-80,-1 0,0 0,0 0,0 0,0 0,-1 0,1 0,-1 0,0 0,0 0,-1 0,1 0,-1 0,0-1,0 1,0-1,-1 1,1-1,-1 0,1 0,-1 0,0 0,0 0,-1-1,1 1,-1-1,1 0,-4 2,-7 8,-6 4,-1-1,0-1,-1-1,-1-1,0-1,0-1,-5 1,-148 37,158-39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0 403,'2'-18,"1"1,1-1,1 1,0 0,1 1,0-1,2 1,0 1,1-1,1 0,-2 2,7-15,2 0,2 1,0 1,2 1,0 1,7-5,-27 29,0 0,0 0,0 0,0 0,0 1,0-1,1 0,-1 0,0 1,0-1,1 1,-1-1,0 1,1-1,-1 1,1 0,-1 0,0 0,1 0,-1 0,1 0,-1 0,1 0,-1 0,0 1,1-1,-1 1,0-1,1 1,-1-1,0 1,0 0,1-1,-1 1,0 0,0 0,0 0,0 0,0 0,0 0,0 1,33 58,-28-47,66 154,-41-86,-29-81,0 0,0 0,0 0,0 0,0 0,0-1,0 1,0-1,0 1,0-1,0 0,0 1,0-1,-1 0,1 0,0-1,0 1,-1 0,1 0,-1-1,1 1,-1-1,0 0,0 1,0-1,0 0,0 1,0-1,0 0,0 0,0 0,-1 0,3-2,44-69,-27 42,0 0,2 1,2 1,18-18,-40 44,-1 1,1-1,-1 1,1 0,0-1,0 1,0 0,0 0,0 0,0 0,0 1,1-1,-1 0,1 1,-1 0,1-1,0 1,-1 0,1 1,0-1,0 0,0 1,0 0,0-1,-1 1,1 0,0 0,0 1,0-1,0 1,0-1,-1 1,1 0,0 0,0 0,-1 1,1-1,-1 0,1 1,-1 0,0 0,0-1,1 1,-1 1,0-1,0 0,2 11,0 0,-1 1,-1-1,0 0,0 1,-1 0,-1-1,0 1,-1-1,-2 5,2 20,-1 76,2-89</inkml:trace>
  <inkml:trace contextRef="#ctx0" brushRef="#br0" timeOffset="666.474">1355 8,'-13'12,"-45"37,3 2,2 4,-23 31,69-76,-1 0,2 1,-1 0,2 0,-1 0,2 1,-1 0,2 0,-1 0,2 0,0 1,0-1,1 1,1 0,0-1,0 1,1-1,2 4,-3-14,0 0,0 0,0 0,1 0,-1-1,1 1,-1 0,1 0,0 0,0-1,0 1,0 0,0-1,0 1,0-1,0 1,1-1,-1 1,0-1,1 0,-1 0,1 0,0 0,-1 0,1 0,0 0,0 0,-1-1,1 1,0-1,0 1,0-1,0 0,0 0,0 0,0 0,0 0,-1 0,1 0,0-1,0 1,0-1,0 1,0-1,-1 0,1 1,0-1,0 0,-1 0,1-1,-1 1,1 0,-1 0,0-1,1 1,-1-1,26-21,-2-1,-1-1,-1-2,-1 0,-1-1,4-10,20-26,-23 34,-17 20,1 1,0 0,0 0,1 1,0 0,1 0,0 1,0 0,1 0,0 1,9-6,-17 12,1-1,0 1,0 0,0 0,-1 0,1 0,0 0,0 0,-1 0,1 0,0 1,0-1,-1 1,1-1,0 1,-1 0,1 0,0 0,-1-1,1 1,-1 1,0-1,1 0,-1 0,0 1,0-1,0 0,0 1,0-1,0 1,0-1,0 1,0 0,-1-1,1 1,-1 0,19 65,-5 241,-5-252,-3-1,-2 1,-2 1,-6 42,3-91,-1-1,0 0,0 1,-1-1,0 0,0-1,-1 1,0 0,0-1,0 0,-1 0,0 0,0-1,0 1,-1-1,0-1,0 1,0-1,0 0,-1 0,0-1,0 0,0 0,0 0,0-1,0 0,-1-1,1 0,-1 0,1 0,-1-1,1 0,-1 0,1-1,-1 0,1-1,0 1,-1-1,1-1,0 1,-1-2,3-1,0 0,1 0,0 0,0-1,0 0,1 1,-1-1,1-1,1 1,-1 0,1-1,1 1,-1-1,1 0,0 1,0-1,1 0,0 0,0 0,1 1,0-1,0 0,0 1,2-4,2-8,0 0,2 0,0 0,1 1,1 1,0-1,1 1,1 1,1 0,0 0,0 1,2 1,7-6,3-5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39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1,'-37'-1,"-111"13,142-11,0-1,1 1,-1 0,0 1,1-1,-1 1,1 0,-1 1,1-1,0 1,0 0,0 0,1 1,-1 0,1-1,0 1,0 1,0-1,0 1,1-1,0 1,0 0,0 0,0 0,1 1,0-1,0 1,0 0,-9 49,3 1,1 0,3 1,3 5,3 2,-1-26,0 1,-3-1,-1 0,-6 27,-26 59,13-35,21-88,1 1,0-1,0 1,0-1,0 1,0-1,0 1,0-1,1 0,-1 1,0-1,1 1,-1-1,1 0,-1 1,1-1,0 0,0 0,-1 1,1-1,0 0,0 0,0 0,0 0,0 0,1 0,-1 0,0-1,0 1,1 0,-1-1,0 1,1-1,-1 1,0-1,1 1,-1-1,1 0,-1 0,1 0,-1 0,72 2,-59-3,63-12,-58 6</inkml:trace>
  <inkml:trace contextRef="#ctx0" brushRef="#br0" timeOffset="1037.907">662 86,'1'61,"-13"173,2-153,4 1,3-1,5 22,-2-39,1-65,0 1,-1 0,1-1,-1 1,1 0,-1 0,1-1,0 1,-1 0,1 0,0 0,-1 0,1 0,0 0,-1 0,1 0,0 0,-1 0,1 0,0 0,-1 0,1 0,-1 1,1-1,0 0,-1 1,1-1,-1 0,1 1,-1-1,1 0,-1 1,1-1,-1 1,1-1,-1 1,0-1,1 1,-1 0,0-1,1 1,-1-1,0 1,0 0,0-1,1 1,-1 0,0-1,0 1,0-1,0 1,0 0,0-1,0 1,0 0,-1-1,1 1,0 0,0-1,0 1,-1-1,1 1,0 0,66-89,-10 24,-45 48,1 1,1 1,0 0,1 0,0 2,1-1,1 2,0 0,3-1,-17 12,0-1,0 1,0-1,-1 1,1 0,0 0,0-1,0 1,0 0,0 1,-1-1,1 0,0 1,0-1,0 1,-1-1,1 1,0 0,0 0,-1-1,1 1,-1 1,1-1,-1 0,1 0,-1 0,0 1,1-1,-1 1,0-1,0 1,0-1,0 1,-1 0,1-1,0 1,-1 0,1 0,-1 0,1 1,17 79,-13 7,-6-64</inkml:trace>
  <inkml:trace contextRef="#ctx0" brushRef="#br0" timeOffset="1283.889">1227 594,'28'5,"16"-4,3-1,0-1,-4-1,-4 1,-9-5,-5-1,-6 0</inkml:trace>
  <inkml:trace contextRef="#ctx0" brushRef="#br0" timeOffset="3614.587">1876 227,'-26'208,"-23"38,-14-112,50-116</inkml:trace>
  <inkml:trace contextRef="#ctx0" brushRef="#br0" timeOffset="4065.958">1707 763,'38'-16,"-1"-2,0-1,-1-2,-2-2,0-1,-1-1,17-19,-33 22,-1-1,-1 0,0-1,-2-1,-1 0,-1-1,-2 0,0 0,-1-1,-1-4,-3 16,11-57,-30 88,-9 54,2 2,4 0,-4 44,18-103,1 0,1 1,0-1,1 0,1 1,0 0,1-1,0 0,1 1,0-1,1 0,1 0,0 0,1 0,1 1,18 45,-19-39</inkml:trace>
  <inkml:trace contextRef="#ctx0" brushRef="#br0" timeOffset="4346.837">2327 565,'-9'38,"-4"18,1 4,2-3,3-7,3-7,-3-6,-1-9</inkml:trace>
  <inkml:trace contextRef="#ctx0" brushRef="#br0" timeOffset="4633.76">2497 594,'-34'24,"-15"13,5-1,14-5,18-9,16-7,11-2,9-4,4-2,-1 1,-2 0,-5 4,-5 4,-6-1</inkml:trace>
  <inkml:trace contextRef="#ctx0" brushRef="#br0" timeOffset="5114.89">2638 819,'15'-7,"0"0,0 0,0-2,-1 0,0 0,-1-2,0 1,-1-2,0 0,-1 0,0-1,-1 0,0-1,-1 0,-1-1,0 0,-1 0,-1 0,0-1,0-4,1 1,-2 0,0 0,-2-1,0 1,-1-1,0 0,-2 1,-1-1,0-2,1 21,0-1,0 1,0 0,0 0,0-1,0 1,0 0,0 0,0-1,-1 1,1 0,-1 0,1-1,-1 1,1 0,-1 0,0 0,1 0,-1 0,0 0,0 0,0 0,0 0,0 1,0-1,0 0,0 0,0 1,0-1,0 1,0-1,0 1,-1-1,1 1,0 0,0-1,-1 1,1 0,0 0,0 0,-1 0,1 0,0 1,-1-1,1 0,0 0,0 1,0-1,-1 1,1-1,0 1,0-1,0 1,0 0,0 0,0-1,0 1,0 0,0 0,0 0,-10 13,0-1,1 1,0 1,2 0,-1 0,2 1,0-1,1 2,0-1,1 1,-2 16,2-14,1-9,1 1,0 0,1-1,0 1,0 0,1 0,1 0,0 0,0 0,1 0,0 0,1 0,1 0,-1-1,2 1,-1-1,2 1,-1-1,1-1,1 1,0-1,0 0,1 0,0 0,0-1,8 6,-5-6,0 0,1-1,0-1,0 0,0 0,1-1,-1 0,2-1,7 1,1-2</inkml:trace>
  <inkml:trace contextRef="#ctx0" brushRef="#br0" timeOffset="6232.942">3005 57,'166'1,"-162"0,0-1,0 1,0 0,0 1,0-1,0 1,0 0,0 0,-1 0,1 0,-1 0,0 1,1 0,-1-1,0 1,-1 0,1 1,0-1,-1 0,0 1,0 0,0-1,0 1,0 0,-1 0,0 0,0 0,0 0,0 0,0 0,-1 1,-6 130,-4-72,2 0,4 0,2 0,5 53,-1-4,9 116,-8-216,-1-9,0 1,-1-1,1 0,-1 1,1-1,-1 1,0-1,0 1,-1 0,1-1,-1 1,0 0,0 0,0-1,0 1,0 0,-1-1,0 1,0 0,0-1,0 1,-1-1,1 1,-1-1,0 0,0 0,0 0,0 0,0 0,-1 0,1 0,-1-1,0 1,0-1,0 0,0 0,0 0,-1 0,1-1,-2 1,-77 1,57-4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0,-1 0,-2-5,-5-1,-4 0,-4 1,-7 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14,'118'-14,"-115"14,1 1,0-1,-1 1,1 0,-1 0,1 0,-1 0,1 1,-1-1,0 1,0 0,0 0,0 0,0 1,0-1,0 0,-1 1,1 0,-1 0,0 0,0 0,0 0,0 0,-1 0,1 1,-1-1,0 1,0-1,0 1,1 2,-1 5,0-1,0 1,-1-1,0 1,-1-1,0 1,-1-1,0 0,-1 1,0-1,0 0,-1-1,0 1,-1 0,0-1,0 0,-1-1,-1 1,1-1,-1 0,-1 0,1-1,-1 0,-15 15,14-14,0 0,1 0,-1 1,2 0,-1 1,2-1,-1 1,1 0,0 1,1 0,-3 9,8-18,0 0,-1 0,1 0,0 0,1 0,-1 0,0-1,0 1,1 0,-1 0,1 0,0 0,-1-1,1 1,0 0,0-1,0 1,0-1,0 1,1-1,-1 1,0-1,1 0,-1 0,1 1,-1-1,1 0,-1 0,1-1,0 1,0 0,-1 0,1-1,0 1,0-1,0 0,0 0,0 1,-1-1,1 0,0 0,1-1,82-8,-62 0,0-1,-1-1,0 0,-1-2,0-1,-1-1,-1 0,8-9,-10 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47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0 537,'10'-9,"8"-4,5 1,4 2,-2 8,-1 4,0 2,1 0,1-1,0 0,2-1,0-1,0-6,0-1,1 0,-6-4,-1 0,-4 1</inkml:trace>
  <inkml:trace contextRef="#ctx0" brushRef="#br0" timeOffset="867.029">904 1,'-40'215,"33"-183,1 0,2 1,1-1,2 1,1 0,1-1,3 6,0-14,3-6</inkml:trace>
  <inkml:trace contextRef="#ctx0" brushRef="#br0" timeOffset="1122.026">594 565,'48'-5,"30"-6,11-1,-4-4,-12 2,-14 2,-11 4,-10 2,-12-1,-4 0,-7 5,-5 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5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0,'0'454,"-26"-256,2-120,29-83,0-7</inkml:trace>
  <inkml:trace contextRef="#ctx0" brushRef="#br0" timeOffset="398.777">305 141,'-19'22,"-17"18,2 2,1 1,3 1,-9 21,36-61,1 0,-1 1,1-1,1 1,-1 0,1 0,-1-1,1 1,1 0,-1 0,1 0,-1 0,2 0,-1 0,0 0,1 0,0 0,0 0,1 0,-1 0,1-1,0 1,0-1,1 1,-1-1,1 0,0 0,0 0,0 0,1 0,-1-1,5 3,138 82,-52-37,-83-43,-5-2</inkml:trace>
  <inkml:trace contextRef="#ctx0" brushRef="#br0" timeOffset="666.863">840 366,'-9'29,"-14"24,-2 7,-1-1,-2-6,4-7,2-12,4-6,1-9,2-2,0-4,2 0,-1-1,1-4</inkml:trace>
  <inkml:trace contextRef="#ctx0" brushRef="#br0" timeOffset="1001.355">587 395,'9'19,"9"11,5 6,4-4,-2-2,-2-2,1 0,-4-1,0 0,1 1,-3-1,0-4,-3-1,-4 0,1-3,-1-1,1-3,0-4</inkml:trace>
  <inkml:trace contextRef="#ctx0" brushRef="#br0" timeOffset="1437.028">1010 56,'2'-1,"106"-14,-106 15,1 1,0-1,-1 0,1 1,0-1,0 1,-1 0,1 0,-1 0,1 0,-1 0,1 1,-1-1,0 1,0-1,0 1,0 0,0 0,0 0,0 0,0 0,-1 1,1-1,-1 0,0 1,0-1,0 1,0-1,0 1,0 0,-1-1,1 1,-1 0,0 0,1-1,-2 3,-26 104,13-70,12-36,0 0,0 0,0 1,1-1,0 0,-1 1,1-1,0 1,1-1,-1 1,1 0,-1-1,1 1,0 0,1-1,-1 1,1-1,-1 1,1-1,0 1,0-1,1 1,-1-1,1 0,-1 1,1-1,0 0,0 0,1 0,-1-1,0 1,1 0,0-1,0 0,0 0,0 0,0 0,0 0,3 1,3-3,0 0,-1-1,1 0,0 0,-1-1,1 0,-1-1,0 1,1-2,-1 1,-1-1,1-1,-1 1,8-6,4-2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7:59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57 226,'33'-5,"17"-1,4 0,-3 1,-4 2,-6 1,-5 0,-4 2,-3 0,-1 0,0 1,-1-1,0 0,1 0,-1 0,1 0,-9 0,-9 0</inkml:trace>
  <inkml:trace contextRef="#ctx0" brushRef="#br0" timeOffset="4558.732">0 537,'397'0,"-259"-21,-123 20,-4 0</inkml:trace>
  <inkml:trace contextRef="#ctx0" brushRef="#br0" timeOffset="5506.661">339 1,'2'4,"0"1,0-1,1 0,-1 0,1 0,0-1,0 1,0-1,0 1,1-1,-1 0,1 0,0 0,0-1,0 0,4 2,-5-2,76 47,-34-25,-3 2,0 2,-1 2,11 13,-48-41,-1 0,0 1,0-1,0 1,0 0,0 0,-1 0,0 0,1 0,-1 1,0-1,0 1,-1 0,1-1,-1 1,0 0,0 0,0 0,0-1,-1 1,1 0,-1 0,0 0,0 0,-1 0,1 0,-1 0,0 0,0 0,0 0,-1-1,1 1,-1 0,0-1,0 1,0-1,0 0,-1 0,-1 2,-196 163,155-126,32-32,0 0,1 1,0 1,1 0,0 1,1 0,1 1,0-1,-6 15,19-24,4-7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28:0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2485 370,'3'-2,"6"-4,1 0,0 0,0 1,1 1,-1 0,1 0,0 1,0 0,0 1,1 0,-1 0,0 2,1-1,-1 2,1-1,-1 1,0 1,10 3,-18-4,-1 1,1 0,-1 0,0 0,1 0,-1 0,0 1,0-1,-1 0,1 1,-1 0,1-1,-1 1,0 0,0 0,0 0,0 0,0 0,-1 0,1 0,-1 0,0 0,0 0,0 0,0 0,-1 0,1 0,-1 0,1 0,-1 0,0 0,-1-1,1 1,0 0,-1 0,-61 94,56-88,-3 2,1-1,0 2,0 0,1 0,1 0,0 1,1 0,0 0,1 1,0-1,1 1,4-11,0 0,-1 0,1-1,0 1,0 0,0 0,1-1,-1 1,1 0,-1 0,1-1,0 1,0-1,0 1,0-1,1 1,-1-1,1 1,-1-1,1 0,0 0,0 0,0 0,0 0,0-1,0 1,1 0,-1-1,1 0,-1 1,1-1,-1 0,1 0,-1-1,1 1,0 0,1-1,102-5,-97 2,0 0,-1-1,0 0,0 0,0-1,0 0,-1 0,1-1,-1 1,-1-2,6-5,-1-2</inkml:trace>
  <inkml:trace contextRef="#ctx0" brushRef="#br0" timeOffset="748.354">3077 709,'34'-82,"-27"68,0-3,1 0,0 0,2 1,0 0,0 1,1 0,1 1,13-12,-24 25,1-1,-1 1,1-1,-1 1,1 0,0 0,-1 0,1 0,0 0,0 0,0 0,0 1,0-1,0 0,0 1,0 0,0-1,0 1,0 0,0 0,0 0,0 1,0-1,0 0,0 1,0-1,0 1,0 0,0 0,0 0,0-1,-1 2,1-1,0 0,-1 0,1 1,-1-1,1 0,-1 1,0 0,1-1,-1 1,0 0,0-1,0 1,0 0,-1 0,1 0,0 1,0 0,-1-1,1 0,0 0,0 0,0 0,0 0,0 0,0 0,0 0,1 0,-1 0,1-1,0 1,-1-1,1 1,0-1,0 1,0-1,0 0,0 0,0 0,0 0,0-1,0 1,0 0,1-1,-1 0,0 1,0-1,1 0,-1 0,0 0,1 0,-1-1,0 1,0-1,0 1,1-1,-1 0,0 0,0 0,0 0,0 0,0 0,0-1,-1 1,1 0,51-34,60-23,-111 58,0-1,0 1,0 0,0 0,0 0,0 0,0 0,0 0,0 0,0 1,0-1,0 1,0-1,-1 1,1 0,0-1,0 1,0 0,-1 0,1 1,0-1,-1 0,1 1,-1-1,0 0,1 1,-1 0,0-1,0 1,0 0,0 0,0-1,0 1,-1 0,1 0,0 2,6 75,-7-75,-1 22</inkml:trace>
  <inkml:trace contextRef="#ctx0" brushRef="#br0" timeOffset="1516.269">4094 399,'-32'7,"1"2,0 1,1 1,0 2,1 1,1 1,0 2,1 1,-14 12,37-27,1 1,0 0,-1 0,1 0,1 1,-1-1,1 1,-1-1,1 1,1 0,-1 0,1 0,-1 0,2 0,-1 0,0 4,1-7,0 0,0 0,0 0,0 0,0 0,1-1,-1 1,1 0,-1 0,1 0,0-1,-1 1,1 0,0-1,0 1,0-1,0 1,1-1,-1 1,0-1,1 0,-1 0,1 1,-1-1,1 0,-1 0,1-1,0 1,-1 0,1-1,0 1,0 0,0-1,-1 0,1 0,0 1,0-1,0 0,0 0,0-1,-1 1,1 0,0-1,0 1,1-1,12-3,1-1,-1-1,-1 0,1-1,-1-1,-1 0,1-1,-1 0,-1-1,0 0,10-12,71-50,-89 69,0 0,0 0,0 0,0 0,0 1,1 0,-1 0,1 0,0 1,-1-1,1 1,0 0,0 1,0-1,0 1,0 0,0 0,0 0,0 1,-1 0,1 0,0 0,0 0,-1 1,1 0,1 1,3 3,0 0,0 0,-1 1,0 0,0 1,-1 0,0 0,-1 1,1 0,-1 0,-1 0,0 1,0 0,-1 0,-1 0,1 0,-1 1,-1-1,0 1,-1-1,0 1,0 0,-1 0,-1 0,0-1,0 1,-1 0,0-1,-1 1,0-1,-1 0,-3 7,0 1,0 1,-1-1,-1-1,0 0,-1 0,-1-1,-1 0,0 0,-1-2,-1 0,0 0,-1-1,-1-1,0 0,0-2,-1 1,0-2,-4 1,17-8,0-1,0 0,1 0,-1 0,0 0,0-1,0 1,0-1,0 0,0 0,0-1,0 1,0-1,0 0,1 0,-1 0,0 0,0-1,1 1,-1-1,1 0,-1 0,1-1,0 1,0-1,0 1,0-1,0 0,1 0,-1 0,1 0,0-1,0 1,0-1,1 1,-1-1,1 0,-1 1,1-1,1 0,-2-3,2-3,1-1,0 0,0 0,1 1,0-1,1 1,0 0,1-1,0 2,0-1,1 0,0 1,1 0,0 0,1 0,0 1,0 0,0 0,1 1,1 0,-1 1,1-1,5-2,7-4,1 0,0 2,0 0,1 1,0 2,1 0,0 2,0 0,0 2,1 0,0 2,0 1,0 1,2 0,-3 1</inkml:trace>
  <inkml:trace contextRef="#ctx0" brushRef="#br0" timeOffset="2033.11">2682 1019,'607'-17,"-29"-25,60-40,-519 63,-89 14</inkml:trace>
  <inkml:trace contextRef="#ctx0" brushRef="#br0" timeOffset="3799.216">3387 1132,'0'338,"-50"-143,51-192,3-6</inkml:trace>
  <inkml:trace contextRef="#ctx0" brushRef="#br0" timeOffset="4197.606">3698 1188,'-193'200,"191"-200,1 1,0 0,0 0,0-1,-1 1,1 0,0 0,0 0,0 0,0 0,0 0,0 0,1 1,-1-1,0 0,1 0,-1 1,0-1,1 0,0 1,-1-1,1 1,0-1,0 0,0 1,-1-1,2 1,-1-1,0 1,0-1,0 0,1 1,-1-1,0 1,1-1,0 0,-1 0,1 1,0-1,-1 0,1 0,0 0,0 1,0-1,0 0,0 0,0-1,1 1,-1 0,0 0,0-1,1 1,-1 0,0-1,1 1,-1-1,0 0,1 1,-1-1,1 0,0 0,6 0,0 0,-1 0,1 0,-1 1,1 0,0 1,-1 0,0 0,1 0,-1 1,0 0,-1 1,1-1,0 1,-1 1,0-1,0 1,0 0,-1 0,1 1,-1 0,-1 0,4 4,2 13,-9-19,-1 0,1 0,1 0,-1 0,0-1,1 1,0-1,0 1,0-1,0 1,1-1,-1 0,1 0,0 0,0-1,0 1,0-1,0 1,1-1,-1 0,1 0,-1-1,3 2,8-4</inkml:trace>
  <inkml:trace contextRef="#ctx0" brushRef="#br0" timeOffset="6247.29">2456 144,'-33'81,"18"-55,-61 153,62-123,2 0,3 1,2 0,3 0,2 0,2 1,4-1,6 33,-2-53,2 0,2 0,1-1,2-1,1 0,2-1,2-1,9 12,-17-28,1-1,0 0,1-1,0 0,2-1,-1-1,2 0,0-2,0 0,1 0,0-2,1 0,0-1,3 0,29-3,-33-10</inkml:trace>
  <inkml:trace contextRef="#ctx0" brushRef="#br0" timeOffset="7052.436">4686 257,'3'48,"2"0,2 0,3 0,2-1,6 15,36 185,-49-208,-2 0,-2 0,-1 1,-2-1,-2 0,-1 0,-2-1,-2 0,-1 0,-3-1,-8 19,-1-17,-1-1,-2-1,-2-2,-1-1,-1 0,-14 9,35-34,-21 31,21-22</inkml:trace>
  <inkml:trace contextRef="#ctx0" brushRef="#br0" timeOffset="9036.932">5194 370,'0'-2,"0"1,-1 0,0 0,1 0,-1-1,1 1,-1 0,0 0,0 0,0 0,0 0,0 0,0 0,0 0,0 1,0-1,0 0,0 1,-1-1,1 0,0 1,0-1,-1 1,1 0,0 0,-1-1,1 1,0 0,-1 0,1 0,0 0,-1 0,1 1,0-1,-1 0,1 1,0-1,0 1,-1-1,1 1,0-1,0 1,0 0,0 0,0-1,0 1,0 0,0 0,-42 55,23-6,2 0,3 1,1 1,3 0,2 1,3 0,0 24,1-45,2 0,0 0,3 1,0-1,2 0,1 0,2 0,1 0,2 0,1-1,1-1,2 1,6 10,-9-23,2-1,-1 0,2-1,0 0,1-1,1-1,0 0,1 0,0-2,1 0,13 7,-9-10</inkml:trace>
  <inkml:trace contextRef="#ctx0" brushRef="#br0" timeOffset="10553.271">5505 624,'-1'317,"-26"-124,-3 32,35-147,-5-77,1 0,-1-1,0 1,0 0,0-1,1 1,-1 0,0-1,1 1,-1-1,1 1,-1-1,1 1,-1-1,1 1,-1-1,1 1,-1-1,1 0,-1 1,1-1,0 0,-1 0,1 1,0-1,-1 0,1 0,0 0,-1 0,1 0,0 0,-1 0,1 0,0 0,-1 0,1 0,0 0,-1 0,1-1,0 1,-1 0,1 0,-1-1,1 1,0 0,-1-1,1 1,-1-1,1 1,-1-1,1 1,-1-1,0 1,1-1,-1 1,1-1,-1 0,0 1,0-1,1 0,-1 1,0-1,0 0,26-41,-26 41,11-28,2 0,1 0,2 1,0 1,2 1,0 0,2 1,20-18,-38 41,-1 0,1 0,0 0,0 0,1 1,-1-1,0 1,0-1,1 1,-1 0,1 0,-1 0,1 0,-1 1,1-1,0 0,-1 1,1 0,0 0,0 0,-1 0,1 0,0 0,-1 1,1-1,0 1,-1 0,1 0,-1 0,1 0,-1 0,0 1,1-1,-1 1,0-1,0 1,0 0,0 0,0 0,0 0,-1 0,1 0,-1 0,1 1,-1-1,0 1,0-1,0 1,0-1,0 3,29 166,-28-146</inkml:trace>
  <inkml:trace contextRef="#ctx0" brushRef="#br0" timeOffset="10814.947">6040 1132,'43'0,"20"0,3 0,-5 0,-12 0</inkml:trace>
  <inkml:trace contextRef="#ctx0" brushRef="#br0" timeOffset="11267.607">6746 624,'69'179,"-63"-155,-1 1,-1-1,-1 1,-1-1,-2 1,0 0,-1 0,-2-1,-1 1,0-1,-2 0,-1 0,-1 0,0-1,-2 0,-5 6,-71 116,75-125</inkml:trace>
  <inkml:trace contextRef="#ctx0" brushRef="#br0" timeOffset="11783.764">6690 1244,'31'-3,"0"-3,-1 0,0-2,0-1,0-2,-2-1,1-1,-1-1,-1-1,-1-2,3-3,-17 8,-2-1,0 0,0 0,-1-1,-1 0,0-1,-1 0,0 0,-2-1,1 1,-2-1,0 0,-1-1,-1 1,8-25,7-118,-35 198,12-1,1 1,2-1,2 1,2 25,0-19,26 125,-25-148,2 0,0 0,1-1,2 0,0 0,1 0,1-1,4 7,-3-13</inkml:trace>
  <inkml:trace contextRef="#ctx0" brushRef="#br0" timeOffset="12316.917">7480 1019,'0'5,"0"6,0 6,0 6,0 2,0 3,0 1,0 0,-5 1,-1-1,0 0,1 0,1-10,2-8</inkml:trace>
  <inkml:trace contextRef="#ctx0" brushRef="#br0" timeOffset="12798.891">7678 1076,'-154'130,"153"-130,1 0,-1 0,0 0,0 0,0 0,1 0,-1 0,0 1,0-1,0 0,1 0,-1 1,0-1,0 0,1 1,-1-1,0 1,1-1,-1 1,0-1,1 1,-1 0,1-1,-1 1,1 0,-1-1,1 1,0 0,-1-1,1 1,0 0,-1 0,1 0,0-1,0 1,0 0,0 0,0 0,0-1,0 1,0 0,0 0,0 0,0-1,1 1,-1 0,0 0,0 0,1-1,-1 1,1 0,-1-1,0 1,1 0,0-1,-1 1,1-1,-1 1,1 0,0-1,-1 1,1-1,0 0,0 1,35 5,-32-6,0 0,1 0,-1 0,0 0,0 1,0 0,0 0,0 0,0 0,-1 1,1-1,0 1,0 0,-1 0,0 0,1 1,-1-1,0 1,0 0,0 0,0 0,-1 0,1 0,-1 1,0-1,0 1,1 3,0 38,-9-28</inkml:trace>
  <inkml:trace contextRef="#ctx0" brushRef="#br0" timeOffset="14119.305">7791 1358,'16'-6,"1"0,-1-1,0 0,-1-1,0-1,0 0,-1-1,0-1,0 0,-2-1,1-1,-1 1,-1-2,-1 0,0 0,0-1,-2 0,1-1,-2 1,0-2,-1 1,9-21,-1 0,-2 0,-2-1,6-38,-15 66,0-1,-1 0,-1 1,1-1,-2 1,1-1,-2 1,1-1,-1 1,-2-3,4 11,1-1,-1 1,0-1,-1 1,1-1,0 1,-1 0,1 0,-1-1,0 1,0 0,0 1,0-1,0 0,0 0,0 1,0 0,-1-1,1 1,-1 0,1 0,-1 0,1 0,-1 1,0-1,1 1,-1-1,0 1,1 0,-1 0,0 0,1 1,-1-1,0 0,1 1,-1 0,1 0,-1 0,1 0,-1 0,-1 1,-3 2,-1 0,1 1,-1 0,1 1,1-1,-1 1,1 1,0-1,0 1,1 0,0 0,0 1,1-1,-1 1,2 0,-1 0,1 0,1 1,-1-1,2 1,-1 0,1-1,0 1,1 0,0 0,0 0,1 0,0-1,1 1,-1 0,2-1,-1 1,1-1,1 0,1 2,21 28,1-1,2-2,2-1,1-1,2-2,25 18,-1 2,-36-25,-21-23,1 0,0 0,0 0,0 0,1 0,-1-1,1 1,-1-1,1 0,0 1,0-1,0 0,0-1,0 1,0-1,1 1,2 0,6-2</inkml:trace>
  <inkml:trace contextRef="#ctx0" brushRef="#br0" timeOffset="14898.682">8326 426,'24'19,"0"1,-2 1,0 1,-1 1,-2 1,0 0,-2 1,0 2,-2-1,-1 2,-1 0,-2 0,0 1,-2 1,-1-1,-2 2,-1-1,-1 0,-1 1,-2 9,2 15,-2-1,-3 0,-2 1,-3-1,-1-1,-4 1,-11 33,14-58,-2 0,-1 0,-2-1,0-1,-2 0,-1-1,0 0,-5 1,-77 66,75-75</inkml:trace>
  <inkml:trace contextRef="#ctx0" brushRef="#br0" timeOffset="20635.952">1497 286,'34'-12,"-11"2,1 2,1 1,-1 1,1 1,0 1,17 0,-35 5,-1 1,1 0,-1 1,0 0,0 0,0 0,0 1,-1-1,1 1,-1 1,0-1,0 1,-1 0,1 0,-1 0,0 0,-1 1,1 0,-1 0,0 0,0 0,-1 0,0 1,0-1,-1 1,1-1,-1 1,0 3,9 20,100 330,-79-158,-4 55,7-33,-22-95,-13-490,13 256,-1-87,-17 132,-1 6,2 1,3-1,2 0,6-43,13-109,-16 180,0 0,1 1,2-1,1 1,0 1,2-1,8-14,-14 31,0 1,1 0,0 0,0 0,0 0,1 1,0-1,0 1,1 1,0-1,0 1,0 0,1 0,-1 1,1-1,0 2,0-1,1 1,-1 0,1 0,0 1,-1 0,1 1,0 0,0 0,3 0,359 4,251-3,-424 28,280-27,514-1,-788-29,361 29,-343 29,371-29,-422 27,253-26,-254 27,311-28,536 0,-1013-1,-1 1,1-1,0 1,-1 0,1-1,0 1,-1 0,1 1,0-1,-1 0,1 1,0-1,-1 1,1 0,-1 0,1 0,-1 0,0 1,1-1,-1 0,0 1,0 0,0 0,0-1,0 1,0 0,0 0,-1 1,1-1,-1 0,0 1,1-1,-1 0,0 1,0-1,-1 1,1 0,-1-1,1 1,-1 2,-3 14,0 0,-2 0,0 0,-1 0,-1-1,-1 0,-1 0,0-1,-4 5,5-10</inkml:trace>
  <inkml:trace contextRef="#ctx0" brushRef="#br0" timeOffset="30523.588">396 567,'-2'28,"-2"0,-1-1,-1 1,-1-1,-2-1,-1 0,0 0,-4 2,-33 74,-5-2,-5-2,-32 39,50-99,39-56,3 3</inkml:trace>
  <inkml:trace contextRef="#ctx0" brushRef="#br0" timeOffset="31470.12">1 624,'9'2,"0"0,0 2,0-1,-1 1,1 0,-1 0,0 1,0 0,0 1,-1 0,0 0,0 1,-1-1,1 2,-1-1,-1 0,0 1,1 2,24 26,277 323,-176-206,-130-153,-5-7</inkml:trace>
  <inkml:trace contextRef="#ctx0" brushRef="#br0" timeOffset="44311.2">875 821,'256'1,"-86"26,-146-26,0 0,0-2,0-1,0-1,0-1,12-4,37 0,-68 14</inkml:trace>
  <inkml:trace contextRef="#ctx0" brushRef="#br0" timeOffset="53601.507">932 1188,'21'-42,"-12"38,0 1,1 0,-1 1,1 0,0 0,0 1,-1 0,1 1,0 0,0 0,6 2,9-1,148 28,108-29,-257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0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451 312,'1'40,"-2"-1,-2 0,-2 0,-1 0,-6 17,-74 203,39-91,47-166,0 1,0-1,0 0,0 1,0-1,1 0,-1 1,1-1,-1 0,1 0,0 0,0 1,0-1,0 0,0 0,1 0,-1 0,0-1,1 1,0 0,-1-1,1 1,0-1,0 1,0-1,0 0,0 0,0 1,0-2,0 1,0 0,0 0,1-1,-1 1,0-1,1 0,-1 1,0-1,2-1,96-5,119-22,-207 28</inkml:trace>
  <inkml:trace contextRef="#ctx0" brushRef="#br0" timeOffset="515.518">1072 369,'17'-13,"-17"41,-111 325,74-230,38-103,4-26</inkml:trace>
  <inkml:trace contextRef="#ctx0" brushRef="#br0" timeOffset="1148.238">1298 369,'282'-47,"-138"37,-142 10,0 0,0 0,-1 0,1 0,0 1,0-1,0 0,0 1,-1 0,1-1,0 1,-1 0,1 0,0 0,-1 0,1 0,-1 0,0 1,1-1,-1 0,0 1,0-1,0 1,0-1,0 1,0 0,0-1,0 1,-1 0,1-1,-1 1,1 0,-1 0,0 0,0 0,1 0,-1-1,-1 1,1 0,0 0,0 0,-1 0,1-1,-1 2,-35 80,-88 146,86-150,-14 49,56-161,-3 12</inkml:trace>
  <inkml:trace contextRef="#ctx0" brushRef="#br0" timeOffset="1401.046">1383 651,'5'0,"11"0,7 0,6-4,1-3,2 1,-1 1,0 1,-2 2,1 1,-2 0,1 1,-1 1,0-1,0 0,0 0,-4 1</inkml:trace>
  <inkml:trace contextRef="#ctx0" brushRef="#br0" timeOffset="3803.225">2173 58,'-11'139,"4"-97,2 1,2 0,2 0,2-1,2 1,1 0,4 7,5 170,12-78,-17-111,-7-29,1 1,0-1,-1 1,1 0,-1 0,0-1,0 1,0 0,0 0,-1 0,1 0,-1 0,1 0,-1 0,0 0,0 0,-1 0,1 0,-1 0,1 0,-1 0,0 0,0-1,0 1,0 0,-1 0,1-1,-1 1,0-1,0 1,1-1,-1 0,-1 0,1 0,0 0,-1 0,1 0,-1-1,1 1,-1-1,0 1,1-1,-2 0,-287 27,32-7,-439 51,331-24,227-22,40-1,76-17,-1-1,-1-2,1 0,-1-2,0-1,-2 0,25-3,0 0,-1 0,1 0,-1-1,1 1,0-1,0 0,0 1,0-2,0 1,0 0,1 0,-1-1,1 1,0-1,-1 0,1 0,0 0,1 0,-1 0,1 0,-1-1,1 1,0 0,0-1,0 1,1-1,-1 1,1-1,0 0,0 1,0-1,0 1,0-1,1 1,1-4,-5-27,-34-231,-1-75,66 64,-28 272,0 0,0 0,0 0,0 0,1 0,0 0,-1 0,1 0,1 0,-1 0,0 1,1-1,0 0,0 1,0-1,0 1,1 0,-1 0,1 0,0 0,0 0,0 1,0-1,0 1,1 0,-1 0,1 0,2-1,157-25,47 1,470-45,-236 43,-74 0,-193 47,-136-2,-42-9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0 561,'33'-12,"0"-2,-1-1,-1-1,0-1,-2-2,0-1,-1-2,-1 0,-1-2,22-26,1 4,207-216,-255 261,-1 0,1 0,-1 0,1-1,-1 1,1 0,0 0,-1 0,1 0,0 0,0 0,0 0,0 0,0 1,0-1,0 0,0 1,0-1,0 0,0 1,1-1,-1 1,0 0,0-1,1 1,-1 0,0 0,0 0,1 0,-1 0,0 0,1 0,-1 0,0 0,0 1,1-1,-1 0,0 1,0-1,0 1,0 0,1-1,-1 1,0 0,0 0,0-1,0 1,-1 0,1 0,0 0,0 0,0 0,-1 0,1 1,-1-1,1 0,0 1,-2 156,-4-110,-3 1,-1-2,-3 1,-1-2,-9 16,20-54,0-1,-1 1,0-1,-1 0,0 0,0 0,0 0,-1-1,0 0,0 0,0 0,-1 0,0-1,0 0,0 0,-1-1,0 1,0-1,0-1,0 0,0 0,-1 0,0-1,1 0,-1 0,0-1,0 0,0 0,0-1,0 0,0 0,0-1,0 0,1-1,-1 0,0 0,-5-3,-67-50,61 37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0,'-10'38,"-2"18,0 4,2-4,3-10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0 381,'139'-223,"-43"87,-96 134,1 1,0 0,0-1,0 1,0 0,0 0,0-1,0 1,0 0,0 0,1 0,-1 0,0 1,1-1,-1 0,0 0,1 1,-1-1,1 1,-1-1,1 1,0 0,-1 0,1-1,-1 1,1 0,0 0,-1 1,1-1,-1 0,1 1,-1-1,1 0,-1 1,1 0,-1-1,1 1,-1 0,0 0,1 0,-1 0,0 0,0 0,0 0,1 0,-1 0,-1 1,1-1,0 0,1 2,26 59,-26-53,1 0,0 0,1-1,0 0,0 0,1 0,0 0,0 0,1-1,0 0,0 0,0-1,1 0,5 4,-9-9,0 1,0-1,0 0,0-1,1 1,-1 0,0-1,0 0,0 0,0 0,1 0,-1 0,0 0,0-1,0 0,0 0,0 0,0 0,0 0,0 0,0-1,0 1,0-1,-1 0,1 0,-1 0,0 0,1-1,-1 1,0 0,0-1,0 0,0 0,49-100,-45 77,-1 2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71,'-50'18,"38"-9,1 0,0 0,1 1,0 0,0 1,1 0,1 0,0 1,0 1,1 0,5-9,-1 0,1 0,0 1,1-1,-1 0,1 1,0 0,0-1,0 1,1 0,0-1,-1 1,2 0,-1-1,0 1,1 0,0-1,0 1,1-1,-1 1,1-1,0 1,0-1,0 0,1 0,-1 0,1 0,0-1,0 1,1-1,-1 0,1 0,2 2,1 0,0-1,1-1,-1 1,1-1,-1 0,1-1,0 1,0-2,0 1,0-1,0 0,0-1,1 0,-1 0,0-1,0 0,6-1,5-5</inkml:trace>
  <inkml:trace contextRef="#ctx0" brushRef="#br0" timeOffset="385.944">397 297,'16'6,"0"-1,0 0,1-2,-1 0,1-1,-1 0,1-1,0-1,0-1,-1 0,1-1,0-1,-1-1,0 0,0-1,0-1,4-2,-11 4,-1 0,1-1,-1 0,0 0,0-1,0 0,-1 0,0-1,0 0,-1 0,0-1,0 1,0-1,-1-1,-1 1,1-1,-1 0,-1 0,1-2,-2 8,0-1,0 0,0 0,-1 0,1-1,-1 1,0 0,0 0,-1-1,1 1,-1-1,0 1,0 0,0-1,-1 1,0 0,0-1,0 1,0 0,0 0,-1 0,0 0,0 0,0 0,0 0,-1 0,1 1,-1 0,0-1,0 1,0 0,-1 0,1 1,-1-1,1 1,-1-1,0 1,0 0,0 1,-3-2,0 3,-1 0,1 0,-1 1,1-1,0 2,0-1,0 1,0 0,0 1,0-1,0 1,1 1,-1-1,1 1,0 1,0-1,0 1,-4 5,-89 102,88-96,-1 1,2 0,0 1,1 0,1 0,1 1,-2 9,7-23,1 0,-1 0,1 1,1-1,-1 0,1 1,0-1,0 1,0-1,1 0,0 1,0-1,0 0,1 0,0 0,0 0,0 0,0 0,1 0,0-1,0 1,0-1,1 0,-1 0,1 0,0 0,0-1,0 1,4 1,12 3,1 0,0-2,0 0,0-1,0-2,1 0,0-1,-1-1,1-1,0-1,0-1,-1-1,0-1,8-3,12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3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667 339,'3'-2,"-1"0,0 0,0 0,-1 0,1 0,0-1,-1 1,0 0,1-1,-1 1,0-1,0 0,0 1,-1-1,1 0,-1 0,1 1,-1-1,0 0,0 0,0 0,0 1,-1-1,1 0,-1 0,0 1,0-1,0 0,0 1,0-1,0 1,-1-1,1 1,-1 0,0 0,1-1,-1 1,0 0,0 1,-1-1,1 0,0 0,0 1,-1 0,1-1,-1 1,0 0,1 0,-3 0,-21-2,1 2,0 1,-1 1,1 1,-1 1,1 1,0 2,1 0,-1 2,-7 3,7-3,9-4,-1 0,0 2,1 0,0 0,0 2,1 0,0 1,0 0,1 1,-10 9,23-18,0 1,0-1,0 0,0 0,0 1,0-1,1 0,-1 1,0-1,1 1,-1-1,1 1,-1-1,1 1,0 0,0-1,0 1,0-1,0 1,0-1,0 1,0 0,0-1,1 1,-1-1,1 1,-1-1,1 1,0-1,-1 0,1 1,0-1,0 0,0 1,0-1,0 0,0 0,1 0,-1 0,0 0,0 0,1 0,-1 0,1-1,-1 1,1-1,-1 1,79 25,25-16,-104-10,-1 0,1 0,0 0,0 1,0-1,0 0,-1 1,1-1,0 0,0 1,-1-1,1 1,0-1,-1 1,1-1,0 1,-1 0,1-1,-1 1,1 0,-1-1,1 1,-1 0,0 0,1-1,-1 1,0 0,1 0,-1 0,0 0,0-1,0 1,0 0,0 0,0 0,0 0,0 0,0-1,0 1,-1 0,1 0,0 0,-1-1,1 1,0 0,-1 0,1-1,-1 1,1 0,-1 0,1-1,-1 1,0 0,-36 37,32-34,-270 202,272-205,0 1,0 0,0 0,0-1,1 2,-1-1,1 0,0 0,-1 1,1 0,0-1,1 1,-1 0,0 0,1 0,-1 0,1 0,0 0,0 0,0 0,1 1,-1-1,1 0,0 1,0-1,0 0,0 1,0-1,1 0,-1 0,1 1,0-1,0 0,0 0,1 0,-1 0,1 0,0 0,-1 0,1-1,0 1,1-1,0 1,8 1,2 0,-1-1,0 0,1-1,-1-1,1 0,-1-1,1 0,0-1,8-1,14 0,-20 2,-1 0,1-1,0-1,-1-1,0 0,1-1,-1 0,0-1,7-4,-19 7,1 0,0 0,-1 0,1-1,-1 1,0-1,0 1,0-1,0 0,0 0,-1 0,1 0,-1 0,0 0,0-1,0 1,0 0,-1-1,1 1,2-19</inkml:trace>
  <inkml:trace contextRef="#ctx0" brushRef="#br0" timeOffset="365.845">273 1,'-18'331,"-11"22,1-160,16-52,8-119,-2-4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1 163,'252'-25,"-99"45,-152-20,-1 1,1-1,-1 1,1-1,0 0,-1 0,1 1,0-1,-1 0,1 0,0 0,-1 0,1 0,0 0,-1 0,1 0,0 0,-1 0,1 0,0 0,-1-1,1 1,0 0,-1 0,1-1,0 1,-1 0,1-1,-1 1,1-1,-1 1,1-1,-1 1,1-1,-1 1,1-1,-1 1,0-1,1 1,-1-1,0 0,0 1,1-1,-1 0,0 1,0-1,0 0,0 1,0-1,0 0,0 1,0-1,0 0,0 0,0 1,0-1,0 0,-1 1,1-1,-29-34,-53-44,56 54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1,'-74'475,"44"-267,28-199,1-5,0 0,-1 1,2-1,-1 0,0 1,1-1,0 1,0-1,0 1,1-1,-1 1,1-1,0 1,0-1,1 0,1 4,3-8,-1-5</inkml:trace>
  <inkml:trace contextRef="#ctx0" brushRef="#br0" timeOffset="285.979">84 86,'33'0,"32"0,8 0,-3 0,-9-5,-10-1,-13 4,-14 4</inkml:trace>
  <inkml:trace contextRef="#ctx0" brushRef="#br0" timeOffset="534.629">56 453,'38'-5,"28"-1,7-1,-5 2,-8 2,-15 1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0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244 592,'-19'-41,"14"29,1 0,-2 1,1-1,-2 1,0 0,0 0,0 1,-2 0,1 0,-1 1,0 0,-11-7,17 15,0-1,0 1,0 0,1 0,-1 0,0 0,0 1,-1-1,1 1,0 0,0 0,0 0,0 0,0 0,0 1,0-1,0 1,0 0,0 0,0 0,0 0,0 1,1-1,-1 1,1 0,-1 0,1-1,-1 2,1-1,0 0,0 0,0 1,0-1,1 1,-1-1,0 1,1 0,0 0,0 0,0 0,0-1,0 2,1-1,-1 0,1 0,0 0,0 0,0 0,0 1,1 216,4-168,2 0,3 0,2-1,2-1,2 0,3 0,12 21,-9-16,60 237,-80-285,-1-1,0 1,-1 0,1 0,-1 0,0 0,-1 0,0 0,0-1,0 1,-1 0,0 0,0-1,-1 0,0 1,0-1,0 0,-1 0,0-1,0 1,0-1,-1 0,0 0,0 0,0 0,-1-1,1 0,-1 0,0-1,0 0,0 0,-1 0,1 0,-1-1,1 0,-1-1,0 0,0 0,1 0,-1-1,0 0,0 0,0 0,0-1,-4-1,8 1,1 1,-1-1,1 0,-1 0,1-1,0 1,0 0,-1-1,1 1,0-1,0 0,0 0,0 0,1 0,-1 0,0 0,1 0,0 0,-1-1,1 1,0 0,0-1,0 1,1-1,-1 0,0 1,1-1,0 1,0-1,0 0,0 1,0-1,0 0,1 1,-1-1,1 1,0-2,8-21</inkml:trace>
  <inkml:trace contextRef="#ctx0" brushRef="#br0" timeOffset="415.984">611 1299,'-15'28,"-4"15,-4 5,2-1,4-4,6-5,4-3,3-3,8-3,7 0,8-7,4-5,3-7,3-5,-4-7,-7-5</inkml:trace>
  <inkml:trace contextRef="#ctx0" brushRef="#br0" timeOffset="699.377">385 1496,'38'0,"18"0,-1-5,-5-1,-6 0,-11 1</inkml:trace>
  <inkml:trace contextRef="#ctx0" brushRef="#br0" timeOffset="951.171">893 1552,'-9'34,"1"11,2-3</inkml:trace>
  <inkml:trace contextRef="#ctx0" brushRef="#br0" timeOffset="1763.303">583 0,'-35'116,"23"-83,1 0,2 1,2 0,1 0,1 1,1 19,17 37,-12-89,0 0,-1 1,1-1,1 0,-1 1,0-1,0 0,1 0,-1 0,1 0,0 0,0-1,0 1,-1 0,1-1,1 1,-1-1,0 0,0 0,0 0,1 0,-1 0,1 0,-1-1,1 1,-1-1,1 1,-1-1,1 0,-1 0,1 0,-1-1,1 1,0-1,13-3</inkml:trace>
  <inkml:trace contextRef="#ctx0" brushRef="#br0" timeOffset="2028.42">413 282,'20'0,"15"-5,7-1,0 0,-5-4,-11 0</inkml:trace>
  <inkml:trace contextRef="#ctx0" brushRef="#br0" timeOffset="2429.751">808 367,'15'0,"9"5,0 6,-3 6,-6 5,-9-1,-7 0,-7 2,-8 2,0 1,6-4,11-5,9-6,8-5,6-3,3-2,-2-2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255 472,'-12'1,"1"0,-1 1,1 0,0 0,0 2,0-1,0 1,0 1,1 0,0 0,0 1,0 0,1 1,0 0,0 1,1-1,0 2,0-1,1 1,0 0,0 1,1 0,1 0,-1 0,2 0,-1 1,2 0,-1 0,1 0,-1 11,4-19,-1-1,1 1,0 0,0 0,0 0,0 0,1 0,-1 0,1-1,0 1,-1 0,1 0,1-1,-1 1,0-1,1 1,-1-1,1 1,0-1,-1 0,1 0,0 0,0 0,1 0,-1 0,0 0,1-1,-1 1,1-1,-1 0,1 0,0 0,0 0,-1 0,1-1,0 1,0-1,0 1,0-1,-1 0,1-1,0 1,0 0,0-1,0 1,0-1,-1 0,1 0,0 0,-1 0,1-1,-1 1,2-2,18-13,-2-1,0-1,-1-1,-1-1,0 0,-2-2,0 0,-2 0,0-1,-2-1,-1 0,0-1,4-18,-5 13,-1 0,-2-1,-1 0,-1 0,-2 0,-1-1,-1 1,-2-1,-3-17,-26-40,29 87,-1-1,1 1,-1 0,0 0,0 0,0 0,0 0,0 0,0 1,0-1,-1 1,1-1,-1 1,1 0,-1 0,1 0,-1 0,0 1,1-1,-1 1,0-1,1 1,-1 0,0 0,0 0,1 1,-1-1,0 1,0-1,1 1,-1 0,-1 0,-1 2,-1 0,0 1,1-1,0 1,0 0,0 0,0 1,0-1,1 1,0 0,0 0,1 1,-1-1,1 1,0 0,0 0,1 0,0 0,0 0,1 0,-1 4,-6 138,13-123,1 0,1-1,1 0,1 0,1-1,1 0,1-1,14 21,3 7,-21-34,0 1,-1 0,0 0,-2 1,0-1,-1 1,1 15,-3-11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1,'-30'48,"3"3,2 0,3 1,1 1,3 1,3 1,0 5,13-45,0 0,0 0,2 0,0 1,0-1,2 0,-1 0,2 0,0 0,1 0,1-1,0 1,1-1,0 0,6 8,-10-19,0-1,0 0,1 0,-1 1,0-1,1-1,-1 1,1 0,0 0,0-1,0 0,0 0,-1 0,2 0,-1 0,0 0,0-1,0 1,0-1,0 0,0 0,1 0,-1 0,0-1,0 1,0-1,0 0,0 0,0 0,0 0,0-1,0 1,1-2,3 0,0-1,-1 0,1 0,-1-1,0 0,0 0,0-1,-1 1,0-1,0 0,0-1,-1 1,2-3,1-9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0,-8 0,-5 0,-10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1,'39'5,"26"1,8-4,-4-4,-9-1,-10 1,-14-1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16,'38'5,"27"-4,8-1,-4-1,-10-5,-9-2,-13 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0 270,'227'-29,"-57"29,-169 0,0 0,0 1,0-1,0 0,1 0,-1 0,0 0,0 0,0 0,1 0,-1 0,0 0,0-1,0 1,0 0,1-1,-1 1,0-1,0 1,0-1,0 0,0 1,0-1,0 0,0 0,-1 0,1 0,0 0,0 1,-1-2,1 1,-1 0,1 0,-1 0,1 0,-1 0,1 0,-1 0,0-1,0 1,0 0,1 0,-1 0,0-1,-1 1,1 0,0 0,0 0,0 0,-1-1,1 1,-1 0,1 0,-1 0,1 0,-1 0,1 0,-1 0,0 0,0 0,0 0,1 0,-2 0,-111-178,102 166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2,'10'43,"2"29,0 11,-2-3,-8-6,-4-10,-2-7,-4-9,-2-2,1-4,-2-5,0-4,2-2,3-2,-3-6,1-7</inkml:trace>
  <inkml:trace contextRef="#ctx0" brushRef="#br0" timeOffset="281.372">0 29,'44'-4,"27"-3,8 1,-6 2,-9 0,-12 2,-9 1,-8 0,-4 1,-8 5,-8 2</inkml:trace>
  <inkml:trace contextRef="#ctx0" brushRef="#br0" timeOffset="16386.16">170 453,'0'-5,"0"-6,5-2,6 2,6 3,5 2,3 3,3 1,1 2,1 0,-1 1,0-1,1 1,-11-1,-8 0</inkml:trace>
  <inkml:trace contextRef="#ctx0" brushRef="#br0" timeOffset="18172.397">395 650,'-141'269,"284"-452,-92 125,-50 56,0 1,-1-1,0 1,1-1,0 1,-1-1,1 1,0 0,0-1,0 1,0 0,0 0,0-1,0 1,0 0,0 0,0 0,1 0,-1 1,0-1,1 0,-1 0,1 1,-1-1,1 1,-1-1,1 1,-1 0,1 0,-1 0,1-1,-1 1,1 1,0-1,-1 0,1 0,-1 1,1-1,-1 0,1 1,-1 0,1-1,-1 1,0 0,2 1,7 130,10 4,-67-183,-40-44,73 85,4 5</inkml:trace>
  <inkml:trace contextRef="#ctx0" brushRef="#br0" timeOffset="18624.329">705 650,'37'118,"12"42,-49-160,0 1,0-1,0 1,1-1,-1 1,0-1,0 1,0-1,1 1,-1-1,0 1,0-1,1 1,-1-1,0 0,1 1,-1-1,1 1,-1-1,0 0,1 0,-1 1,1-1,-1 0,1 0,-1 1,1-1,-1 0,1 0,-1 0,1 0,-1 0,1 0,-1 0,1 0,-1 0,1 0,-1 0,1 0,-1 0,1 0,-1 0,1-1,-1 1,1 0,-1 0,1 0,-1-1,1 1,-1 0,1-1,-1 1,0-1,1 1,-1 0,0-1,1 1,-1-1,0 1,0-1,1 1,-1-1,0 1,0-1,14-39,-12 35,1-7,3-13,1 1,2 0,0 0,1 0,1 1,13-18,-14 30</inkml:trace>
  <inkml:trace contextRef="#ctx0" brushRef="#br0" timeOffset="19258.637">1214 622,'-2'1,"-20"5,-1 2,1 0,1 1,0 1,0 1,1 1,0 1,-1 2,19-14,1 0,0 0,-1 0,1 0,0 0,0 1,0-1,0 1,0-1,0 0,0 1,0 0,1-1,-1 1,1-1,-1 1,1 0,0 0,-1-1,1 1,0 0,0 0,0-1,0 1,1 0,-1-1,0 1,1 0,-1-1,1 1,-1 0,1-1,0 1,0-1,0 1,0-1,0 1,0-1,0 0,0 0,1 1,-1-1,0 0,1 0,-1 0,1 0,-1-1,1 1,-1 0,1-1,0 1,-1-1,1 1,0-1,0 0,-1 0,1 1,0-1,9 2,-9-2,-1-1,1 1,-1-1,1 1,-1 0,1 0,-1 0,1 0,-1 0,1 0,0 0,-1 0,1 1,-1-1,0 1,1-1,-1 1,1-1,-1 1,0 0,1 0,-1-1,0 1,0 0,0 0,1 0,-1 1,0-1,0 0,-1 0,1 0,0 1,0-1,-1 1,1-1,-1 0,1 1,-1-1,1 1,-1-1,0 1,0-1,0 1,0-1,0 1,0 0,0-1,0 1,-1-1,1 1,0-1,-1 0,0 1,1-1,-1 1,0-1,-7 9,6-9,-1 1,1-1,0 1,0-1,-1 1,1 0,1-1,-1 1,0 0,0 0,1 1,-1-1,1 0,-1 0,1 1,0-1,0 1,0-1,1 1,-1-1,0 1,1 0,0-1,0 1,0 0,0-1,0 1,0 0,0-1,1 1,0-1,-1 1,1 0,0-1,0 0,0 1,1-1,-1 1,0-1,1 0,0 0,-1 0,1 0,0 0,0 0,9 1,0 0,0 0,1-1,-1-1,0 0,1 0,-1-1,0-1,1 0,-1 0,0-1,1 0,1-2,9-7,-3-2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357 198,'1'3,"0"1,0-1,0 0,-1 0,1 1,-1-1,0 1,0-1,0 0,0 1,-1-1,1 0,-1 1,0-1,0 0,0 1,0-1,-1 0,0 1,0 2,-13 28,-1 0,-2-1,-1-1,-1 0,-2-2,-1 0,-24 21,-16 25,-35 60,97-135,0 1,0-1,1 0,-1 1,0-1,0 0,1 1,-1-1,1 1,-1 0,1-1,0 1,0-1,-1 1,1-1,0 1,0 0,1-1,-1 1,0-1,0 1,1-1,-1 1,1 0,0-1,-1 0,1 1,0-1,0 1,0-1,0 0,0 0,0 1,0-1,0 0,0 0,1 0,-1 0,0-1,1 1,-1 0,0 0,1-1,-1 1,1-1,0 1,-1-1,1 0,-1 0,1 1,-1-1,1 0,0 0,-1-1,1 1,134-12,-59-1,-30 9,1 2,0 3,-1 1,35 8,-81-10,0 1,-1-1,1 1,0-1,0 1,0-1,0 0,1 1,-1-1,0 0,0 0,0 0,0 1,0-1,0-1,0 1,0 0,0 0,0 0,0 0,0-1,0 1,0-1,0 1,0 0,0-1,0 0,0 1,0-1,0 0,0 1,0-1,-1 0,1 0,0 1,-1-1,1 0,-1 0,1 0,-1 0,1 0,-1 0,1 0,-1 0,0 0,0 0,0 0,1-1,-1 1,0 0,0 0,-60-157,-19-155,52 223,20 84</inkml:trace>
  <inkml:trace contextRef="#ctx0" brushRef="#br0" timeOffset="583.664">1006 1,'-47'223,"-94"205,140-425,0 0,0 0,0 0,0 1,1-1,-1 0,1 0,0 1,0-1,0 0,1 0,-1 1,1-1,0 0,0 0,0 0,0 0,0 0,1 0,-1 0,1 0,0 0,-1-1,2 1,-1-1,0 1,0-1,1 0,-1 0,1 0,0 0,-1 0,1-1,0 1,0-1,0 0,0 0,1 0,-1 0,0 0,0-1,0 0,1 1,0-1,19-3,0 0,-1-1,1-2,-1 0,0-1,-1-1,0-1,5-4,-21 12,-1 0,0-1,0 1,0-1,0 0,0 0,0 0,-1-1,1 1,-1-1,0 0,1 0,-1 0,0 0,-1 0,1-1,-1 1,1-1,-1 0,0 0,0 0,-1 0,1 0,-1 0,0 0,0 0,0-1,-1 1,0 0,1-1,-1 1,-1 0,1-1,-1 1,0-1,-5-13</inkml:trace>
  <inkml:trace contextRef="#ctx0" brushRef="#br0" timeOffset="833.789">639 368,'44'-5,"37"-2,10 6,-5 3,-13 0,-14 1,-12-1,-9 0,-7-1,-8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0 561,'33'-12,"0"-2,-1-1,-1-1,0-1,-2-2,0-1,-1-2,-1 0,-1-2,22-26,1 4,207-216,-255 261,-1 0,1 0,-1 0,1-1,-1 1,1 0,0 0,-1 0,1 0,0 0,0 0,0 0,0 0,0 1,0-1,0 0,0 1,0-1,0 0,0 1,1-1,-1 1,0 0,0-1,1 1,-1 0,0 0,0 0,1 0,-1 0,0 0,1 0,-1 0,0 0,0 1,1-1,-1 0,0 1,0-1,0 1,0 0,1-1,-1 1,0 0,0 0,0-1,0 1,-1 0,1 0,0 0,0 0,0 0,-1 0,1 1,-1-1,1 0,0 1,-2 156,-4-110,-3 1,-1-2,-3 1,-1-2,-9 16,20-54,0-1,-1 1,0-1,-1 0,0 0,0 0,0 0,-1-1,0 0,0 0,0 0,-1 0,0-1,0 0,0 0,-1-1,0 1,0-1,0-1,0 0,0 0,-1 0,0-1,1 0,-1 0,0-1,0 0,0 0,0-1,0 0,0 0,0-1,0 0,1-1,-1 0,0 0,-5-3,-67-50,61 37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0,'-10'38,"-2"18,0 4,2-4,3-10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0 381,'139'-223,"-43"87,-96 134,1 1,0 0,0-1,0 1,0 0,0 0,0-1,0 1,0 0,0 0,1 0,-1 0,0 1,1-1,-1 0,0 0,1 1,-1-1,1 1,-1-1,1 1,0 0,-1 0,1-1,-1 1,1 0,0 0,-1 1,1-1,-1 0,1 1,-1-1,1 0,-1 1,1 0,-1-1,1 1,-1 0,0 0,1 0,-1 0,0 0,0 0,0 0,1 0,-1 0,-1 1,1-1,0 0,1 2,26 59,-26-53,1 0,0 0,1-1,0 0,0 0,1 0,0 0,0 0,1-1,0 0,0 0,0-1,1 0,5 4,-9-9,0 1,0-1,0 0,0-1,1 1,-1 0,0-1,0 0,0 0,0 0,1 0,-1 0,0 0,0-1,0 0,0 0,0 0,0 0,0 0,0 0,0-1,0 1,0-1,-1 0,1 0,-1 0,0 0,1-1,-1 1,0 0,0-1,0 0,0 0,49-100,-45 77,-1 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71,'-50'18,"38"-9,1 0,0 0,1 1,0 0,0 1,1 0,1 0,0 1,0 1,1 0,5-9,-1 0,1 0,0 1,1-1,-1 0,1 1,0 0,0-1,0 1,1 0,0-1,-1 1,2 0,-1-1,0 1,1 0,0-1,0 1,1-1,-1 1,1-1,0 1,0-1,0 0,1 0,-1 0,1 0,0-1,0 1,1-1,-1 0,1 0,2 2,1 0,0-1,1-1,-1 1,1-1,-1 0,1-1,0 1,0-2,0 1,0-1,0 0,0-1,1 0,-1 0,0-1,0 0,6-1,5-5</inkml:trace>
  <inkml:trace contextRef="#ctx0" brushRef="#br0" timeOffset="385.944">397 297,'16'6,"0"-1,0 0,1-2,-1 0,1-1,-1 0,1-1,0-1,0-1,-1 0,1-1,0-1,-1-1,0 0,0-1,0-1,4-2,-11 4,-1 0,1-1,-1 0,0 0,0-1,0 0,-1 0,0-1,0 0,-1 0,0-1,0 1,0-1,-1-1,-1 1,1-1,-1 0,-1 0,1-2,-2 8,0-1,0 0,0 0,-1 0,1-1,-1 1,0 0,0 0,-1-1,1 1,-1-1,0 1,0 0,0-1,-1 1,0 0,0-1,0 1,0 0,0 0,-1 0,0 0,0 0,0 0,0 0,-1 0,1 1,-1 0,0-1,0 1,0 0,-1 0,1 1,-1-1,1 1,-1-1,0 1,0 0,0 1,-3-2,0 3,-1 0,1 0,-1 1,1-1,0 2,0-1,0 1,0 0,0 1,0-1,0 1,1 1,-1-1,1 1,0 1,0-1,0 1,-4 5,-89 102,88-96,-1 1,2 0,0 1,1 0,1 0,1 1,-2 9,7-23,1 0,-1 0,1 1,1-1,-1 0,1 1,0-1,0 1,0-1,1 0,0 1,0-1,0 0,1 0,0 0,0 0,0 0,0 0,1 0,0-1,0 1,0-1,1 0,-1 0,1 0,0 0,0-1,0 1,4 1,12 3,1 0,0-2,0 0,0-1,0-2,1 0,0-1,-1-1,1-1,0-1,0-1,-1-1,0-1,8-3,12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3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667 339,'3'-2,"-1"0,0 0,0 0,-1 0,1 0,0-1,-1 1,0 0,1-1,-1 1,0-1,0 0,0 1,-1-1,1 0,-1 0,1 1,-1-1,0 0,0 0,0 0,0 1,-1-1,1 0,-1 0,0 1,0-1,0 0,0 1,0-1,0 1,-1-1,1 1,-1 0,0 0,1-1,-1 1,0 0,0 1,-1-1,1 0,0 0,0 1,-1 0,1-1,-1 1,0 0,1 0,-3 0,-21-2,1 2,0 1,-1 1,1 1,-1 1,1 1,0 2,1 0,-1 2,-7 3,7-3,9-4,-1 0,0 2,1 0,0 0,0 2,1 0,0 1,0 0,1 1,-10 9,23-18,0 1,0-1,0 0,0 0,0 1,0-1,1 0,-1 1,0-1,1 1,-1-1,1 1,-1-1,1 1,0 0,0-1,0 1,0-1,0 1,0-1,0 1,0 0,0-1,1 1,-1-1,1 1,-1-1,1 1,0-1,-1 0,1 1,0-1,0 0,0 1,0-1,0 0,0 0,1 0,-1 0,0 0,0 0,1 0,-1 0,1-1,-1 1,1-1,-1 1,79 25,25-16,-104-10,-1 0,1 0,0 0,0 1,0-1,0 0,-1 1,1-1,0 0,0 1,-1-1,1 1,0-1,-1 1,1-1,0 1,-1 0,1-1,-1 1,1 0,-1-1,1 1,-1 0,0 0,1-1,-1 1,0 0,1 0,-1 0,0 0,0-1,0 1,0 0,0 0,0 0,0 0,0 0,0-1,0 1,-1 0,1 0,0 0,-1-1,1 1,0 0,-1 0,1-1,-1 1,1 0,-1 0,1-1,-1 1,0 0,-36 37,32-34,-270 202,272-205,0 1,0 0,0 0,0-1,1 2,-1-1,1 0,0 0,-1 1,1 0,0-1,1 1,-1 0,0 0,1 0,-1 0,1 0,0 0,0 0,0 0,1 1,-1-1,1 0,0 1,0-1,0 0,0 1,0-1,1 0,-1 0,1 1,0-1,0 0,0 0,1 0,-1 0,1 0,0 0,-1 0,1-1,0 1,1-1,0 1,8 1,2 0,-1-1,0 0,1-1,-1-1,1 0,-1-1,1 0,0-1,8-1,14 0,-20 2,-1 0,1-1,0-1,-1-1,0 0,1-1,-1 0,0-1,7-4,-19 7,1 0,0 0,-1 0,1-1,-1 1,0-1,0 1,0-1,0 0,0 0,-1 0,1 0,-1 0,0 0,0-1,0 1,0 0,-1-1,1 1,2-19</inkml:trace>
  <inkml:trace contextRef="#ctx0" brushRef="#br0" timeOffset="365.845">273 1,'-18'331,"-11"22,1-160,16-52,8-119,-2-4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1 163,'252'-25,"-99"45,-152-20,-1 1,1-1,-1 1,1-1,0 0,-1 0,1 1,0-1,-1 0,1 0,0 0,-1 0,1 0,0 0,-1 0,1 0,0 0,-1 0,1 0,0 0,-1-1,1 1,0 0,-1 0,1-1,0 1,-1 0,1-1,-1 1,1-1,-1 1,1-1,-1 1,1-1,-1 1,1-1,-1 1,0-1,1 1,-1-1,0 0,0 1,1-1,-1 0,0 1,0-1,0 0,0 1,0-1,0 0,0 1,0-1,0 0,0 0,0 1,0-1,0 0,-1 1,1-1,-29-34,-53-44,56 54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1,'-74'475,"44"-267,28-199,1-5,0 0,-1 1,2-1,-1 0,0 1,1-1,0 1,0-1,0 1,1-1,-1 1,1-1,0 1,0-1,1 0,1 4,3-8,-1-5</inkml:trace>
  <inkml:trace contextRef="#ctx0" brushRef="#br0" timeOffset="285.979">84 86,'33'0,"32"0,8 0,-3 0,-9-5,-10-1,-13 4,-14 4</inkml:trace>
  <inkml:trace contextRef="#ctx0" brushRef="#br0" timeOffset="534.629">56 453,'38'-5,"28"-1,7-1,-5 2,-8 2,-15 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0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244 592,'-19'-41,"14"29,1 0,-2 1,1-1,-2 1,0 0,0 0,0 1,-2 0,1 0,-1 1,0 0,-11-7,17 15,0-1,0 1,0 0,1 0,-1 0,0 0,0 1,-1-1,1 1,0 0,0 0,0 0,0 0,0 0,0 1,0-1,0 1,0 0,0 0,0 0,0 0,0 1,1-1,-1 1,1 0,-1 0,1-1,-1 2,1-1,0 0,0 0,0 1,0-1,1 1,-1-1,0 1,1 0,0 0,0 0,0 0,0-1,0 2,1-1,-1 0,1 0,0 0,0 0,0 0,0 1,1 216,4-168,2 0,3 0,2-1,2-1,2 0,3 0,12 21,-9-16,60 237,-80-285,-1-1,0 1,-1 0,1 0,-1 0,0 0,-1 0,0 0,0-1,0 1,-1 0,0 0,0-1,-1 0,0 1,0-1,0 0,-1 0,0-1,0 1,0-1,-1 0,0 0,0 0,0 0,-1-1,1 0,-1 0,0-1,0 0,0 0,-1 0,1 0,-1-1,1 0,-1-1,0 0,0 0,1 0,-1-1,0 0,0 0,0 0,0-1,-4-1,8 1,1 1,-1-1,1 0,-1 0,1-1,0 1,0 0,-1-1,1 1,0-1,0 0,0 0,0 0,1 0,-1 0,0 0,1 0,0 0,-1-1,1 1,0 0,0-1,0 1,1-1,-1 0,0 1,1-1,0 1,0-1,0 0,0 1,0-1,0 0,1 1,-1-1,1 1,0-2,8-21</inkml:trace>
  <inkml:trace contextRef="#ctx0" brushRef="#br0" timeOffset="415.984">611 1299,'-15'28,"-4"15,-4 5,2-1,4-4,6-5,4-3,3-3,8-3,7 0,8-7,4-5,3-7,3-5,-4-7,-7-5</inkml:trace>
  <inkml:trace contextRef="#ctx0" brushRef="#br0" timeOffset="699.377">385 1496,'38'0,"18"0,-1-5,-5-1,-6 0,-11 1</inkml:trace>
  <inkml:trace contextRef="#ctx0" brushRef="#br0" timeOffset="951.171">893 1552,'-9'34,"1"11,2-3</inkml:trace>
  <inkml:trace contextRef="#ctx0" brushRef="#br0" timeOffset="1763.303">583 0,'-35'116,"23"-83,1 0,2 1,2 0,1 0,1 1,1 19,17 37,-12-89,0 0,-1 1,1-1,1 0,-1 1,0-1,0 0,1 0,-1 0,1 0,0 0,0-1,0 1,-1 0,1-1,1 1,-1-1,0 0,0 0,0 0,1 0,-1 0,1 0,-1-1,1 1,-1-1,1 1,-1-1,1 0,-1 0,1 0,-1-1,1 1,0-1,13-3</inkml:trace>
  <inkml:trace contextRef="#ctx0" brushRef="#br0" timeOffset="2028.42">413 282,'20'0,"15"-5,7-1,0 0,-5-4,-11 0</inkml:trace>
  <inkml:trace contextRef="#ctx0" brushRef="#br0" timeOffset="2429.751">808 367,'15'0,"9"5,0 6,-3 6,-6 5,-9-1,-7 0,-7 2,-8 2,0 1,6-4,11-5,9-6,8-5,6-3,3-2,-2-2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255 472,'-12'1,"1"0,-1 1,1 0,0 0,0 2,0-1,0 1,0 1,1 0,0 0,0 1,0 0,1 1,0 0,0 1,1-1,0 2,0-1,1 1,0 0,0 1,1 0,1 0,-1 0,2 0,-1 1,2 0,-1 0,1 0,-1 11,4-19,-1-1,1 1,0 0,0 0,0 0,0 0,1 0,-1 0,1-1,0 1,-1 0,1 0,1-1,-1 1,0-1,1 1,-1-1,1 1,0-1,-1 0,1 0,0 0,0 0,1 0,-1 0,0 0,1-1,-1 1,1-1,-1 0,1 0,0 0,0 0,-1 0,1-1,0 1,0-1,0 1,0-1,-1 0,1-1,0 1,0 0,0-1,0 1,0-1,-1 0,1 0,0 0,-1 0,1-1,-1 1,2-2,18-13,-2-1,0-1,-1-1,-1-1,0 0,-2-2,0 0,-2 0,0-1,-2-1,-1 0,0-1,4-18,-5 13,-1 0,-2-1,-1 0,-1 0,-2 0,-1-1,-1 1,-2-1,-3-17,-26-40,29 87,-1-1,1 1,-1 0,0 0,0 0,0 0,0 0,0 0,0 1,0-1,-1 1,1-1,-1 1,1 0,-1 0,1 0,-1 0,0 1,1-1,-1 1,0-1,1 1,-1 0,0 0,0 0,1 1,-1-1,0 1,0-1,1 1,-1 0,-1 0,-1 2,-1 0,0 1,1-1,0 1,0 0,0 0,0 1,0-1,1 1,0 0,0 0,1 1,-1-1,1 1,0 0,0 0,1 0,0 0,0 0,1 0,-1 4,-6 138,13-123,1 0,1-1,1 0,1 0,1-1,1 0,1-1,14 21,3 7,-21-34,0 1,-1 0,0 0,-2 1,0-1,-1 1,1 15,-3-11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1,'-30'48,"3"3,2 0,3 1,1 1,3 1,3 1,0 5,13-45,0 0,0 0,2 0,0 1,0-1,2 0,-1 0,2 0,0 0,1 0,1-1,0 1,1-1,0 0,6 8,-10-19,0-1,0 0,1 0,-1 1,0-1,1-1,-1 1,1 0,0 0,0-1,0 0,0 0,-1 0,2 0,-1 0,0 0,0-1,0 1,0-1,0 0,0 0,1 0,-1 0,0-1,0 1,0-1,0 0,0 0,0 0,0 0,0-1,0 1,1-2,3 0,0-1,-1 0,1 0,-1-1,0 0,0 0,0-1,-1 1,0-1,0 0,0-1,-1 1,2-3,1-9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0,-8 0,-5 0,-10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1,'39'5,"26"1,8-4,-4-4,-9-1,-10 1,-14-1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16,'38'5,"27"-4,8-1,-4-1,-10-5,-9-2,-13 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0 270,'227'-29,"-57"29,-169 0,0 0,0 1,0-1,0 0,1 0,-1 0,0 0,0 0,0 0,1 0,-1 0,0 0,0-1,0 1,0 0,1-1,-1 1,0-1,0 1,0-1,0 0,0 1,0-1,0 0,0 0,-1 0,1 0,0 0,0 1,-1-2,1 1,-1 0,1 0,-1 0,1 0,-1 0,1 0,-1 0,0-1,0 1,0 0,1 0,-1 0,0-1,-1 1,1 0,0 0,0 0,0 0,-1-1,1 1,-1 0,1 0,-1 0,1 0,-1 0,1 0,-1 0,0 0,0 0,0 0,1 0,-2 0,-111-178,102 166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2,'10'43,"2"29,0 11,-2-3,-8-6,-4-10,-2-7,-4-9,-2-2,1-4,-2-5,0-4,2-2,3-2,-3-6,1-7</inkml:trace>
  <inkml:trace contextRef="#ctx0" brushRef="#br0" timeOffset="281.372">0 29,'44'-4,"27"-3,8 1,-6 2,-9 0,-12 2,-9 1,-8 0,-4 1,-8 5,-8 2</inkml:trace>
  <inkml:trace contextRef="#ctx0" brushRef="#br0" timeOffset="16386.16">170 453,'0'-5,"0"-6,5-2,6 2,6 3,5 2,3 3,3 1,1 2,1 0,-1 1,0-1,1 1,-11-1,-8 0</inkml:trace>
  <inkml:trace contextRef="#ctx0" brushRef="#br0" timeOffset="18172.397">395 650,'-141'269,"284"-452,-92 125,-50 56,0 1,-1-1,0 1,1-1,0 1,-1-1,1 1,0 0,0-1,0 1,0 0,0 0,0-1,0 1,0 0,0 0,0 0,1 0,-1 1,0-1,1 0,-1 0,1 1,-1-1,1 1,-1-1,1 1,-1 0,1 0,-1 0,1-1,-1 1,1 1,0-1,-1 0,1 0,-1 1,1-1,-1 0,1 1,-1 0,1-1,-1 1,0 0,2 1,7 130,10 4,-67-183,-40-44,73 85,4 5</inkml:trace>
  <inkml:trace contextRef="#ctx0" brushRef="#br0" timeOffset="18624.329">705 650,'37'118,"12"42,-49-160,0 1,0-1,0 1,1-1,-1 1,0-1,0 1,0-1,1 1,-1-1,0 1,0-1,1 1,-1-1,0 0,1 1,-1-1,1 1,-1-1,0 0,1 0,-1 1,1-1,-1 0,1 0,-1 1,1-1,-1 0,1 0,-1 0,1 0,-1 0,1 0,-1 0,1 0,-1 0,1 0,-1 0,1 0,-1 0,1 0,-1 0,1-1,-1 1,1 0,-1 0,1 0,-1-1,1 1,-1 0,1-1,-1 1,0-1,1 1,-1 0,0-1,1 1,-1-1,0 1,0-1,1 1,-1-1,0 1,0-1,14-39,-12 35,1-7,3-13,1 1,2 0,0 0,1 0,1 1,13-18,-14 30</inkml:trace>
  <inkml:trace contextRef="#ctx0" brushRef="#br0" timeOffset="19258.637">1214 622,'-2'1,"-20"5,-1 2,1 0,1 1,0 1,0 1,1 1,0 1,-1 2,19-14,1 0,0 0,-1 0,1 0,0 0,0 1,0-1,0 1,0-1,0 0,0 1,0 0,1-1,-1 1,1-1,-1 1,1 0,0 0,-1-1,1 1,0 0,0 0,0-1,0 1,1 0,-1-1,0 1,1 0,-1-1,1 1,-1 0,1-1,0 1,0-1,0 1,0-1,0 1,0-1,0 0,0 0,1 1,-1-1,0 0,1 0,-1 0,1 0,-1-1,1 1,-1 0,1-1,0 1,-1-1,1 1,0-1,0 0,-1 0,1 1,0-1,9 2,-9-2,-1-1,1 1,-1-1,1 1,-1 0,1 0,-1 0,1 0,-1 0,1 0,0 0,-1 0,1 1,-1-1,0 1,1-1,-1 1,1-1,-1 1,0 0,1 0,-1-1,0 1,0 0,0 0,1 0,-1 1,0-1,0 0,-1 0,1 0,0 1,0-1,-1 1,1-1,-1 0,1 1,-1-1,1 1,-1-1,0 1,0-1,0 1,0-1,0 1,0 0,0-1,0 1,-1-1,1 1,0-1,-1 0,0 1,1-1,-1 1,0-1,-7 9,6-9,-1 1,1-1,0 1,0-1,-1 1,1 0,1-1,-1 1,0 0,0 0,1 1,-1-1,1 0,-1 0,1 1,0-1,0 1,0-1,1 1,-1-1,0 1,1 0,0-1,0 1,0 0,0-1,0 1,0 0,0-1,1 1,0-1,-1 1,1 0,0-1,0 0,0 1,1-1,-1 1,0-1,1 0,0 0,-1 0,1 0,0 0,0 0,9 1,0 0,0 0,1-1,-1-1,0 0,1 0,-1-1,0-1,1 0,-1 0,0-1,1 0,1-2,9-7,-3-2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357 198,'1'3,"0"1,0-1,0 0,-1 0,1 1,-1-1,0 1,0-1,0 0,0 1,-1-1,1 0,-1 1,0-1,0 0,0 1,0-1,-1 0,0 1,0 2,-13 28,-1 0,-2-1,-1-1,-1 0,-2-2,-1 0,-24 21,-16 25,-35 60,97-135,0 1,0-1,1 0,-1 1,0-1,0 0,1 1,-1-1,1 1,-1 0,1-1,0 1,0-1,-1 1,1-1,0 1,0 0,1-1,-1 1,0-1,0 1,1-1,-1 1,1 0,0-1,-1 0,1 1,0-1,0 1,0-1,0 0,0 0,0 1,0-1,0 0,0 0,1 0,-1 0,0-1,1 1,-1 0,0 0,1-1,-1 1,1-1,0 1,-1-1,1 0,-1 0,1 1,-1-1,1 0,0 0,-1-1,1 1,134-12,-59-1,-30 9,1 2,0 3,-1 1,35 8,-81-10,0 1,-1-1,1 1,0-1,0 1,0-1,0 0,1 1,-1-1,0 0,0 0,0 0,0 1,0-1,0-1,0 1,0 0,0 0,0 0,0 0,0-1,0 1,0-1,0 1,0 0,0-1,0 0,0 1,0-1,0 0,0 1,0-1,-1 0,1 0,0 1,-1-1,1 0,-1 0,1 0,-1 0,1 0,-1 0,1 0,-1 0,0 0,0 0,0 0,1-1,-1 1,0 0,0 0,-60-157,-19-155,52 223,20 84</inkml:trace>
  <inkml:trace contextRef="#ctx0" brushRef="#br0" timeOffset="583.664">1006 1,'-47'223,"-94"205,140-425,0 0,0 0,0 0,0 1,1-1,-1 0,1 0,0 1,0-1,0 0,1 0,-1 1,1-1,0 0,0 0,0 0,0 0,0 0,1 0,-1 0,1 0,0 0,-1-1,2 1,-1-1,0 1,0-1,1 0,-1 0,1 0,0 0,-1 0,1-1,0 1,0-1,0 0,0 0,1 0,-1 0,0 0,0-1,0 0,1 1,0-1,19-3,0 0,-1-1,1-2,-1 0,0-1,-1-1,0-1,5-4,-21 12,-1 0,0-1,0 1,0-1,0 0,0 0,0 0,-1-1,1 1,-1-1,0 0,1 0,-1 0,0 0,-1 0,1-1,-1 1,1-1,-1 0,0 0,0 0,-1 0,1 0,-1 0,0 0,0 0,0-1,-1 1,0 0,1-1,-1 1,-1 0,1-1,-1 1,0-1,-5-13</inkml:trace>
  <inkml:trace contextRef="#ctx0" brushRef="#br0" timeOffset="833.789">639 368,'44'-5,"37"-2,10 6,-5 3,-13 0,-14 1,-12-1,-9 0,-7-1,-8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1,'0'680,"-17"-579,12-89</inkml:trace>
  <inkml:trace contextRef="#ctx0" brushRef="#br0" timeOffset="331.08">0 510,'58'-15,"23"-4,3 0,-7 5,-13 3,-13 4,-9 4,-13-3,-5 0,-3 0,-5-3,-5-4,1-6,-3-4,-2 2</inkml:trace>
  <inkml:trace contextRef="#ctx0" brushRef="#br0" timeOffset="819.183">706 1,'-8'29,"2"1,0 0,3 1,0-1,2 1,1-1,2 1,1-1,1 0,2 0,1 0,1-1,10 25,57 152,-74-204,-1 0,1 1,0-1,0 0,0 0,0 0,0 1,0-1,1 0,-1-1,1 1,-1 0,1 0,0-1,0 1,0-1,0 1,0-1,0 0,0 0,0 0,0 0,0 0,1 0,-1-1,0 1,1-1,-1 1,0-1,1 0,-1 0,1 0,-1 0,0-1,1 1,-1-1,0 1,1-1,-1 0,0 0,0 0,0 0,1 0,-1 0,0-1,-1 1,1-1,0 1,0-2,50-38,72-42,-122 82,-1 0,1 0,0 0,0 1,1-1,-1 1,0-1,0 1,0 0,0 0,0 0,0 0,0 0,0 1,0-1,1 0,-1 1,0 0,0-1,-1 1,1 0,0 0,0 0,0 0,0 1,-1-1,1 0,-1 1,1-1,-1 1,1-1,-1 1,0 0,0 0,22 71,-17-47,-3-13,29 53,-18-56</inkml:trace>
  <inkml:trace contextRef="#ctx0" brushRef="#br0" timeOffset="1280.705">1439 678,'16'3,"0"-1,0 0,0-2,0 0,0 0,0-1,-1-2,2 1,-12 1,1 0,-1 0,0-1,0 1,0-1,0 0,0-1,0 1,0-1,-1 0,1 0,-1 0,0-1,0 0,0 0,0 0,-1 0,1 0,-1-1,0 1,-1-1,1 0,-1 0,1-3,-2 4,0 1,-1 0,0-1,1 1,-1 0,-1-1,1 1,0-1,-1 1,0 0,0-1,0 1,0 0,0 0,-1 0,1 0,-1 0,0 0,0 0,0 1,0-1,0 0,-1 1,1 0,-1 0,0 0,1 0,-1 0,0 0,0 1,0-1,0 1,-2-1,0 0,-1-1,1 1,-1 1,0-1,0 1,0 0,1 0,-1 1,0-1,0 1,0 1,0-1,0 1,0 0,0 0,0 1,1 0,-6 2,4 0,1-1,0 1,0 1,0-1,0 1,1 0,0 1,0-1,0 1,0 0,1 0,0 0,1 1,-1-1,1 1,0 0,1 0,0 0,0 0,0 1,1-1,0 0,1 1,0-1,0 1,0-1,1 0,0 1,0-1,1 0,0 0,0 1,1-1,0-1,0 1,1 0,2-1,1 0,0 0,1-1,-1 0,1 0,0-1,1 1,-1-2,0 1,1-2,0 1,0-1,0 0,0-1,0 0,0 0,1-1,-1 0,0-1,0 0,3-1,13 2</inkml:trace>
  <inkml:trace contextRef="#ctx0" brushRef="#br0" timeOffset="1763.575">1863 820,'40'-35,"-2"-2,-1-1,-3-2,0-1,11-22,-28 29,-20 40,0-1,1 1,0-1,0 1,0 0,1 0,0 0,0 0,0 0,1 0,0 0,0 0,1 0,-1 0,1 0,0-1,1 1,0 0,0 0,0-1,0 1,1-1,0 0,0 1,1-1,-1-1,1 1,0 0,0-1,1 0,-1 0,1 0,0-1,0 0,0 0,1 0,0 0,4 0,1-1,-1 0,1-1,0 0,0-1,-1 0,1 0,0-1,0-1,-1 0,1 0,-1-1,1-1,-1 1,0-2,-1 1,1-1,-1-1,0 0,0 0,0-1,-1 0,0 0,-1-1,1 0,-2 0,1-1,0-1,4-4,5-5,-2 1,0-2,-1 0,-1 0,0-1,-2-1,1-6,-7-14,-8 26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48.8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644 65,'-26'46,"2"2,2 0,2 2,2 0,2 1,-6 41,-13 84,8 1,3 48,6-44,-7-1,-15 25,21-144,-3-1,-2-2,-3 0,-2-2,-3-1,-2-1,-32 38,59-84,1 1,0 1,1-1,0 1,0 0,1 0,1 0,0 0,0 1,1 0,-1 6,-6 34,7-46,0 0,0-1,0 1,1 0,0 0,0 0,0 0,1 0,-1 0,1 1,0-1,1 0,-1 0,1 0,0 0,0 0,1 0,0 0,-1-1,1 1,1 0,-1-1,1 1,0-1,0 0,0 0,1 0,-1-1,1 1,0-1,0 0,3 2,7 1,0-1,1-1,0 0,0-1,0 0,0-2,0 0,0 0,6-2,61 7,29 5,0-4,108-8,-79-1,28 3,398-13,-138-22,814-35,-272 70,-150 29,79-3,-579-38,260-45,165-43,-636 86,-29 3,0 3,0 4,3 3,-58 4,34 3,-58-7,0 0,1 0,-1 0,0-1,0 1,0 0,0 0,0-1,0 1,0 0,0-1,0 1,0-1,0 0,0 1,0-1,0 0,-1 1,1-1,0 0,0 0,-1 0,1 0,0 0,-1 0,1 0,-1 0,1 0,-1 0,0 0,1 0,-1 0,0 0,0 0,0 0,0 0,0 0,0 0,0-1,0 1,0 0,0 0,-1 0,-26-144,52-89,69-195,22-16,35-108,-138 498,3 1,2 0,2 1,3 1,16-25,-18 48,-21 29,1-1,-1 1,0 0,0-1,1 1,-1-1,0 1,1 0,-1-1,1 1,-1 0,0-1,1 1,-1 0,1-1,-1 1,1 0,-1 0,1 0,-1 0,1-1,-1 1,1 0,-1 0,1 0,-1 0,1 0,-1 0,1 0,-1 0,1 0,-1 1,1-1,-1 0,1 0,-1 0,0 1,1-1,-1 0,1 0,-1 1,1-1,-1 0,0 1,1-1,-1 0,0 1,1-1,-1 1,0-1,0 1,1-1,-1 0,0 1,0-1,0 1,1-1,-1 1,0-1,0 1,0-1,0 1,-1 3,0 0,1-1,-1 1,-1-1,1 1,-1-1,1 1,-1-1,0 0,0 0,0 0,-1 0,1 0,-1 0,0-1,1 1,-1-1,0 1,0-1,-1 0,1-1,0 1,-1 0,1-1,-1 0,0 0,1 0,-4 0,-209 32,-595 50,-679-21,1375-62,-828 17,-111 49,380-47,-348 37,870-46,0-7,-146-16,-68-5,359 18,0 0,1 0,-1 1,0 0,0 1,1 0,-1 0,1 0,0 0,-1 1,1 0,0 1,1-1,-1 1,0 0,1 1,0-1,0 2,-6 0,1 0,-1 0,0-1,0-1,-1 0,0 0,1-1,-1-1,0 0,0 0,0-2,0 1,-1-1,1-1,0 0,0-1,-6-2,-181-25,-83 30,281-1,-2-1,1 1,-1-1,0 1,1 0,-1 0,0 0,1 0,-1 0,0 0,1 1,-1 0,0-1,1 1,-1 0,1 0,-1 0,1 0,0 1,-1-1,1 1,0 0,0-1,0 1,0 0,0 0,1 0,-1 0,0 1,1-1,0 0,-1 1,1 14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1,'-13'2,"0"1,-1 1,1 0,1 1,-1 0,1 1,0 0,0 1,1 0,-10 8,21-14,0 0,0 0,0 0,0 0,0 0,0 0,0 0,0 0,0 0,0 0,0 0,1 0,-1 0,0 0,1 0,-1 0,1-1,-1 1,1 0,-1 0,1 0,0 0,-1-1,1 1,0 0,-1-1,1 1,0-1,0 1,0-1,0 1,0-1,0 1,0-1,0 0,0 1,0-1,12 11,-11-7,0 1,-1-1,0 1,0-1,0 1,-1 0,0-1,0 1,0 0,0-1,-1 1,1 0,-1-1,0 1,-1-1,1 1,-1-1,0 0,0 0,0 1,-1-1,1-1,-1 1,-3 3,-13 31,17-36,1 0,0 0,0 0,0 0,0 1,0-1,1 0,-1 0,1 0,-1 1,1-1,0 0,0 1,0-1,0 0,0 0,1 1,-1-1,1 0,-1 0,1 1,0-1,0 0,0 0,0 0,0 0,0 0,1 0,-1 0,1-1,-1 1,1 0,0-1,-1 1,1-1,0 0,0 0,0 0,0 0,0 0,0 0,0 0,1 0,-1-1,0 1,2-1,8 0,-1-2,0 1,0-2,-1 1,1-1,0-1,-1 0,0-1,0 0,0 0,0-1,-1 0,1-1,9-5,-3 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28,'-12'194,"-23"56,2-82,38-173,1-7</inkml:trace>
  <inkml:trace contextRef="#ctx0" brushRef="#br0" timeOffset="330.069">0 56,'29'0,"24"-5,7-1,-1 0,-6 1,-7-3,-7-1,-5 2,-4 1,-2 3,-5 6,-3 2,-4 6,-10 5,-5 6,-9-3,-2 2,0-3</inkml:trace>
  <inkml:trace contextRef="#ctx0" brushRef="#br0" timeOffset="579.026">29 395,'38'0,"18"0,4 0,-4 0,-11 0</inkml:trace>
  <inkml:trace contextRef="#ctx0" brushRef="#br0" timeOffset="1217.914">480 536,'-109'154,"108"-155,1 1,0-1,0 1,0-1,-1 1,1 0,0-1,-1 1,1 0,0-1,-1 1,1 0,0-1,-1 1,1 0,-1-1,1 1,0 0,-1 0,1 0,-1 0,1-1,-1 1,1 0,-1 0,1 0,-1 0,1 0,-1 0,1 0,-1 0,1 0,-1 0,1 1,0-1,-1 0,1 0,-1 0,1 0,-1 1,1-1,0 0,-1 1,1-1,-1 0,1 1,0-1,-1 0,1 1,0-1,0 0,-1 1,1-1,0 1,0-1,0 1,-1-1,1 1,0-1,0 1,0-1,0 0,0 1,11-39,4 8,1 0,1 1,1 1,2 1,1 0,15-13,-36 38,1 0,-1 1,1-1,0 0,0 0,0 1,0-1,0 1,0-1,1 1,-1-1,1 1,-1 0,0-1,1 1,0 0,-1 0,1 0,0 0,0 1,-1-1,1 0,0 1,0-1,0 1,0 0,0 0,0-1,-1 1,1 0,0 1,0-1,0 0,0 1,0-1,0 1,0-1,-1 1,1 0,0 0,0-1,-1 2,1-1,-1 0,1 0,-1 0,1 1,-1-1,0 0,1 1,-1 0,24 118,17 58,-43-179,1 1,-1 0,0 0,1-1,-1 1,1 0,-1 0,1 0,-1 0,1 0,-1 0,0 0,1 0,-1 0,1 0,-1 1,1-1,-1 0,1 0,-1 0,1 1,-1-1,1 0,-1 0,1 1,-1-1,1 1,-1-1,1 0,0 1,-1-1,1 1,0-1,-1 1,1-1,0 1,0-1,-1 1,1-1,0 1,0-1,0 1,0-1,0 1,0 0,0-1,0 1,0-1,0 1,0-1,0 1,0-1,0 1,0 0,1-1,-1 1,0-1,0 1,1-1,-1 1,-40-30,31 20,0 0,-1 1,0 0,0 0,-1 1,0 0,0 1,-1 1,0-1,0 2,0 0,0 0,-9 0,2 5</inkml:trace>
  <inkml:trace contextRef="#ctx0" brushRef="#br0" timeOffset="1631.951">762 508,'48'154,"-25"-100,-23-53,1 0,-1 0,1 0,0 0,-1 0,1-1,0 1,0 0,0 0,0 0,-1-1,1 1,0 0,0-1,0 1,1-1,-1 1,0-1,0 1,0-1,0 0,0 0,0 1,1-1,-1 0,0 0,0 0,0 0,0 0,1-1,-1 1,0 0,0-1,0 1,0 0,0-1,0 1,0-1,0 0,0 1,0-1,0 0,0 0,0 1,0-1,-1 0,1 0,6-9,0 1,-1-2,0 1,-1 0,0-1,0 0,-2 0,1-1,-1 1,-1-1,0 0,-1 1,0-1,0 0,-2 0,1 0,-2 1,1-1,-4-12,-1 6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0 138,'138'11,"-78"-1,0-4,0-2,0-3,18-3,5 1,-69 1,0 0,-1-1,1-1,-1 0,1-1,-1-1,0 0,8-3,-21 6,1-1,-1 1,0 0,1 0,-1-1,0 1,0 0,0 0,0-1,0 1,0 0,0-1,0 1,0 0,-1 0,1 0,-1-1,1 1,-1 0,1 0,-1 0,1 0,-1 0,0 0,0 0,0 0,1 0,-1 0,0 0,0 0,0 0,0 1,-1-1,1 1,-1-1,2 0,-128-95,110 88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1,'-48'209,"34"-174,-1-1,-2 0,-1-2,-2 1,-10 9,29-40,-1-1,0 0,1 1,0 0,-1-1,1 1,0 0,0-1,0 1,0 0,0 0,0 0,1 0,-1 0,1 0,-1 0,1 0,0 0,0 1,0-1,0 0,0 0,0 0,1 0,-1 0,0 0,1 0,0 0,0 0,-1 0,1 0,0 0,0-1,1 1,-1 0,0-1,1 1,-1 0,1-1,-1 0,1 1,0-1,-1 0,1 0,0 0,0 0,0 0,0 0,0-1,0 1,149 6,-101-10,46-20,-77 12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1 112,'509'0,"-485"-3,-29-11,-44-9,-44-31,80 37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1 113,'19'-5,"16"-1,7-1,1 2,-2 2,-3 1,-4 1,-2 0,-2 1,-1 0,-1 1,0-1,-1 0,1 0,0 0,-5 0</inkml:trace>
  <inkml:trace contextRef="#ctx0" brushRef="#br0" timeOffset="250.112">86 367,'43'0,"34"-5,8-1,-1-5,-9 0,-14 1,-11-2,-15 1</inkml:trace>
  <inkml:trace contextRef="#ctx0" brushRef="#br0" timeOffset="716.687">1242 0,'-431'374,"361"-309,70-64,0 0,0 0,0 0,1 0,-1 0,0 0,0 0,1 0,-1 0,1 0,-1-1,1 1,-1 0,1 0,0 0,-1 0,1-1,0 1,0 0,-1-1,1 1,0 0,0-1,0 1,0-1,0 0,0 1,0-1,0 0,0 1,0-1,0 0,0 0,0 0,0 0,0 0,0 0,0 0,0 0,0-1,0 1,0 0,0-1,0 1,0 0,0-1,0 1,0-1,-1 1,1-1,3 1,345-6,-337 7,-1-1,1-1,0 0,-1 0,1-1,-1-1,1 0,-1-1,0 0,0 0,-1-1,1 0,-1-1,7-6,-14 9,-1 0,1-1,-1 1,0-1,0 0,0 1,0-1,-1 0,1 0,-1 0,0 0,0-1,-1 1,1 0,-1 0,0 0,0-1,0 1,-1 0,1 0,-1 0,0-1,-1 1,1 0,-1 0,-52-102,40 83,-68-101,72 105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29,'2'1,"-1"1,0-1,0 0,0 0,0 1,-1-1,1 1,0-1,0 1,-1-1,1 1,-1-1,1 1,-1-1,0 1,0 0,0-1,0 1,0 0,0-1,0 1,0-1,-1 1,1 0,0-1,-1 1,0-1,1 1,-1-1,0 1,0-1,1 0,-1 1,0-1,-1 0,1 0,-22 45,-1-1,-3-2,-2-1,-10 11,-102 138,61-101,81-88,-1 0,1 1,0-1,0 0,-1 0,1 0,0 0,1 0,-1 0,0 0,1 0,-1-1,1 1,-1 0,1-1,0 1,0-1,-1 0,1 0,0 0,0 1,0-2,1 1,-1 0,0 0,0-1,0 1,0-1,1 0,-1 1,0-1,1 0,-1-1,0 1,0 0,1-1,6 3,170 23,-164-21,-2-1,-1 0,1 0,0-1,0-1,0 0,-1-1,1 0,0-1,0 0,8-3,-18 2,0-1,0 1,0-1,0 0,-1 0,0 0,1-1,-1 1,0 0,-1-1,1 1,0-1,-1 0,0 0,0 1,0-1,-1 0,1 0,-1 0,0 0,0 0,0 0,0 0,-1 0,0 1,1-1,-1 0,-1 0,1 1,-1-1,1 0,-2-1,-1-10,-15-51,-4 0,-2 1,-2 2,-4 1,-18-26,37 70,2 3</inkml:trace>
  <inkml:trace contextRef="#ctx0" brushRef="#br0" timeOffset="480.914">871 1,'-80'256,"1"-55,78-199,-1 1,1-1,-1 1,1 0,0 0,0 0,0 0,0 0,1 0,-1 0,1 0,0 0,-1 0,1 0,1 0,-1 0,0 0,1 0,0 0,-1 0,1 0,1 0,-1-1,0 1,1 0,-1-1,1 1,0-1,-1 1,1-1,1 0,-1 1,0-1,0-1,1 1,-1 0,1 0,0-1,-1 1,1-1,0 0,0 0,0 0,1 0,12 1,-1-1,0 0,1-1,-1 0,1-1,-1-1,0-1,0 0,0-1,0 0,1-2,-13 5,0-1,-1 1,1-1,0 1,-1-1,1 0,-1 0,0 0,1 0,-1-1,0 1,0 0,-1-1,1 0,0 1,-1-1,0 0,1 0,-1 0,4-16</inkml:trace>
  <inkml:trace contextRef="#ctx0" brushRef="#br0" timeOffset="729.146">532 283,'34'0,"25"0,7 0,-2 0,-8 0,-8 0,-7 0,-7 0,-3 0,-3 0,-6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0 561,'33'-12,"0"-2,-1-1,-1-1,0-1,-2-2,0-1,-1-2,-1 0,-1-2,22-26,1 4,207-216,-255 261,-1 0,1 0,-1 0,1-1,-1 1,1 0,0 0,-1 0,1 0,0 0,0 0,0 0,0 0,0 1,0-1,0 0,0 1,0-1,0 0,0 1,1-1,-1 1,0 0,0-1,1 1,-1 0,0 0,0 0,1 0,-1 0,0 0,1 0,-1 0,0 0,0 1,1-1,-1 0,0 1,0-1,0 1,0 0,1-1,-1 1,0 0,0 0,0-1,0 1,-1 0,1 0,0 0,0 0,0 0,-1 0,1 1,-1-1,1 0,0 1,-2 156,-4-110,-3 1,-1-2,-3 1,-1-2,-9 16,20-54,0-1,-1 1,0-1,-1 0,0 0,0 0,0 0,-1-1,0 0,0 0,0 0,-1 0,0-1,0 0,0 0,-1-1,0 1,0-1,0-1,0 0,0 0,-1 0,0-1,1 0,-1 0,0-1,0 0,0 0,0-1,0 0,0 0,0-1,0 0,1-1,-1 0,0 0,-5-3,-67-50,61 37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0,'-10'38,"-2"18,0 4,2-4,3-10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0 381,'139'-223,"-43"87,-96 134,1 1,0 0,0-1,0 1,0 0,0 0,0-1,0 1,0 0,0 0,1 0,-1 0,0 1,1-1,-1 0,0 0,1 1,-1-1,1 1,-1-1,1 1,0 0,-1 0,1-1,-1 1,1 0,0 0,-1 1,1-1,-1 0,1 1,-1-1,1 0,-1 1,1 0,-1-1,1 1,-1 0,0 0,1 0,-1 0,0 0,0 0,0 0,1 0,-1 0,-1 1,1-1,0 0,1 2,26 59,-26-53,1 0,0 0,1-1,0 0,0 0,1 0,0 0,0 0,1-1,0 0,0 0,0-1,1 0,5 4,-9-9,0 1,0-1,0 0,0-1,1 1,-1 0,0-1,0 0,0 0,0 0,1 0,-1 0,0 0,0-1,0 0,0 0,0 0,0 0,0 0,0 0,0-1,0 1,0-1,-1 0,1 0,-1 0,0 0,1-1,-1 1,0 0,0-1,0 0,0 0,49-100,-45 77,-1 2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71,'-50'18,"38"-9,1 0,0 0,1 1,0 0,0 1,1 0,1 0,0 1,0 1,1 0,5-9,-1 0,1 0,0 1,1-1,-1 0,1 1,0 0,0-1,0 1,1 0,0-1,-1 1,2 0,-1-1,0 1,1 0,0-1,0 1,1-1,-1 1,1-1,0 1,0-1,0 0,1 0,-1 0,1 0,0-1,0 1,1-1,-1 0,1 0,2 2,1 0,0-1,1-1,-1 1,1-1,-1 0,1-1,0 1,0-2,0 1,0-1,0 0,0-1,1 0,-1 0,0-1,0 0,6-1,5-5</inkml:trace>
  <inkml:trace contextRef="#ctx0" brushRef="#br0" timeOffset="385.944">397 297,'16'6,"0"-1,0 0,1-2,-1 0,1-1,-1 0,1-1,0-1,0-1,-1 0,1-1,0-1,-1-1,0 0,0-1,0-1,4-2,-11 4,-1 0,1-1,-1 0,0 0,0-1,0 0,-1 0,0-1,0 0,-1 0,0-1,0 1,0-1,-1-1,-1 1,1-1,-1 0,-1 0,1-2,-2 8,0-1,0 0,0 0,-1 0,1-1,-1 1,0 0,0 0,-1-1,1 1,-1-1,0 1,0 0,0-1,-1 1,0 0,0-1,0 1,0 0,0 0,-1 0,0 0,0 0,0 0,0 0,-1 0,1 1,-1 0,0-1,0 1,0 0,-1 0,1 1,-1-1,1 1,-1-1,0 1,0 0,0 1,-3-2,0 3,-1 0,1 0,-1 1,1-1,0 2,0-1,0 1,0 0,0 1,0-1,0 1,1 1,-1-1,1 1,0 1,0-1,0 1,-4 5,-89 102,88-96,-1 1,2 0,0 1,1 0,1 0,1 1,-2 9,7-23,1 0,-1 0,1 1,1-1,-1 0,1 1,0-1,0 1,0-1,1 0,0 1,0-1,0 0,1 0,0 0,0 0,0 0,0 0,1 0,0-1,0 1,0-1,1 0,-1 0,1 0,0 0,0-1,0 1,4 1,12 3,1 0,0-2,0 0,0-1,0-2,1 0,0-1,-1-1,1-1,0-1,0-1,-1-1,0-1,8-3,12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3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667 339,'3'-2,"-1"0,0 0,0 0,-1 0,1 0,0-1,-1 1,0 0,1-1,-1 1,0-1,0 0,0 1,-1-1,1 0,-1 0,1 1,-1-1,0 0,0 0,0 0,0 1,-1-1,1 0,-1 0,0 1,0-1,0 0,0 1,0-1,0 1,-1-1,1 1,-1 0,0 0,1-1,-1 1,0 0,0 1,-1-1,1 0,0 0,0 1,-1 0,1-1,-1 1,0 0,1 0,-3 0,-21-2,1 2,0 1,-1 1,1 1,-1 1,1 1,0 2,1 0,-1 2,-7 3,7-3,9-4,-1 0,0 2,1 0,0 0,0 2,1 0,0 1,0 0,1 1,-10 9,23-18,0 1,0-1,0 0,0 0,0 1,0-1,1 0,-1 1,0-1,1 1,-1-1,1 1,-1-1,1 1,0 0,0-1,0 1,0-1,0 1,0-1,0 1,0 0,0-1,1 1,-1-1,1 1,-1-1,1 1,0-1,-1 0,1 1,0-1,0 0,0 1,0-1,0 0,0 0,1 0,-1 0,0 0,0 0,1 0,-1 0,1-1,-1 1,1-1,-1 1,79 25,25-16,-104-10,-1 0,1 0,0 0,0 1,0-1,0 0,-1 1,1-1,0 0,0 1,-1-1,1 1,0-1,-1 1,1-1,0 1,-1 0,1-1,-1 1,1 0,-1-1,1 1,-1 0,0 0,1-1,-1 1,0 0,1 0,-1 0,0 0,0-1,0 1,0 0,0 0,0 0,0 0,0 0,0-1,0 1,-1 0,1 0,0 0,-1-1,1 1,0 0,-1 0,1-1,-1 1,1 0,-1 0,1-1,-1 1,0 0,-36 37,32-34,-270 202,272-205,0 1,0 0,0 0,0-1,1 2,-1-1,1 0,0 0,-1 1,1 0,0-1,1 1,-1 0,0 0,1 0,-1 0,1 0,0 0,0 0,0 0,1 1,-1-1,1 0,0 1,0-1,0 0,0 1,0-1,1 0,-1 0,1 1,0-1,0 0,0 0,1 0,-1 0,1 0,0 0,-1 0,1-1,0 1,1-1,0 1,8 1,2 0,-1-1,0 0,1-1,-1-1,1 0,-1-1,1 0,0-1,8-1,14 0,-20 2,-1 0,1-1,0-1,-1-1,0 0,1-1,-1 0,0-1,7-4,-19 7,1 0,0 0,-1 0,1-1,-1 1,0-1,0 1,0-1,0 0,0 0,-1 0,1 0,-1 0,0 0,0-1,0 1,0 0,-1-1,1 1,2-19</inkml:trace>
  <inkml:trace contextRef="#ctx0" brushRef="#br0" timeOffset="365.845">273 1,'-18'331,"-11"22,1-160,16-52,8-119,-2-4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1 163,'252'-25,"-99"45,-152-20,-1 1,1-1,-1 1,1-1,0 0,-1 0,1 1,0-1,-1 0,1 0,0 0,-1 0,1 0,0 0,-1 0,1 0,0 0,-1 0,1 0,0 0,-1-1,1 1,0 0,-1 0,1-1,0 1,-1 0,1-1,-1 1,1-1,-1 1,1-1,-1 1,1-1,-1 1,1-1,-1 1,0-1,1 1,-1-1,0 0,0 1,1-1,-1 0,0 1,0-1,0 0,0 1,0-1,0 0,0 1,0-1,0 0,0 0,0 1,0-1,0 0,-1 1,1-1,-29-34,-53-44,56 54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1,'-74'475,"44"-267,28-199,1-5,0 0,-1 1,2-1,-1 0,0 1,1-1,0 1,0-1,0 1,1-1,-1 1,1-1,0 1,0-1,1 0,1 4,3-8,-1-5</inkml:trace>
  <inkml:trace contextRef="#ctx0" brushRef="#br0" timeOffset="285.979">84 86,'33'0,"32"0,8 0,-3 0,-9-5,-10-1,-13 4,-14 4</inkml:trace>
  <inkml:trace contextRef="#ctx0" brushRef="#br0" timeOffset="534.629">56 453,'38'-5,"28"-1,7-1,-5 2,-8 2,-15 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0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244 592,'-19'-41,"14"29,1 0,-2 1,1-1,-2 1,0 0,0 0,0 1,-2 0,1 0,-1 1,0 0,-11-7,17 15,0-1,0 1,0 0,1 0,-1 0,0 0,0 1,-1-1,1 1,0 0,0 0,0 0,0 0,0 0,0 1,0-1,0 1,0 0,0 0,0 0,0 0,0 1,1-1,-1 1,1 0,-1 0,1-1,-1 2,1-1,0 0,0 0,0 1,0-1,1 1,-1-1,0 1,1 0,0 0,0 0,0 0,0-1,0 2,1-1,-1 0,1 0,0 0,0 0,0 0,0 1,1 216,4-168,2 0,3 0,2-1,2-1,2 0,3 0,12 21,-9-16,60 237,-80-285,-1-1,0 1,-1 0,1 0,-1 0,0 0,-1 0,0 0,0-1,0 1,-1 0,0 0,0-1,-1 0,0 1,0-1,0 0,-1 0,0-1,0 1,0-1,-1 0,0 0,0 0,0 0,-1-1,1 0,-1 0,0-1,0 0,0 0,-1 0,1 0,-1-1,1 0,-1-1,0 0,0 0,1 0,-1-1,0 0,0 0,0 0,0-1,-4-1,8 1,1 1,-1-1,1 0,-1 0,1-1,0 1,0 0,-1-1,1 1,0-1,0 0,0 0,0 0,1 0,-1 0,0 0,1 0,0 0,-1-1,1 1,0 0,0-1,0 1,1-1,-1 0,0 1,1-1,0 1,0-1,0 0,0 1,0-1,0 0,1 1,-1-1,1 1,0-2,8-21</inkml:trace>
  <inkml:trace contextRef="#ctx0" brushRef="#br0" timeOffset="415.984">611 1299,'-15'28,"-4"15,-4 5,2-1,4-4,6-5,4-3,3-3,8-3,7 0,8-7,4-5,3-7,3-5,-4-7,-7-5</inkml:trace>
  <inkml:trace contextRef="#ctx0" brushRef="#br0" timeOffset="699.377">385 1496,'38'0,"18"0,-1-5,-5-1,-6 0,-11 1</inkml:trace>
  <inkml:trace contextRef="#ctx0" brushRef="#br0" timeOffset="951.171">893 1552,'-9'34,"1"11,2-3</inkml:trace>
  <inkml:trace contextRef="#ctx0" brushRef="#br0" timeOffset="1763.303">583 0,'-35'116,"23"-83,1 0,2 1,2 0,1 0,1 1,1 19,17 37,-12-89,0 0,-1 1,1-1,1 0,-1 1,0-1,0 0,1 0,-1 0,1 0,0 0,0-1,0 1,-1 0,1-1,1 1,-1-1,0 0,0 0,0 0,1 0,-1 0,1 0,-1-1,1 1,-1-1,1 1,-1-1,1 0,-1 0,1 0,-1-1,1 1,0-1,13-3</inkml:trace>
  <inkml:trace contextRef="#ctx0" brushRef="#br0" timeOffset="2028.42">413 282,'20'0,"15"-5,7-1,0 0,-5-4,-11 0</inkml:trace>
  <inkml:trace contextRef="#ctx0" brushRef="#br0" timeOffset="2429.751">808 367,'15'0,"9"5,0 6,-3 6,-6 5,-9-1,-7 0,-7 2,-8 2,0 1,6-4,11-5,9-6,8-5,6-3,3-2,-2-2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255 472,'-12'1,"1"0,-1 1,1 0,0 0,0 2,0-1,0 1,0 1,1 0,0 0,0 1,0 0,1 1,0 0,0 1,1-1,0 2,0-1,1 1,0 0,0 1,1 0,1 0,-1 0,2 0,-1 1,2 0,-1 0,1 0,-1 11,4-19,-1-1,1 1,0 0,0 0,0 0,0 0,1 0,-1 0,1-1,0 1,-1 0,1 0,1-1,-1 1,0-1,1 1,-1-1,1 1,0-1,-1 0,1 0,0 0,0 0,1 0,-1 0,0 0,1-1,-1 1,1-1,-1 0,1 0,0 0,0 0,-1 0,1-1,0 1,0-1,0 1,0-1,-1 0,1-1,0 1,0 0,0-1,0 1,0-1,-1 0,1 0,0 0,-1 0,1-1,-1 1,2-2,18-13,-2-1,0-1,-1-1,-1-1,0 0,-2-2,0 0,-2 0,0-1,-2-1,-1 0,0-1,4-18,-5 13,-1 0,-2-1,-1 0,-1 0,-2 0,-1-1,-1 1,-2-1,-3-17,-26-40,29 87,-1-1,1 1,-1 0,0 0,0 0,0 0,0 0,0 0,0 1,0-1,-1 1,1-1,-1 1,1 0,-1 0,1 0,-1 0,0 1,1-1,-1 1,0-1,1 1,-1 0,0 0,0 0,1 1,-1-1,0 1,0-1,1 1,-1 0,-1 0,-1 2,-1 0,0 1,1-1,0 1,0 0,0 0,0 1,0-1,1 1,0 0,0 0,1 1,-1-1,1 1,0 0,0 0,1 0,0 0,0 0,1 0,-1 4,-6 138,13-123,1 0,1-1,1 0,1 0,1-1,1 0,1-1,14 21,3 7,-21-34,0 1,-1 0,0 0,-2 1,0-1,-1 1,1 15,-3-11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1,'-30'48,"3"3,2 0,3 1,1 1,3 1,3 1,0 5,13-45,0 0,0 0,2 0,0 1,0-1,2 0,-1 0,2 0,0 0,1 0,1-1,0 1,1-1,0 0,6 8,-10-19,0-1,0 0,1 0,-1 1,0-1,1-1,-1 1,1 0,0 0,0-1,0 0,0 0,-1 0,2 0,-1 0,0 0,0-1,0 1,0-1,0 0,0 0,1 0,-1 0,0-1,0 1,0-1,0 0,0 0,0 0,0 0,0-1,0 1,1-2,3 0,0-1,-1 0,1 0,-1-1,0 0,0 0,0-1,-1 1,0-1,0 0,0-1,-1 1,2-3,1-9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0,-8 0,-5 0,-10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1,'39'5,"26"1,8-4,-4-4,-9-1,-10 1,-14-1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16,'38'5,"27"-4,8-1,-4-1,-10-5,-9-2,-13 1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0 270,'227'-29,"-57"29,-169 0,0 0,0 1,0-1,0 0,1 0,-1 0,0 0,0 0,0 0,1 0,-1 0,0 0,0-1,0 1,0 0,1-1,-1 1,0-1,0 1,0-1,0 0,0 1,0-1,0 0,0 0,-1 0,1 0,0 0,0 1,-1-2,1 1,-1 0,1 0,-1 0,1 0,-1 0,1 0,-1 0,0-1,0 1,0 0,1 0,-1 0,0-1,-1 1,1 0,0 0,0 0,0 0,-1-1,1 1,-1 0,1 0,-1 0,1 0,-1 0,1 0,-1 0,0 0,0 0,0 0,1 0,-2 0,-111-178,102 166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2,'10'43,"2"29,0 11,-2-3,-8-6,-4-10,-2-7,-4-9,-2-2,1-4,-2-5,0-4,2-2,3-2,-3-6,1-7</inkml:trace>
  <inkml:trace contextRef="#ctx0" brushRef="#br0" timeOffset="281.372">0 29,'44'-4,"27"-3,8 1,-6 2,-9 0,-12 2,-9 1,-8 0,-4 1,-8 5,-8 2</inkml:trace>
  <inkml:trace contextRef="#ctx0" brushRef="#br0" timeOffset="16386.16">170 453,'0'-5,"0"-6,5-2,6 2,6 3,5 2,3 3,3 1,1 2,1 0,-1 1,0-1,1 1,-11-1,-8 0</inkml:trace>
  <inkml:trace contextRef="#ctx0" brushRef="#br0" timeOffset="18172.397">395 650,'-141'269,"284"-452,-92 125,-50 56,0 1,-1-1,0 1,1-1,0 1,-1-1,1 1,0 0,0-1,0 1,0 0,0 0,0-1,0 1,0 0,0 0,0 0,1 0,-1 1,0-1,1 0,-1 0,1 1,-1-1,1 1,-1-1,1 1,-1 0,1 0,-1 0,1-1,-1 1,1 1,0-1,-1 0,1 0,-1 1,1-1,-1 0,1 1,-1 0,1-1,-1 1,0 0,2 1,7 130,10 4,-67-183,-40-44,73 85,4 5</inkml:trace>
  <inkml:trace contextRef="#ctx0" brushRef="#br0" timeOffset="18624.329">705 650,'37'118,"12"42,-49-160,0 1,0-1,0 1,1-1,-1 1,0-1,0 1,0-1,1 1,-1-1,0 1,0-1,1 1,-1-1,0 0,1 1,-1-1,1 1,-1-1,0 0,1 0,-1 1,1-1,-1 0,1 0,-1 1,1-1,-1 0,1 0,-1 0,1 0,-1 0,1 0,-1 0,1 0,-1 0,1 0,-1 0,1 0,-1 0,1 0,-1 0,1-1,-1 1,1 0,-1 0,1 0,-1-1,1 1,-1 0,1-1,-1 1,0-1,1 1,-1 0,0-1,1 1,-1-1,0 1,0-1,1 1,-1-1,0 1,0-1,14-39,-12 35,1-7,3-13,1 1,2 0,0 0,1 0,1 1,13-18,-14 30</inkml:trace>
  <inkml:trace contextRef="#ctx0" brushRef="#br0" timeOffset="19258.637">1214 622,'-2'1,"-20"5,-1 2,1 0,1 1,0 1,0 1,1 1,0 1,-1 2,19-14,1 0,0 0,-1 0,1 0,0 0,0 1,0-1,0 1,0-1,0 0,0 1,0 0,1-1,-1 1,1-1,-1 1,1 0,0 0,-1-1,1 1,0 0,0 0,0-1,0 1,1 0,-1-1,0 1,1 0,-1-1,1 1,-1 0,1-1,0 1,0-1,0 1,0-1,0 1,0-1,0 0,0 0,1 1,-1-1,0 0,1 0,-1 0,1 0,-1-1,1 1,-1 0,1-1,0 1,-1-1,1 1,0-1,0 0,-1 0,1 1,0-1,9 2,-9-2,-1-1,1 1,-1-1,1 1,-1 0,1 0,-1 0,1 0,-1 0,1 0,0 0,-1 0,1 1,-1-1,0 1,1-1,-1 1,1-1,-1 1,0 0,1 0,-1-1,0 1,0 0,0 0,1 0,-1 1,0-1,0 0,-1 0,1 0,0 1,0-1,-1 1,1-1,-1 0,1 1,-1-1,1 1,-1-1,0 1,0-1,0 1,0-1,0 1,0 0,0-1,0 1,-1-1,1 1,0-1,-1 0,0 1,1-1,-1 1,0-1,-7 9,6-9,-1 1,1-1,0 1,0-1,-1 1,1 0,1-1,-1 1,0 0,0 0,1 1,-1-1,1 0,-1 0,1 1,0-1,0 1,0-1,1 1,-1-1,0 1,1 0,0-1,0 1,0 0,0-1,0 1,0 0,0-1,1 1,0-1,-1 1,1 0,0-1,0 0,0 1,1-1,-1 1,0-1,1 0,0 0,-1 0,1 0,0 0,0 0,9 1,0 0,0 0,1-1,-1-1,0 0,1 0,-1-1,0-1,1 0,-1 0,0-1,1 0,1-2,9-7,-3-2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357 198,'1'3,"0"1,0-1,0 0,-1 0,1 1,-1-1,0 1,0-1,0 0,0 1,-1-1,1 0,-1 1,0-1,0 0,0 1,0-1,-1 0,0 1,0 2,-13 28,-1 0,-2-1,-1-1,-1 0,-2-2,-1 0,-24 21,-16 25,-35 60,97-135,0 1,0-1,1 0,-1 1,0-1,0 0,1 1,-1-1,1 1,-1 0,1-1,0 1,0-1,-1 1,1-1,0 1,0 0,1-1,-1 1,0-1,0 1,1-1,-1 1,1 0,0-1,-1 0,1 1,0-1,0 1,0-1,0 0,0 0,0 1,0-1,0 0,0 0,1 0,-1 0,0-1,1 1,-1 0,0 0,1-1,-1 1,1-1,0 1,-1-1,1 0,-1 0,1 1,-1-1,1 0,0 0,-1-1,1 1,134-12,-59-1,-30 9,1 2,0 3,-1 1,35 8,-81-10,0 1,-1-1,1 1,0-1,0 1,0-1,0 0,1 1,-1-1,0 0,0 0,0 0,0 1,0-1,0-1,0 1,0 0,0 0,0 0,0 0,0-1,0 1,0-1,0 1,0 0,0-1,0 0,0 1,0-1,0 0,0 1,0-1,-1 0,1 0,0 1,-1-1,1 0,-1 0,1 0,-1 0,1 0,-1 0,1 0,-1 0,0 0,0 0,0 0,1-1,-1 1,0 0,0 0,-60-157,-19-155,52 223,20 84</inkml:trace>
  <inkml:trace contextRef="#ctx0" brushRef="#br0" timeOffset="583.664">1006 1,'-47'223,"-94"205,140-425,0 0,0 0,0 0,0 1,1-1,-1 0,1 0,0 1,0-1,0 0,1 0,-1 1,1-1,0 0,0 0,0 0,0 0,0 0,1 0,-1 0,1 0,0 0,-1-1,2 1,-1-1,0 1,0-1,1 0,-1 0,1 0,0 0,-1 0,1-1,0 1,0-1,0 0,0 0,1 0,-1 0,0 0,0-1,0 0,1 1,0-1,19-3,0 0,-1-1,1-2,-1 0,0-1,-1-1,0-1,5-4,-21 12,-1 0,0-1,0 1,0-1,0 0,0 0,0 0,-1-1,1 1,-1-1,0 0,1 0,-1 0,0 0,-1 0,1-1,-1 1,1-1,-1 0,0 0,0 0,-1 0,1 0,-1 0,0 0,0 0,0-1,-1 1,0 0,1-1,-1 1,-1 0,1-1,-1 1,0-1,-5-13</inkml:trace>
  <inkml:trace contextRef="#ctx0" brushRef="#br0" timeOffset="833.789">639 368,'44'-5,"37"-2,10 6,-5 3,-13 0,-14 1,-12-1,-9 0,-7-1,-8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1,'0'680,"-17"-579,12-89</inkml:trace>
  <inkml:trace contextRef="#ctx0" brushRef="#br0" timeOffset="331.08">0 510,'58'-15,"23"-4,3 0,-7 5,-13 3,-13 4,-9 4,-13-3,-5 0,-3 0,-5-3,-5-4,1-6,-3-4,-2 2</inkml:trace>
  <inkml:trace contextRef="#ctx0" brushRef="#br0" timeOffset="819.183">706 1,'-8'29,"2"1,0 0,3 1,0-1,2 1,1-1,2 1,1-1,1 0,2 0,1 0,1-1,10 25,57 152,-74-204,-1 0,1 1,0-1,0 0,0 0,0 0,0 1,0-1,1 0,-1-1,1 1,-1 0,1 0,0-1,0 1,0-1,0 1,0-1,0 0,0 0,0 0,0 0,0 0,1 0,-1-1,0 1,1-1,-1 1,0-1,1 0,-1 0,1 0,-1 0,0-1,1 1,-1-1,0 1,1-1,-1 0,0 0,0 0,0 0,1 0,-1 0,0-1,-1 1,1-1,0 1,0-2,50-38,72-42,-122 82,-1 0,1 0,0 0,0 1,1-1,-1 1,0-1,0 1,0 0,0 0,0 0,0 0,0 0,0 1,0-1,1 0,-1 1,0 0,0-1,-1 1,1 0,0 0,0 0,0 0,0 1,-1-1,1 0,-1 1,1-1,-1 1,1-1,-1 1,0 0,0 0,22 71,-17-47,-3-13,29 53,-18-56</inkml:trace>
  <inkml:trace contextRef="#ctx0" brushRef="#br0" timeOffset="1280.705">1439 678,'16'3,"0"-1,0 0,0-2,0 0,0 0,0-1,-1-2,2 1,-12 1,1 0,-1 0,0-1,0 1,0-1,0 0,0-1,0 1,0-1,-1 0,1 0,-1 0,0-1,0 0,0 0,0 0,-1 0,1 0,-1-1,0 1,-1-1,1 0,-1 0,1-3,-2 4,0 1,-1 0,0-1,1 1,-1 0,-1-1,1 1,0-1,-1 1,0 0,0-1,0 1,0 0,0 0,-1 0,1 0,-1 0,0 0,0 0,0 1,0-1,0 0,-1 1,1 0,-1 0,0 0,1 0,-1 0,0 0,0 1,0-1,0 1,-2-1,0 0,-1-1,1 1,-1 1,0-1,0 1,0 0,1 0,-1 1,0-1,0 1,0 1,0-1,0 1,0 0,0 0,0 1,1 0,-6 2,4 0,1-1,0 1,0 1,0-1,0 1,1 0,0 1,0-1,0 1,0 0,1 0,0 0,1 1,-1-1,1 1,0 0,1 0,0 0,0 0,0 1,1-1,0 0,1 1,0-1,0 1,0-1,1 0,0 1,0-1,1 0,0 0,0 1,1-1,0-1,0 1,1 0,2-1,1 0,0 0,1-1,-1 0,1 0,0-1,1 1,-1-2,0 1,1-2,0 1,0-1,0 0,0-1,0 0,0 0,1-1,-1 0,0-1,0 0,3-1,13 2</inkml:trace>
  <inkml:trace contextRef="#ctx0" brushRef="#br0" timeOffset="1763.575">1863 820,'40'-35,"-2"-2,-1-1,-3-2,0-1,11-22,-28 29,-20 40,0-1,1 1,0-1,0 1,0 0,1 0,0 0,0 0,0 0,1 0,0 0,0 0,1 0,-1 0,1 0,0-1,1 1,0 0,0 0,0-1,0 1,1-1,0 0,0 1,1-1,-1-1,1 1,0 0,0-1,1 0,-1 0,1 0,0-1,0 0,0 0,1 0,0 0,4 0,1-1,-1 0,1-1,0 0,0-1,-1 0,1 0,0-1,0-1,-1 0,1 0,-1-1,1-1,-1 1,0-2,-1 1,1-1,-1-1,0 0,0 0,0-1,-1 0,0 0,-1-1,1 0,-2 0,1-1,0-1,4-4,5-5,-2 1,0-2,-1 0,-1 0,0-1,-2-1,1-6,-7-14,-8 26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48.8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644 65,'-26'46,"2"2,2 0,2 2,2 0,2 1,-6 41,-13 84,8 1,3 48,6-44,-7-1,-15 25,21-144,-3-1,-2-2,-3 0,-2-2,-3-1,-2-1,-32 38,59-84,1 1,0 1,1-1,0 1,0 0,1 0,1 0,0 0,0 1,1 0,-1 6,-6 34,7-46,0 0,0-1,0 1,1 0,0 0,0 0,0 0,1 0,-1 0,1 1,0-1,1 0,-1 0,1 0,0 0,0 0,1 0,0 0,-1-1,1 1,1 0,-1-1,1 1,0-1,0 0,0 0,1 0,-1-1,1 1,0-1,0 0,3 2,7 1,0-1,1-1,0 0,0-1,0 0,0-2,0 0,0 0,6-2,61 7,29 5,0-4,108-8,-79-1,28 3,398-13,-138-22,814-35,-272 70,-150 29,79-3,-579-38,260-45,165-43,-636 86,-29 3,0 3,0 4,3 3,-58 4,34 3,-58-7,0 0,1 0,-1 0,0-1,0 1,0 0,0 0,0-1,0 1,0 0,0-1,0 1,0-1,0 0,0 1,0-1,0 0,-1 1,1-1,0 0,0 0,-1 0,1 0,0 0,-1 0,1 0,-1 0,1 0,-1 0,0 0,1 0,-1 0,0 0,0 0,0 0,0 0,0 0,0 0,0-1,0 1,0 0,0 0,-1 0,-26-144,52-89,69-195,22-16,35-108,-138 498,3 1,2 0,2 1,3 1,16-25,-18 48,-21 29,1-1,-1 1,0 0,0-1,1 1,-1-1,0 1,1 0,-1-1,1 1,-1 0,0-1,1 1,-1 0,1-1,-1 1,1 0,-1 0,1 0,-1 0,1-1,-1 1,1 0,-1 0,1 0,-1 0,1 0,-1 0,1 0,-1 0,1 0,-1 1,1-1,-1 0,1 0,-1 0,0 1,1-1,-1 0,1 0,-1 1,1-1,-1 0,0 1,1-1,-1 0,0 1,1-1,-1 1,0-1,0 1,1-1,-1 0,0 1,0-1,0 1,1-1,-1 1,0-1,0 1,0-1,0 1,-1 3,0 0,1-1,-1 1,-1-1,1 1,-1-1,1 1,-1-1,0 0,0 0,0 0,-1 0,1 0,-1 0,0-1,1 1,-1-1,0 1,0-1,-1 0,1-1,0 1,-1 0,1-1,-1 0,0 0,1 0,-4 0,-209 32,-595 50,-679-21,1375-62,-828 17,-111 49,380-47,-348 37,870-46,0-7,-146-16,-68-5,359 18,0 0,1 0,-1 1,0 0,0 1,1 0,-1 0,1 0,0 0,-1 1,1 0,0 1,1-1,-1 1,0 0,1 1,0-1,0 2,-6 0,1 0,-1 0,0-1,0-1,-1 0,0 0,1-1,-1-1,0 0,0 0,0-2,0 1,-1-1,1-1,0 0,0-1,-6-2,-181-25,-83 30,281-1,-2-1,1 1,-1-1,0 1,1 0,-1 0,0 0,1 0,-1 0,0 0,1 1,-1 0,0-1,1 1,-1 0,1 0,-1 0,1 0,0 1,-1-1,1 1,0 0,0-1,0 1,0 0,0 0,1 0,-1 0,0 1,1-1,0 0,-1 1,1 14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1,'-13'2,"0"1,-1 1,1 0,1 1,-1 0,1 1,0 0,0 1,1 0,-10 8,21-14,0 0,0 0,0 0,0 0,0 0,0 0,0 0,0 0,0 0,0 0,0 0,1 0,-1 0,0 0,1 0,-1 0,1-1,-1 1,1 0,-1 0,1 0,0 0,-1-1,1 1,0 0,-1-1,1 1,0-1,0 1,0-1,0 1,0-1,0 1,0-1,0 0,0 1,0-1,12 11,-11-7,0 1,-1-1,0 1,0-1,0 1,-1 0,0-1,0 1,0 0,0-1,-1 1,1 0,-1-1,0 1,-1-1,1 1,-1-1,0 0,0 0,0 1,-1-1,1-1,-1 1,-3 3,-13 31,17-36,1 0,0 0,0 0,0 0,0 1,0-1,1 0,-1 0,1 0,-1 1,1-1,0 0,0 1,0-1,0 0,0 0,1 1,-1-1,1 0,-1 0,1 1,0-1,0 0,0 0,0 0,0 0,0 0,1 0,-1 0,1-1,-1 1,1 0,0-1,-1 1,1-1,0 0,0 0,0 0,0 0,0 0,0 0,0 0,1 0,-1-1,0 1,2-1,8 0,-1-2,0 1,0-2,-1 1,1-1,0-1,-1 0,0-1,0 0,0 0,0-1,-1 0,1-1,9-5,-3 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28,'-12'194,"-23"56,2-82,38-173,1-7</inkml:trace>
  <inkml:trace contextRef="#ctx0" brushRef="#br0" timeOffset="330.069">0 56,'29'0,"24"-5,7-1,-1 0,-6 1,-7-3,-7-1,-5 2,-4 1,-2 3,-5 6,-3 2,-4 6,-10 5,-5 6,-9-3,-2 2,0-3</inkml:trace>
  <inkml:trace contextRef="#ctx0" brushRef="#br0" timeOffset="579.026">29 395,'38'0,"18"0,4 0,-4 0,-11 0</inkml:trace>
  <inkml:trace contextRef="#ctx0" brushRef="#br0" timeOffset="1217.914">480 536,'-109'154,"108"-155,1 1,0-1,0 1,0-1,-1 1,1 0,0-1,-1 1,1 0,0-1,-1 1,1 0,0-1,-1 1,1 0,-1-1,1 1,0 0,-1 0,1 0,-1 0,1-1,-1 1,1 0,-1 0,1 0,-1 0,1 0,-1 0,1 0,-1 0,1 0,-1 0,1 1,0-1,-1 0,1 0,-1 0,1 0,-1 1,1-1,0 0,-1 1,1-1,-1 0,1 1,0-1,-1 0,1 1,0-1,0 0,-1 1,1-1,0 1,0-1,0 1,-1-1,1 1,0-1,0 1,0-1,0 0,0 1,11-39,4 8,1 0,1 1,1 1,2 1,1 0,15-13,-36 38,1 0,-1 1,1-1,0 0,0 0,0 1,0-1,0 1,0-1,1 1,-1-1,1 1,-1 0,0-1,1 1,0 0,-1 0,1 0,0 0,0 1,-1-1,1 0,0 1,0-1,0 1,0 0,0 0,0-1,-1 1,1 0,0 1,0-1,0 0,0 1,0-1,0 1,0-1,-1 1,1 0,0 0,0-1,-1 2,1-1,-1 0,1 0,-1 0,1 1,-1-1,0 0,1 1,-1 0,24 118,17 58,-43-179,1 1,-1 0,0 0,1-1,-1 1,1 0,-1 0,1 0,-1 0,1 0,-1 0,0 0,1 0,-1 0,1 0,-1 1,1-1,-1 0,1 0,-1 0,1 1,-1-1,1 0,-1 0,1 1,-1-1,1 1,-1-1,1 0,0 1,-1-1,1 1,0-1,-1 1,1-1,0 1,0-1,-1 1,1-1,0 1,0-1,0 1,0-1,0 1,0 0,0-1,0 1,0-1,0 1,0-1,0 1,0-1,0 1,0 0,1-1,-1 1,0-1,0 1,1-1,-1 1,-40-30,31 20,0 0,-1 1,0 0,0 0,-1 1,0 0,0 1,-1 1,0-1,0 2,0 0,0 0,-9 0,2 5</inkml:trace>
  <inkml:trace contextRef="#ctx0" brushRef="#br0" timeOffset="1631.951">762 508,'48'154,"-25"-100,-23-53,1 0,-1 0,1 0,0 0,-1 0,1-1,0 1,0 0,0 0,0 0,-1-1,1 1,0 0,0-1,0 1,1-1,-1 1,0-1,0 1,0-1,0 0,0 0,0 1,1-1,-1 0,0 0,0 0,0 0,0 0,1-1,-1 1,0 0,0-1,0 1,0 0,0-1,0 1,0-1,0 0,0 1,0-1,0 0,0 0,0 1,0-1,-1 0,1 0,6-9,0 1,-1-2,0 1,-1 0,0-1,0 0,-2 0,1-1,-1 1,-1-1,0 0,-1 1,0-1,0 0,-2 0,1 0,-2 1,1-1,-4-12,-1 6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0 138,'138'11,"-78"-1,0-4,0-2,0-3,18-3,5 1,-69 1,0 0,-1-1,1-1,-1 0,1-1,-1-1,0 0,8-3,-21 6,1-1,-1 1,0 0,1 0,-1-1,0 1,0 0,0 0,0-1,0 1,0 0,0-1,0 1,0 0,-1 0,1 0,-1-1,1 1,-1 0,1 0,-1 0,1 0,-1 0,0 0,0 0,0 0,1 0,-1 0,0 0,0 0,0 0,0 1,-1-1,1 1,-1-1,2 0,-128-95,110 88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1,'-48'209,"34"-174,-1-1,-2 0,-1-2,-2 1,-10 9,29-40,-1-1,0 0,1 1,0 0,-1-1,1 1,0 0,0-1,0 1,0 0,0 0,0 0,1 0,-1 0,1 0,-1 0,1 0,0 0,0 1,0-1,0 0,0 0,0 0,1 0,-1 0,0 0,1 0,0 0,0 0,-1 0,1 0,0 0,0-1,1 1,-1 0,0-1,1 1,-1 0,1-1,-1 0,1 1,0-1,-1 0,1 0,0 0,0 0,0 0,0 0,0-1,0 1,149 6,-101-10,46-20,-77 12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1 112,'509'0,"-485"-3,-29-11,-44-9,-44-31,80 37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1 113,'19'-5,"16"-1,7-1,1 2,-2 2,-3 1,-4 1,-2 0,-2 1,-1 0,-1 1,0-1,-1 0,1 0,0 0,-5 0</inkml:trace>
  <inkml:trace contextRef="#ctx0" brushRef="#br0" timeOffset="250.112">86 367,'43'0,"34"-5,8-1,-1-5,-9 0,-14 1,-11-2,-15 1</inkml:trace>
  <inkml:trace contextRef="#ctx0" brushRef="#br0" timeOffset="716.687">1242 0,'-431'374,"361"-309,70-64,0 0,0 0,0 0,1 0,-1 0,0 0,0 0,1 0,-1 0,1 0,-1-1,1 1,-1 0,1 0,0 0,-1 0,1-1,0 1,0 0,-1-1,1 1,0 0,0-1,0 1,0-1,0 0,0 1,0-1,0 0,0 1,0-1,0 0,0 0,0 0,0 0,0 0,0 0,0 0,0 0,0-1,0 1,0 0,0-1,0 1,0 0,0-1,0 1,0-1,-1 1,1-1,3 1,345-6,-337 7,-1-1,1-1,0 0,-1 0,1-1,-1-1,1 0,-1-1,0 0,0 0,-1-1,1 0,-1-1,7-6,-14 9,-1 0,1-1,-1 1,0-1,0 0,0 1,0-1,-1 0,1 0,-1 0,0 0,0-1,-1 1,1 0,-1 0,0 0,0-1,0 1,-1 0,1 0,-1 0,0-1,-1 1,1 0,-1 0,-52-102,40 83,-68-101,72 105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29,'2'1,"-1"1,0-1,0 0,0 0,0 1,-1-1,1 1,0-1,0 1,-1-1,1 1,-1-1,1 1,-1-1,0 1,0 0,0-1,0 1,0 0,0-1,0 1,0-1,-1 1,1 0,0-1,-1 1,0-1,1 1,-1-1,0 1,0-1,1 0,-1 1,0-1,-1 0,1 0,-22 45,-1-1,-3-2,-2-1,-10 11,-102 138,61-101,81-88,-1 0,1 1,0-1,0 0,-1 0,1 0,0 0,1 0,-1 0,0 0,1 0,-1-1,1 1,-1 0,1-1,0 1,0-1,-1 0,1 0,0 0,0 1,0-2,1 1,-1 0,0 0,0-1,0 1,0-1,1 0,-1 1,0-1,1 0,-1-1,0 1,0 0,1-1,6 3,170 23,-164-21,-2-1,-1 0,1 0,0-1,0-1,0 0,-1-1,1 0,0-1,0 0,8-3,-18 2,0-1,0 1,0-1,0 0,-1 0,0 0,1-1,-1 1,0 0,-1-1,1 1,0-1,-1 0,0 0,0 1,0-1,-1 0,1 0,-1 0,0 0,0 0,0 0,0 0,-1 0,0 1,1-1,-1 0,-1 0,1 1,-1-1,1 0,-2-1,-1-10,-15-51,-4 0,-2 1,-2 2,-4 1,-18-26,37 70,2 3</inkml:trace>
  <inkml:trace contextRef="#ctx0" brushRef="#br0" timeOffset="480.914">871 1,'-80'256,"1"-55,78-199,-1 1,1-1,-1 1,1 0,0 0,0 0,0 0,0 0,1 0,-1 0,1 0,0 0,-1 0,1 0,1 0,-1 0,0 0,1 0,0 0,-1 0,1 0,1 0,-1-1,0 1,1 0,-1-1,1 1,0-1,-1 1,1-1,1 0,-1 1,0-1,0-1,1 1,-1 0,1 0,0-1,-1 1,1-1,0 0,0 0,0 0,1 0,12 1,-1-1,0 0,1-1,-1 0,1-1,-1-1,0-1,0 0,0-1,0 0,1-2,-13 5,0-1,-1 1,1-1,0 1,-1-1,1 0,-1 0,0 0,1 0,-1-1,0 1,0 0,-1-1,1 0,0 1,-1-1,0 0,1 0,-1 0,4-16</inkml:trace>
  <inkml:trace contextRef="#ctx0" brushRef="#br0" timeOffset="729.146">532 283,'34'0,"25"0,7 0,-2 0,-8 0,-8 0,-7 0,-7 0,-3 0,-3 0,-6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0 210,'2'-2,"-1"0,0 0,1 0,-1 1,1-1,0 0,-1 1,1-1,0 1,0 0,0 0,0 0,0 0,0 0,0 0,1 0,-1 0,0 1,0-1,1 1,-1 0,0 0,1 0,-1 0,2 0,-1 0,310-32,-212 34,-90 8,-15-4</inkml:trace>
  <inkml:trace contextRef="#ctx0" brushRef="#br0" timeOffset="420.984">0 378,'5'5,"6"2,6-1,5-1,4-1,2-2,1-1,0-1,1 0,-1 0,0 0,0 0,-1-1,1 1,-1 0,-5-5,-6-1</inkml:trace>
  <inkml:trace contextRef="#ctx0" brushRef="#br0" timeOffset="1164.069">311 11,'-6'-3,"-8"-4,16 14,26 22,1-2,0-2,2 0,24 13,67 56,-118-92,0 1,-1 0,1-1,-1 1,0 1,0-1,0 0,0 1,0 0,-1 0,0-1,0 1,0 1,0-1,-1 0,1 0,-1 1,0-1,0 0,-1 1,1-1,-1 1,0-1,0 1,-1-1,1 1,-1-1,0 1,0-1,-1 0,1 1,-1-1,0 0,0 0,0 0,-1 0,1-1,-3 3,-184 104,136-83,33-19,1 2,1 0,0 1,0 1,1 1,-13 13,23-19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0 147,'426'0,"-241"-27,-184 27,-1-1,0 0,0 1,0-1,0 1,0-1,1 0,-1 1,0-1,0 0,-1 1,1-1,0 1,0-1,0 0,0 1,0-1,-1 1,1-1,0 0,-1 1,1-1,0 1,-1-1,1 1,0-1,-1 1,1 0,-1-1,1 1,-1-1,1 1,-1 0,0-1,1 1,-1 0,1 0,-1 0,0-1,1 1,-1 0,1 0,-1 0,0 0,1 0,-1 0,0 0,1 0,-1 0,1 0,-1 1,0-1,0 0,0 0,-19-9,0 0,0-2,1 0,0-1,1 0,-10-11,15 9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27,'1'-2,"0"1,0 0,0 0,0 0,0 0,1 0,-1 0,1 0,-1 0,0 1,1-1,-1 0,1 1,0-1,-1 1,1 0,-1 0,1-1,0 1,-1 0,1 0,-1 0,1 1,0-1,-1 0,1 1,-1-1,1 1,-1-1,1 1,0 0,6 0,23 3,0-1,0-2,0-1,-1-1,1-2,12-3,-31 3,1 0,-1 0,1 1,0 0,0 1,0 0,0 1,0 0,8 2,-3 4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0,'47'0,"22"0,3 0,-6 0,-13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34,'-17'31,"-6"163,14-133,3 2,3-1,4 45,0-99,-1 5</inkml:trace>
  <inkml:trace contextRef="#ctx0" brushRef="#br0" timeOffset="282.455">0 119,'24'-20,"18"-5,6 0,0 6,-4 5,-4 5,-4 4,-3 4,-3 1,-2 0,0 1,-1 5,-4 2</inkml:trace>
  <inkml:trace contextRef="#ctx0" brushRef="#br0" timeOffset="530.228">57 316,'38'-10,"23"2,5 3,-3 1,-13 2</inkml:trace>
  <inkml:trace contextRef="#ctx0" brushRef="#br0" timeOffset="1118.648">537 401,'-129'191,"315"-413,-185 221,-1 0,0 0,0-1,1 1,-1 0,1-1,-1 1,1 0,0 0,-1-1,1 1,0 0,0 0,0 0,0 0,0 0,0 0,0 0,0 1,0-1,1 0,-1 0,0 1,0-1,1 1,-1-1,0 1,1 0,-1-1,0 1,1 0,-1 0,1 0,-1 0,0 0,1 0,-1 1,1-1,-1 0,0 1,1-1,-1 1,0-1,0 1,1-1,-1 1,0 0,1 0,8 161,19-57,-30-106,1 1,-1 0,1 0,0 0,-1 0,1 0,-1 0,1 0,0 0,-1 0,1 0,-1 0,1 0,-1 0,1 0,0 0,-1 0,1 0,-1 0,1 0,0 1,-1-1,1 0,0 0,-1 1,1-1,0 0,-1 0,1 1,0-1,0 0,-1 1,1-1,0 0,0 1,-1-1,1 0,0 1,0-1,0 1,0-1,0 0,0 1,0-1,0 1,-1-1,2 0,-1 1,0-1,0 1,0-1,0 1,0-1,0 0,0 1,0-1,1 1,-1-1,0 0,0 1,0-1,1 0,-1 1,-31-21,-72-51,78 57</inkml:trace>
  <inkml:trace contextRef="#ctx0" brushRef="#br0" timeOffset="1538.917">847 429,'20'19,"10"11,5 1,-2 0,-8-11,-4-8,-4-11,-6-11,-4-8,-4-6,-2-3,-2-3,5 5,1 6</inkml:trace>
  <inkml:trace contextRef="#ctx0" brushRef="#br0" timeOffset="2030.204">1439 372,'-185'67,"183"-67,1 1,0-1,-1 1,1-1,0 1,-1 0,1 0,0-1,0 1,0 0,0 0,0 0,0 0,0 0,0 0,0 1,0-1,0 0,1 0,-1 1,1-1,-1 0,1 1,-1-1,1 0,0 1,-1-1,1 1,0-1,0 1,0-1,0 0,0 1,1-1,-1 1,0-1,1 0,-1 1,1-1,-1 0,1 1,0-1,-1 0,1 0,0 1,0-1,0 0,0 0,0 0,0 0,0 0,0 0,1-1,-1 1,0 0,1 0,28 8,-28-9,1-1,-1 1,0 0,0 0,0 0,0 0,0 0,1 0,-1 0,0 1,0-1,0 1,0 0,0 0,0-1,0 1,0 0,-1 1,1-1,0 0,0 0,-1 1,1-1,-1 1,1 0,-1-1,0 1,0 0,0 0,0 0,0 0,0 0,0 0,0 0,-1 0,1 0,-1 0,0 0,1 0,-1 0,0 0,0 1,-1-1,1 0,0 0,-1 0,1 0,-1 0,1 0,-1 1,-31 36,-14 32,46-69,0 0,0 0,0 0,0 0,1 0,-1 0,0 0,1-1,-1 1,1 0,0 0,0 0,-1-1,1 1,0-1,0 1,1 0,-1-1,0 0,1 1,-1-1,0 0,1 0,-1 1,1-1,0 0,-1-1,1 1,0 0,0 0,0-1,-1 1,1-1,0 0,0 1,0-1,1 0,73 4,-9-27,-53 11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58,'43'0,"39"-4,9-3,0 1,-7 2,-12-5,-10 1,-9 0,-5 3,-6 1,-4 2,-5 1,-3 1,-2 0,0 1,-6-1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2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54,'28'0,"30"0,9 0,-2 0,-8 0,-8 0,-7 0,-17 0,-16 0,-16 0,-10 0,-3-5,-2-1,2-5,4-5,6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85,'-43'32,"1"1,1 3,3 1,0 2,-11 18,46-55,1 0,-1 0,1 0,0 0,0 0,0 1,0-1,1 1,-1-1,1 1,-1 0,1-1,0 1,0 0,0 0,0 0,1 0,-1 0,1 0,0 0,0 0,0 0,0 0,0 0,1 0,-1 0,1 0,0 0,0 0,0 0,0-1,0 1,1 0,-1-1,1 1,0-1,0 1,0-1,0 0,0 0,0 0,0 0,1 0,-1 0,1 0,1 0,9 2,0 0,0-1,0 0,0-1,1-1,-1 0,1-1,-1 0,1-1,-1 0,1-2,-1 1,0-1,7-3,76-10,-94 16,0 1,0 0,0-1,0 1,0-1,1 0,-1 1,0-1,0 0,0 0,0-1,0 1,0 0,0-1,0 1,0-1,0 0,0 1,0-1,0 0,0 0,-1 0,1-1,0 1,-1 0,1-1,-1 1,1-1,-1 1,0-1,1 0,-1 0,0 1,0-1,0 0,0 0,-1 0,1 0,-1 0,1 0,-1 0,0 0,1 0,-1 0,0-1,0 1,-1 0,1 0,0 0,-1 0,1 0,-1-1,-62-111,4-81,57 173</inkml:trace>
  <inkml:trace contextRef="#ctx0" brushRef="#br0" timeOffset="464.722">706 1,'-131'272,"107"-199,24-71,0-1,0 1,0 0,0 0,0 0,0 0,0 0,1 0,-1 0,1 0,0 0,-1-1,1 1,0 0,0-1,0 1,0 0,0-1,0 1,1-1,-1 1,1-1,-1 0,1 0,-1 1,1-1,-1 0,1-1,0 1,0 0,-1 0,1-1,0 1,0-1,0 1,0-1,0 0,8 1,0 0,1-1,-1 0,0-1,0 0,0 0,0-1,0-1,-1 0,1 0,27-7,-15 6</inkml:trace>
  <inkml:trace contextRef="#ctx0" brushRef="#br0" timeOffset="731.418">480 169,'38'5,"28"-3,6-3,-3-4,-14-3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86,'-140'189,"-58"62,197-251,1 1,-1 0,0-1,0 1,1-1,-1 1,1 0,-1-1,0 1,1 0,-1 0,1-1,0 1,-1 0,1 0,0 0,-1 0,1 0,0 0,0-1,0 1,0 0,0 0,0 0,0 0,0 0,0 0,0 0,0 0,0 0,1-1,-1 1,0 0,1 0,-1 0,1 0,-1-1,1 1,-1 0,1 0,0-1,-1 1,1-1,0 1,0 0,-1-1,1 1,0-1,0 0,0 1,-1-1,1 0,0 1,0-1,0 0,0 0,0 0,0 0,0 0,0 0,-1 0,1 0,1 0,60-6,133-28,-11-6,-182 38,0 1,0-1,0 0,0 0,0-1,-1 1,1 0,-1 0,0-1,0 1,0-1,0 1,0-1,0 1,-1-1,1 0,-1 1,0-1,0 0,0 1,0-1,0 0,0 0,-1 1,1-1,-1 1,0-1,0 0,0 1,0 0,0-1,-1 1,1 0,-1-1,1 1,-1 0,0 0,0 0,-1-1,-8-19,0-7,1-1,1 0,2-1,1 1,1-1,1-14,3 21</inkml:trace>
  <inkml:trace contextRef="#ctx0" brushRef="#br0" timeOffset="435.152">772 1,'-95'302,"94"-300,-1 0,1 0,-1 0,1 0,0 0,0 0,0 1,0-1,0 0,1 0,-1 1,0-1,1 1,0-1,0 0,0 1,0-1,0 1,0-1,0 0,1 1,-1-1,1 1,0-1,0 0,0 0,0 1,0-1,0 0,0 0,1 0,-1 0,1-1,0 1,-1 0,1-1,0 1,0-1,0 1,0-1,0 0,0 0,1 0,-1 0,0 0,0 0,1-1,-1 1,1-1,0 0,134-27,-73 9,32-1,-84 19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0 561,'33'-12,"0"-2,-1-1,-1-1,0-1,-2-2,0-1,-1-2,-1 0,-1-2,22-26,1 4,207-216,-255 261,-1 0,1 0,-1 0,1-1,-1 1,1 0,0 0,-1 0,1 0,0 0,0 0,0 0,0 0,0 1,0-1,0 0,0 1,0-1,0 0,0 1,1-1,-1 1,0 0,0-1,1 1,-1 0,0 0,0 0,1 0,-1 0,0 0,1 0,-1 0,0 0,0 1,1-1,-1 0,0 1,0-1,0 1,0 0,1-1,-1 1,0 0,0 0,0-1,0 1,-1 0,1 0,0 0,0 0,0 0,-1 0,1 1,-1-1,1 0,0 1,-2 156,-4-110,-3 1,-1-2,-3 1,-1-2,-9 16,20-54,0-1,-1 1,0-1,-1 0,0 0,0 0,0 0,-1-1,0 0,0 0,0 0,-1 0,0-1,0 0,0 0,-1-1,0 1,0-1,0-1,0 0,0 0,-1 0,0-1,1 0,-1 0,0-1,0 0,0 0,0-1,0 0,0 0,0-1,0 0,1-1,-1 0,0 0,-5-3,-67-50,61 37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0,'-10'38,"-2"18,0 4,2-4,3-10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0 381,'139'-223,"-43"87,-96 134,1 1,0 0,0-1,0 1,0 0,0 0,0-1,0 1,0 0,0 0,1 0,-1 0,0 1,1-1,-1 0,0 0,1 1,-1-1,1 1,-1-1,1 1,0 0,-1 0,1-1,-1 1,1 0,0 0,-1 1,1-1,-1 0,1 1,-1-1,1 0,-1 1,1 0,-1-1,1 1,-1 0,0 0,1 0,-1 0,0 0,0 0,0 0,1 0,-1 0,-1 1,1-1,0 0,1 2,26 59,-26-53,1 0,0 0,1-1,0 0,0 0,1 0,0 0,0 0,1-1,0 0,0 0,0-1,1 0,5 4,-9-9,0 1,0-1,0 0,0-1,1 1,-1 0,0-1,0 0,0 0,0 0,1 0,-1 0,0 0,0-1,0 0,0 0,0 0,0 0,0 0,0 0,0-1,0 1,0-1,-1 0,1 0,-1 0,0 0,1-1,-1 1,0 0,0-1,0 0,0 0,49-100,-45 77,-1 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71,'-50'18,"38"-9,1 0,0 0,1 1,0 0,0 1,1 0,1 0,0 1,0 1,1 0,5-9,-1 0,1 0,0 1,1-1,-1 0,1 1,0 0,0-1,0 1,1 0,0-1,-1 1,2 0,-1-1,0 1,1 0,0-1,0 1,1-1,-1 1,1-1,0 1,0-1,0 0,1 0,-1 0,1 0,0-1,0 1,1-1,-1 0,1 0,2 2,1 0,0-1,1-1,-1 1,1-1,-1 0,1-1,0 1,0-2,0 1,0-1,0 0,0-1,1 0,-1 0,0-1,0 0,6-1,5-5</inkml:trace>
  <inkml:trace contextRef="#ctx0" brushRef="#br0" timeOffset="385.944">397 297,'16'6,"0"-1,0 0,1-2,-1 0,1-1,-1 0,1-1,0-1,0-1,-1 0,1-1,0-1,-1-1,0 0,0-1,0-1,4-2,-11 4,-1 0,1-1,-1 0,0 0,0-1,0 0,-1 0,0-1,0 0,-1 0,0-1,0 1,0-1,-1-1,-1 1,1-1,-1 0,-1 0,1-2,-2 8,0-1,0 0,0 0,-1 0,1-1,-1 1,0 0,0 0,-1-1,1 1,-1-1,0 1,0 0,0-1,-1 1,0 0,0-1,0 1,0 0,0 0,-1 0,0 0,0 0,0 0,0 0,-1 0,1 1,-1 0,0-1,0 1,0 0,-1 0,1 1,-1-1,1 1,-1-1,0 1,0 0,0 1,-3-2,0 3,-1 0,1 0,-1 1,1-1,0 2,0-1,0 1,0 0,0 1,0-1,0 1,1 1,-1-1,1 1,0 1,0-1,0 1,-4 5,-89 102,88-96,-1 1,2 0,0 1,1 0,1 0,1 1,-2 9,7-23,1 0,-1 0,1 1,1-1,-1 0,1 1,0-1,0 1,0-1,1 0,0 1,0-1,0 0,1 0,0 0,0 0,0 0,0 0,1 0,0-1,0 1,0-1,1 0,-1 0,1 0,0 0,0-1,0 1,4 1,12 3,1 0,0-2,0 0,0-1,0-2,1 0,0-1,-1-1,1-1,0-1,0-1,-1-1,0-1,8-3,12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3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667 339,'3'-2,"-1"0,0 0,0 0,-1 0,1 0,0-1,-1 1,0 0,1-1,-1 1,0-1,0 0,0 1,-1-1,1 0,-1 0,1 1,-1-1,0 0,0 0,0 0,0 1,-1-1,1 0,-1 0,0 1,0-1,0 0,0 1,0-1,0 1,-1-1,1 1,-1 0,0 0,1-1,-1 1,0 0,0 1,-1-1,1 0,0 0,0 1,-1 0,1-1,-1 1,0 0,1 0,-3 0,-21-2,1 2,0 1,-1 1,1 1,-1 1,1 1,0 2,1 0,-1 2,-7 3,7-3,9-4,-1 0,0 2,1 0,0 0,0 2,1 0,0 1,0 0,1 1,-10 9,23-18,0 1,0-1,0 0,0 0,0 1,0-1,1 0,-1 1,0-1,1 1,-1-1,1 1,-1-1,1 1,0 0,0-1,0 1,0-1,0 1,0-1,0 1,0 0,0-1,1 1,-1-1,1 1,-1-1,1 1,0-1,-1 0,1 1,0-1,0 0,0 1,0-1,0 0,0 0,1 0,-1 0,0 0,0 0,1 0,-1 0,1-1,-1 1,1-1,-1 1,79 25,25-16,-104-10,-1 0,1 0,0 0,0 1,0-1,0 0,-1 1,1-1,0 0,0 1,-1-1,1 1,0-1,-1 1,1-1,0 1,-1 0,1-1,-1 1,1 0,-1-1,1 1,-1 0,0 0,1-1,-1 1,0 0,1 0,-1 0,0 0,0-1,0 1,0 0,0 0,0 0,0 0,0 0,0-1,0 1,-1 0,1 0,0 0,-1-1,1 1,0 0,-1 0,1-1,-1 1,1 0,-1 0,1-1,-1 1,0 0,-36 37,32-34,-270 202,272-205,0 1,0 0,0 0,0-1,1 2,-1-1,1 0,0 0,-1 1,1 0,0-1,1 1,-1 0,0 0,1 0,-1 0,1 0,0 0,0 0,0 0,1 1,-1-1,1 0,0 1,0-1,0 0,0 1,0-1,1 0,-1 0,1 1,0-1,0 0,0 0,1 0,-1 0,1 0,0 0,-1 0,1-1,0 1,1-1,0 1,8 1,2 0,-1-1,0 0,1-1,-1-1,1 0,-1-1,1 0,0-1,8-1,14 0,-20 2,-1 0,1-1,0-1,-1-1,0 0,1-1,-1 0,0-1,7-4,-19 7,1 0,0 0,-1 0,1-1,-1 1,0-1,0 1,0-1,0 0,0 0,-1 0,1 0,-1 0,0 0,0-1,0 1,0 0,-1-1,1 1,2-19</inkml:trace>
  <inkml:trace contextRef="#ctx0" brushRef="#br0" timeOffset="365.845">273 1,'-18'331,"-11"22,1-160,16-52,8-119,-2-4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1 163,'252'-25,"-99"45,-152-20,-1 1,1-1,-1 1,1-1,0 0,-1 0,1 1,0-1,-1 0,1 0,0 0,-1 0,1 0,0 0,-1 0,1 0,0 0,-1 0,1 0,0 0,-1-1,1 1,0 0,-1 0,1-1,0 1,-1 0,1-1,-1 1,1-1,-1 1,1-1,-1 1,1-1,-1 1,1-1,-1 1,0-1,1 1,-1-1,0 0,0 1,1-1,-1 0,0 1,0-1,0 0,0 1,0-1,0 0,0 1,0-1,0 0,0 0,0 1,0-1,0 0,-1 1,1-1,-29-34,-53-44,56 54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1,'-74'475,"44"-267,28-199,1-5,0 0,-1 1,2-1,-1 0,0 1,1-1,0 1,0-1,0 1,1-1,-1 1,1-1,0 1,0-1,1 0,1 4,3-8,-1-5</inkml:trace>
  <inkml:trace contextRef="#ctx0" brushRef="#br0" timeOffset="285.979">84 86,'33'0,"32"0,8 0,-3 0,-9-5,-10-1,-13 4,-14 4</inkml:trace>
  <inkml:trace contextRef="#ctx0" brushRef="#br0" timeOffset="534.629">56 453,'38'-5,"28"-1,7-1,-5 2,-8 2,-15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0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244 592,'-19'-41,"14"29,1 0,-2 1,1-1,-2 1,0 0,0 0,0 1,-2 0,1 0,-1 1,0 0,-11-7,17 15,0-1,0 1,0 0,1 0,-1 0,0 0,0 1,-1-1,1 1,0 0,0 0,0 0,0 0,0 0,0 1,0-1,0 1,0 0,0 0,0 0,0 0,0 1,1-1,-1 1,1 0,-1 0,1-1,-1 2,1-1,0 0,0 0,0 1,0-1,1 1,-1-1,0 1,1 0,0 0,0 0,0 0,0-1,0 2,1-1,-1 0,1 0,0 0,0 0,0 0,0 1,1 216,4-168,2 0,3 0,2-1,2-1,2 0,3 0,12 21,-9-16,60 237,-80-285,-1-1,0 1,-1 0,1 0,-1 0,0 0,-1 0,0 0,0-1,0 1,-1 0,0 0,0-1,-1 0,0 1,0-1,0 0,-1 0,0-1,0 1,0-1,-1 0,0 0,0 0,0 0,-1-1,1 0,-1 0,0-1,0 0,0 0,-1 0,1 0,-1-1,1 0,-1-1,0 0,0 0,1 0,-1-1,0 0,0 0,0 0,0-1,-4-1,8 1,1 1,-1-1,1 0,-1 0,1-1,0 1,0 0,-1-1,1 1,0-1,0 0,0 0,0 0,1 0,-1 0,0 0,1 0,0 0,-1-1,1 1,0 0,0-1,0 1,1-1,-1 0,0 1,1-1,0 1,0-1,0 0,0 1,0-1,0 0,1 1,-1-1,1 1,0-2,8-21</inkml:trace>
  <inkml:trace contextRef="#ctx0" brushRef="#br0" timeOffset="415.984">611 1299,'-15'28,"-4"15,-4 5,2-1,4-4,6-5,4-3,3-3,8-3,7 0,8-7,4-5,3-7,3-5,-4-7,-7-5</inkml:trace>
  <inkml:trace contextRef="#ctx0" brushRef="#br0" timeOffset="699.377">385 1496,'38'0,"18"0,-1-5,-5-1,-6 0,-11 1</inkml:trace>
  <inkml:trace contextRef="#ctx0" brushRef="#br0" timeOffset="951.171">893 1552,'-9'34,"1"11,2-3</inkml:trace>
  <inkml:trace contextRef="#ctx0" brushRef="#br0" timeOffset="1763.303">583 0,'-35'116,"23"-83,1 0,2 1,2 0,1 0,1 1,1 19,17 37,-12-89,0 0,-1 1,1-1,1 0,-1 1,0-1,0 0,1 0,-1 0,1 0,0 0,0-1,0 1,-1 0,1-1,1 1,-1-1,0 0,0 0,0 0,1 0,-1 0,1 0,-1-1,1 1,-1-1,1 1,-1-1,1 0,-1 0,1 0,-1-1,1 1,0-1,13-3</inkml:trace>
  <inkml:trace contextRef="#ctx0" brushRef="#br0" timeOffset="2028.42">413 282,'20'0,"15"-5,7-1,0 0,-5-4,-11 0</inkml:trace>
  <inkml:trace contextRef="#ctx0" brushRef="#br0" timeOffset="2429.751">808 367,'15'0,"9"5,0 6,-3 6,-6 5,-9-1,-7 0,-7 2,-8 2,0 1,6-4,11-5,9-6,8-5,6-3,3-2,-2-2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255 472,'-12'1,"1"0,-1 1,1 0,0 0,0 2,0-1,0 1,0 1,1 0,0 0,0 1,0 0,1 1,0 0,0 1,1-1,0 2,0-1,1 1,0 0,0 1,1 0,1 0,-1 0,2 0,-1 1,2 0,-1 0,1 0,-1 11,4-19,-1-1,1 1,0 0,0 0,0 0,0 0,1 0,-1 0,1-1,0 1,-1 0,1 0,1-1,-1 1,0-1,1 1,-1-1,1 1,0-1,-1 0,1 0,0 0,0 0,1 0,-1 0,0 0,1-1,-1 1,1-1,-1 0,1 0,0 0,0 0,-1 0,1-1,0 1,0-1,0 1,0-1,-1 0,1-1,0 1,0 0,0-1,0 1,0-1,-1 0,1 0,0 0,-1 0,1-1,-1 1,2-2,18-13,-2-1,0-1,-1-1,-1-1,0 0,-2-2,0 0,-2 0,0-1,-2-1,-1 0,0-1,4-18,-5 13,-1 0,-2-1,-1 0,-1 0,-2 0,-1-1,-1 1,-2-1,-3-17,-26-40,29 87,-1-1,1 1,-1 0,0 0,0 0,0 0,0 0,0 0,0 1,0-1,-1 1,1-1,-1 1,1 0,-1 0,1 0,-1 0,0 1,1-1,-1 1,0-1,1 1,-1 0,0 0,0 0,1 1,-1-1,0 1,0-1,1 1,-1 0,-1 0,-1 2,-1 0,0 1,1-1,0 1,0 0,0 0,0 1,0-1,1 1,0 0,0 0,1 1,-1-1,1 1,0 0,0 0,1 0,0 0,0 0,1 0,-1 4,-6 138,13-123,1 0,1-1,1 0,1 0,1-1,1 0,1-1,14 21,3 7,-21-34,0 1,-1 0,0 0,-2 1,0-1,-1 1,1 15,-3-11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1,'-30'48,"3"3,2 0,3 1,1 1,3 1,3 1,0 5,13-45,0 0,0 0,2 0,0 1,0-1,2 0,-1 0,2 0,0 0,1 0,1-1,0 1,1-1,0 0,6 8,-10-19,0-1,0 0,1 0,-1 1,0-1,1-1,-1 1,1 0,0 0,0-1,0 0,0 0,-1 0,2 0,-1 0,0 0,0-1,0 1,0-1,0 0,0 0,1 0,-1 0,0-1,0 1,0-1,0 0,0 0,0 0,0 0,0-1,0 1,1-2,3 0,0-1,-1 0,1 0,-1-1,0 0,0 0,0-1,-1 1,0-1,0 0,0-1,-1 1,2-3,1-9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0,-8 0,-5 0,-10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1,'39'5,"26"1,8-4,-4-4,-9-1,-10 1,-14-1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16,'38'5,"27"-4,8-1,-4-1,-10-5,-9-2,-13 1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0 270,'227'-29,"-57"29,-169 0,0 0,0 1,0-1,0 0,1 0,-1 0,0 0,0 0,0 0,1 0,-1 0,0 0,0-1,0 1,0 0,1-1,-1 1,0-1,0 1,0-1,0 0,0 1,0-1,0 0,0 0,-1 0,1 0,0 0,0 1,-1-2,1 1,-1 0,1 0,-1 0,1 0,-1 0,1 0,-1 0,0-1,0 1,0 0,1 0,-1 0,0-1,-1 1,1 0,0 0,0 0,0 0,-1-1,1 1,-1 0,1 0,-1 0,1 0,-1 0,1 0,-1 0,0 0,0 0,0 0,1 0,-2 0,-111-178,102 166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2,'10'43,"2"29,0 11,-2-3,-8-6,-4-10,-2-7,-4-9,-2-2,1-4,-2-5,0-4,2-2,3-2,-3-6,1-7</inkml:trace>
  <inkml:trace contextRef="#ctx0" brushRef="#br0" timeOffset="281.372">0 29,'44'-4,"27"-3,8 1,-6 2,-9 0,-12 2,-9 1,-8 0,-4 1,-8 5,-8 2</inkml:trace>
  <inkml:trace contextRef="#ctx0" brushRef="#br0" timeOffset="16386.16">170 453,'0'-5,"0"-6,5-2,6 2,6 3,5 2,3 3,3 1,1 2,1 0,-1 1,0-1,1 1,-11-1,-8 0</inkml:trace>
  <inkml:trace contextRef="#ctx0" brushRef="#br0" timeOffset="18172.397">395 650,'-141'269,"284"-452,-92 125,-50 56,0 1,-1-1,0 1,1-1,0 1,-1-1,1 1,0 0,0-1,0 1,0 0,0 0,0-1,0 1,0 0,0 0,0 0,1 0,-1 1,0-1,1 0,-1 0,1 1,-1-1,1 1,-1-1,1 1,-1 0,1 0,-1 0,1-1,-1 1,1 1,0-1,-1 0,1 0,-1 1,1-1,-1 0,1 1,-1 0,1-1,-1 1,0 0,2 1,7 130,10 4,-67-183,-40-44,73 85,4 5</inkml:trace>
  <inkml:trace contextRef="#ctx0" brushRef="#br0" timeOffset="18624.329">705 650,'37'118,"12"42,-49-160,0 1,0-1,0 1,1-1,-1 1,0-1,0 1,0-1,1 1,-1-1,0 1,0-1,1 1,-1-1,0 0,1 1,-1-1,1 1,-1-1,0 0,1 0,-1 1,1-1,-1 0,1 0,-1 1,1-1,-1 0,1 0,-1 0,1 0,-1 0,1 0,-1 0,1 0,-1 0,1 0,-1 0,1 0,-1 0,1 0,-1 0,1-1,-1 1,1 0,-1 0,1 0,-1-1,1 1,-1 0,1-1,-1 1,0-1,1 1,-1 0,0-1,1 1,-1-1,0 1,0-1,1 1,-1-1,0 1,0-1,14-39,-12 35,1-7,3-13,1 1,2 0,0 0,1 0,1 1,13-18,-14 30</inkml:trace>
  <inkml:trace contextRef="#ctx0" brushRef="#br0" timeOffset="19258.637">1214 622,'-2'1,"-20"5,-1 2,1 0,1 1,0 1,0 1,1 1,0 1,-1 2,19-14,1 0,0 0,-1 0,1 0,0 0,0 1,0-1,0 1,0-1,0 0,0 1,0 0,1-1,-1 1,1-1,-1 1,1 0,0 0,-1-1,1 1,0 0,0 0,0-1,0 1,1 0,-1-1,0 1,1 0,-1-1,1 1,-1 0,1-1,0 1,0-1,0 1,0-1,0 1,0-1,0 0,0 0,1 1,-1-1,0 0,1 0,-1 0,1 0,-1-1,1 1,-1 0,1-1,0 1,-1-1,1 1,0-1,0 0,-1 0,1 1,0-1,9 2,-9-2,-1-1,1 1,-1-1,1 1,-1 0,1 0,-1 0,1 0,-1 0,1 0,0 0,-1 0,1 1,-1-1,0 1,1-1,-1 1,1-1,-1 1,0 0,1 0,-1-1,0 1,0 0,0 0,1 0,-1 1,0-1,0 0,-1 0,1 0,0 1,0-1,-1 1,1-1,-1 0,1 1,-1-1,1 1,-1-1,0 1,0-1,0 1,0-1,0 1,0 0,0-1,0 1,-1-1,1 1,0-1,-1 0,0 1,1-1,-1 1,0-1,-7 9,6-9,-1 1,1-1,0 1,0-1,-1 1,1 0,1-1,-1 1,0 0,0 0,1 1,-1-1,1 0,-1 0,1 1,0-1,0 1,0-1,1 1,-1-1,0 1,1 0,0-1,0 1,0 0,0-1,0 1,0 0,0-1,1 1,0-1,-1 1,1 0,0-1,0 0,0 1,1-1,-1 1,0-1,1 0,0 0,-1 0,1 0,0 0,0 0,9 1,0 0,0 0,1-1,-1-1,0 0,1 0,-1-1,0-1,1 0,-1 0,0-1,1 0,1-2,9-7,-3-2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357 198,'1'3,"0"1,0-1,0 0,-1 0,1 1,-1-1,0 1,0-1,0 0,0 1,-1-1,1 0,-1 1,0-1,0 0,0 1,0-1,-1 0,0 1,0 2,-13 28,-1 0,-2-1,-1-1,-1 0,-2-2,-1 0,-24 21,-16 25,-35 60,97-135,0 1,0-1,1 0,-1 1,0-1,0 0,1 1,-1-1,1 1,-1 0,1-1,0 1,0-1,-1 1,1-1,0 1,0 0,1-1,-1 1,0-1,0 1,1-1,-1 1,1 0,0-1,-1 0,1 1,0-1,0 1,0-1,0 0,0 0,0 1,0-1,0 0,0 0,1 0,-1 0,0-1,1 1,-1 0,0 0,1-1,-1 1,1-1,0 1,-1-1,1 0,-1 0,1 1,-1-1,1 0,0 0,-1-1,1 1,134-12,-59-1,-30 9,1 2,0 3,-1 1,35 8,-81-10,0 1,-1-1,1 1,0-1,0 1,0-1,0 0,1 1,-1-1,0 0,0 0,0 0,0 1,0-1,0-1,0 1,0 0,0 0,0 0,0 0,0-1,0 1,0-1,0 1,0 0,0-1,0 0,0 1,0-1,0 0,0 1,0-1,-1 0,1 0,0 1,-1-1,1 0,-1 0,1 0,-1 0,1 0,-1 0,1 0,-1 0,0 0,0 0,0 0,1-1,-1 1,0 0,0 0,-60-157,-19-155,52 223,20 84</inkml:trace>
  <inkml:trace contextRef="#ctx0" brushRef="#br0" timeOffset="583.664">1006 1,'-47'223,"-94"205,140-425,0 0,0 0,0 0,0 1,1-1,-1 0,1 0,0 1,0-1,0 0,1 0,-1 1,1-1,0 0,0 0,0 0,0 0,0 0,1 0,-1 0,1 0,0 0,-1-1,2 1,-1-1,0 1,0-1,1 0,-1 0,1 0,0 0,-1 0,1-1,0 1,0-1,0 0,0 0,1 0,-1 0,0 0,0-1,0 0,1 1,0-1,19-3,0 0,-1-1,1-2,-1 0,0-1,-1-1,0-1,5-4,-21 12,-1 0,0-1,0 1,0-1,0 0,0 0,0 0,-1-1,1 1,-1-1,0 0,1 0,-1 0,0 0,-1 0,1-1,-1 1,1-1,-1 0,0 0,0 0,-1 0,1 0,-1 0,0 0,0 0,0-1,-1 1,0 0,1-1,-1 1,-1 0,1-1,-1 1,0-1,-5-13</inkml:trace>
  <inkml:trace contextRef="#ctx0" brushRef="#br0" timeOffset="833.789">639 368,'44'-5,"37"-2,10 6,-5 3,-13 0,-14 1,-12-1,-9 0,-7-1,-8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1,'0'680,"-17"-579,12-89</inkml:trace>
  <inkml:trace contextRef="#ctx0" brushRef="#br0" timeOffset="331.08">0 510,'58'-15,"23"-4,3 0,-7 5,-13 3,-13 4,-9 4,-13-3,-5 0,-3 0,-5-3,-5-4,1-6,-3-4,-2 2</inkml:trace>
  <inkml:trace contextRef="#ctx0" brushRef="#br0" timeOffset="819.183">706 1,'-8'29,"2"1,0 0,3 1,0-1,2 1,1-1,2 1,1-1,1 0,2 0,1 0,1-1,10 25,57 152,-74-204,-1 0,1 1,0-1,0 0,0 0,0 0,0 1,0-1,1 0,-1-1,1 1,-1 0,1 0,0-1,0 1,0-1,0 1,0-1,0 0,0 0,0 0,0 0,0 0,1 0,-1-1,0 1,1-1,-1 1,0-1,1 0,-1 0,1 0,-1 0,0-1,1 1,-1-1,0 1,1-1,-1 0,0 0,0 0,0 0,1 0,-1 0,0-1,-1 1,1-1,0 1,0-2,50-38,72-42,-122 82,-1 0,1 0,0 0,0 1,1-1,-1 1,0-1,0 1,0 0,0 0,0 0,0 0,0 0,0 1,0-1,1 0,-1 1,0 0,0-1,-1 1,1 0,0 0,0 0,0 0,0 1,-1-1,1 0,-1 1,1-1,-1 1,1-1,-1 1,0 0,0 0,22 71,-17-47,-3-13,29 53,-18-56</inkml:trace>
  <inkml:trace contextRef="#ctx0" brushRef="#br0" timeOffset="1280.705">1439 678,'16'3,"0"-1,0 0,0-2,0 0,0 0,0-1,-1-2,2 1,-12 1,1 0,-1 0,0-1,0 1,0-1,0 0,0-1,0 1,0-1,-1 0,1 0,-1 0,0-1,0 0,0 0,0 0,-1 0,1 0,-1-1,0 1,-1-1,1 0,-1 0,1-3,-2 4,0 1,-1 0,0-1,1 1,-1 0,-1-1,1 1,0-1,-1 1,0 0,0-1,0 1,0 0,0 0,-1 0,1 0,-1 0,0 0,0 0,0 1,0-1,0 0,-1 1,1 0,-1 0,0 0,1 0,-1 0,0 0,0 1,0-1,0 1,-2-1,0 0,-1-1,1 1,-1 1,0-1,0 1,0 0,1 0,-1 1,0-1,0 1,0 1,0-1,0 1,0 0,0 0,0 1,1 0,-6 2,4 0,1-1,0 1,0 1,0-1,0 1,1 0,0 1,0-1,0 1,0 0,1 0,0 0,1 1,-1-1,1 1,0 0,1 0,0 0,0 0,0 1,1-1,0 0,1 1,0-1,0 1,0-1,1 0,0 1,0-1,1 0,0 0,0 1,1-1,0-1,0 1,1 0,2-1,1 0,0 0,1-1,-1 0,1 0,0-1,1 1,-1-2,0 1,1-2,0 1,0-1,0 0,0-1,0 0,0 0,1-1,-1 0,0-1,0 0,3-1,13 2</inkml:trace>
  <inkml:trace contextRef="#ctx0" brushRef="#br0" timeOffset="1763.575">1863 820,'40'-35,"-2"-2,-1-1,-3-2,0-1,11-22,-28 29,-20 40,0-1,1 1,0-1,0 1,0 0,1 0,0 0,0 0,0 0,1 0,0 0,0 0,1 0,-1 0,1 0,0-1,1 1,0 0,0 0,0-1,0 1,1-1,0 0,0 1,1-1,-1-1,1 1,0 0,0-1,1 0,-1 0,1 0,0-1,0 0,0 0,1 0,0 0,4 0,1-1,-1 0,1-1,0 0,0-1,-1 0,1 0,0-1,0-1,-1 0,1 0,-1-1,1-1,-1 1,0-2,-1 1,1-1,-1-1,0 0,0 0,0-1,-1 0,0 0,-1-1,1 0,-2 0,1-1,0-1,4-4,5-5,-2 1,0-2,-1 0,-1 0,0-1,-2-1,1-6,-7-14,-8 26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48.8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644 65,'-26'46,"2"2,2 0,2 2,2 0,2 1,-6 41,-13 84,8 1,3 48,6-44,-7-1,-15 25,21-144,-3-1,-2-2,-3 0,-2-2,-3-1,-2-1,-32 38,59-84,1 1,0 1,1-1,0 1,0 0,1 0,1 0,0 0,0 1,1 0,-1 6,-6 34,7-46,0 0,0-1,0 1,1 0,0 0,0 0,0 0,1 0,-1 0,1 1,0-1,1 0,-1 0,1 0,0 0,0 0,1 0,0 0,-1-1,1 1,1 0,-1-1,1 1,0-1,0 0,0 0,1 0,-1-1,1 1,0-1,0 0,3 2,7 1,0-1,1-1,0 0,0-1,0 0,0-2,0 0,0 0,6-2,61 7,29 5,0-4,108-8,-79-1,28 3,398-13,-138-22,814-35,-272 70,-150 29,79-3,-579-38,260-45,165-43,-636 86,-29 3,0 3,0 4,3 3,-58 4,34 3,-58-7,0 0,1 0,-1 0,0-1,0 1,0 0,0 0,0-1,0 1,0 0,0-1,0 1,0-1,0 0,0 1,0-1,0 0,-1 1,1-1,0 0,0 0,-1 0,1 0,0 0,-1 0,1 0,-1 0,1 0,-1 0,0 0,1 0,-1 0,0 0,0 0,0 0,0 0,0 0,0 0,0-1,0 1,0 0,0 0,-1 0,-26-144,52-89,69-195,22-16,35-108,-138 498,3 1,2 0,2 1,3 1,16-25,-18 48,-21 29,1-1,-1 1,0 0,0-1,1 1,-1-1,0 1,1 0,-1-1,1 1,-1 0,0-1,1 1,-1 0,1-1,-1 1,1 0,-1 0,1 0,-1 0,1-1,-1 1,1 0,-1 0,1 0,-1 0,1 0,-1 0,1 0,-1 0,1 0,-1 1,1-1,-1 0,1 0,-1 0,0 1,1-1,-1 0,1 0,-1 1,1-1,-1 0,0 1,1-1,-1 0,0 1,1-1,-1 1,0-1,0 1,1-1,-1 0,0 1,0-1,0 1,1-1,-1 1,0-1,0 1,0-1,0 1,-1 3,0 0,1-1,-1 1,-1-1,1 1,-1-1,1 1,-1-1,0 0,0 0,0 0,-1 0,1 0,-1 0,0-1,1 1,-1-1,0 1,0-1,-1 0,1-1,0 1,-1 0,1-1,-1 0,0 0,1 0,-4 0,-209 32,-595 50,-679-21,1375-62,-828 17,-111 49,380-47,-348 37,870-46,0-7,-146-16,-68-5,359 18,0 0,1 0,-1 1,0 0,0 1,1 0,-1 0,1 0,0 0,-1 1,1 0,0 1,1-1,-1 1,0 0,1 1,0-1,0 2,-6 0,1 0,-1 0,0-1,0-1,-1 0,0 0,1-1,-1-1,0 0,0 0,0-2,0 1,-1-1,1-1,0 0,0-1,-6-2,-181-25,-83 30,281-1,-2-1,1 1,-1-1,0 1,1 0,-1 0,0 0,1 0,-1 0,0 0,1 1,-1 0,0-1,1 1,-1 0,1 0,-1 0,1 0,0 1,-1-1,1 1,0 0,0-1,0 1,0 0,0 0,1 0,-1 0,0 1,1-1,0 0,-1 1,1 14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1,'-13'2,"0"1,-1 1,1 0,1 1,-1 0,1 1,0 0,0 1,1 0,-10 8,21-14,0 0,0 0,0 0,0 0,0 0,0 0,0 0,0 0,0 0,0 0,0 0,1 0,-1 0,0 0,1 0,-1 0,1-1,-1 1,1 0,-1 0,1 0,0 0,-1-1,1 1,0 0,-1-1,1 1,0-1,0 1,0-1,0 1,0-1,0 1,0-1,0 0,0 1,0-1,12 11,-11-7,0 1,-1-1,0 1,0-1,0 1,-1 0,0-1,0 1,0 0,0-1,-1 1,1 0,-1-1,0 1,-1-1,1 1,-1-1,0 0,0 0,0 1,-1-1,1-1,-1 1,-3 3,-13 31,17-36,1 0,0 0,0 0,0 0,0 1,0-1,1 0,-1 0,1 0,-1 1,1-1,0 0,0 1,0-1,0 0,0 0,1 1,-1-1,1 0,-1 0,1 1,0-1,0 0,0 0,0 0,0 0,0 0,1 0,-1 0,1-1,-1 1,1 0,0-1,-1 1,1-1,0 0,0 0,0 0,0 0,0 0,0 0,0 0,1 0,-1-1,0 1,2-1,8 0,-1-2,0 1,0-2,-1 1,1-1,0-1,-1 0,0-1,0 0,0 0,0-1,-1 0,1-1,9-5,-3 3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28,'-12'194,"-23"56,2-82,38-173,1-7</inkml:trace>
  <inkml:trace contextRef="#ctx0" brushRef="#br0" timeOffset="330.069">0 56,'29'0,"24"-5,7-1,-1 0,-6 1,-7-3,-7-1,-5 2,-4 1,-2 3,-5 6,-3 2,-4 6,-10 5,-5 6,-9-3,-2 2,0-3</inkml:trace>
  <inkml:trace contextRef="#ctx0" brushRef="#br0" timeOffset="579.026">29 395,'38'0,"18"0,4 0,-4 0,-11 0</inkml:trace>
  <inkml:trace contextRef="#ctx0" brushRef="#br0" timeOffset="1217.914">480 536,'-109'154,"108"-155,1 1,0-1,0 1,0-1,-1 1,1 0,0-1,-1 1,1 0,0-1,-1 1,1 0,0-1,-1 1,1 0,-1-1,1 1,0 0,-1 0,1 0,-1 0,1-1,-1 1,1 0,-1 0,1 0,-1 0,1 0,-1 0,1 0,-1 0,1 0,-1 0,1 1,0-1,-1 0,1 0,-1 0,1 0,-1 1,1-1,0 0,-1 1,1-1,-1 0,1 1,0-1,-1 0,1 1,0-1,0 0,-1 1,1-1,0 1,0-1,0 1,-1-1,1 1,0-1,0 1,0-1,0 0,0 1,11-39,4 8,1 0,1 1,1 1,2 1,1 0,15-13,-36 38,1 0,-1 1,1-1,0 0,0 0,0 1,0-1,0 1,0-1,1 1,-1-1,1 1,-1 0,0-1,1 1,0 0,-1 0,1 0,0 0,0 1,-1-1,1 0,0 1,0-1,0 1,0 0,0 0,0-1,-1 1,1 0,0 1,0-1,0 0,0 1,0-1,0 1,0-1,-1 1,1 0,0 0,0-1,-1 2,1-1,-1 0,1 0,-1 0,1 1,-1-1,0 0,1 1,-1 0,24 118,17 58,-43-179,1 1,-1 0,0 0,1-1,-1 1,1 0,-1 0,1 0,-1 0,1 0,-1 0,0 0,1 0,-1 0,1 0,-1 1,1-1,-1 0,1 0,-1 0,1 1,-1-1,1 0,-1 0,1 1,-1-1,1 1,-1-1,1 0,0 1,-1-1,1 1,0-1,-1 1,1-1,0 1,0-1,-1 1,1-1,0 1,0-1,0 1,0-1,0 1,0 0,0-1,0 1,0-1,0 1,0-1,0 1,0-1,0 1,0 0,1-1,-1 1,0-1,0 1,1-1,-1 1,-40-30,31 20,0 0,-1 1,0 0,0 0,-1 1,0 0,0 1,-1 1,0-1,0 2,0 0,0 0,-9 0,2 5</inkml:trace>
  <inkml:trace contextRef="#ctx0" brushRef="#br0" timeOffset="1631.951">762 508,'48'154,"-25"-100,-23-53,1 0,-1 0,1 0,0 0,-1 0,1-1,0 1,0 0,0 0,0 0,-1-1,1 1,0 0,0-1,0 1,1-1,-1 1,0-1,0 1,0-1,0 0,0 0,0 1,1-1,-1 0,0 0,0 0,0 0,0 0,1-1,-1 1,0 0,0-1,0 1,0 0,0-1,0 1,0-1,0 0,0 1,0-1,0 0,0 0,0 1,0-1,-1 0,1 0,6-9,0 1,-1-2,0 1,-1 0,0-1,0 0,-2 0,1-1,-1 1,-1-1,0 0,-1 1,0-1,0 0,-2 0,1 0,-2 1,1-1,-4-12,-1 6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0 138,'138'11,"-78"-1,0-4,0-2,0-3,18-3,5 1,-69 1,0 0,-1-1,1-1,-1 0,1-1,-1-1,0 0,8-3,-21 6,1-1,-1 1,0 0,1 0,-1-1,0 1,0 0,0 0,0-1,0 1,0 0,0-1,0 1,0 0,-1 0,1 0,-1-1,1 1,-1 0,1 0,-1 0,1 0,-1 0,0 0,0 0,0 0,1 0,-1 0,0 0,0 0,0 0,0 1,-1-1,1 1,-1-1,2 0,-128-95,110 88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1,'-48'209,"34"-174,-1-1,-2 0,-1-2,-2 1,-10 9,29-40,-1-1,0 0,1 1,0 0,-1-1,1 1,0 0,0-1,0 1,0 0,0 0,0 0,1 0,-1 0,1 0,-1 0,1 0,0 0,0 1,0-1,0 0,0 0,0 0,1 0,-1 0,0 0,1 0,0 0,0 0,-1 0,1 0,0 0,0-1,1 1,-1 0,0-1,1 1,-1 0,1-1,-1 0,1 1,0-1,-1 0,1 0,0 0,0 0,0 0,0 0,0-1,0 1,149 6,-101-10,46-20,-77 12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1 112,'509'0,"-485"-3,-29-11,-44-9,-44-31,80 37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1 113,'19'-5,"16"-1,7-1,1 2,-2 2,-3 1,-4 1,-2 0,-2 1,-1 0,-1 1,0-1,-1 0,1 0,0 0,-5 0</inkml:trace>
  <inkml:trace contextRef="#ctx0" brushRef="#br0" timeOffset="250.112">86 367,'43'0,"34"-5,8-1,-1-5,-9 0,-14 1,-11-2,-15 1</inkml:trace>
  <inkml:trace contextRef="#ctx0" brushRef="#br0" timeOffset="716.687">1242 0,'-431'374,"361"-309,70-64,0 0,0 0,0 0,1 0,-1 0,0 0,0 0,1 0,-1 0,1 0,-1-1,1 1,-1 0,1 0,0 0,-1 0,1-1,0 1,0 0,-1-1,1 1,0 0,0-1,0 1,0-1,0 0,0 1,0-1,0 0,0 1,0-1,0 0,0 0,0 0,0 0,0 0,0 0,0 0,0 0,0-1,0 1,0 0,0-1,0 1,0 0,0-1,0 1,0-1,-1 1,1-1,3 1,345-6,-337 7,-1-1,1-1,0 0,-1 0,1-1,-1-1,1 0,-1-1,0 0,0 0,-1-1,1 0,-1-1,7-6,-14 9,-1 0,1-1,-1 1,0-1,0 0,0 1,0-1,-1 0,1 0,-1 0,0 0,0-1,-1 1,1 0,-1 0,0 0,0-1,0 1,-1 0,1 0,-1 0,0-1,-1 1,1 0,-1 0,-52-102,40 83,-68-101,72 105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29,'2'1,"-1"1,0-1,0 0,0 0,0 1,-1-1,1 1,0-1,0 1,-1-1,1 1,-1-1,1 1,-1-1,0 1,0 0,0-1,0 1,0 0,0-1,0 1,0-1,-1 1,1 0,0-1,-1 1,0-1,1 1,-1-1,0 1,0-1,1 0,-1 1,0-1,-1 0,1 0,-22 45,-1-1,-3-2,-2-1,-10 11,-102 138,61-101,81-88,-1 0,1 1,0-1,0 0,-1 0,1 0,0 0,1 0,-1 0,0 0,1 0,-1-1,1 1,-1 0,1-1,0 1,0-1,-1 0,1 0,0 0,0 1,0-2,1 1,-1 0,0 0,0-1,0 1,0-1,1 0,-1 1,0-1,1 0,-1-1,0 1,0 0,1-1,6 3,170 23,-164-21,-2-1,-1 0,1 0,0-1,0-1,0 0,-1-1,1 0,0-1,0 0,8-3,-18 2,0-1,0 1,0-1,0 0,-1 0,0 0,1-1,-1 1,0 0,-1-1,1 1,0-1,-1 0,0 0,0 1,0-1,-1 0,1 0,-1 0,0 0,0 0,0 0,0 0,-1 0,0 1,1-1,-1 0,-1 0,1 1,-1-1,1 0,-2-1,-1-10,-15-51,-4 0,-2 1,-2 2,-4 1,-18-26,37 70,2 3</inkml:trace>
  <inkml:trace contextRef="#ctx0" brushRef="#br0" timeOffset="480.914">871 1,'-80'256,"1"-55,78-199,-1 1,1-1,-1 1,1 0,0 0,0 0,0 0,0 0,1 0,-1 0,1 0,0 0,-1 0,1 0,1 0,-1 0,0 0,1 0,0 0,-1 0,1 0,1 0,-1-1,0 1,1 0,-1-1,1 1,0-1,-1 1,1-1,1 0,-1 1,0-1,0-1,1 1,-1 0,1 0,0-1,-1 1,1-1,0 0,0 0,0 0,1 0,12 1,-1-1,0 0,1-1,-1 0,1-1,-1-1,0-1,0 0,0-1,0 0,1-2,-13 5,0-1,-1 1,1-1,0 1,-1-1,1 0,-1 0,0 0,1 0,-1-1,0 1,0 0,-1-1,1 0,0 1,-1-1,0 0,1 0,-1 0,4-16</inkml:trace>
  <inkml:trace contextRef="#ctx0" brushRef="#br0" timeOffset="729.146">532 283,'34'0,"25"0,7 0,-2 0,-8 0,-8 0,-7 0,-7 0,-3 0,-3 0,-6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0 210,'2'-2,"-1"0,0 0,1 0,-1 1,1-1,0 0,-1 1,1-1,0 1,0 0,0 0,0 0,0 0,0 0,0 0,1 0,-1 0,0 1,0-1,1 1,-1 0,0 0,1 0,-1 0,2 0,-1 0,310-32,-212 34,-90 8,-15-4</inkml:trace>
  <inkml:trace contextRef="#ctx0" brushRef="#br0" timeOffset="420.984">0 378,'5'5,"6"2,6-1,5-1,4-1,2-2,1-1,0-1,1 0,-1 0,0 0,0 0,-1-1,1 1,-1 0,-5-5,-6-1</inkml:trace>
  <inkml:trace contextRef="#ctx0" brushRef="#br0" timeOffset="1164.069">311 11,'-6'-3,"-8"-4,16 14,26 22,1-2,0-2,2 0,24 13,67 56,-118-92,0 1,-1 0,1-1,-1 1,0 1,0-1,0 0,0 1,0 0,-1 0,0-1,0 1,0 1,0-1,-1 0,1 0,-1 1,0-1,0 0,-1 1,1-1,-1 1,0-1,0 1,-1-1,1 1,-1-1,0 1,0-1,-1 0,1 1,-1-1,0 0,0 0,0 0,-1 0,1-1,-3 3,-184 104,136-83,33-19,1 2,1 0,0 1,0 1,1 1,-13 13,23-19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0 147,'426'0,"-241"-27,-184 27,-1-1,0 0,0 1,0-1,0 1,0-1,1 0,-1 1,0-1,0 0,-1 1,1-1,0 1,0-1,0 0,0 1,0-1,-1 1,1-1,0 0,-1 1,1-1,0 1,-1-1,1 1,0-1,-1 1,1 0,-1-1,1 1,-1-1,1 1,-1 0,0-1,1 1,-1 0,1 0,-1 0,0-1,1 1,-1 0,1 0,-1 0,0 0,1 0,-1 0,0 0,1 0,-1 0,1 0,-1 1,0-1,0 0,0 0,-19-9,0 0,0-2,1 0,0-1,1 0,-10-11,15 9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27,'1'-2,"0"1,0 0,0 0,0 0,0 0,1 0,-1 0,1 0,-1 0,0 1,1-1,-1 0,1 1,0-1,-1 1,1 0,-1 0,1-1,0 1,-1 0,1 0,-1 0,1 1,0-1,-1 0,1 1,-1-1,1 1,-1-1,1 1,0 0,6 0,23 3,0-1,0-2,0-1,-1-1,1-2,12-3,-31 3,1 0,-1 0,1 1,0 0,0 1,0 0,0 1,0 0,8 2,-3 4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0,'47'0,"22"0,3 0,-6 0,-13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34,'-17'31,"-6"163,14-133,3 2,3-1,4 45,0-99,-1 5</inkml:trace>
  <inkml:trace contextRef="#ctx0" brushRef="#br0" timeOffset="282.455">0 119,'24'-20,"18"-5,6 0,0 6,-4 5,-4 5,-4 4,-3 4,-3 1,-2 0,0 1,-1 5,-4 2</inkml:trace>
  <inkml:trace contextRef="#ctx0" brushRef="#br0" timeOffset="530.228">57 316,'38'-10,"23"2,5 3,-3 1,-13 2</inkml:trace>
  <inkml:trace contextRef="#ctx0" brushRef="#br0" timeOffset="1118.648">537 401,'-129'191,"315"-413,-185 221,-1 0,0 0,0-1,1 1,-1 0,1-1,-1 1,1 0,0 0,-1-1,1 1,0 0,0 0,0 0,0 0,0 0,0 0,0 0,0 1,0-1,1 0,-1 0,0 1,0-1,1 1,-1-1,0 1,1 0,-1-1,0 1,1 0,-1 0,1 0,-1 0,0 0,1 0,-1 1,1-1,-1 0,0 1,1-1,-1 1,0-1,0 1,1-1,-1 1,0 0,1 0,8 161,19-57,-30-106,1 1,-1 0,1 0,0 0,-1 0,1 0,-1 0,1 0,0 0,-1 0,1 0,-1 0,1 0,-1 0,1 0,0 0,-1 0,1 0,-1 0,1 0,0 1,-1-1,1 0,0 0,-1 1,1-1,0 0,-1 0,1 1,0-1,0 0,-1 1,1-1,0 0,0 1,-1-1,1 0,0 1,0-1,0 1,0-1,0 0,0 1,0-1,0 1,-1-1,2 0,-1 1,0-1,0 1,0-1,0 1,0-1,0 0,0 1,0-1,1 1,-1-1,0 0,0 1,0-1,1 0,-1 1,-31-21,-72-51,78 57</inkml:trace>
  <inkml:trace contextRef="#ctx0" brushRef="#br0" timeOffset="1538.917">847 429,'20'19,"10"11,5 1,-2 0,-8-11,-4-8,-4-11,-6-11,-4-8,-4-6,-2-3,-2-3,5 5,1 6</inkml:trace>
  <inkml:trace contextRef="#ctx0" brushRef="#br0" timeOffset="2030.204">1439 372,'-185'67,"183"-67,1 1,0-1,-1 1,1-1,0 1,-1 0,1 0,0-1,0 1,0 0,0 0,0 0,0 0,0 0,0 0,0 1,0-1,0 0,1 0,-1 1,1-1,-1 0,1 1,-1-1,1 0,0 1,-1-1,1 1,0-1,0 1,0-1,0 0,0 1,1-1,-1 1,0-1,1 0,-1 1,1-1,-1 0,1 1,0-1,-1 0,1 0,0 1,0-1,0 0,0 0,0 0,0 0,0 0,0 0,1-1,-1 1,0 0,1 0,28 8,-28-9,1-1,-1 1,0 0,0 0,0 0,0 0,0 0,1 0,-1 0,0 1,0-1,0 1,0 0,0 0,0-1,0 1,0 0,-1 1,1-1,0 0,0 0,-1 1,1-1,-1 1,1 0,-1-1,0 1,0 0,0 0,0 0,0 0,0 0,0 0,0 0,-1 0,1 0,-1 0,0 0,1 0,-1 0,0 0,0 1,-1-1,1 0,0 0,-1 0,1 0,-1 0,1 0,-1 1,-31 36,-14 32,46-69,0 0,0 0,0 0,0 0,1 0,-1 0,0 0,1-1,-1 1,1 0,0 0,0 0,-1-1,1 1,0-1,0 1,1 0,-1-1,0 0,1 1,-1-1,0 0,1 0,-1 1,1-1,0 0,-1-1,1 1,0 0,0 0,0-1,-1 1,1-1,0 0,0 1,0-1,1 0,73 4,-9-27,-53 11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58,'43'0,"39"-4,9-3,0 1,-7 2,-12-5,-10 1,-9 0,-5 3,-6 1,-4 2,-5 1,-3 1,-2 0,0 1,-6-1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2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54,'28'0,"30"0,9 0,-2 0,-8 0,-8 0,-7 0,-17 0,-16 0,-16 0,-10 0,-3-5,-2-1,2-5,4-5,6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85,'-43'32,"1"1,1 3,3 1,0 2,-11 18,46-55,1 0,-1 0,1 0,0 0,0 0,0 1,0-1,1 1,-1-1,1 1,-1 0,1-1,0 1,0 0,0 0,0 0,1 0,-1 0,1 0,0 0,0 0,0 0,0 0,0 0,1 0,-1 0,1 0,0 0,0 0,0 0,0-1,0 1,1 0,-1-1,1 1,0-1,0 1,0-1,0 0,0 0,0 0,0 0,1 0,-1 0,1 0,1 0,9 2,0 0,0-1,0 0,0-1,1-1,-1 0,1-1,-1 0,1-1,-1 0,1-2,-1 1,0-1,7-3,76-10,-94 16,0 1,0 0,0-1,0 1,0-1,1 0,-1 1,0-1,0 0,0 0,0-1,0 1,0 0,0-1,0 1,0-1,0 0,0 1,0-1,0 0,0 0,-1 0,1-1,0 1,-1 0,1-1,-1 1,1-1,-1 1,0-1,1 0,-1 0,0 1,0-1,0 0,0 0,-1 0,1 0,-1 0,1 0,-1 0,0 0,1 0,-1 0,0-1,0 1,-1 0,1 0,0 0,-1 0,1 0,-1-1,-62-111,4-81,57 173</inkml:trace>
  <inkml:trace contextRef="#ctx0" brushRef="#br0" timeOffset="464.722">706 1,'-131'272,"107"-199,24-71,0-1,0 1,0 0,0 0,0 0,0 0,0 0,1 0,-1 0,1 0,0 0,-1-1,1 1,0 0,0-1,0 1,0 0,0-1,0 1,1-1,-1 1,1-1,-1 0,1 0,-1 1,1-1,-1 0,1-1,0 1,0 0,-1 0,1-1,0 1,0-1,0 1,0-1,0 0,8 1,0 0,1-1,-1 0,0-1,0 0,0 0,0-1,0-1,-1 0,1 0,27-7,-15 6</inkml:trace>
  <inkml:trace contextRef="#ctx0" brushRef="#br0" timeOffset="731.418">480 169,'38'5,"28"-3,6-3,-3-4,-14-3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86,'-140'189,"-58"62,197-251,1 1,-1 0,0-1,0 1,1-1,-1 1,1 0,-1-1,0 1,1 0,-1 0,1-1,0 1,-1 0,1 0,0 0,-1 0,1 0,0 0,0-1,0 1,0 0,0 0,0 0,0 0,0 0,0 0,0 0,0 0,0 0,1-1,-1 1,0 0,1 0,-1 0,1 0,-1-1,1 1,-1 0,1 0,0-1,-1 1,1-1,0 1,0 0,-1-1,1 1,0-1,0 0,0 1,-1-1,1 0,0 1,0-1,0 0,0 0,0 0,0 0,0 0,0 0,-1 0,1 0,1 0,60-6,133-28,-11-6,-182 38,0 1,0-1,0 0,0 0,0-1,-1 1,1 0,-1 0,0-1,0 1,0-1,0 1,0-1,0 1,-1-1,1 0,-1 1,0-1,0 0,0 1,0-1,0 0,0 0,-1 1,1-1,-1 1,0-1,0 0,0 1,0 0,0-1,-1 1,1 0,-1-1,1 1,-1 0,0 0,0 0,-1-1,-8-19,0-7,1-1,1 0,2-1,1 1,1-1,1-14,3 21</inkml:trace>
  <inkml:trace contextRef="#ctx0" brushRef="#br0" timeOffset="435.152">772 1,'-95'302,"94"-300,-1 0,1 0,-1 0,1 0,0 0,0 0,0 1,0-1,0 0,1 0,-1 1,0-1,1 1,0-1,0 0,0 1,0-1,0 1,0-1,0 0,1 1,-1-1,1 1,0-1,0 0,0 0,0 1,0-1,0 0,0 0,1 0,-1 0,1-1,0 1,-1 0,1-1,0 1,0-1,0 1,0-1,0 0,0 0,1 0,-1 0,0 0,0 0,1-1,-1 1,1-1,0 0,134-27,-73 9,32-1,-84 19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18,'255'-1,"-147"-15,-108 16,1 0,-1 0,1 0,-1-1,1 1,-1 0,1 0,-1 0,1 1,0-1,-1 0,1 0,-1 0,1 0,-1 0,1 1,-1-1,1 0,-1 0,1 1,-1-1,1 0,-1 1,0-1,1 1,-1-1,1 0,-1 1,0-1,0 1,1-1,-1 1,0-1,0 1,1-1,-1 1,0-1,0 1,0 0,0-1,0 1,0-1,0 1,0-1,0 1,0-1,0 1,0 0,0-1,-1 1,1-1,0 1,0-1,-1 1,1-1,0 1,-1-1,1 0,0 1,-9 8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3,5 2,5-3,5-1,3-4,3-1,1-2,1-1,0 0,1 0,-2-1,1 1,0-1,-1 1,-5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1 175,'178'-162,"-178"161,1 0,-1 0,1 0,0 1,-1-1,1 0,-1 1,1-1,0 0,0 1,-1-1,1 1,0-1,0 1,0-1,0 1,-1 0,1-1,0 1,0 0,0 0,0 0,0 0,0 0,0 0,0 0,0 0,0 0,0 0,0 0,0 0,-1 1,1-1,0 0,0 1,0-1,0 1,0-1,-1 1,1-1,0 1,0 0,-1-1,1 1,-1 0,1-1,0 2,18 47,-15-35,34 70,-26-65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4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1 114,'562'0,"-237"-27,-90 14,36-6,-34-6,55-4,-113 47,-105-8,-52-9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19 491,'-10'0,"2"0,7 0,8 0,9 0,5 0,4 0,3 0,2 0,0 0,-1 0,-4 5,-2 1,-5 1</inkml:trace>
  <inkml:trace contextRef="#ctx0" brushRef="#br0" timeOffset="460.734">554 96,'14'-6,"11"-7,1 2,0 0,1 2,0 1,0 1,0 1,1 1,8 1,-33 4,0-1,0 1,-1 0,1 0,0 0,0 0,0 0,0 1,0-1,-1 1,1-1,0 1,-1 0,1 1,0-1,-1 0,1 1,-1-1,0 1,1 0,-1-1,0 1,0 0,0 1,0-1,-1 0,1 0,-1 1,1-1,-1 1,0-1,0 1,0 0,0 0,0-1,-1 1,1 0,-1 0,0 0,1-1,-2 1,1 0,0 0,-1 1,-3 10,0 0,-2 0,0 0,0-1,-1 0,-1 0,0-1,-9 11,4-4,-120 165,132-182,0 0,-1 0,1 1,0-1,0 1,1-1,-1 1,0-1,1 1,-1-1,1 1,0-1,0 1,0 0,0-1,1 1,-1-1,0 1,1-1,0 1,0-1,0 1,0-1,0 0,0 1,0-1,1 0,-1 0,1 0,0 0,0 0,0 0,-1-1,2 1,-1-1,0 1,0-1,0 0,1 0,-1 0,0 0,1 0,-1 0,1 0,0-1,7 2,0-1,-1 0,1-1,-1 0,1 0,0-1,-1 0,1-1,-1 0,0 0,1-1,-1-1,6-2,10-6</inkml:trace>
  <inkml:trace contextRef="#ctx0" brushRef="#br0" timeOffset="1100.815">1063 463,'63'-51,"-3"-4,54-61,-113 115,-1 0,1-1,0 1,0-1,-1 1,1 0,0-1,1 1,-1 0,0 0,0 0,0 0,1 0,-1 0,0 0,1 1,-1-1,1 0,-1 1,1-1,-1 1,1-1,-1 1,1 0,-1 0,1 0,0-1,-1 2,1-1,-1 0,1 0,0 0,-1 1,1-1,-1 1,1-1,-1 1,1 0,-1-1,0 1,1 0,-1 0,0 0,0 0,0 0,1 1,-1-1,0 0,0 0,-1 1,1-1,0 0,0 2,29 109,-27-111,0 0,0 0,0-1,0 1,0-1,0 1,0-1,0 0,0 0,0 0,0-1,0 1,0-1,0 1,0-1,0 0,0 0,0-1,0 1,-1-1,1 1,0-1,-1 0,0 0,1 0,-1 0,0 0,0 0,0-1,0 1,0-1,-1 0,1 0,0 1,39-45,-34 36,0 2,1-1,0 1,0 1,1-1,0 2,1-1,-1 1,1 0,1 1,-1 0,10-3,-18 9,-1-1,1 1,0 0,-1-1,1 1,0 0,0 0,0 0,-1 0,1 0,0 1,0-1,-1 0,1 1,0-1,-1 1,1 0,0-1,-1 1,1 0,-1 0,1 0,-1 0,0 1,0-1,1 0,-1 0,0 1,0-1,0 1,0-1,0 1,0-1,-1 1,1 0,-1-1,1 1,-1 0,1-1,-1 1,0 0,0 0,0 0,0 1,-6 81,2-66,-9 106,19-106</inkml:trace>
  <inkml:trace contextRef="#ctx0" brushRef="#br0" timeOffset="2798.402">1797 153,'103'-89,"-101"88,-1 0,0 1,0-1,0 0,1 1,-1-1,0 1,1 0,-1-1,1 1,-1 0,0 0,1 0,-1 0,0 0,1 0,-1 0,1 1,-1-1,0 0,1 1,-1-1,0 1,0 0,1-1,-1 1,0 0,0 0,0-1,0 1,0 0,0 0,0 0,0 1,0-1,0 0,-1 0,1 0,0 0,-1 1,1-1,-1 0,0 1,1-1,-1 1,16 63,-4 108,-8-150,-2-11,0 1,0-1,2 0,-1 0,2-1,-1 1,2-1,-1 0,3 2,-8-12,1 0,0 0,-1 0,1 0,0 0,0 0,0 0,0 0,0 0,0 0,0-1,0 1,0 0,0-1,0 1,1-1,-1 1,0-1,0 0,0 1,1-1,-1 0,0 0,1 0,-1 0,0 0,0 0,1 0,-1 0,0-1,0 1,1 0,-1-1,0 1,0-1,0 1,0-1,0 0,0 1,0-1,0 0,0 0,0 0,0 0,0 0,0 0,-1 0,1 0,0 0,-1 0,1 0,-1-1,1 1,-1 0,1 0,28-74,-28 71,25-78,2 2,37-70,-27 90,-31 53</inkml:trace>
  <inkml:trace contextRef="#ctx0" brushRef="#br0" timeOffset="3211.698">2615 124,'-14'34,"-10"20,-1 6,4-2,10-7,13-11,9-13,9-11,5-13,3-7,-2-8,-2-1,-5 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84,'283'-28,"-282"28,0 0,1 0,-1 0,0 0,1 0,-1 0,1 0,-1 0,0 1,1-1,-1 0,0 1,0-1,1 1,-1 0,0-1,0 1,0 0,0 0,1 0,-1 0,-1-1,1 1,0 1,0-1,0 0,0 0,-1 0,1 0,0 1,-1-1,1 0,-1 0,0 1,1-1,-1 0,0 1,0-1,0 1,0-1,0 0,0 1,0-1,0 0,-1 1,1-1,-1 0,1 1,-1-1,1 0,-1 0,1 1,-1-1,0 0,0 0,0 1,-50 65,-106 91,156-155,0-1,0 0,0 1,0-1,0 1,0-1,1 1,-1-1,1 1,0-1,0 1,0 0,0-1,0 1,0-1,1 1,-1-1,1 1,0-1,0 1,0-1,0 1,0-1,0 0,1 0,-1 1,1-1,-1 0,1 0,0-1,0 1,0 0,0-1,0 1,0-1,0 1,1-1,-1 0,1 0,-1 0,0 0,1-1,-1 1,1-1,0 1,-1-1,1 0,-1 0,1 0,0 0,1-1,69 15,-54-9</inkml:trace>
  <inkml:trace contextRef="#ctx0" brushRef="#br0" timeOffset="317.491">960 141,'-24'19,"-13"11,0 6,2-4,2-2,1-7,7-2,2-4,1-6,-2-4,0-4,3-1</inkml:trace>
  <inkml:trace contextRef="#ctx0" brushRef="#br0" timeOffset="583.209">565 141,'19'-1,"-1"1,1 1,0 1,-1 1,0 0,1 1,-1 1,0 1,-1 0,0 1,0 1,0 1,-1 1,0 0,-1 1,0 0,5 7,70 28,-89-45,0-1,0 0,0 1,-1-1,1 0,0 0,0 0,0 0,0 0,0 0,0 0,0 0,0-1,0 1,-1 0,1 0,0-1,0 1,0-1,0 1,-1 0,1-1,0 0,0 1,-1-1,1 1,0-1,-1 0,1 1,-1-1,1 0,-1 0,1 0,-1 1,0-1,1 0,-1 0,0 0,0 0,1 0,-1 0,0 1,0-1,0 0,0 0,0-1,0-14</inkml:trace>
  <inkml:trace contextRef="#ctx0" brushRef="#br0" timeOffset="854.558">875 0,'0'19,"0"16,0 7,0 1,0-2,0-3,0-4,0-2,0-2,0-1,0-1,-4-5,-3-2,1 1,1 1,2-4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57 303,'-5'39,"-6"21,-1 7,1-5,2-7,4-8,1-12</inkml:trace>
  <inkml:trace contextRef="#ctx0" brushRef="#br0" timeOffset="339.666">368 332,'-22'37,"1"1,2 1,2 0,2 1,-10 40,24-78,-1 1,1 0,0-1,0 1,0 0,0 0,1 0,-1 0,1 0,0 0,0 0,0 0,0 0,0 0,1 0,-1 0,1-1,0 1,0 0,0 0,0 0,0-1,0 1,1 0,0-1,-1 1,1-1,0 0,0 0,0 0,1 0,-1 0,0 0,1 0,-1-1,1 1,-1-1,1 0,0 1,0-1,0-1,0 1,-1 0,1-1,0 1,1-1,11-3,1 0,-1 0,0-2,0 0,0-1,0 0,-1-1,0-1,-1 0,0-1,0 0,0-1,-1 0,-1-1,0-1,-1 1,0-2,0 0,-2 0,1 0,6-11,-9 18,-1-1,1 1,-1-1,0 0,-1-1,0 1,0-1,0 0,-1 0,0 0,-1 0,0 0,0-1,-1 1,0-1,0 1,-1-1,0 1,-1-1,0 1,0-1,-1 1,0-1,0 1,-1 5,0 0,0 0,0 0,0 0,0 1,-1 0,1-1,-1 1,1 0,-1 1,0-1,0 1,0 0,0-1,0 2,0-1,-1 0,-19-2</inkml:trace>
  <inkml:trace contextRef="#ctx0" brushRef="#br0" timeOffset="685.616">735 135,'14'0,"15"0,6 0,4 0,-2 0,-1 0,-8 0</inkml:trace>
  <inkml:trace contextRef="#ctx0" brushRef="#br0" timeOffset="1186.137">1158 22,'8'-4,"-1"1,1 0,0 0,0 1,0 0,1 0,-1 1,0 0,1 1,-1 0,1 0,-1 1,0 0,1 0,-1 1,7 2,-14-2,0 0,0 0,0 0,0 0,0 0,-1 1,1-1,-1 0,1 0,-1 1,0-1,0 0,0 0,0 1,-1-1,1 0,0 1,-1-1,0 0,1 0,-1 0,0 0,0 0,0 0,-1 0,1 0,0 0,-1 0,1 0,-1-1,0 1,1-1,-1 1,0-1,0 0,0 1,0-1,0 0,0-1,-1 2,-14 16,16-17,0-1,0 1,0 0,0 0,0 1,1-1,-1 0,0 0,1 0,-1 1,1-1,-1 0,1 0,-1 1,1-1,0 0,0 1,0-1,0 0,0 1,0-1,0 0,0 1,0-1,1 0,-1 1,0-1,1 0,0 1,-1-1,1 0,-1 0,1 0,0 0,0 0,0 0,0 0,0 0,0 0,0 0,0 0,0 0,0-1,0 1,1 0,-1-1,0 1,0-1,2 1,1 0,0 0,0 0,0 1,0 0,0 0,0 0,0 0,-1 0,1 1,-1 0,1 0,-1 0,0 0,0 0,0 1,-1-1,1 1,-1 0,0-1,0 1,0 0,-1 0,1 1,-1-1,0 0,0 0,-1 1,1-1,-1 0,0 1,0-1,0 0,-1 1,1-1,-1 0,0 1,-1-1,1 0,-1 0,1 0,-1 0,-1 0,-2 2,-1-1,-1 0,1 0,-1 0,0-1,0 0,-1 0,1-1,-1 0,1 0,-1-1,0 0,0 0,0-1,0 0,0-1,0 1,-8-2,-10 1</inkml:trace>
  <inkml:trace contextRef="#ctx0" brushRef="#br0" timeOffset="5790.513">1779 276,'-8'1,"1"1,-1 1,1 0,0 0,0 0,0 1,0-1,1 2,-1-1,1 1,0 0,1 0,-1 1,1 0,0 0,0 0,1 0,0 1,0 0,0 0,1 0,0 0,1 0,-1 1,1-1,1 1,-1 0,1-1,1 1,-1 0,2 0,-1 3,3 0,1 0,0 0,1 0,0-1,1 0,0 0,0 0,1-1,0 1,1-2,0 1,0-1,-5-7,-1 1,0-1,0 1,0-1,-1 1,1 0,0 0,-1-1,1 1,-1 0,1 1,-1-1,0 0,0 0,0 0,0 1,0-1,-1 1,1-1,-1 0,1 1,-1-1,0 1,0-1,0 1,-1-1,1 1,0-1,-1 1,1-1,-1 0,0 1,0-1,0 0,0 1,-1-1,1 0,0 0,-1 0,1 0,-1 0,0-1,0 1,0 0,-1 0,-12 2,-1-1,0 0,0-1,1-1,-1 0,0-1,0-1,0 0,-6-3,-3-1,6-2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1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649 226,'1'-1,"-1"1,0 0,1-1,-1 1,1 0,-1-1,1 1,-1 0,1 0,0-1,-1 1,1 0,-1 0,1 0,-1 0,1 0,0 0,-1 0,1 0,-1 0,1 0,-1 0,1 0,0 0,-1 1,1-1,-1 0,1 0,-1 1,1-1,-1 0,1 1,-1-1,1 0,-1 1,0-1,1 0,-1 1,0-1,1 1,-1-1,0 1,1-1,-1 1,0-1,0 1,0 0,1-1,-1 1,0-1,0 1,0-1,0 1,0 0,0-1,0 1,0-1,0 1,5 40,-5-40,-27 201,-2 79,29-25,-2-240,-1 0,0 0,-1 0,-1-1,-1 0,0 0,0 0,-3 1,9-13,4-10</inkml:trace>
  <inkml:trace contextRef="#ctx0" brushRef="#br0" timeOffset="608.863">198 282,'0'-1,"0"0,0-1,0 1,1-1,-1 1,0 0,1-1,-1 1,1 0,0 0,-1-1,1 1,0 0,0 0,0 0,-1 0,1 0,0 0,1 0,-1 0,0 0,0 0,0 1,0-1,1 0,-1 1,0-1,1 1,-1-1,0 1,1 0,-1 0,0-1,1 1,-1 0,1 0,-1 0,0 1,1-1,-1 0,0 0,1 1,-1-1,10-2,258-40,-55 20,-135 12,1 4,73 5,-70-10,-59 5</inkml:trace>
  <inkml:trace contextRef="#ctx0" brushRef="#br0" timeOffset="1113.235">1 1157,'220'-31,"-127"12,323-43,-182 32,-152 19,-58 6</inkml:trace>
  <inkml:trace contextRef="#ctx0" brushRef="#br0" timeOffset="2259.308">1299 1045,'-62'71,"62"-71,0 1,-1-1,1 0,-1 1,1-1,-1 0,0 1,1-1,-1 0,1 1,-1-1,0 0,1 0,-1 0,1 0,-1 0,0 0,1 0,-1 0,0 0,1 0,-1 0,1 0,-1 0,0 0,1 0,-1-1,1 1,-1 0,0 0,1-1,-1 1,1-1,-1 1,1 0,-1-1,1 1,0-1,-1 1,1-1,-1 1,1-1,0 1,0-1,-1 1,1-1,0 0,0 1,0-1,-1 1,1-1,0 0,0 1,0-1,0 0,0 1,0-1,0 0,1 1,-1-1,0 1,0-1,2-42,3 24,1 0,1 0,0 1,1 0,2 1,-1-1,2 2,0 0,1 0,1 1,0 0,1 1,0 1,2 0,-1 1,8-4,-14 10,61-32,-68 37,-1 1,1-1,0 0,0 1,0 0,0-1,-1 1,1 0,0 0,0 0,0 0,0 0,0 0,-1 1,1-1,0 1,0-1,0 1,-1 0,1-1,0 1,-1 0,1 0,0 0,-1 0,0 1,1-1,-1 0,0 1,1-1,-1 1,0-1,0 1,0-1,0 1,-1 0,1-1,0 1,3 14,-1 1,-1-1,0 1,-1 0,-1-1,0 1,-1 0,-1-1,-1 1,-10 63,13-79,1 0,-1-1,0 1,0 0,0-1,0 1,1 0,-1-1,0 1,0-1,1 1,-1 0,1-1,-1 1,0-1,1 1,-1-1,1 1,-1-1,1 0,0 1,-1-1,1 0,-1 1,1-1,0 0,-1 0,1 1,0-1,-1 0,1 0,0 0,-1 0,1 0,0 0,-1 0,1 0,0 0,-1 0,1 0,0-1,-1 1,1 0,-1 0,1-1,0 1,-1 0,1-1,-1 1,1-1,-1 1,1 0,-1-1,1 0,34-24,-34 24,202-197,-202 196,0 0,1 1,-1-1,1 0,-1 1,1 0,0-1,0 1,-1 0,1 0,0 0,0 0,0 0,0 0,0 1,0-1,1 1,-1-1,0 1,0 0,0 0,0 0,1 0,-1 0,0 0,0 1,0-1,0 1,0 0,0-1,0 1,0 0,0 0,0 0,0 0,0 1,0-1,-1 0,1 1,-1-1,1 1,0 6,0 0,-1 1,1-1,-2 0,1 1,-1-1,-1 0,1 1,-1-1,-1 0,1 0,-2 1,1-1,-2 1,-5 33,-19 57,23-80</inkml:trace>
  <inkml:trace contextRef="#ctx0" brushRef="#br0" timeOffset="3109.882">2201 791,'2'1,"0"1,0-1,0 1,-1-1,1 1,0-1,-1 1,1 0,-1 0,0 0,0 0,0 0,0 0,0 0,0 0,0 0,0 1,-1-1,1 0,-1 1,0-1,0 0,0 0,0 1,0 1,0-1,3 36,-1 0,-2 0,-2 0,-2 0,-1 0,-2-1,-4 11,-43 225,53-274,1-1,0 1,0-1,-1 0,1 1,-1-1,1 1,0-1,-1 1,1-1,-1 1,1-1,-1 1,1 0,-1-1,0 1,1-1,-1 1,1 0,-1 0,0 0,1-1,-1 1,0 0,1 0,-1 0,0 0,1 0,-1 0,0 0,1 0,-1 0,0 0,1 0,-1 1,1-1,-1 0,0 0,1 1,-1-1,1 0,-1 1,0-1,1 1,-1-1,1 1,-1-1,1 1,-1-26,1 1,1-1,2 1,0 0,2-1,0 2,2-1,1 1,0 0,2 0,1 1,7-11,11-31,3 1,3 2,2 1,3 2,3 1,27-25,31 10,-98 71,0-1,0 0,1 1,-1 0,0 0,1 0,-1 0,0 0,1 0,-1 1,1 0,-1 0,1 0,-1 0,1 0,-1 1,1 0,-1-1,0 1,1 1,-1-1,0 0,0 1,0-1,0 1,0 0,0 0,0 0,0 1,-1-1,0 1,1-1,-1 2,3 6,-2 1,1 0,-2 0,1 0,-2 1,1-1,-2 0,1 1,-2-1,1 1,-2-1,1 0,-1 1,-1-1,0 0,-1 0,0-1,-1 1,0-1,0 0,-2 1,-3 7,0 0,-1-1,-1 0,-1-1,0-1,-1 0,-8 6,19-18,-7 8,0-1,-1 0,0 0,-1-1,0-1,0 0,-1-1,0 0,-1-1,-7 3,7-5,9-1,1-1,0 1,-1-1,1 0,-1 0,0-1,0 0,0 1,0-1,1-1,-1 1,0-1,0 0,0 0,0-1,0 1,0-1,0 0,0 0,0-1,1 1,-1-1,0 0,1-1,0 1,-1-1,1 0,0 0,0 0,0-1,7-40,8 21</inkml:trace>
  <inkml:trace contextRef="#ctx0" brushRef="#br0" timeOffset="3877.345">2878 762,'2'28,"-53"118,50-144,1 0,-1-1,1 1,0 0,0-1,0 1,0 0,0 0,0-1,1 1,-1 0,1-1,-1 1,1 0,-1-1,1 1,0-1,0 1,0-1,0 1,0-1,0 0,0 0,0 1,0-1,1 0,-1 0,0 0,1 0,-1 0,1 0,-1-1,1 1,0 0,-1-1,1 0,0 1,-1-1,1 0,0 1,-1-1,2 0,71-17,-49 4,-1-1,0-1,-1-2,-1 0,0-1,-2-1,0-1,-1-1,3-5,-22 26,0 1,0 0,1-1,-1 1,0 0,1-1,-1 1,0-1,1 1,-1-1,1 1,-1-1,1 1,-1-1,1 0,-1 1,1-1,0 0,-1 1,1-1,-1 0,1 1,0-1,-1 0,1 0,0 0,-1 0,1 0,0 0,-1 0,1 0,0 0,-1 0,1 0,0 0,-1-1,1 1,0 0,-1 0,1-1,-1 1,1 0,0-1,-1 1,1 0,-1-1,1 1,-1-1,1 1,-1-1,0 1,1-1,-1 0,0 1,1-1,-1 1,0-1,0 0,1 0,-1 45,7 54,-6-95,0 0,0 0,0 0,0-1,1 1,-1-1,1 1,0-1,-1 1,1-1,0 0,1 0,-1 0,0 0,1 0,-1-1,1 1,-1-1,1 1,0-1,-1 0,1 0,0 0,0-1,0 1,0-1,0 1,0-1,0 0,2 0,12-3,-1-1,1-1,-1-1,1 0,-2-1,1 0,-1-1,0-1,-1-1,0 0,0-1,-1 0,0-1,-1 0,-1-1,4-6,-6 11,253-305,-234 275,-1-1,-2-1,-1-1,7-22,-29 60,1 0,-1 0,1-1,-1 1,0 0,-1-1,1 1,-1-1,1 0,-1 1,0-1,0 0,-1 0,1 0,-1 0,0 0,0 1,0-1,-1 0,1 0,-1 0,0 0,0 1,0-1,0 0,-1 1,0-1,1 1,-1-1,-1 1,1 0,0 0,-1 0,1 0,-1 0,0 1,0-1,0 1,-1-1,1 1,0 1,-2-2,-4 4,-1 1,1 0,-1 0,1 0,0 2,0-1,0 1,0 0,0 1,1 0,0 0,0 1,1 0,-1 0,1 1,0 0,1 0,0 0,0 1,1 0,-1 1,-14 16,1 1,1 1,1 1,1 0,2 2,1-1,1 1,1 1,2 0,1 1,2 0,1 0,0 25,3-45,1 0,1 1,0-1,1 1,0-1,0 0,2 1,0-1,0 0,1 0,0-1,1 1,0-1,1 0,1-1,-1 1,2-1,-1 0,1-1,1 0,5 4,68 41,-79-52,0-1,1 1,-1-1,1 1,-1-1,1 0,-1 0,1-1,0 1,-1-1,1 0,0 0,-1 0,1 0,0-1,-1 1,1-1,0 0,-1 0,1 0,-1-1,0 1,1-1,1-1,16-33,-16 15</inkml:trace>
  <inkml:trace contextRef="#ctx0" brushRef="#br0" timeOffset="4293.798">4346 565,'-73'18,"63"-16,0 0,-1 1,1 1,1 0,-1 0,0 1,1 0,0 1,0 0,1 0,0 1,0 0,-6 7,13-10,0-1,0 0,1 1,0-1,-1 0,1 1,0-1,1 0,-1 0,1 1,-1-1,1 0,0 0,0 1,0-1,1 0,-1 0,1 0,0-1,0 1,0 0,0 0,0-1,0 0,1 1,-1-1,1 0,-1 0,1 0,0-1,0 1,0-1,0 1,0-1,3 1,23 19,-27-19,0 0,0 1,0-1,0 0,0 1,0-1,-1 1,1-1,-1 1,0 0,0 0,0 0,0 0,0-1,0 1,-1 0,0 0,1 0,-1 1,0-1,-1 0,1 0,0 0,-1 0,0-1,0 1,0 0,0 0,0 0,0 0,-1-1,1 1,-1-1,0 1,0-1,0 0,0 1,0-1,0 0,0 0,-1-1,1 1,-1 0,0-1,-1 1,-134 56,114-53</inkml:trace>
  <inkml:trace contextRef="#ctx0" brushRef="#br0" timeOffset="4710.671">4403 875,'21'2,"1"0,-1-2,1-1,-1 0,0-2,1 0,-1-2,-1 0,1-1,-1-2,0 0,0 0,-1-2,0-1,-1 0,-11 5,-1 0,-1 0,1-1,-1 0,0 0,0 0,-1-1,0 1,0-1,-1 0,0 0,-1-1,2-6,-3 12,0 0,-1 0,1 0,-1-1,1 1,-1 0,0 0,-1 0,1-1,0 1,-1 0,0 0,0 0,0 0,0 0,0 0,0 0,-1 0,0 1,1-1,-1 0,0 1,0-1,0 1,-1 0,1 0,-1 0,1 0,-1 0,0 0,1 1,-1-1,0 1,0 0,0 0,0 0,-1 0,-9 0,1 0,0 1,-1 1,1 0,0 1,-1 0,1 1,0 0,1 1,-1 0,0 1,1 0,0 1,1 0,-1 1,1 0,0 1,1 0,0 0,0 1,1 0,0 1,0 0,1 0,1 1,-1-1,2 1,0 1,0-1,1 1,0 0,0 6,3-12,0 0,0-1,1 1,0 0,0 0,0 0,1 0,0 0,0 0,1-1,-1 1,1 0,1-1,-1 0,1 1,0-1,0 0,0 0,1 0,-1-1,1 1,0-1,1 0,-1 0,1-1,0 1,0-1,0 0,2 1,10 4,-1 0,1-2,0 0,0-1,0 0,1-1,0-2,-1 1,5-2,124-18,-122 12</inkml:trace>
  <inkml:trace contextRef="#ctx0" brushRef="#br0" timeOffset="12066.948">8297 932,'-4'-10,"0"1,1-1,0 0,0-1,1 1,0 0,1-1,0 1,1-1,0 1,1-1,0 1,1-1,0 1,0 0,1 0,0 0,1 0,4-7,3-4,0 0,2 1,0 1,2 0,0 0,1 2,0 0,7-4,-21 18,0 1,0-1,1 0,-1 1,1-1,-1 1,1 0,0 0,0 0,0 0,0 0,0 1,0-1,1 1,-1 0,0 0,1 0,-1 1,1-1,-1 1,1-1,-1 1,1 1,-1-1,1 0,-1 1,1-1,-1 1,1 0,-1 0,0 1,0-1,1 1,-1 0,0-1,0 1,-1 0,1 1,0-1,-1 0,1 1,-1 0,0-1,0 1,0 0,0 0,0 0,-1 1,1-1,-1 1,3 221,-4-224,0 0,-1-1,1 1,0 0,0-1,0 1,0 0,0-1,0 1,0 0,0 0,0-1,0 1,1 0,-1-1,0 1,0-1,1 1,-1 0,0-1,1 1,-1-1,0 1,1-1,-1 1,1-1,-1 1,1-1,-1 1,1-1,-1 0,1 1,0-1,-1 0,1 1,0-1,-1 0,1 0,-1 0,1 1,0-1,-1 0,1 0,0 0,0 0,-1 0,1 0,0 0,-1-1,1 1,0 0,-1 0,1-1,32-24,-30 22,109-128,-104 122,120-120,-128 128,1 0,-1 1,1-1,-1 1,1-1,0 1,-1-1,1 1,0-1,-1 1,1-1,0 1,0 0,-1-1,1 1,0 0,0 0,0-1,-1 1,1 0,0 0,0 0,0 0,0 0,-1 0,1 1,0-1,0 0,0 0,-1 0,1 1,0-1,0 0,-1 1,1-1,0 1,-1-1,1 1,0-1,-1 1,1 0,-1-1,1 1,-1-1,1 1,-1 0,1 0,-1-1,0 1,1 0,-1 0,0-1,0 1,0 0,1 0,1 54,-3-45,-25 168,25-175,1 1,-1 0,0-1,1 1,0 0,0-1,0 1,0 0,1-1,0 1,-1 0,1-1,0 1,1-1,-1 1,1-1,-1 0,2 1,8 8</inkml:trace>
  <inkml:trace contextRef="#ctx0" brushRef="#br0" timeOffset="12398.242">9398 508,'-30'30,"2"2,0 0,3 2,1 1,1 0,2 2,-3 10,22-44,-1 0,1 0,0 1,0-1,0 1,0-1,1 1,-1 0,1-1,0 1,0 0,1 0,-1 0,1 0,0 0,0 0,0 0,0 0,1 0,-1-1,1 1,0 0,0 0,1 0,-1-1,1 1,0-1,0 1,0-1,0 0,1 1,-1-1,1 0,0-1,0 1,0 0,0-1,0 0,0 0,1 1,5-1,-1 0,1-1,0 0,-1 0,1 0,0-1,0-1,-1 0,1 0,0 0,-1-1,1 0,-1-1,0 0,0 0,0-1,0 0,0-1,-1 1,2-3,8-5,0-1,-1-1,0 0,-1-1,-1-1,-1 0,11-17,-17 23,-1-1,0 0,-1 0,0 0,0-1,-1 1,-1-1,0 0,0-11,-2 19,-1 1,1-1,-1 0,0 0,0 1,-1-1,1 0,-1 0,0 1,0-1,0 1,-1-1,1 1,-1-1,1 1,-1 0,-1 0,1-1,0 1,-1 1,1-1,-1 0,0 1,0-1,0 1,0 0,0 0,0 0,-1 1,1-1,-1 1,1-1,-2 1,-3 0,-1 0,1 1,-1 0,1 0,-1 1,1 0,-1 1,1 0,0 0,0 0,0 1,0 1,0-1,1 1,-1 0,1 1,0 0,1 0,-2 1,-22 17</inkml:trace>
  <inkml:trace contextRef="#ctx0" brushRef="#br0" timeOffset="13017.997">9595 903,'128'-180,"-68"104,31-24,-92 101,1 0,0 0,0 0,0-1,-1 1,1 0,0 0,0 0,0 0,1-1,-1 1,0 0,0 0,0 0,0 0,1-1,-1 1,0 0,1 0,-1-1,1 1,-1 0,1-1,-1 1,1 0,0-1,-1 1,1-1,-1 1,1-1,0 1,0-1,-1 1,1-1,0 0,0 1,0-1,-1 0,1 0,0 0,0 0,0 0,0 0,-1 0,1 0,0 0,0 0,0 0,0 0,-1 0,1-1,0 1,0 0,-1-1,1 1,0 0,0-1,-1 1,1-1,0 0,-1 1,1-1,-1 1,1-1,-1 0,1 1,-1-1,1 0,-1 0,1 1,0 18,12 70,-13-86,1 0,0-1,-1 1,1 0,0-1,0 1,0-1,0 1,0-1,0 1,0-1,1 0,-1 0,0 1,1-1,-1 0,1 0,0 0,-1-1,1 1,0 0,-1-1,1 1,0-1,0 1,-1-1,1 0,0 0,0 0,0 0,-1 0,1 0,0 0,0 0,0-1,-1 1,1-1,0 0,-1 1,1-1,0 0,-1 0,2-1,141-119,-37 39,-107 82,1-1,-1 1,1-1,0 1,-1 0,1-1,0 1,-1 0,1-1,0 1,0 0,-1 0,1-1,0 1,0 0,0 0,-1 0,1 0,0 0,0 0,-1 1,1-1,0 0,0 0,0 0,-1 1,1-1,0 0,-1 1,1-1,0 1,-1-1,1 1,-1-1,1 1,0-1,-1 1,1-1,-1 1,0 0,1-1,-1 1,1 0,-1-1,0 1,0 0,1 0,-1-1,0 1,0 0,0 0,0 0,0-1,0 1,0 0,0 0,0-1,0 1,-1 1,-8 47,-15 10,-9 43,33-83</inkml:trace>
  <inkml:trace contextRef="#ctx0" brushRef="#br0" timeOffset="13904.474">10612 678,'13'0,"0"-1,1-1,-1 0,0-1,0 0,0-1,-1 0,1-1,3-2,-12 5,0 0,0 0,0 0,-1-1,1 1,0-1,-1 0,0 0,0 0,1 0,-2-1,1 1,0-1,-1 0,0 1,0-1,0 0,0-1,-1 1,1 0,-1 0,0-1,0 1,-1 0,1-1,-1 1,0-1,0 1,-1-1,0 0,0 1,-1 0,1 0,-1 0,0 0,0 0,-1 0,1 0,-1 1,1-1,-1 1,-1 0,1-1,0 2,-1-1,1 0,-1 1,0-1,0 1,0 0,0 0,0 1,0-1,0 1,-1 0,1 0,-1 1,1-1,0 1,-1 0,1 0,-1 0,1 1,-1-1,1 1,0 0,-1 1,1-1,0 1,0 0,0 0,0 0,0 0,1 1,-1-1,-1 2,-135 112,135-111,0-1,0 1,0 0,1 1,0-1,0 1,0 0,1 0,-1 0,2 0,-1 0,1 1,0-1,0 1,0 0,1-1,0 1,1 0,-1 0,1 0,1 0,-1 0,1-1,0 1,1 0,0 0,0-1,0 1,1-1,0 0,0 0,0 0,1 0,0 0,0-1,1 0,-1 0,1 0,3 3,2-2,-1 0,1-1,0 0,0 0,0-1,1 0,-1-1,1 0,0-1,0 0,0-1,0 0,0-1,0 0,0 0,1-2,-1 1,0-1,-1-1,1 0,0 0,-1-1,0 0,0-1,9-6,82-35,-83 37</inkml:trace>
  <inkml:trace contextRef="#ctx0" brushRef="#br0" timeOffset="14418.553">10922 960,'165'-253,"-60"105,-103 145,-2 2,0 1,-1-1,1 1,0-1,0 1,0 0,0-1,-1 1,1-1,0 1,0-1,0 1,0-1,0 1,0-1,0 1,1-1,-1 1,0 0,0-1,0 1,0-1,1 1,-1-1,0 1,0 0,1-1,-1 1,0 0,0-1,1 1,-1 0,0-1,1 1,-1 0,1 0,-1-1,0 1,1 0,-1 0,1 0,-1 0,1-1,-1 1,1 0,-1 0,1 0,-1 0,0 0,1 0,-1 0,1 0,-1 0,1 1,-1-1,1 0,-1 0,0 0,1 0,-1 1,1-1,-1 0,0 0,1 1,-1-1,0 0,1 1,-28 128,31-22,-4-104,1 0,0 0,0 1,0-1,1 0,-1 0,1-1,-1 1,1 0,0 0,0-1,0 1,1-1,-1 0,1 0,-1 0,1 0,0 0,0 0,-1-1,1 1,0-1,0 0,1 0,-1 0,0 0,0 0,0-1,1 1,-1-1,1 0,8-3,-1-1,1 1,0-2,-1 0,0 0,0-1,-1 0,0-1,0 0,0-1,-1 0,0-1,0 1,-1-2,0 1,-1-1,0 0,-1-1,0 1,3-9,29-47,-31 62</inkml:trace>
  <inkml:trace contextRef="#ctx0" brushRef="#br0" timeOffset="14802.654">11994 1,'-56'224,"45"32,-1-188,-3 0,-2-1,-18 42,14-35,23-68,3-7</inkml:trace>
  <inkml:trace contextRef="#ctx0" brushRef="#br0" timeOffset="15050.218">11571 480,'43'0,"34"0,8 0,-5 0,-12 0,-12 0,-11 0,-9 0,-5 0,-3 0,-7 0</inkml:trace>
  <inkml:trace contextRef="#ctx0" brushRef="#br0" timeOffset="15364.597">12361 452,'-11'22,"0"0,1 1,2 0,0 0,1 1,2 0,0 0,0 17,5-37,1 0,-1 1,1-1,0 0,0 0,1 0,-1 0,1 0,0 0,0 0,0 0,1-1,-1 1,1-1,0 0,0 0,0 0,0 0,0 0,1 0,-1-1,1 0,0 0,0 0,0 0,0 0,0-1,0 0,0 0,0 0,1 0,-1-1,0 1,1-1,-1 0,0-1,1 1,-1-1,0 0,0 0,0 0,0 0,1-1,-2 1,1-1,3-2,8-5,-1 0,0-1,-1-1,0 0,0-1,-1-1,-1 1,0-2,-1 0,0 0,-1 0,-1-1,0-1,-1 0,-1 0,-1 0,0-1,3-4,-2 1</inkml:trace>
  <inkml:trace contextRef="#ctx0" brushRef="#br0" timeOffset="15935.991">12785 791,'50'-82,"-40"60,2 1,1 0,0 0,1 2,2-1,0 2,1 0,0 1,1 1,1 1,21-13,-39 26,1 1,0 0,0 0,0-1,0 1,0 0,0 0,0 1,0-1,0 0,0 1,0-1,0 1,1 0,-1-1,0 1,0 0,1 0,-1 1,0-1,0 0,0 1,0 0,1-1,-1 1,0 0,0 0,0 0,0 0,-1 0,1 1,0-1,0 0,-1 1,1 0,-1-1,1 1,-1 0,0 0,0-1,1 1,-1 0,-1 0,1 1,0-1,0 0,-1 0,1 0,-1 1,8 105,-8-108,0 1,0 0,0 0,0 0,0-1,0 1,1 0,-1 0,0 0,0-1,1 1,-1 0,1-1,-1 1,1 0,-1-1,1 1,-1 0,1-1,0 1,-1-1,1 1,0-1,-1 1,1-1,0 0,0 1,-1-1,1 0,0 0,0 0,0 1,-1-1,1 0,0 0,0 0,0 0,0 0,-1 0,1-1,0 1,0 0,0 0,-1 0,1-1,0 1,0 0,-1-1,2 0,37-29,-29 22,173-109,-181 116,-1 0,0 0,1 0,-1 0,1 0,-1 0,1 0,-1 1,1-1,0 1,-1-1,1 1,0-1,0 1,-1 0,1 0,0 0,0 0,-1 0,1 0,0 1,-1-1,1 1,0-1,-1 1,1-1,0 1,-1 0,1 0,-1 0,1 0,-1 0,0 0,1 0,-1 0,0 1,0-1,0 0,0 1,0-1,0 1,0-1,0 1,-1-1,1 1,-1 0,1-1,-1 1,1 0,-1 0,0-1,0 1,0 0,0 1,-1 9,0 0,-1 0,0 0,-1 0,-1 0,1-1,-2 0,0 1,0-1,-6 8,4-7,1-1,1 1,0 0,0 0,1 1,1-1,0 1,1 0,0 3,14 15,1-25</inkml:trace>
  <inkml:trace contextRef="#ctx0" brushRef="#br0" timeOffset="5769.215">5842 649,'-23'0,"0"1,0 0,1 2,-1 1,1 0,0 2,0 1,0 0,1 2,0 0,1 1,-7 6,21-13,1 0,1 1,-1-1,0 1,1 0,0 0,0 1,0-1,1 1,-1 0,1 0,0 0,1 0,-1 1,1-1,0 1,0-1,1 1,-1 0,1 0,1 0,-1 0,1-1,0 1,0 0,1 0,0 0,0 0,0 0,1-1,-1 1,1 0,1-1,-1 0,1 1,0-1,0 0,1-1,-1 1,3 2,2-4,-1-1,1 0,-1-1,1 0,0 0,-1 0,1-1,0 0,-1-1,1 1,0-1,-1-1,1 0,-1 0,1 0,-1-1,0 0,0-1,0 1,-1-1,1 0,-1-1,0 0,3-3,-4 5,128-112,-42 30,-74 70,55-30,-70 46,0 0,0 0,0 1,-1-1,1 0,-1 1,1 0,-1-1,1 1,-1 0,0 0,1 0,-1-1,0 1,-1 1,1-1,0 0,0 0,-1 0,1 0,-1 0,0 1,0-1,0 0,0 0,0 0,0 1,-1-1,1 0,-1 1,1 1,-1 44,-1-40,1 0,1 1,-1-1,1 0,0 0,1 0,0 0,0 0,1 0,0 0,0 0,1 0,0-1,1 1,-1-1,1 0,1 0,3 5,8 2</inkml:trace>
  <inkml:trace contextRef="#ctx0" brushRef="#br0" timeOffset="10212.282">6378 536,'-92'180,"47"-25,45-172,100-198,-66 145,-32 69,-1 1,1 0,0 0,-1 0,1 1,-1-1,1 0,-1 1,1-1,0 1,-1-1,0 1,1 0,-1-1,1 1,-1 0,0 0,1 0,-1 0,0 0,0 0,0 1,0-1,0 0,0 0,0 1,0-1,-1 1,1-1,0 1,-1-1,1 1,-1-1,0 1,0 0,1-1,-1 2,11 22,1-2,1 0,1 0,1-1,2-1,0-1,0 0,8 5,-23-23,-1 0,1 0,0 1,0-1,0 0,1-1,-1 1,0 0,1-1,-1 1,1-1,-1 0,1 0,0 0,0 0,-1 0,1 0,0-1,0 0,0 1,0-1,0 0,0 0,-1-1,1 1,0-1,0 1,0-1,-1 0,1 0,0 0,-1 0,1-1,0 1,-1-1,0 1,1-1,-1 0,1 0,9-17,-1 0,0-1,-1 0,-2-1,0 1,-1-2,0-3,18-91,-23 54,-6 61,0 6</inkml:trace>
  <inkml:trace contextRef="#ctx0" brushRef="#br0" timeOffset="10747.235">7084 593,'-16'15,"0"1,1 0,1 1,0 1,1 0,1 1,1 1,1-1,-6 16,15-34,0 1,-1 0,1 0,0 0,0 0,0 0,1 0,-1 1,0-1,1 0,0 0,-1 1,1-1,0 0,0 0,0 1,0-1,1 0,-1 0,1 0,-1 1,1-1,0 0,0 0,0 0,0 0,0 0,0 0,0 0,1 0,-1-1,1 1,-1 0,1-1,0 0,0 1,-1-1,1 0,0 0,0 0,0 0,0 0,1 0,-1 0,0-1,0 1,0-1,1 0,-1 1,0-1,13-5,-1 1,1-2,-2 0,1-1,-1 0,0-1,0 0,-1-1,0 0,-1-1,3-3,-4 4,18-15,-2-2,0 0,-2-2,-2-1,0 0,-2-2,-1 0,-1-2,-2 0,-2 0,0-2,-3 1,-1-2,-1 1,0-12,-7 38,0 0,0 0,-1 0,0 0,-1 0,0 0,0 0,-1 0,0 0,0 0,-1 0,-1 1,1-1,-1 0,-1 1,1 0,-2 0,1 0,-1 0,0 1,0-1,-1 1,0 1,-1-1,1 1,-1 0,0 1,-1-1,1 1,-1 1,0 0,0 0,-1 0,1 1,3 3,0 0,0 0,0 0,0 1,1-1,-1 1,0 1,0-1,1 1,-1-1,1 1,-1 1,1-1,0 1,0-1,0 1,0 0,1 1,-1-1,1 1,0-1,0 1,-2 2,-55 101,52-87,0 1,1 0,1 0,1 0,1 1,1-1,1 1,1 0,1 0,1 0,0 0,2 0,1-1,0 1,2-1,0 0,1 0,2-1,0 0,1-1,1 0,7 11,-3-12,0-1,2-1,-1 0,2-1,0 0,1-2,0 0,1-1,1-1,-1-1,2-1,-1-1,23 6,-20-9</inkml:trace>
  <inkml:trace contextRef="#ctx0" brushRef="#br0" timeOffset="26568.157">28 1468,'106'11,"1"-5,-1-4,54-9,438-5,-287-16,336 27,-278-27,480 29,-562-27,127-6,133 33,-266-29,509 28,-245-1,-231-27,-279 28,42-3,0 5,1 2,1 5,40 3,0-4,0-6,1-6,34 3,383 0,-231-27,822 29,-598-1,-264-30,573 31,-572-29,-176 28,111-11,-174 5,0 1,1 1,-1 2,1 0,0 2,-1 2,1 0,25 6,11 2,0-3,1-3,-1-3,22-3,16 0,67-26,-1 0,254 28,-254-27,-27-3,-20 46,-103-10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47,'19'0,"21"-5,8-1,1-1,-3 2,-5 2,-4 1,-9-4,-4-1,-6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23,'15'5,"9"2,5-1,3-1,1-2,-1 0,0-7,-2-2,-1 0,0 0,-1 3,1-5,-1 1,0 0,-5 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7:5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511 565,'0'-10,"0"1,-1 0,0 0,0 0,-1 0,0 0,0 0,-1 0,0 0,-1 1,0 0,0 0,-1 0,0 0,0 0,-1 1,0 0,0 0,-1 1,0 0,0 0,0 1,-1-1,0 1,0 1,0 0,0 0,-1 1,1-1,-1 2,0 0,0 0,0 0,0 1,-1 0,1 1,-2 0,6 1,1 0,0 0,-1 1,1-1,0 1,-1 0,1 0,0 0,0 1,1-1,-1 1,1 0,-1 0,1 1,0-1,0 1,0-1,0 1,1 0,0 0,-1 0,2 0,-1 0,0 1,1-1,0 1,0-1,-6 131,9-97,-1 4,1 0,3 0,1 0,8 25,1-11,74 338,-81-309,-3 0,-6 64,0-67,1-62,-1-1,0 1,-2-1,0 1,-1-1,-1 0,-1 0,0-1,-1 0,-1 0,-1 0,-1-1,0-1,-10 12,14-22,-1 0,1 0,-1-1,-1 0,1-1,-1 1,1-1,-1-1,0 0,-1 0,1 0,0-1,-1 0,0-1,1 0,-1 0,0-1,1 0,-1-1,0 0,1 0,-1 0,1-1,-6-2,12 2,-1 1,0-1,1 0,-1 0,1 0,0 0,-1 0,1 0,0 0,0-1,0 1,1-1,-1 0,1 1,-1-1,1 0,0 0,0 0,0-1,-4-17</inkml:trace>
  <inkml:trace contextRef="#ctx0" brushRef="#br0" timeOffset="753.399">680 1553,'1'26,"-2"0,-1 0,-1 0,-1 0,-1-1,-1 0,-1 0,-2 0,-6 13,-19 69,33-104,0 1,1 0,-1 0,1-1,0 1,0 0,0 0,1 0,0-1,-1 1,1 0,0-1,1 1,-1 0,1-1,-1 0,1 1,0-1,1 0,-1 0,0 0,1 0,-1 0,1-1,0 1,0-1,3 2,0-2,1-1,-1 0,1 0,0 0,-1-1,1 0,0 0,-1-1,1 0,0 0,-1-1,1 1,-1-1,0-1,1 1,-1-1,0 0,-1-1,1 1,0-1,4-4,1-7</inkml:trace>
  <inkml:trace contextRef="#ctx0" brushRef="#br0" timeOffset="1000.193">398 1694,'19'10,"16"7,7 2,1-3,-2-5,-8-3</inkml:trace>
  <inkml:trace contextRef="#ctx0" brushRef="#br0" timeOffset="1250.499">1018 1779,'0'33,"0"17,0 3,5-6,2-12</inkml:trace>
  <inkml:trace contextRef="#ctx0" brushRef="#br0" timeOffset="2271.941">934 0,'-33'104,"-66"190,98-291,-1 1,1-1,0 0,1 1,-1 0,1-1,-1 1,1-1,0 1,1-1,-1 1,1 0,-1-1,1 1,0-1,0 0,0 1,1-1,-1 0,1 0,0 0,0 0,0 0,0 0,1 0,-1 0,1-1,-1 0,1 1,0-1,0 0,0 0,0-1,0 1,1 0,1 0,0 0,0-1,-1 1,1-1,0 0,0 0,0 0,0-1,0 0,0 0,1 0,-1-1,0 1,0-1,0 0,-1-1,1 1,0-1,0 0,-1 0,1-1,-1 1,0-1,0 0,0 0,0 0,0-1,3-3,0-11</inkml:trace>
  <inkml:trace contextRef="#ctx0" brushRef="#br0" timeOffset="2537.847">624 199,'38'4,"23"3,5-1,-8-1</inkml:trace>
  <inkml:trace contextRef="#ctx0" brushRef="#br0" timeOffset="2937.84">1188 283,'2'0,"1"0,-1-1,0 1,1 1,-1-1,0 0,1 1,-1-1,0 1,0-1,1 1,-1 0,0 0,0 0,0 0,0 1,0-1,0 0,-1 1,1-1,0 1,-1 0,1 0,-1-1,1 1,-1 0,0 0,0 0,0 1,0-1,0 0,-1 0,1 0,-1 1,1-1,-1 0,0 1,0-1,0 0,0 1,0-1,0 0,-1 0,1 1,-1-1,1 0,-1 0,0 1,0-1,-1 2,-85 109,85-111,1 0,0 0,0 0,0 0,0 0,0 0,0 0,0 0,0 0,1 0,-1 0,1 1,0-1,0 0,0 0,0 1,0-1,0 0,0 0,1 1,-1-1,1 0,0 0,0 0,0 0,0 0,0 0,0 0,0 0,0 0,1 0,-1-1,1 1,-1-1,1 1,0-1,0 1,0-1,-1 0,1 0,0 0,1 0,-1 0,0 0,0-1,0 1,0-1,1 1,-1-1,0 0,0 0,0 0,1 0,-1 0,0-1,0 1,1-1,40-8,-23 4</inkml:trace>
  <inkml:trace contextRef="#ctx0" brushRef="#br0" timeOffset="5220.668">1611 791,'-7'10,"0"1,1 0,0 1,0 0,1 0,1 0,0 0,1 0,0 1,1 0,0 0,1-1,0 1,2 10,-4 11,-49 273,27-182,8-109,17-21</inkml:trace>
  <inkml:trace contextRef="#ctx0" brushRef="#br0" timeOffset="5669.38">1583 763,'14'0,"15"0,7-5,2-1,0-1,-2 2,-3 2,-2 1,-1 0,-1 2,-1 0,0 0,0 0,-5 6,-11 0,-8 1</inkml:trace>
  <inkml:trace contextRef="#ctx0" brushRef="#br0" timeOffset="5987.818">1498 1017,'20'0,"10"0,5 0,2 0,-1 0,-1 0,-3 0,-1 0,-1 0,-2 0,-4 0</inkml:trace>
  <inkml:trace contextRef="#ctx0" brushRef="#br0" timeOffset="6636.567">1696 537,'0'0,"1"0,-1-1,1 1,-1 0,1-1,-1 1,1 0,-1-1,0 1,1 0,-1-1,0 1,1-1,-1 1,0-1,1 1,-1 0,0-1,0 1,0-1,1 1,-1-1,0 0,0 1,0-1,0 1,0-1,0 1,0-1,0 1,0-1,0 1,0-1,0 1,-1-1,1 1,0-1,0 1,-1-1,1 1,0-1,0 1,-1-1,1 1,-1-1,1 1,0 0,-1-1,1 1,-1 0,1-1,-1 1,1 0,-1 0,1-1,51-3,-51 4,176 17,-45-6,-130-11,-1 0,1 0,0 0,0 0,0-1,-1 1,1 0,0-1,-1 1,1 0,0-1,-1 1,1-1,0 1,-1-1,1 1,-1-1,1 0,-1 1,1-1,-1 0,1 1,-1-1,0 0,1 1,-1-1,0 0,0 0,0 0,1 1,-1-1,0 0,0 0,0 1,0-1,0 0,0 0,-1 0,1 1,0-1,0 0,-1 0,1 1,0-1,-1 0,1 0,0 1,-1-1,1 1,-1-1,0 0,-28-40,26 37,-57-77,48 63</inkml:trace>
  <inkml:trace contextRef="#ctx0" brushRef="#br0" timeOffset="7384.852">2458 1017,'-23'7,"0"1,0 1,1 0,0 2,1 1,0 1,0 0,2 2,0 0,0 2,16-15,0 0,0 0,1 0,-1 1,0-1,1 1,0 0,0 0,-1-1,2 2,-1-1,0 0,1 0,-1 0,1 1,0-1,0 1,0-1,1 1,-1-1,1 1,0 0,0-1,0 1,0-1,1 1,-1-1,1 1,0-1,0 1,0-1,1 1,-1-1,1 0,0 0,0 0,0 0,0 0,0 0,1-1,-1 1,1-1,0 1,2 0,1 0,0 0,0 0,1-1,-1 0,1 0,-1-1,1 0,0 0,0-1,-1 1,1-1,0-1,0 1,-1-1,1 0,0-1,-1 0,1 0,-1 0,0-1,0 0,1 0,-2 0,3-2,125-108,-113 92,-1-1,0-1,-2 0,-1-1,-1-1,-1-1,-1 0,-1-1,-1 0,-2 0,-1-1,-1 0,-1-1,-1 0,-2 0,-1 0,-2 0,0 0,-5-25,-23-30,27 82,0 0,0 1,0-1,0 0,0 1,0-1,0 1,0-1,-1 1,1 0,-1-1,1 1,-1 0,1 0,-1 0,0 0,0 0,1 1,-1-1,0 0,0 1,0 0,0-1,0 1,1 0,-1 0,0 0,0 0,0 0,0 0,0 1,0-1,0 0,0 1,1 0,-1-1,0 1,0 0,1 0,-1 0,1 0,-1 0,0 1,-9 10,0 0,0 1,2 0,0 1,0 0,1 0,1 1,0 0,1 0,1 1,0-1,0 8,-1-4,2 0,0 1,1-1,1 1,1-1,1 1,0 0,2-1,0 1,1-1,1 0,1 1,0-2,2 1,0-1,1 0,1 0,1-1,0 0,11 13,92 115,-113-144,1 1,0 0,0 0,0-1,0 1,0 0,0-1,0 1,1-1,-1 0,0 1,1-1,0 0,-1 0,1 0,-1 0,1 0,0 0,0 0,0-1,-1 1,1-1,0 1,0-1,0 0,0 0,0 1,0-1,0-1,0 1,0 0,0 0,-1-1,2 1,8-9</inkml:trace>
  <inkml:trace contextRef="#ctx0" brushRef="#br0" timeOffset="7776.373">3192 593,'-42'66,"2"1,3 2,4 2,2 0,-1 16,28-76,1 0,0 0,1 0,0 1,1-1,0 1,1-1,0 1,0-1,2 1,-1-1,1 0,1 2,-1-11,0 1,-1-1,1 0,0 0,0 1,0-1,0 0,1-1,-1 1,0 0,1-1,-1 1,1-1,0 0,-1 0,1 0,0 0,0 0,0-1,0 1,-1-1,1 0,0 0,0 0,0 0,0 0,0-1,1 1,82-25,-22-7,-49 21</inkml:trace>
  <inkml:trace contextRef="#ctx0" brushRef="#br0" timeOffset="8036.963">2797 876,'43'0,"19"0,4 0,-4 0,-9 0,-8 0,-6 0,-11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0 283,'24'-11,"1"1,-1 0,2 2,-1 1,1 1,0 1,0 2,1 0,-1 2,1 1,-1 1,1 1,1 1,62 0,12-4,-102 0,0 1,1-1,-1 0,0 0,0 1,1-1,-1 0,0 0,0 0,0 1,0-1,0 0,0 0,0 1,0-1,0 0,-1 0,1 0,0 1,0-1,-1 0,1 0,0 1,-1-1,1 0,-1 1,1-1,-1 1,1-1,-1 0,1 1,-1-1,0 1,1-1,-1 1,0 0,1-1,-1 1,0 0,0-1,1 1,-1 0,0 0,0 0,0-1,-2-2,-16-11,1-1,0 0,1-2,0 0,2-1,0-1,1 0,1-1,0-2,5 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0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460 141,'-3'1,"-1"1,0-1,0 1,1 0,0 0,-1 1,1-1,0 0,0 1,0 0,0 0,0 0,1 0,0 0,-1 1,1-1,0 1,0 1,-1 0,-84 137,-24 27,-68 66,178-235,-1 1,1 0,-1 0,1 0,-1 0,1 0,0 1,0-1,-1 0,1 0,0 1,0-1,0 1,0-1,1 1,-1-1,0 1,1 0,-1-1,1 1,-1 0,1-1,0 1,0 0,0 0,0-1,0 1,0 0,0 0,0-1,1 1,-1 0,1-1,-1 1,1 0,0-1,0 1,0-1,0 1,0-1,0 1,0-1,0 0,0 0,0 1,1-1,-1 0,1 0,-1 0,1-1,-1 1,1 0,-1 0,1-1,0 1,-1-1,1 1,12-2,-1 0,0 0,0-1,1-1,-1 0,-1-1,1 0,7-5,57-14,48-3,-20 32,-75 0,-28-5,1 0,-1-1,1 1,-1-1,1 1,-1-1,1 0,-1 0,1 0,-1 0,1 0,-1-1,0 1,1-1,-1 0,1 1,-1-1,0 0,0-1,1 1,-1 0,0-1,0 1,0-1,0 1,-1-1,1 0,0 0,-1 0,1 0,-1 0,0 0,0 0,0-1,0 1,0 0,0-1,0 1,-1 0,1-1,-1 0,1-15,0 1,-1-1,-1 0,-1 1,-1-1,0 1,-1 0,-1 0,-5-13,-10-41,16 48,-1-1,-2 1,0 0,-1 1,-2 0,0 0,-1 1,-1 0,-1 1,-1 1,-1 0,0 0,-5-2,-9-13,33 29</inkml:trace>
  <inkml:trace contextRef="#ctx0" brushRef="#br0" timeOffset="671.026">883 0,'-23'109,"-48"191,34-142,35-156,1 0,0 0,1 0,-1 0,0 0,1 1,-1-1,1 0,-1 0,1 1,0-1,0 0,0 1,1-1,-1 0,0 0,1 1,-1-1,1 0,0 0,0 0,0 0,0 0,0 0,0 0,1 0,-1 0,1 0,-1-1,1 1,-1 0,1-1,0 0,0 1,0-1,0 0,0 0,0 0,0 0,0 0,1-1,-1 1,0-1,0 1,1-1,-1 0,1 0,168-24,56 22,-171-14,-54 11,-6 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225 155,'-16'12,"0"1,1 1,0 0,1 1,1 1,0 0,-4 8,14-20,0 0,0 1,1 0,0-1,0 1,0 0,0 0,1 0,0 1,0-1,0 0,0 0,1 1,0-1,0 0,1 0,-1 1,1-1,0 0,1 0,-1 0,1 0,0 0,0 0,1 0,-1-1,1 1,0-1,0 0,4 4,-4-5,0 1,1-1,0 0,0 0,0-1,0 1,0-1,1 0,-1 0,1 0,-1-1,1 1,0-1,0 0,-1-1,1 1,0-1,0 0,0 0,0 0,-1-1,1 0,0 0,0 0,-1 0,1-1,0 0,5-2,0 0,0-1,-1 0,1-1,-1 0,0 0,0-1,-1 0,0-1,-1 0,4-4,-5 5,0-1,0 0,0 0,-1-1,0 1,-1-1,0 0,-1 0,1-1,-2 1,1-1,-2 0,1 1,-1-1,0 0,-1 0,0 0,-1 0,0 1,-1-1,0 0,0 0,-1 1,0 0,-1-1,-1-1,3 8,0 1,0 0,0 0,0 0,-1 0,1 0,0 0,-1 1,0-1,1 1,-1 0,0-1,0 1,1 1,-1-1,0 0,0 1,0-1,0 1,0 0,0 0,0 0,0 0,0 1,0-1,0 1,0 0,0 0,1 0,-1 0,0 0,1 1,-1-1,0 1,1-1,0 1,-1 0,1 0,0 0,0 1,0-1,0 0,1 1,-1-1,1 1,-1-1,1 1,-1 2,-17 45,10-30</inkml:trace>
  <inkml:trace contextRef="#ctx0" brushRef="#br0" timeOffset="345.808">762 409,'-9'26,"6"-20,7-18,-1 5,6-28,3 0,0 1,3 0,0 1,3 1,0 1,2 0,8-8,-8 16,78-66,-97 89,0-1,0 0,1 1,-1-1,1 1,-1-1,0 1,1 0,-1-1,1 1,-1 0,1 0,-1 0,0 0,1 0,-1 0,1 1,-1-1,1 0,-1 1,0-1,1 1,-1-1,0 1,0 0,1 0,-1 0,0-1,0 1,0 0,0 0,0 0,0 1,0-1,0 0,0 0,-1 0,1 1,0-1,-1 0,1 1,-1-1,0 1,1-1,-1 0,0 1,0-1,0 1,0 1,3 18</inkml:trace>
  <inkml:trace contextRef="#ctx0" brushRef="#br0" timeOffset="1155.237">0 776,'48'-10,"45"-7,20-7,6-3,-8 3,-8 0,-7 5,-11 5,-10 0,-3 3,-10 3,-9 3,-15 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0 260,'238'-20,"224"11,-456 9,14-3,-23-4,-35-12,23 12,-114-105,85 45,35 51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1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30,'-12'67,"3"1,3 0,2 0,6 58,-2-122,-27 179,26-171</inkml:trace>
  <inkml:trace contextRef="#ctx0" brushRef="#br0" timeOffset="350.252">0 87,'137'-24,"1"5,50 4,119-13,-151 34,-136 0</inkml:trace>
  <inkml:trace contextRef="#ctx0" brushRef="#br0" timeOffset="649.871">84 651,'48'-9,"21"-4,3 1,-6 2,-9 3,-9-2,-9 0,-5 2,-5 2,-1 2,-2 2,1 0,-5 1</inkml:trace>
  <inkml:trace contextRef="#ctx0" brushRef="#br0" timeOffset="1285.812">762 877,'14'-34,"-5"5,1 2,2-1,1 2,1-1,1 2,1 0,2 1,0 1,3-2,-20 23,0 0,0 0,1 0,-1 0,1 0,-1 1,1-1,0 0,0 1,-1-1,1 1,0 0,0-1,0 1,1 0,-1 0,0 0,0 1,1-1,-1 0,0 1,1 0,-1-1,0 1,1 0,-1 0,0 0,1 1,-1-1,0 1,1-1,-1 1,0 0,1 0,-1-1,0 2,0-1,0 0,0 0,0 1,0-1,-1 1,1 0,23 115,-23-117,0 1,0 0,0-1,0 1,0-1,0 0,0 0,0 1,1-1,-1-1,0 1,0 0,0 0,0-1,0 0,0 1,0-1,0 0,0 0,0 0,0 0,-1 0,1 0,0 0,-1-1,1 1,-1-1,1 1,-1-1,0 0,1 1,-1-1,0 0,0-1,4-2,19-20,-16 16,-1 0,2 0,-1 1,1 0,0 0,1 1,0 1,0 0,0 0,1 1,8-4,-16 9,0 1,-1-1,1 0,-1 1,1 0,-1-1,1 1,-1 0,0 0,1 1,-1-1,0 0,0 1,0-1,0 1,0 0,0 0,0 0,0 0,-1 0,1 0,-1 0,0 0,1 1,-1-1,0 0,0 1,-1-1,1 1,0-1,-1 1,0-1,1 1,-1 0,0-1,0 1,-1-1,1 1,0 0,-1-1,5 22,6 23,-6-26</inkml:trace>
  <inkml:trace contextRef="#ctx0" brushRef="#br0" timeOffset="1749.78">1496 708,'-51'222,"44"-216,7-25,5-7,1 0,1 0,2 1,1 0,0 0,2 1,1 0,1 1,0 1,2 0,6-5,-16 18,0 1,1 0,-1 1,1 0,1 0,0 0,-1 1,2 0,-1 1,1 0,0 0,0 1,0 0,1 0,-1 1,1 0,0 1,0 0,6 0,-13 3,0 0,0-1,0 1,0 1,-1-1,1 0,0 1,0-1,-1 1,1 0,-1 0,1 0,-1 0,0 0,0 1,0-1,0 1,0-1,-1 1,1 0,-1 0,0-1,0 1,0 0,0 0,0 0,0 0,-1 2,3 90,-4-92,0 0,0 0,0 1,0-1,0 0,-1 0,0 0,1-1,-1 1,0 0,-1-1,1 1,0-1,-1 1,1-1,-1 0,0 0,0-1,0 1,0 0,0-1,0 0,0 0,0 0,0 0,-1 0,1 0,0-1,-1 0,1 0,0 0,-1 0,1 0,0 0,-1-1,1 0,0 0,0 0,-1 0,1 0,0-1,0 1,0-1,1 0,-1 0,0 0,1 0,-1 0,1-1,-1 1,1-1,-18-16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18,'-5'0,"3"0,8 0,6 0,7 0,4 0,4 0,2 0,0 0,1 0,-1 0,0 0,0-5,0-1,-6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5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29,'38'-5,"23"-1,5 0,-4 1,-7 2,-8 0,-13 2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1,'-78'98,"-4"-4,-3-3,-5-4,-28 17,66-60,52-43,0 0,0 0,0-1,0 1,0 0,1 0,-1 0,0 0,1-1,-1 1,1 0,-1 0,1-1,-1 1,1 0,-1-1,1 1,-1 0,1-1,0 1,0-1,-1 1,1-1,0 1,0-1,-1 0,1 1,0-1,0 0,0 0,0 1,-1-1,1 0,0 0,0 0,0 0,0 0,0 0,0-1,-1 1,1 0,0 0,0-1,0 1,0 0,226-45,-158 30,114-10,-121 35,-62-11,1 1,0-1,0 0,-1 0,1 0,0 0,-1 0,1 0,-1 0,1 0,-1 0,1 0,-1 0,0-1,0 1,1 0,-1 0,0 0,0 0,0 0,0-1,-1 1,1 0,0 0,0 0,-1 0,1 0,0 0,-1 0,1 0,-1 0,0 0,1 0,-1-1,-1-2,-34-133,-22-87,24 178,24 44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0,'2'5,"0"1,0-1,0 0,-1 1,1-1,-1 1,-1-1,1 1,-1 0,0-1,0 1,-1 0,1-1,-1 1,0-1,-1 1,0 1,0 2,-77 267,30-128,36-73,13-74,0 1,1 0,-1-1,0 1,0 0,1-1,-1 1,1 0,0-1,-1 1,1-1,0 1,0-1,0 1,0-1,0 1,0-1,0 0,1 0,-1 0,0 0,1 0,-1 0,1 0,-1 0,1 0,0-1,-1 1,1 0,-1-1,1 0,0 1,0-1,-1 0,1 0,0 0,-1 0,1 0,0 0,1-1,12-2,1 0,-1-1,0-1,-1-1,1 0,-1 0,13-9,13-6,-16 10,-19 8,0-1,0 2,1-1,-1 0,1 1,0 0,0 1,0-1,0 1,0 0,0 1,0-1,0 1,0 0,0 1,0-1,4 2,7 4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2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1 197,'39'-16,"262"4,-300 12,0 0,0 1,0-1,1 0,-1 0,0 0,0 0,0 0,1 0,-1 0,0 0,0-1,0 1,1 0,-1-1,0 1,0-1,0 1,0-1,0 0,0 1,0-1,0 0,0 0,0 1,0-1,-1 0,1 0,0 0,-1 0,1 0,0 0,-1 0,1-1,-1 1,0 0,1 0,-1 0,0 0,0-1,1 1,-1 0,0 0,0-1,-1 1,1 0,0 0,0 0,-1 0,1-1,0 1,-1-1,-87-108,72 90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0,'-19'34,"-11"15,-6 0,0-4,4-5,4-4,2-3,0-8,0-3,0-6,4 0,5-7,7-7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32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53 622,'-9'20,"0"1,1 0,2 1,0 0,1 0,1 0,1 7,2-26,1-1,-1 1,1-1,0 1,-1 0,1 0,1-1,-1 1,0 0,1-1,-1 1,1 0,0-1,0 1,0-1,0 1,0-1,1 0,-1 1,1-1,-1 0,1 0,0 0,0 0,0 0,0-1,0 1,0 0,0-1,1 0,-1 1,1-1,-1 0,1 0,-1-1,1 1,0 0,-1-1,1 0,0 1,-1-1,1 0,0 0,-1-1,1 1,1-1,14-4,0-1,0-1,0 0,-1-2,0 0,0-1,-1 0,-1-1,13-12,-6 7,98-93,-120 108,0 0,0 1,0-1,0 0,1 0,-1 1,0-1,0 0,1 1,-1-1,0 0,1 1,-1-1,0 1,1-1,-1 0,1 1,-1-1,1 1,0-1,-1 1,1 0,-1-1,1 1,0 0,-1-1,1 1,0 0,0 0,-1-1,1 1,0 0,-1 0,1 0,0 0,0 0,-1 0,1 0,0 0,0 0,-1 1,1-1,0 0,-1 0,1 1,0-1,-1 0,1 1,0-1,-1 1,1-1,-1 1,1-1,-1 1,1-1,-1 1,1-1,-1 1,1 0,-1-1,0 1,0 0,1-1,-1 1,0 0,0-1,0 1,1 0,-1 0,-14 55,12-53,0 0,0 1,0-1,0 1,1-1,-1 1,1 0,0 0,0-1,0 1,1 0,-1 0,1 0,0 0,0 0,0 0,1 0,0 0,-1-1,1 1,0 0,1 0,-1-1,1 1,0 0,-1-1,2 0,-1 1,0-1,1 0,-1 0,1 0,0-1,0 1,0-1,0 1,2 0,2-1,0 0,-1-1,1 0,0 0,0 0,0-1,0 0,0-1,0 1,0-1,0-1,-1 1,1-1,0 0,-1-1,1 1,-1-1,0-1,5-3,108-84,-46 15,-55 58</inkml:trace>
  <inkml:trace contextRef="#ctx0" brushRef="#br0" timeOffset="10042.664">1125 1,'29'255,"-29"196,0-452,1 1,-1-1,1 0,-1 1,1-1,0 1,-1-1,1 1,-1-1,1 1,0 0,0-1,-1 1,1 0,0-1,0 1,-1 0,1 0,0 0,0 0,0 0,-1 0,1 0,0 0,0 0,0 0,-1 0,1 0,0 0,0 1,0-1,-1 0,1 1,0-1,-1 1,1-1,0 1,-1-1,1 1,0-1,-1 1,1-1,-1 1,1 0,-1-1,0 1,1 0,-1-1,0 1,1 0,-1 0,0 0,0-1,1 1,-1 0,0 0,0-1,0 1,0 0,0 0,0 0,-1 0,31-34,-25 27,-1-1,1 1,0 0,0 0,1 1,0-1,0 1,0 1,1-1,-1 1,1 0,0 0,0 1,1 0,-1 1,1-1,-1 1,1 1,5-1,-9 3,0 1,0-1,0 1,-1 0,1 1,-1-1,1 1,-1-1,0 1,0 0,0 0,0 0,-1 1,1-1,-1 1,0-1,0 1,0 0,-1 0,1 0,-1 0,0 0,0 0,0 0,0 0,-1 1,0-1,0 0,0 0,0 1,-1-1,0 0,0 0,0 3,6 52,-5-57,1-1,-1 0,0 1,1-1,-1 0,1 0,-1 0,1 0,0 1,-1-1,1 0,0 0,0 0,0 0,0-1,0 1,0 0,0 0,0 0,0-1,0 1,0-1,0 1,1-1,-1 1,0-1,0 0,1 1,-1-1,0 0,1 0,-1 0,0 0,1 0,-1 0,0 0,0-1,1 1,-1 0,0-1,0 1,1-1,-1 1,0-1,0 0,0 1,0-1,0 0,11-9</inkml:trace>
  <inkml:trace contextRef="#ctx0" brushRef="#br0" timeOffset="10921.893">1690 678,'15'-3,"-1"0,0-1,0-1,0 0,0-1,-1-1,0 0,-1-1,1 0,-2-1,1 0,7-9,-17 16,0 0,-1 0,1 0,-1-1,1 1,-1-1,0 1,0-1,0 1,-1-1,1 1,0-1,-1 0,0 0,0 1,0-1,0 0,0 1,0-1,-1 0,1 0,-1 1,0-1,0 1,0-1,0 1,0-1,0 1,-1 0,1-1,-1 1,0 0,0 0,1 0,-1 0,-1 0,1 1,0-1,0 1,0-1,-1 1,1 0,-1 0,1 0,-1 0,0 0,1 1,-1-1,0 1,1-1,-1 1,0 0,0 0,1 1,-1-1,0 0,0 1,-5 0,-1 0,1 1,0 0,1 0,-1 1,0 0,1 0,-1 1,1-1,0 2,0-1,1 1,-1 0,1 1,0-1,1 1,-1 0,1 1,0-1,1 1,-1 0,1 0,1 1,-1-1,1 1,1 0,0 0,0-1,0 1,1 1,0-1,0 0,1 0,0 0,1 0,0 1,0-1,0 0,2 3,3-3,1-1,-1 0,2 0,-1 0,0-1,1 0,0-1,1 1,-1-2,1 1,0-1,0-1,0 1,1-1,-1-1,1 0,0 0,0-1,11 0,-1-1,1 0,0-2,0 0,-1-1,0-2,1 0,-1-1,-1-1,1 0,-1-2,6-4,-8 6,9-5,-1-2,-1 0,0-2,-1 0,-1-2,0 0,3-6,-19 17,0 1,0-1,-1 1,0-1,0-1,-1 1,0-1,0 0,-1 0,0 0,0 0,-1 0,0-1,0 1,-1-1,0 1,-1-1,0 0,0 1,-1-1,0 0,-1 1,1-1,-4-6,3 12,0 0,0 0,-1 1,1-1,-1 1,0 0,1 0,-1-1,0 2,0-1,0 0,-1 1,1-1,0 1,-1 0,1 0,0 0,-1 1,1-1,-1 1,1 0,-1 0,0 0,1 0,-1 1,1 0,0-1,-1 1,1 0,-1 0,1 1,0-1,0 1,0 0,0 0,0 0,0 0,0 0,1 0,-1 1,1 0,0-1,0 1,0 0,0 0,0 0,0 0,1 0,-1 1,1-1,0 0,0 1,0 2,2-2,0 0,0 0,1-1,0 1,-1 0,1-1,0 1,1-1,-1 0,1 1,-1-1,1-1,0 1,0 0,0-1,0 1,1-1,-1 0,1 0,-1 0,1 0,0-1,0 0,0 0,0 0,0 0,0 0,0-1,0 1,0-1,0 0,0-1,0 1,19 4,-19-4,0 0,1 0,-1 1,0-1,1 1,-1 0,0 0,0 1,0-1,0 1,0 0,0 0,-1 0,1 0,0 1,-1 0,0 0,0 0,0 0,0 0,0 0,0 1,-1-1,0 1,0 0,0 0,0 0,0 0,-1 0,0 0,1 4,-14 31,10-37,1 1,-1 0,0-1,1 1,0 0,0 0,0 0,0 0,0 0,0 0,1 0,-1 0,1 0,0 1,0-1,0 0,1 0,-1 0,1 0,0 0,-1 0,1 0,1 0,-1 0,0 0,1 0,-1-1,1 1,0 0,2 1,11 4</inkml:trace>
  <inkml:trace contextRef="#ctx0" brushRef="#br0" timeOffset="11472.24">2621 622,'10'4,"-1"-1,1 1,0-2,0 1,0-1,0-1,0 0,0 0,1-1,-1-1,0 1,0-1,0-1,0 0,0-1,0 0,-1 0,1-1,-1 0,0-1,0 0,0 0,-1-1,1 0,-2 0,1-1,-1 0,0-1,2-2,-4 1,0 1,-1-1,-1 0,0 0,0-1,0 1,-1 0,-1-1,0 0,0 1,0-1,-2-6,1 12,0 1,0-1,-1 1,1 0,-1-1,0 1,0 0,0 0,0-1,0 1,-1 0,0 0,1 0,-1 0,0 1,0-1,-1 0,1 1,-1 0,1-1,-1 1,0 0,0 0,1 1,-2-1,1 1,0-1,0 1,0 0,0 0,-1 0,1 1,-1-1,1 1,0 0,-3 0,-5 2,1 1,0 1,-1 0,1 0,1 1,-1 0,1 1,0 0,0 1,0-1,1 2,0-1,1 1,0 0,0 1,0 0,1 0,1 0,-5 10,7-16,-6 9,0 0,1 1,0-1,0 1,2 1,0-1,0 1,1 1,1-1,0 1,1-1,1 1,0 0,1 0,1 0,0 0,1 0,0 0,1 0,1-1,1 1,2 7,3-12,0 0,1-1,0 0,0-1,0 0,1 0,1-1,-1-1,1 0,0-1,1 0,-1 0,1-1,0-1,0 0,0-1,0-1,0 0,6 0,8 1,0 0,0-2,-1 0,1-2,0-1,-1-2,1 0,-1-2,-1 0,3-3,-6 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1 121,'31'17,"231"0,-100-2,2-8,12-7,-174 0,0 1,-1 0,1-1,0 1,-1 0,1-1,-1 0,1 1,0-1,0 0,-1 0,1 0,0 0,-1 0,1 0,0 0,-1-1,1 1,0-1,-1 1,1-1,-1 0,1 1,-1-1,1 0,-1 0,0 0,1 0,-1 0,0 0,0-1,1 1,-1 0,0-1,-1 1,1-1,0 1,0-1,0 1,-1-1,1 1,-1-1,0 0,1 1,-1-1,0 0,0-1,-128-126,117 115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4,'0'1,"0"0,0-1,0 1,0-1,0 1,0-1,0 1,0-1,0 1,0-1,0 1,0-1,0 1,-1-1,1 1,0-1,0 1,-1-1,1 1,0-1,0 1,-1-1,1 1,-1-1,1 0,0 1,-1-1,1 0,-1 1,1-1,-1 0,1 0,-1 0,1 1,-1-1,1 0,-1 0,1 0,-1 0,1 0,-1 0,0 0,1 0,-1 0,1 0,-1 0,1 0,-1 0,1 0,-1-1,1 1,-1 0,1 0,-1-1,1 1,-1 0,1-1,0 1,-1 0,1-1,-1 1,1 0,0-1,-1 1,1-1,0 0,-73 277,68-259,0 1,2-1,0 1,1 0,1 0,1 0,1 16,-1-34,0 0,0-1,1 1,-1-1,0 1,0 0,0-1,0 1,1 0,-1 0,0-1,0 1,1 0,-1-1,0 1,1 0,-1 0,0 0,1-1,-1 1,0 0,1 0,-1 0,0 0,1 0,-1 0,1-1,-1 1,0 0,1 0,-1 0,0 0,1 0,-1 1,1-1,-1 0,0 0,1 0,-1 0,0 0,1 0,-1 1,0-1,1 0,-1 0,0 0,1 1,-1-1,0 0,0 1,1-1,-1 0,0 1,0-1,1 0,-1 1,0-1,0 0,0 1,0-1,0 0,0 1,0-1,0 1,6-14</inkml:trace>
  <inkml:trace contextRef="#ctx0" brushRef="#br0" timeOffset="799.136">285 146,'340'0,"-339"1,-1-1,1 1,-1-1,1 0,0 1,0-1,-1 0,1 0,0 0,-1 1,1-1,0 0,0 0,-1 0,1 0,0 0,0 0,-1 0,1-1,0 1,0 0,-1 0,1 0,0-1,-1 1,1 0,0-1,-1 1,1-1,-1 1,1-1,0 1,-1-1,1 1,-1-1,0 1,1-1,-1 0,1 1,-1-1,0 0,1 1,-1-1,0 0,0 0,0 1,0-1,0 0,1 0,-1 1,0-1,-1 0,1 1,0-1,0 0,0 0,0 1,0-1,-1 0,1 0,0 1,-1-1,1 0,-3-6,0 0,-1 1,1-1,-1 1,0 0,-1 0,1 0,-1 1,-1-1,1 1,-1 1,1-1,-1 1,-1 0,1 0,-1 0,1 1,-1 0,-2 0,5 5,0 0,1 0,-1 1,1-1,-1 1,1 0,0 0,0 0,0 0,1 1,-1-1,1 1,0-1,0 1,0 0,0 0,1 0,0 0,0 0,0 0,0 1,0-1,1 0,0 4,-8 168,8-176,0 1,-1 0,1-1,0 1,0-1,0 1,-1 0,1-1,0 1,0 0,0-1,0 1,0 0,1-1,-1 1,0 0,0-1,0 1,0-1,1 1,-1 0,0-1,1 1,-1-1,0 1,1-1,-1 1,1-1,-1 1,1-1,-1 1,1-1,-1 0,1 1,-1-1,1 0,-1 0,1 1,0-1,-1 0,1 0,0 0,-1 1,1-1,-1 0,1 0,0 0,-1 0,1 0,0-1,-1 1,1 0,0 0,-1 0,1 0,-1-1,1 1,0 0,-1-1,1 1,-1 0,30-33,-27 28,91-134,-88 122,-5 4</inkml:trace>
  <inkml:trace contextRef="#ctx0" brushRef="#br0" timeOffset="1215.659">877 4,'49'-1,"-33"0,0 0,-1 0,1 2,0 0,0 1,0 0,0 2,-1 0,8 3,-21-7,-1 1,1 0,-1-1,1 1,0 0,-1 0,1 0,-1 0,0 0,1 1,-1-1,0 0,0 1,0-1,0 0,0 1,0 0,0-1,0 1,-1-1,1 1,0 0,-1 0,0-1,1 1,-1 0,0 0,0-1,0 1,0 0,0 0,0 0,-1-1,1 1,-1 0,1-1,-1 1,1 0,-1-1,0 1,0-1,0 1,0-1,-1 2,-55 56,-52 32,107-90,1 0,0 0,-1 0,1 0,0 0,0 0,0 0,0 0,0 0,0 1,0-1,0 0,1 1,-1-1,0 1,1-1,-1 1,1-1,-1 1,1-1,0 1,0-1,0 1,0-1,0 1,0-1,0 1,0 0,1-1,-1 1,1-1,-1 1,1-1,-1 0,1 1,0-1,0 0,0 1,-1-1,1 0,1 0,-1 1,0-1,0 0,0 0,0-1,1 1,-1 0,0 0,1-1,-1 1,1 0,-1-1,1 1,-1-1,1 0,-1 0,2 1,17 3,1 0,0-2,1 0,-1-1,0-1,0-1,1-1,-1-1,0-1,-1-1,9-3,-2 2,-4-1,-5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8:4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3,'-30'202,"17"-137,-29 104,-14 103,54-169,3-92</inkml:trace>
  <inkml:trace contextRef="#ctx0" brushRef="#br0" timeOffset="405.62">0 31,'199'12,"-137"-6,0-2,1-3,55-6,227-31,-120 26,-224 9,0 1,1 0,-1-1,0 1,0 0,0 0,1 0,-1 0,0 0,0 0,0 0,0 0,1 0,-1 1,0-1,0 0,0 1,0-1,0 1,0-1,0 1,0 0,0-1,0 1,0 0,0 0,0 0,0-1,-1 1,1 0,0 0,-1 0,1 0,-1 0,1 1,-1-1,1 0,-1 0,0 0,0 0,1 0,-1 1,0-1,0 0,0 0,0 0,0 1,-1-1,1 0,0 0,-9 9</inkml:trace>
  <inkml:trace contextRef="#ctx0" brushRef="#br0" timeOffset="705.889">28 736,'40'0,"74"2,0-6,0-4,94-20,-22-8,-164 31,-2 2</inkml:trace>
  <inkml:trace contextRef="#ctx0" brushRef="#br0" timeOffset="1350.751">846 962,'24'-55,"2"1,2 1,2 1,5 0,39-10,-72 61,0 0,1 0,-1 1,1-1,-1 1,1-1,0 1,-1 0,1 0,-1 0,1 0,0 1,-1-1,1 1,-1-1,1 1,-1 0,0 0,1 0,-1 0,0 1,0-1,1 0,-1 1,0 0,-1-1,1 1,0 0,0 0,-1 0,1 0,-1 1,0-1,1 0,-1 1,13 72,-13-74,0-1,0 0,1 0,-1 1,0-1,0 0,0 0,0 0,1-1,-1 1,0 0,0 0,0-1,0 1,0 0,0-1,1 1,-1-1,0 1,0-1,0 0,-1 0,1 1,0-1,0 0,0 0,-1 0,1 0,0 0,-1 0,1 0,0 0,-1 0,0 0,3-2,10-10,-1-1,0 0,1 2,0-1,1 2,0 0,1 0,0 1,1 1,0 1,0 0,6-1,-21 9,0-1,0 0,1 1,-1-1,0 1,0 0,1-1,-1 1,1 0,-1 0,0 0,1 0,-1 0,0 0,1 0,-1 0,1 1,-1-1,0 0,0 1,1-1,-1 1,0 0,0-1,1 1,-1 0,0 0,0 0,0-1,0 1,0 0,0 1,-1-1,1 0,0 0,0 0,-1 0,1 1,-1-1,1 0,-1 0,1 1,-1-1,0 0,0 1,1-1,-1 1,0-1,0 1,-16 75,10-59,1 12,4-5</inkml:trace>
  <inkml:trace contextRef="#ctx0" brushRef="#br0" timeOffset="1817.526">1609 765,'-10'27,"-23"57,4 2,-14 72,54-218,4 24,1 2,2-1,1 2,2 1,1 0,2 1,1 2,2-1,-13 12,0 2,1-1,0 2,1 0,1 1,0 1,1 0,1 1,0 1,0 1,10-3,-26 12,1 1,-1-1,1 1,0 0,-1 0,1 0,0 0,-1 0,1 1,-1 0,1 0,-1 0,1 0,-1 0,0 1,1 0,-1-1,0 1,0 0,0 1,0-1,-1 0,1 1,-1 0,1-1,-1 1,0 0,0 0,0 0,0 1,-1-1,1 0,-1 1,0-1,0 1,0-1,-1 1,1-1,-1 1,0 0,0-1,0 1,0 0,0-1,-1 1,0-1,0 1,0-1,0 1,0-1,-1 0,0 1,1-1,-1 0,-2 2,2 0,-1 1,0-1,0 0,-1 0,1 0,-1 0,0 0,0-1,-1 0,0 0,1 0,-1 0,0-1,-1 0,1 0,-1 0,1-1,-1 0,0 0,0 0,0 0,0-1,0 0,0-1,-4 1,-2-4,0 1,0-2,0 1,1-2,0 0,0 0,0-1,0 0,1-1,0 0,0 0,1-1,-4-5,7 8,-10-7</inkml:trace>
  <inkml:trace contextRef="#ctx0" brushRef="#br0" timeOffset="4091.436">2399 144,'1'-1,"0"0,0-1,0 1,0 0,1 0,-1 0,0 1,1-1,-1 0,0 0,1 1,-1-1,1 1,-1-1,1 1,-1-1,1 1,-1 0,1 0,-1 0,1 0,-1 0,1 0,-1 0,1 1,-1-1,1 0,-1 1,1 0,-1-1,1 1,-1 0,1 0,9 1,24 1,0-1,-1-2,1-1,-1-2,1-1,10-4,46-15,-85 16</inkml:trace>
  <inkml:trace contextRef="#ctx0" brushRef="#br0" timeOffset="5052.327">2314 511,'0'5,"5"1,6 0,6-1,6-2,2-1,3-1,1 0,1-1,-1 0,0-1,0 1,0 0,-1 0,1 0,-1 0,-5 0</inkml:trace>
  <inkml:trace contextRef="#ctx0" brushRef="#br0" timeOffset="6189.942">198 1103,'-5'34,"-7"34,0 12,-4-4,2-10,2-11,4-11,3-7,2-5,7-9,2-8</inkml:trace>
  <inkml:trace contextRef="#ctx0" brushRef="#br0" timeOffset="6966.59">367 1442,'337'0,"-332"0,37-4,-41 4,-1 0,1 0,0-1,-1 1,1 0,0-1,-1 1,1 0,0-1,-1 1,1 0,-1-1,1 1,-1-1,1 1,-1-1,1 0,-1 1,0-1,1 1,-1-1,0 0,0 1,1-1,-1 0,0 1,0-1,0 0,0 1,0-1,0 0,0 0,0 1,0-1,0 0,0 1,0-1,0 0,-1 1,1-1,0 0,0 1,-1-1,1 0,-1 1,1-1,0 1,-1-1,1 1,-1-1,1 1,-1-1,0 1,-9-11,-1 1,0 0,-1 1,0 0,0 1,-1 1,0 0,0 0,-1 2,0-1,-12-2,23 7,1 0,0-1,-1 1,1 0,-1 1,1-1,-1 0,1 1,-1 0,1-1,-1 1,0 0,1 0,-1 0,1 1,-1-1,1 1,-1-1,1 1,-1 0,1 0,-1 0,1 0,0 1,-1-1,1 0,0 1,0 0,0-1,0 1,1 0,-1 0,0 0,1 0,-1 1,1-1,0 0,0 0,0 1,0-1,0 1,0-1,1 1,-1 0,0 13,0 1,1-1,0 1,2 0,0-1,0 0,2 1,1 2,10 61,-15-75,8 32,-8-37,0 1,0-1,1 0,-1 1,1-1,-1 1,0-1,1 0,-1 1,1-1,-1 0,1 1,-1-1,1 0,-1 0,1 1,-1-1,1 0,-1 0,1 0,-1 0,1 0,-1 0,1 0,0 0,-1 0,1 0,-1 0,1 0,-1 0,1 0,-1-1,1 1,-1 0,1 0,-1-1,1 1,-1 0,1-1,-1 1,0 0,1-1,-1 1,1-1,-1 1,0 0,0-1,1 1,-1-1,0 1,0-1,1 1,-1-1,0 1,0-1,0 0,0 1,0-1,0 1,0-1,0 1,0-1,78-145,-65 126,-2 2</inkml:trace>
  <inkml:trace contextRef="#ctx0" brushRef="#br0" timeOffset="7383.108">903 1358,'17'-5,"-8"0,0 1,1 1,-1 0,1 0,-1 0,1 2,0-1,0 1,0 0,0 1,0 0,0 1,0 0,-1 1,1 0,0 0,-1 1,1 0,-1 1,0 0,8 5,-15-7,0 0,0 1,0-1,-1 0,1 1,-1-1,1 1,-1 0,0-1,0 1,-1 0,1 0,0 0,-1-1,0 1,0 0,0 0,0 0,0 0,0 0,-1 0,1-1,-1 1,0 0,0 0,0-1,0 1,0 0,-1 0,-54 72,45-62,-84 92,94-104,0 0,0 1,1-1,-1 0,0 0,0 0,1 0,-1 1,1-1,-1 0,1 1,0-1,-1 0,1 1,0-1,0 0,0 1,0-1,0 0,0 1,0-1,0 1,1-1,-1 0,1 1,-1-1,1 0,-1 0,1 1,0-1,-1 0,1 0,0 0,0 0,0 0,0 0,0 0,0 0,0 0,0-1,0 1,1 0,-1-1,0 1,1 0,64 8,111-52,-152 37</inkml:trace>
  <inkml:trace contextRef="#ctx0" brushRef="#br0" timeOffset="25475.667">2343 849,'9'0,"18"0,9 0,4 0,-1 0,-3 0,-1 0,-3 0,-2 0,-1 0,0-5,-1-1,0 0,-1 1,-8 2,-9 1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1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544 205,'-53'-59,"-59"-54,106 109,0 0,0 1,0-1,0 1,0 1,-1-1,1 1,-1 0,1 0,-1 1,0 0,0 0,0 1,0 0,0 0,1 0,-1 1,0 0,0 0,0 1,0 0,0 3,0 0,0 1,1-1,-1 1,2 1,-1-1,1 1,0 0,0 0,0 0,1 1,1 0,-1 0,1 0,0 0,1 0,0 0,1 1,-1-1,1 1,1 0,0-1,0 1,1-1,0 4,2 21,0-1,3 1,0-1,2 0,11 26,-4-10,44 161,19 141,-45-74,-35 7,2-271,0 0,-1 0,-1 0,0 0,-1-1,0 1,-1-1,0 0,0 0,-2 0,1 0,-1-1,-1 0,0 1,0-7,1 0,-1 0,0-1,0 0,0 0,-1-1,1 1,-1-2,1 1,-1-1,0 0,0-1,1 1,-1-2,0 1,0-1,1 0,-1-1,1 0,-1 0,1 0,0-1,0 0,0-1,-3-1,-2-2,0 0,1 0,0-1,0-1,1 0,0 0,1-1,-1 0,-2-6,-5-7</inkml:trace>
  <inkml:trace contextRef="#ctx0" brushRef="#br0" timeOffset="2578.203">827 1390,'-23'134,"-5"-45,21-72,1 0,0 1,1-1,2 1,-1 0,2 0,1 0,0 13,1-28,1 0,0 0,0 0,0 0,0 1,1-2,-1 1,1 0,0 0,-1 0,1-1,1 1,-1-1,0 1,0-1,1 0,0 0,-1 0,1 0,0-1,0 1,0-1,0 0,0 0,0 0,0 0,0 0,1 0,-1-1,0 0,0 0,1 0,-1 0,1 0,2 0,-1 0,0 0,1 0,-1-1,1 0,-1 0,0 0,1-1,-1 1,0-1,0-1,0 1,0-1,-1 0,1 0,-1 0,0 0,0-1,0 0,2-2,3-11</inkml:trace>
  <inkml:trace contextRef="#ctx0" brushRef="#br0" timeOffset="2828.607">573 1588,'14'4,"10"2,6 0,1-1,2-1,-1-2,-1-1,-5-1</inkml:trace>
  <inkml:trace contextRef="#ctx0" brushRef="#br0" timeOffset="3028.615">1165 1588,'-10'33,"-3"17,1-1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0,'-1'0,"1"1,0-1,0 0,0 1,-1-1,1 0,0 1,0-1,0 0,0 1,0-1,0 0,0 1,0-1,0 0,0 1,0-1,0 1,0-1,0 0,0 1,0-1,0 0,0 1,0-1,1 0,-1 1,0-1,0 0,0 1,1-1,-1 0,0 0,0 1,1-1,-1 0,0 0,0 0,1 1,-1-1,0 0,1 0,-1 0,0 0,1 0,-1 1,0-1,1 0,-1 0,1 0,-1 0,0 0,1 0,-1 0,0 0,1 0,-1-1,-10 38,-35 94,43-127,0 1,0 0,0-1,0 1,1 0,0 0,0 0,1 0,-1 0,1-1,0 1,0 0,1 0,0 0,-1 0,2 0,-1 0,0 0,1-1,0 1,0-1,0 1,1-1,0 0,0 0,0 0,0 0,0 0,1-1,-1 1,1-1,0 0,0 0,1-1,2 2,-1-2,1 0,0 0,0-1,1 0,-1-1,0 1,0-1,0-1,0 1,0-1,0-1,0 1,0-1,0 0,0-1,0 1,-1-2,0 1,6-4,-3-9,-6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0,'34'0,"20"0,2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7,'20'-5,"5"3,0 7,-11 7,-6 7,-10 0,-5 1,-6 2,-5 3,-5 1,7-3,11-6,10-6,10-5,7-3,5-2,2-1,-4-1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0,'-48'407,"9"-80,3-155,36-138,3-40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0,'29'0,"23"0,9 0,-2 0,-6 0,-8 0,-6 0,-5 0,-3 0,-7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88,'39'-14,"31"-5,9 1,-4 3,-11 5,-10 3,-10 4,-8 1,-5 2,-8 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1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0 201,'56'-18,"-14"11,1 2,0 2,0 2,41 4,2-1,43-3,-129 0,0 0,1 0,-1 1,0-1,1 0,-1 0,0 0,0 0,0 0,0 0,0 0,0 0,0 0,0 1,0-1,0 0,-1 0,1 0,0 0,-1 0,1 0,-1 1,1-1,-1 0,1 0,-1 0,1 1,-1-1,0 0,1 1,-1-1,0 1,1-1,-1 1,0-1,0 1,0-1,0 1,-2-3,-102-116,96 101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5:59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311 712,'-9'-2,"0"0,-1 1,1 0,-1 0,1 1,-1 0,0 1,1 0,0 1,-1 0,1 0,0 1,0 0,0 1,0 0,1 0,-1 1,1 0,0 0,1 1,-1 0,1 0,1 1,-1 0,1 0,0 0,0 1,1 0,-2 5,-2 0,1 1,0-1,1 1,1 0,1 1,0 0,0 0,2 0,0 0,0 0,1 1,3-13,-1 0,0-1,0 1,1 0,0-1,-1 1,1-1,0 1,0-1,1 1,-1-1,0 0,1 1,-1-1,1 0,0 0,0 0,0 0,0-1,0 1,0 0,0-1,0 0,1 1,-1-1,1 0,-1 0,1 0,-1 0,1-1,0 1,-1-1,1 0,0 0,-1 1,2-2,5 2,-1-1,1 0,0-1,0 0,-1 0,1-1,-1 0,1-1,-1 0,8-3,10-12,-1 0,0-1,-1-2,-2 0,0-2,-1 0,-1-2,-1 0,0-4,3-1,-1 0,-2-2,-2 0,0-1,-3-1,0 0,-2-1,-2 0,-1-1,-2 0,-1 0,-2-1,-2 1,-1-1,-2 0,-1 0,-4-13,3 38,0 0,-1 0,0 1,-1-1,0 1,-1 0,0 1,0-1,-1 1,-1 0,0 1,-1-1,6 7,0-1,-1 1,0 0,0 0,0 0,0 0,0 1,0 0,-1-1,1 2,-1-1,0 0,1 1,-1 0,0 0,0 1,0-1,0 1,0 0,0 0,1 1,-1-1,0 1,0 0,0 1,1-1,-1 1,1 0,-1 0,1 0,-1 1,-7 7,0 0,0 1,2 1,-1 0,1 0,1 1,0 0,1 1,1 0,0 0,1 1,0-1,1 2,1-1,0 0,1 1,1-1,-1 15,1-8,1 0,1 0,1 1,1-1,1 0,0 0,2 0,1 0,0-1,2 0,0 0,4 4,180 341,-154-252,-39-113,1 1,0-1,0 1,1-1,-1 1,0-1,0 0,1 1,-1-1,0 1,1-1,0 0,-1 1,1-1,0 0,0 0,-1 1,1-1,0 0,0 0,0 0,0 0,1 0,-1 0,0 0,0-1,1 1,-1 0,0-1,1 1,-1-1,0 1,1-1,-1 0,1 0,-1 1,1-1,-1 0,1 0,-1 0,1-1,0 1,6-9</inkml:trace>
  <inkml:trace contextRef="#ctx0" brushRef="#br0" timeOffset="384.222">1102 91,'-67'312,"-19"80,84-387,1 0,0-1,0 1,1 0,-1 0,1 0,0 0,0 0,1 0,0 0,0 0,0 0,0 0,1-1,-1 1,1 0,1-1,-1 0,1 1,-1-1,1 0,0 0,1 0,-1-1,1 1,-1-1,1 0,0 0,0 0,1 0,-1-1,0 0,1 0,1 1,6-1,0 0,0 0,0-1,0-1,0 0,0-1,0 0,0 0,0-1,-1-1,1 0,-1-1,1 0,-1-1,0 0,-1-1,1 0,-1 0,0-1,-1-1,1 1,-1-1,-1-1,0 0,0 0,3-6,0-8</inkml:trace>
  <inkml:trace contextRef="#ctx0" brushRef="#br0" timeOffset="588.385">678 487,'43'5,"39"1,14 0,-4-1,-8-2,-9-1,-12-1,-17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3:0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10414 876,'3'8,"0"0,0-1,1 1,0-1,0 0,1 0,-1 0,2-1,-1 1,1-1,0 0,2 1,-5-5,0 0,0 0,0 0,0-1,0 0,0 1,0-1,0 0,0 0,1-1,-1 1,0-1,1 1,-1-1,0 0,1-1,-1 1,0 0,1-1,-1 0,0 0,0 0,0 0,0 0,1-1,-2 1,1-1,0 0,0 0,-1 0,3-2,0 0,0 0,0-1,0 0,0 0,-1 0,0 0,0-1,-1 1,0-1,1 0,-2 0,1-1,-1 1,0 0,0-1,-1 1,0-1,0 0,0 1,-1-1,-1-5,0 9,-1 0,0 0,0 1,0-1,-1 1,1 0,-1-1,1 1,-1 0,0 0,0 1,1-1,-1 1,-1-1,1 1,0 0,0 0,0 0,-1 0,1 1,0 0,-1-1,1 1,0 0,-1 1,1-1,0 0,0 1,-1 0,1 0,0 0,0 0,0 0,0 1,0-1,0 1,0 0,0 0,1 0,-1 0,-1 2,-16 9</inkml:trace>
  <inkml:trace contextRef="#ctx0" brushRef="#br0" timeOffset="669.26">11261 565,'0'0</inkml:trace>
  <inkml:trace contextRef="#ctx0" brushRef="#br0" timeOffset="1064.707">11685 565,'6'17,"0"0,-1 0,-1 0,-1 1,0-1,-1 1,-1 0,-1 0,0-1,-2 5,0-13,0 0,0 0,-1-1,0 1,0-1,-1 0,0 0,-1 0,0 0,0-1,0 0,-7 7,-23 35,34-47,0-1,1 1,-1 0,0-1,1 1,-1 0,1 0,-1-1,1 1,0 0,0 0,0 0,0 0,0 0,0-1,1 1,-1 0,0 0,1 0,0-1,-1 1,1 0,0 0,0-1,0 1,0-1,0 1,0-1,0 1,1-1,-1 0,0 0,1 1,-1-1,1 0,-1 0,1 0,0-1,0 1,-1 0,1-1,0 1,80 17,-63-19</inkml:trace>
  <inkml:trace contextRef="#ctx0" brushRef="#br0" timeOffset="1304.358">11486 792,'34'0,"25"0,8 0,-3 0,-13 0</inkml:trace>
  <inkml:trace contextRef="#ctx0" brushRef="#br0" timeOffset="1738.909">11712 509,'-9'0,"-4"0</inkml:trace>
  <inkml:trace contextRef="#ctx0" brushRef="#br0" timeOffset="2266.767">12079 651,'-15'16,"1"1,0 1,1 0,1 1,0 0,2 1,0 0,1 1,1 0,1 0,1 2,5-20,0 0,1-1,-1 1,1 0,0 0,0-1,0 1,0 0,0 0,1 0,-1-1,1 1,-1 0,1-1,0 1,0-1,0 1,1-1,-1 1,1-1,-1 0,1 1,0-1,0 0,0 0,0 0,0-1,0 1,0 0,1-1,-1 0,1 1,-1-1,1 0,-1 0,1 0,0-1,-1 1,1-1,0 1,0-1,-1 0,1 0,0 0,0 0,8-2,1 1,-1-2,0 1,0-2,-1 1,1-1,-1-1,0 0,0-1,0 0,-1 0,0-1,0 0,-1 0,1-1,-2 0,1-1,-1 0,0 0,-1 0,0-1,-1 0,0 0,-1 0,1-1,-2 0,0 0,0 0,-3 5,0 0,0 0,-1 0,0 1,0-1,-1 0,1 1,-1-1,0 1,-1-1,1 1,-1 0,0 0,-1 0,1 1,-1-1,0 1,0 0,0 0,-2-2,-16-12</inkml:trace>
  <inkml:trace contextRef="#ctx0" brushRef="#br0" timeOffset="2657.041">12333 932,'5'-16,"1"0,0-1,1 2,1-1,0 1,1 0,1 1,4-4,-14 17,1 0,-1 0,1 0,0 0,-1 0,1 0,0 0,0 0,-1 1,1-1,0 0,0 1,0-1,0 0,0 1,0-1,0 1,0 0,0-1,1 1,-1 0,0 0,0 0,0-1,0 1,0 0,0 1,1-1,-1 0,0 0,0 0,0 1,0-1,0 0,0 1,0-1,0 1,0-1,0 1,0 0,0-1,0 1,0 1,27 48,-12-17,-14-31,-1 0,0-1,1 1,0 0,-1 0,1-1,0 1,0 0,0-1,0 0,0 0,0 1,0-1,1 0,-1-1,0 1,0 0,1-1,-1 1,1-1,-1 0,0 0,1 0,-1 0,1 0,-1 0,0-1,1 1,-1-1,1 0,-1 1,0-1,0 0,0 0,0-1,1 1,-1 0,-1-1,1 1,0-1,0 0,70-84,-61 70,28-51,-28 52</inkml:trace>
  <inkml:trace contextRef="#ctx0" brushRef="#br0" timeOffset="2953.714">12954 199,'-18'82,"9"-50,2 1,1 1,1-1,2 1,2 0,0 0,4 19,17 257,-20-286</inkml:trace>
  <inkml:trace contextRef="#ctx0" brushRef="#br0" timeOffset="3139.719">12729 565,'53'10,"22"3,-2-1</inkml:trace>
  <inkml:trace contextRef="#ctx0" brushRef="#br0" timeOffset="3756.907">13463 565,'-37'18,"2"1,0 1,1 2,1 1,1 2,-27 28,12 27,47-79,-1 1,1 0,-1 0,1-1,0 1,0 0,0 0,0 0,0-1,0 1,0 0,0 0,1 0,-1-1,1 1,0 0,-1-1,1 1,0 0,0-1,0 1,0-1,0 1,0-1,0 0,1 0,-1 1,1-1,-1 0,0 0,1 0,0 0,-1 0,1-1,0 1,-1 0,1-1,0 1,-1-1,1 0,0 0,0 1,0-1,0 0,-1 0,1-1,1 1,11-2,-1 0,1 0,-1-1,0-1,0 0,0-1,-1 0,1-1,-1-1,-1 0,1 0,-1-1,6-6,23-13,102-88,-102 94,-40 21,1 0,-1 0,1 0,0 0,-1 0,1 0,0 0,-1 0,1 0,0 0,-1 1,1-1,-1 0,1 0,0 0,-1 1,1-1,-1 0,1 1,-1-1,1 1,-1-1,1 0,-1 1,1-1,-1 1,0-1,1 1,-1 0,0-1,1 1,-1-1,0 1,0 0,1-1,-1 1,0-1,0 1,0 0,0-1,0 1,0 0,0-1,0 1,0 0,0-1,-1 1,1-1,0 1,0 0,-1-1,1 1,0-1,0 1,-1 0,1-1,-1 1,1-1,-1 0,1 1,0-1,-1 1,0-1,1 0,-1 1,-22 44,18-39,1 0,0 1,0 0,1 0,-1 0,2 0,-1 0,1 0,0 1,1-1,-1 1,2 0,-1-1,1 1,0 0,1 5,0-11,-1 0,1 0,0 0,0 0,0 0,1 0,-1-1,0 1,1 0,-1 0,1-1,0 1,-1-1,1 0,0 1,0-1,0 0,0 0,0 0,0 0,0-1,0 1,0 0,0-1,1 0,-1 1,0-1,0 0,0 0,1 0,-1 0,1-1,71-17,-29-3,-1-3,-1-1,-1-2,-1-1,-2-3,-1-1,20-23,-8 7,-2-3,-2-2,24-37,-59 74,0-1,-1-1,-1 0,0 0,-2-1,0 0,-1 0,-1 0,0-1,-2 0,0 0,-2 0,0 0,-1-11,-1 28,1-1,0 1,-1-1,0 1,0-1,0 1,0 0,0-1,-1 1,1 0,-1 0,0 0,0 0,0 0,-1 1,1-1,0 0,-1 1,0 0,0 0,1 0,-1 0,-1 0,1 0,0 1,0-1,-1 1,1 0,0 0,-1 0,1 1,-1-1,1 1,-1 0,1 0,-1 0,1 0,-1 1,1-1,-1 1,1 0,-1 0,1 0,-3 2,-13 8,1 1,0 0,1 1,0 1,1 1,1 1,0 0,1 0,1 2,0 0,2 0,0 1,1 0,-6 16,7-18,0 1,2-1,0 1,0 1,2-1,0 1,2 0,0 0,1 0,0 0,2 1,0-1,1 0,2 0,-1 0,2 0,1 0,0 0,1-1,1 0,1 0,1-1,3 6,-5-11,0 0,1 0,0-1,1 0,0-1,0 0,1 0,1-1,0 0,0-1,0 0,1-1,0 0,1-1,-1 0,1-1,0-1,1 0,0 0,51 1,-38-5</inkml:trace>
  <inkml:trace contextRef="#ctx0" brushRef="#br0" timeOffset="4389.145">12813 452,'39'-4,"26"-3,8 1,-5 2,-13 0</inkml:trace>
  <inkml:trace contextRef="#ctx0" brushRef="#br0" timeOffset="314.79">10866 1073,'-5'-24,"3"-12,7-1,3 2,4 1,6 3,4 5,-2 4,1 4,1 1,-2-1,-1 2,-3 4</inkml:trace>
  <inkml:trace contextRef="#ctx0" brushRef="#br0" timeOffset="503.635">11205 848,'9'34,"4"10</inkml:trace>
  <inkml:trace contextRef="#ctx0" brushRef="#br0" timeOffset="-5916.157">5956 651,'0'735,"3"-711,11-29,-5-8,1 0</inkml:trace>
  <inkml:trace contextRef="#ctx0" brushRef="#br0" timeOffset="-5360.973">5927 735,'14'-10,"0"0,0 1,1 0,0 1,1 1,-1 0,2 2,-1 0,0 0,1 1,0 2,0-1,4 2,-19 1,1 0,0 0,-1 0,1 0,0 1,-1-1,1 1,-1 0,1 0,-1 0,1 0,-1 0,0 0,0 1,1-1,-1 1,0 0,0 0,-1-1,1 1,0 0,0 1,-1-1,0 0,1 0,-1 1,0-1,0 1,0-1,0 1,-1-1,1 1,-1-1,1 1,-1 0,0-1,0 2,-13 100,13-103,-2 3,0 0,0 0,1 1,-1-1,1 0,0 1,0-1,1 1,-1-1,1 1,0 0,0-1,1 1,-1-1,1 1,0-1,0 1,1-1,-1 0,1 0,0 1,0-1,0 0,1-1,-1 1,1 0,0-1,0 1,3 2,30 18,-30-21,0 0,0 1,0 0,0 0,0 1,-1-1,0 1,0 0,0 1,-1-1,0 1,0 0,0 0,-1 0,0 1,0-1,0 1,0 3,-2 1,-1-1,-1 1,1 0,-2 0,0-1,0 1,-1-1,0 0,0 1,-1-1,-1-1,0 1,0-1,-1 0,0 0,0 0,-1-1,-1 0,1 0,-1-1,0 0,-1 0,1-1,-1 0,-2 0,-84 18,71-23</inkml:trace>
  <inkml:trace contextRef="#ctx0" brushRef="#br0" timeOffset="-4467.863">6745 1073,'-19'10,"0"-3,1 2,0 0,1 1,0 0,0 2,1 0,1 0,0 2,0 0,2 0,-7 11,19-24,0 0,0 0,0 0,0 1,0-1,0 0,0 1,1-1,-1 1,1-1,-1 1,1-1,-1 1,1-1,0 1,0-1,0 1,0 0,0-1,0 1,0-1,0 1,1-1,-1 1,1-1,-1 1,1-1,0 1,-1-1,1 0,0 1,0-1,0 0,0 1,0-1,0 0,0 0,0 0,1 0,-1 0,0 0,1-1,-1 1,1 0,-1-1,0 1,1-1,0 1,-1-1,1 0,-1 0,1 1,-1-1,1 0,-1 0,1-1,0 1,-1 0,1 0,0-1,20-5,-1-1,0-1,0-1,-1 0,0-2,-1 0,0-1,-1-1,0-1,9-10,-11 12,117-104,-132 114,0 1,0 0,0 0,1 0,-1 1,1-1,-1 0,0 0,1 1,-1-1,1 1,0-1,-1 1,1-1,-1 1,1 0,0 0,-1 0,1 0,-1 0,1 0,0 1,-1-1,1 0,-1 1,1-1,-1 1,1 0,-1-1,1 1,-1 0,0 0,1 0,-1 0,0 0,0 0,0 0,0 1,0-1,0 0,0 1,0-1,0 0,-1 1,1-1,0 1,-1-1,1 1,-1-1,0 1,0 0,1-1,-1 1,0 0,0-1,-1 2,4 39,9 51,-11-90,0-1,0 0,0 0,0 0,0 0,0 0,1 0,-1 0,0 0,1-1,0 1,-1 0,1-1,0 0,0 1,0-1,0 0,0 0,0 0,0 0,0 0,1 0,-1-1,0 1,0-1,1 0,-1 1,0-1,1 0,-1 0,0-1,1 1,-1 0,0-1,2 0,10-4,0-1,0 0,-1-1,0 0,-1-1,1-1,-1 0,-1 0,0-1,0-1,-1 0,2-3,32-35,-18 23,-1-1,-1-1,-1-1,-2-1,-1-1,-1-1,-2 0,-1-2,4-15,-19 48,0-1,0 0,0 0,0 1,0-1,0 0,0 0,-1 0,1 0,-1 0,1 0,-1 0,0 0,0 0,0 0,0 0,0 0,-1 0,1 0,0 0,-1 0,1 0,-1 0,0 0,0 0,0 0,0 0,0 1,0-1,0 0,-1 1,1-1,-1 1,1 0,-1-1,1 1,-1 0,0 0,1 0,-1 0,0 0,0 0,0 0,0 1,0-1,0 1,0 0,0-1,0 1,0 0,0 0,0 0,0 0,0 1,0-1,0 0,0 1,0 0,0-1,0 1,-1 0,-11 11,1 0,0 1,0 0,1 1,1 0,0 0,2 2,-1-1,2 1,0 0,1 1,0 0,2 0,0 1,0-1,2 1,0 0,1 5,2-16,0-1,0 1,1 0,0-1,0 1,0-1,1 0,0 1,0-1,1 0,0 0,0 0,0 0,1-1,0 1,0-1,0 0,0 0,1 0,0-1,0 0,0 0,1 0,-1 0,1-1,0 0,0 0,0-1,1 0,-1 0,0 0,1 0,-1-1,5 0,8 1,-1-1,1 0,0-2,-1 0,1-1,-1-1,0-1,1 0,-1-1,-1-1,1-1,-1 0,-1-2,1 0,-1 0,-1-2,0 0,11-10,-5-2,0-1,-2-2,0 0,-2 0,-1-2,-1 0,-2-1,0 0,-2-1,2-11,1-31,-14 71,0-1,0 1,1 0,-1-1,0 1,0-1,-1 1,1-1,0 1,0 0,-1-1,1 1,-1 0,1-1,-1 1,1 0,-1 0,0-1,0 1,0 0,0 0,0 0,0 0,0 0,0 0,0 0,0 0,0 1,0-1,-1 0,1 1,0-1,-1 1,1-1,0 1,-1 0,1-1,-1 1,1 0,0 0,-1 0,1 0,-1 0,1 0,0 1,-1-1,1 0,-1 1,-7 3,0 1,1 0,0 0,0 1,0 0,1 0,0 0,0 1,0 1,1-1,0 1,0 0,1 0,-3 7,-4 7,2 1,0 0,2 0,0 1,1-1,2 2,-2 17,7-32,0-1,0 1,1 0,0 0,1-1,0 1,1-1,0 1,0-1,1 0,0 0,1 0,0-1,0 0,1 0,0 0,0 0,1-1,0 0,0-1,0 1,1-1,5 2,4 2,0-3</inkml:trace>
  <inkml:trace contextRef="#ctx0" brushRef="#br0" timeOffset="-3235.122">6210 905,'-5'0,"3"0,2-5,6-2,-3 1,-7 1,-7 1,-2 7,-4 2,6 1,10-1,5-1</inkml:trace>
  <inkml:trace contextRef="#ctx0" brushRef="#br0" timeOffset="-277.793">9794 396,'0'625,"0"-622,-1-1,0-1,1 1,-1 0,1-1,-1 1,1 0,0 0,0-1,0 1,0 0,0-1,0 1,0 0,0 0,1-1,-1 1,1 0,-1-1,1 1,0-1,0 1,0 0,0-1,0 0,0 1,0-1,0 0,0 1,0-1,1 0,-1 0,1 0,-1 0,1 0,-1-1,1 1,-1 0,1-1,0 1,-1-1,1 1,0-1,-1 0,1 0,9-5,0-1,0 0,-1-1,0 0,-1-1,0 0,0 0,0-1,5-8,17-15,-13 13,57-38,-73 58,0 0,0 0,0 0,-1 0,1 0,-1 0,1 1,-1-1,1 0,-1 1,0 0,1-1,-1 1,0 0,0-1,0 1,-1 0,1 0,0 0,-1 0,1 0,-1 0,1 0,-1 0,0 0,0 0,0 0,0 0,0 0,-1 0,1 0,-1 0,1 0,0 2,3 78,2-61</inkml:trace>
  <inkml:trace contextRef="#ctx0" brushRef="#br0" timeOffset="-1830.714">8523 1017,'-2'9,"0"0,0 0,1 0,0 0,1 0,0 1,0-1,1 0,0 0,1 0,0 0,0 0,1 0,0 0,1-1,0 1,0-1,1 0,0 0,0-1,1 1,4 4,-8-11,-1 0,1 0,0 0,0 0,-1-1,1 1,0 0,0-1,0 1,0-1,0 0,0 0,0 1,0-1,0-1,0 1,-1 0,1 0,0-1,0 1,0-1,0 1,0-1,-1 0,1 0,0 0,0 0,-1 0,1 0,-1 0,1-1,-1 1,0 0,1-1,-1 1,0-1,0 0,0 0,27-71,-26 64,0-1,-1 1,-1-1,1 0,-1 1,-1-1,0 1,0-1,-1 1,0-1,-1 1,0 0,0 0,-1 0,0 0,-1 1,1 0,-2 0,-4-6,-5 4</inkml:trace>
  <inkml:trace contextRef="#ctx0" brushRef="#br0" timeOffset="-882.576">8947 1186,'29'-191,"-30"190,1 0,-1 0,1 1,-1-1,1 0,0 0,-1 0,1 0,0 0,0 0,0-1,0 1,0 0,0 0,0 0,0 0,0 0,0 0,0 0,1 0,-1 0,0 0,1 0,-1 0,1 0,-1 1,1-1,0 0,-1 0,1 0,0 1,0-1,-1 0,1 1,0-1,0 0,0 1,0-1,0 1,0-1,0 1,0 0,0 0,0-1,0 1,0 0,0 0,0 0,0 0,0 0,0 0,0 0,0 0,0 0,0 1,0-1,0 0,0 1,0-1,0 1,0-1,0 1,0 0,26 42,31 37,-56-79,0 1,0-1,0 1,0-1,0 1,1-1,-1 0,0 0,1 0,-1-1,1 1,-1 0,1-1,-1 0,1 0,-1 1,1-1,-1-1,1 1,-1 0,1-1,-1 1,1-1,-1 0,1 0,-1 1,0-2,1 1,-1 0,0 0,0-1,0 1,0-1,1-2,3-1,-1 0,-1-1,1 1,-1-1,0 0,-1-1,1 1,-1-1,0 1,-1-1,0 0,0 0,0-1,27-59,-19 53</inkml:trace>
  <inkml:trace contextRef="#ctx0" brushRef="#br0" timeOffset="8968.943">5814 2090,'11'-3,"0"0,0-1,0 0,0 0,-1-1,0-1,0 0,0 0,-1-1,0 0,0 0,-1-1,0-1,0 1,-1-1,1-2,-6 9,182-223,-183 224,-1 0,1 0,0 0,1 1,-1-1,0 0,0 0,0 1,0-1,1 0,-1 1,0-1,1 1,-1 0,0-1,1 1,-1 0,0 0,1 0,-1 0,1 0,-1 0,0 0,1 1,-1-1,0 0,1 1,-1-1,0 1,1-1,-1 1,0 0,0-1,0 1,0 0,0 0,0 0,0 0,0 0,0 0,0 0,0 0,-1 1,2 0,32 57,-34-59,3 8,0 0,0 0,-1 1,0-1,-1 0,0 1,0-1,0 1,-1-1,-1 1,0-1,0 1,0-1,-1 0,0 0,-1 1,0-1,0-1,-1 1,1 0,-2-1,1 0,-1 0,0 0,-1-1,0 1,0-1,0-1,-6 5,6-4,1 0,-2 0,1-1,0 0,-1 0,0-1,0 1,0-2,-1 1,0-1,1 0,-1 0,0-1,-5 0,13-2,0 0,0 0,0 0,1-1,-1 1,0 0,0 0,0 0,0-1,0 1,0 0,0 0,0-1,0 1,0 0,0 0,0-1,0 1,0 0,0 0,0-1,0 1,0 0,0 0,0-1,0 1,0 0,0 0,0-1,-1 1,1 0,0 0,0 0,0-1,0 1,-1 0,1 0,0 0,0 0,0-1,-1 1,1 0,0 0,0 0,-1 0,1 0,0 0,0 0,-1 0,24-12,91-24,-88 29,0-2,0 0,-1-1,0-2,0-1,-2 0,0-2,0-1,16-15,29-51,-67 82,-1 0,1 0,-1 0,0 0,1 0,-1 0,1 0,-1 0,1 0,-1 0,0 1,1-1,-1 0,1 0,-1 0,0 0,1 1,-1-1,0 0,1 0,-1 1,0-1,1 0,-1 0,0 1,1-1,-1 0,0 1,0-1,1 1,-1-1,0 0,0 1,0-1,0 1,0-1,0 0,1 1,-1-1,0 1,0-1,0 1,0-1,-1 0,1 1,0-1,0 1,0-1,0 1,0-1,0 0,-1 1,1-1,0 0,0 1,-1-1,1 0,0 1,0-1,-1 0,1 1,0-1,-1 0,1 0,0 1,-1-1,-2 12,-12 104,15-113,1 0,-1 0,1 0,-1 0,1 0,0 0,0 0,0 0,0 0,1 0,-1-1,1 1,0 0,0-1,0 0,0 1,0-1,0 0,1 0,-1 0,1 0,-1 0,1-1,0 1,0-1,0 0,0 0,0 0,0 0,0 0,0-1,0 1,0-1,2 0,5-1,-1 0,1-1,-1 0,0 0,1-1,-1-1,-1 1,1-1,0-1,-1 0,0 0,0 0,-1-1,1-1,-1 1,-1-1,1 0,-1 0,0-1,-1 0,4-7,28-61,-40 84,1 0,0 1,0 0,1-1,0 1,1 0,0 0,0-1,1 1,0 0,2 6,-3-12,1 1,0-1,-1 0,1 1,1-1,-1 0,0 0,1 0,-1 0,1 0,0 0,0 0,0-1,0 1,1-1,-1 1,1-1,0 0,-1 0,1 0,0 0,0-1,0 1,0-1,0 0,1 1,-1-1,0-1,1 1,-1-1,0 1,1-1,-1 0,1 0,-1 0,1-1,0 1,11-5,-1 0,1-1,-1-1,0 0,-1-1,1 0,-1-1,-1 0,0-1,0-1,-1 0,-1 0,1-1,-2-1,0 1,0-2,-2 1,1-1,-2 0,1-1,-2 1,0-1,-1 0,-1-1,1-42,-4 57,-1 0,1 0,-1 0,1 0,0 0,-1 0,0 0,1 0,-1 0,0 0,1 1,-1-1,0 0,0 0,1 1,-1-1,0 0,0 1,0-1,0 1,0-1,0 1,0 0,0-1,0 1,0 0,0 0,-1 0,1 0,0 0,0 0,0 0,0 0,0 0,0 0,0 0,0 1,0-1,0 1,0-1,0 0,0 1,0 0,0-1,0 1,0-1,0 1,1 0,-1 0,-1 0,0 0,0-1,1 1,-1 0,0 0,0 0,0 0,0 0,1 0,-1 0,0 1,1-1,-1 0,1 1,0-1,-1 1,1 0,0-1,0 1,0 0,0 0,0 0,0 0,1 0,-1 0,1 0,-1 0,1 0,0 0,0 0,0 0,0 0,0 0,0 0,1 0,-1 0,1 0,-1 0,1 0,0 0,-1 0,1 0,0 0,0-1,1 1,-1 0,0-1,1 1,-1-1,1 1,-1-1,85 14,-18-9,-66-5,0 0,1 0,-1 0,0 0,0 0,0 1,0-1,-1 0,1 1,0 0,0-1,-1 1,1 0,-1 0,0 0,1 0,-1 0,0 0,0 0,0 0,-1 0,1 1,-1-1,1 0,-1 1,1-1,-1 0,0 1,0-1,0 0,-1 1,1-1,0 0,-1 1,0-1,-31 82,29-77,-11 16,-10 43,24-65,1 1,-1-1,1 0,0 0,0 0,-1 0,1 0,0 0,0 0,0 0,0 0,0 0,0 0,1-1,-1 1,0 0,0-1,0 1,1-1,-1 1,0-1,1 0,-1 1,0-1,1 0,-1 0,0 0,1 0,-1 0,0 0,1-1,-1 1,0 0,0-1,1 1,0-1,19-3</inkml:trace>
  <inkml:trace contextRef="#ctx0" brushRef="#br0" timeOffset="9622.513">7479 1582,'19'-5,"0"-1,0-1,0 0,-1-2,0 0,-1 0,0-2,-1 0,0-2,0 1,-2-2,1 0,-2 0,0-2,-1 1,0-2,4-9,-16 26,0 0,0 0,0 0,0 0,-1 1,1-1,0 0,0 0,0 0,0 0,-1 0,1-1,0 1,0 0,0 0,0 0,-1 0,1 0,0 0,0 0,0 0,0 0,-1 0,1 0,0-1,0 1,0 0,0 0,0 0,-14 20,-16 139,-3 218,5-42,27-325,-37 141,36-145,-1 0,1-1,-1 1,0-1,0 0,-1 0,0 0,0-1,0 1,0-1,-1 0,1 0,-1 0,0-1,-1 1,1-1,0-1,-1 1,0-1,1 0,-1 0,0 0,-4 0,7-2,0 1,0-1,0 0,0 0,0 0,0-1,1 1,-1 0,0-1,0 0,0 0,1 0,-1 0,1 0,-1 0,0-1,1 0,0 1,-1-1,1 0,0 0,0 0,0 0,0 0,1-1,-1 1,1 0,-1-1,1 1,0-1,0 0,0 1,0-1,0 0,0 0,1-1,-2-4,1 0,0 0,1-1,0 1,0 0,1 0,0-1,0 1,1 0,0 0,0 0,2-3,9-17,0 0,2 0,1 2,1 0,1 1,1 0,2 2,0 0,1 1,10-6,128-95,-143 112</inkml:trace>
  <inkml:trace contextRef="#ctx0" brushRef="#br0" timeOffset="10042.983">8156 1779,'-14'7,"0"0,0 1,0 0,1 1,0 1,1 0,0 1,1 0,0 1,1 0,0 0,1 1,0 1,1-1,1 1,-2 5,8-15,0 0,1 0,-1 0,1 0,0-1,0 1,1 0,-1 0,1 0,0 0,0 0,0-1,0 1,1 0,-1-1,1 1,0-1,0 0,0 1,1-1,-1 0,1 0,0-1,0 1,0 0,0-1,0 0,0 0,1 0,-1 0,1 0,-1-1,1 1,0-1,-1 0,1 0,0-1,0 1,0-1,0 1,0-1,0-1,0 1,-1 0,1-1,0 0,0 0,0 0,-1 0,1-1,2-1,8-4,0-1,-1-1,0 0,0-1,-1 0,0-1,-1 0,0-1,-1 0,0-1,-1 0,0 0,-1-1,-1 0,5-12,22-33,-34 59,0 0,1 1,-1-1,0 0,0 1,1-1,-1 1,0-1,0 0,1 0,-1 1,0-1,1 0,-1 0,1 1,-1-1,0 0,1 0,-1 0,0 1,1-1,-1 0,1 0,-1 0,1 0,-1 0,0 0,1 0,-1 0,1 0,-1 0,1 0,-1 0,0 0,1-1,-1 1,1 0,-1 0,0 0,1-1,-1 1,1 0,-1 0,0-1,0 1,1 0,-1-1,0 1,1 0,-1-1,0 1,0 0,0-1,1 1,-1-1,0 1,0 0,0-1,0 1,0-1,0 1,0-1,0 1,0 0,0-1,3 39,-3-34,-1 1,0-1,1 1,-1 0,1-1,0 1,1 0,-1-1,1 1,0 0,0-1,1 1,-1-1,1 0,0 1,0-1,0 0,1 0,-1 0,1-1,0 1,0-1,0 1,1-1,-1 0,1 0,0 0,0-1,0 1,1-1,18 3,-1-3</inkml:trace>
  <inkml:trace contextRef="#ctx0" brushRef="#br0" timeOffset="10374.286">8806 1723,'-9'0,"0"1,0 0,-1 0,2 1,-1 0,0 1,0 0,1 0,-1 1,1 0,0 1,1-1,-1 1,1 1,0 0,0 0,0 0,1 1,0 0,0 0,1 0,0 1,0 0,1 0,0 0,0 0,1 1,0 0,1-1,-1 2,3-6,0-1,1 1,-1-1,0 0,1 1,0-1,0 0,0 1,0-1,1 0,-1 0,1 0,0 0,-1 0,2 0,-1-1,0 1,0 0,1-1,-1 0,1 0,0 0,0 0,0 0,0 0,0-1,0 1,0-1,0 0,1 0,-1 0,4 0,2 1,1-1,-1 0,1-1,-1 0,1 0,-1-1,1 0,-1-1,1 0,-1 0,4-2,5-4,0-2,-1 1,0-2,-1 0,0-1,12-13,-4 6,-9 7</inkml:trace>
  <inkml:trace contextRef="#ctx0" brushRef="#br0" timeOffset="10724.762">8975 1864,'9'8,"0"1,1-1,0 0,0-1,1-1,0 1,0-2,0 1,0-1,1-1,0 0,0-1,0 0,1-1,-1-1,1 1,-1-2,1 0,-1 0,0-2,1 1,5-2,-8-4,0 1,0-1,-1-1,1 0,-2 0,1 0,-1-1,-1-1,1 1,-2-1,1-1,-1 1,-1-1,0 0,0 0,-1 0,-1-1,0 0,0 1,-2-1,2-7,-3 17,1-1,1 0,-1 0,0 0,0 0,0 0,0-1,-1 1,1 0,-1 0,0-1,0 1,0 0,-1 0,1-1,-1 1,1 0,-1 0,0 0,0 0,-1 0,1 0,0 0,-1 0,0 1,0-1,0 0,0 1,0-1,0 1,-1 0,1 0,-1 0,0 0,1 0,-1 1,0-1,0 1,0 0,0 0,0 0,0 0,0 0,-1 1,1-1,0 1,-1 0,-4 1,-1 0,1 1,1 0,-1 0,0 1,1 0,-1 0,1 1,0 0,0 0,0 1,1 0,-1 0,1 0,0 1,1 0,-1 0,-2 5,-70 132,75-136,0 1,1-1,0 0,1 1,-1 0,1-1,1 1,0 0,0-1,0 1,1 0,0 0,0-1,1 1,0-1,0 1,1-1,0 0,1 0,-1 0,1-1,0 1,1-1,0 0,0 0,0 0,0-1,1 0,0 0,5 3,1 0,0 0,1-2,0 1,0-2,0 0,0 0,1-1,0-1,0 0,0-1,0-1,1 0,-1 0,0-2,0 0,0 0,1-2,-1 1,-1-2,1 0,0-1,-1 0,0-1,4-3,8-4</inkml:trace>
  <inkml:trace contextRef="#ctx0" brushRef="#br0" timeOffset="13775.596">10274 1525,'-23'80,"16"236,-13-202,20-113,-1-1,1 1,0-1,0 1,0 0,-1-1,1 1,0 0,0-1,0 1,0 0,0-1,0 1,0-1,0 1,0 0,1-1,-1 1,0 0,0-1,1 1,-1-1,0 1,0 0,1-1,-1 1,1-1,-1 1,1-1,-1 0,1 1,-1-1,1 1,-1-1,1 0,-1 1,1-1,-1 0,1 0,0 1,-1-1,1 0,0 0,-1 0,1 0,-1 0,1 0,0 0,-1 0,1 0,0 0,-1 0,1 0,0 0,-1-1,1 1,-1 0,1 0,0-1,-1 1,1 0,-1-1,42-28,-33 22,-4 4,12-12,0 2,0 0,2 1,-1 1,1 1,1 0,0 1,0 2,1 0,0 1,0 1,4 0,-21 5,1 0,-1 0,0 0,0 1,0-1,0 1,0 0,0 0,0 1,0-1,-1 1,1 0,0-1,-1 2,1-1,-1 0,0 1,0 0,0-1,0 1,0 1,-1-1,1 0,-1 0,0 1,0 0,0-1,0 1,-1 0,0 0,0 0,0 0,0 0,0 0,-1 0,1 0,-1 0,0 0,-1 0,1 0,-1 0,0 0,0 0,0 0,0 0,-1 0,1 0,-6 6,-1 0,0-1,0-1,-1 1,1-1,-2-1,1 1,-1-2,0 1,-1-1,0-1,0 0,0-1,0 0,0 0,-1-1,0-1,0 0,0-1,0 0,-11 0,19-1,0 0,1 0,-1-1,0 1,1-1,-1 1,0-1,1 0,-1-1,1 1,0-1,-1 1,1-1,0 0,0 0,0 0,0-1,0 1,1-1,-1 0,1 1,-2-4,-4-10</inkml:trace>
  <inkml:trace contextRef="#ctx0" brushRef="#br0" timeOffset="14090.273">10781 1892,'2'6,"1"0,0-1,0 0,0 0,0 0,1 0,-1 0,1-1,1 1,-1-1,0 0,1 0,0-1,0 1,0-1,1 0,-1-1,0 1,1-1,0 0,0-1,-1 1,1-1,0 0,0 0,0-1,0 0,0 0,0 0,0-1,0 0,0 0,0-1,0 1,0-1,-1-1,1 1,-1-1,1 0,-1 0,0 0,0-1,-1 1,1-1,-1-1,0 1,0-1,0 1,0-1,-1 0,30-79,-33 82,0 0,0 0,0 0,0 0,0 0,0 0,0 0,-1 0,1 0,-1 0,1 0,-1 0,0 0,0 0,0 0,0 0,0 1,0-1,-1 0,1 1,0-1,-1 1,1 0,-1-1,0 1,1 0,-1 0,0 0,0 0,0 0,0 0,1 1,-1-1,0 0,0 1,-1 0,1-1,0 1,0 0,-1 0,-41 7,25-1</inkml:trace>
  <inkml:trace contextRef="#ctx0" brushRef="#br0" timeOffset="14492.06">11176 1864,'5'19,"6"6,6 5,6-4,2-11,3-8,-4-9,0-6,-1-5,-4-6,1 1,-5-1,1-3,-2-2,1 2,-3 2,-2-2,-4 3</inkml:trace>
  <inkml:trace contextRef="#ctx0" brushRef="#br0" timeOffset="14908.887">11599 1977,'7'-18,"0"0,-1 1,2-1,0 2,1-1,1 1,1 0,8-9,-17 24,-1 1,1-1,0 0,0 1,0-1,0 1,0-1,0 1,0 0,0 0,0 0,0 0,0 0,0 1,0-1,0 0,0 1,0 0,0-1,0 1,-1 0,1 0,0 0,0 0,-1 0,1 1,-1-1,1 0,-1 1,1-1,-1 1,0-1,0 1,0 0,0 0,0-1,0 1,0 2,26 21,-21-23,-1-1,1 0,0 0,0-1,0 0,0 0,0 0,0-1,0 1,-1-2,1 1,0 0,0-1,-1 0,1-1,-1 1,0-1,0 0,0 0,0-1,0 1,-1-1,1 0,-1 0,0-1,0 1,-1-1,1 0,-1 0,1-4,10-9</inkml:trace>
  <inkml:trace contextRef="#ctx0" brushRef="#br0" timeOffset="15608.049">12333 1666,'-7'5,"-14"5,2 0,0 2,0 0,1 1,1 1,0 1,1 1,0 0,2 0,-1 3,13-16,0 0,0 0,0 0,1 0,0 0,-1 0,1 0,0 1,0-1,1 0,-1 1,1-1,0 1,0-1,0 0,0 1,0-1,1 1,0-1,-1 0,1 1,1-1,-1 0,0 0,1 0,-1 0,1 0,0 0,0 0,0-1,1 1,-1-1,1 1,-1-1,4 2,2 2,0-1,1 0,0 0,0-1,0 0,0-1,1 1,-1-2,1 0,0 0,10 0,-7-2,0 0,1-2,-1 0,0 0,0-1,0-1,0 0,-1 0,1-2,4-2,7-2</inkml:trace>
  <inkml:trace contextRef="#ctx0" brushRef="#br0" timeOffset="15979.26">12503 1949,'26'-8,"0"-1,-1-1,0-1,-1-1,0-2,-1 0,-1-1,0-2,-1 0,13-14,-32 30,0 0,0 0,-1 0,1 0,0-1,0 1,-1-1,1 1,-1-1,1 1,-1-1,0 0,1 0,-1 0,0 0,0 0,0 0,-1 0,1 0,0 0,-1 0,1-1,-1 1,0 0,0 0,0 0,0-1,0 1,0 0,-1 0,1 0,-1 0,0-1,1 1,-1 0,0 0,0 0,0 0,0 0,-1 1,1-1,0 0,-1 1,1-1,-1 0,0 1,0 0,1-1,-8 3,0-1,1 1,-1 1,1-1,-1 1,1 1,0 0,0 0,0 0,0 1,1 1,-1-1,1 1,0 0,0 1,1-1,0 1,0 1,0-1,1 1,-3 4,1-6,1 1,0-1,1 1,-1 1,1-1,0 1,1 0,-1 0,1 0,1 0,-1 1,1-1,1 1,0 0,0 0,0 0,1 0,0 1,0-1,1 0,0 0,1 1,1 4,3-9,0 1,1-1,0 0,-1 0,2-1,-1 0,0 0,1 0,-1-1,1 0,0 0,-1-1,1 0,0 0,0 0,0-1,0 0,0 0,0-1,0 0,0 0,2-2,136-37,-121 31</inkml:trace>
  <inkml:trace contextRef="#ctx0" brushRef="#br0" timeOffset="16472.149">13293 1666,'-92'11,"90"-11,0 1,0-1,0 1,0-1,0 1,0 0,0 0,1 0,-1 0,0 0,1 0,-1 0,1 1,-1-1,1 1,0-1,-1 1,1-1,0 1,0 0,0-1,0 1,0 0,1 0,-1 0,0 0,1 0,0 0,-1 0,1 0,0 0,0 0,0 0,0 0,0 0,1 0,-1 0,0 0,1-1,0 1,-1 0,1 0,1 1,67 81,-61-78,0 0,-1 1,0 0,0 1,-1-1,1 1,-2 1,1-1,-1 1,-1 0,0 0,-2-5,0 0,0 0,0 0,-1 0,0 0,0 0,0 0,-1 0,1 0,-1 0,0 0,0 1,0-1,-1 0,1 0,-1 0,0 0,0 0,-1 0,1 0,-1 0,0 0,0-1,0 1,0-1,-1 1,1-1,-1 0,0 0,0 0,0 0,-1-1,1 1,0-1,-1 0,0 0,1 0,-2 0,-46 4,27-6</inkml:trace>
  <inkml:trace contextRef="#ctx0" brushRef="#br0" timeOffset="-27039.846">649 1186,'-7'-8,"-1"1,0-1,0 1,-1 1,0 0,0 0,0 0,-1 1,0 1,0 0,0 0,-1 1,1 0,-1 1,1 0,-1 0,0 1,0 1,0 0,0 0,1 1,-1 1,0 0,1 0,-1 1,1 0,-7 3,-11 6,0-2,0 1,1 2,0 0,1 2,1 1,0 1,1 1,-16 15,39-31,-1-1,0 1,0 0,1 0,-1 0,1-1,0 2,-1-1,1 0,0 0,0 0,0 0,1 1,-1-1,1 0,-1 1,1-1,-1 1,1-1,0 0,0 1,1-1,-1 1,0-1,1 0,-1 1,1-1,0 0,0 0,0 1,0-1,0 0,0 0,1 0,-1 0,1 0,-1 0,1-1,0 1,0-1,-1 1,1-1,0 1,1-1,-1 0,0 0,0 0,0 0,1 0,1 0,133 15,-135-16,0 1,-1-1,1 1,0-1,-1 1,1 0,-1 0,1 0,-1 0,1 0,-1 0,0 0,1 0,-1 1,0-1,0 1,0-1,0 0,0 1,0 0,-1-1,1 1,0-1,-1 1,1 0,-1 0,0-1,0 1,1 0,-1 0,0-1,0 1,-1 0,1 0,0-1,0 1,-1 0,1 0,-1-1,0 1,-37 66,32-59,-157 189,161-196,0-1,0 1,0 0,0 0,0 0,0 0,1 0,-1 1,1-1,-1 1,1-1,0 1,0-1,0 1,0-1,1 1,-1 0,1-1,0 1,-1 0,1 0,0-1,1 1,-1 0,0-1,1 1,0 0,-1-1,1 1,0 0,0-1,1 1,-1-1,0 0,1 1,-1-1,1 0,0 0,0 0,0 0,0 0,0-1,0 1,1-1,-1 1,0-1,1 0,2 1,15 2,1-2,-1-1,1 0,0-2,-1 0,1-1,-1-1,0-1,0-1,0-1,13-5,85-42,-97 48</inkml:trace>
  <inkml:trace contextRef="#ctx0" brushRef="#br0" timeOffset="-26772.979">1129 1384,'-34'28,"-20"25,-6 8,3-2,10-6,14-8,7-6,9-5,6-3,6-8</inkml:trace>
  <inkml:trace contextRef="#ctx0" brushRef="#br0" timeOffset="-26506.659">734 1272,'20'24,"19"22,10 8,0 0,-4-10,-8-6,-7-11,-7-5,-4-6,-5-1,0-3,-2 1,2-1,-2-3</inkml:trace>
  <inkml:trace contextRef="#ctx0" brushRef="#br0" timeOffset="-26036.755">1722 1469,'-27'-4,"0"1,-1 1,1 1,-1 2,1 1,0 1,-1 1,20-3,1 1,-1 0,1 0,0 0,0 1,0 0,0 1,0-1,1 1,-1 1,1-1,0 1,1 0,-1 0,1 1,0 0,0 0,1 0,-1 0,1 1,1-1,-1 1,1 0,1 1,-1-1,1 0,0 3,1-5,0 0,1 1,0-1,0 0,0 1,0-1,1 0,0 1,0-1,1 0,-1 0,1 0,0 0,1 0,-1 0,1-1,0 1,0-1,0 0,1 0,-1 0,1 0,0 0,0-1,0 0,1 0,-1 0,1 0,0-1,0 1,-1-1,2-1,-1 1,0-1,0 1,0-2,1 1,-1 0,0-1,1 0,-1-1,0 1,1-1,-1 0,0 0,0 0,0-1,2-1,14-6,0 0,-1-2,-1-1,0 0,-1-1,0-2,-1 1,0-2,-2 0,1-1,-2-1,4-6,-15 20,4-5,47-34,-52 45,0 0,0-1,0 1,0 1,-1-1,1 0,-1 0,1 0,-1 1,0-1,0 1,0-1,0 1,-1-1,1 1,-1 0,1-1,-1 1,0 0,0-1,0 1,0 0,-1-1,1 1,-1 2,1 0,0 20</inkml:trace>
  <inkml:trace contextRef="#ctx0" brushRef="#br0" timeOffset="-25507.684">2060 1836,'12'-35,"-5"6,2 1,1-1,2 2,0-1,2 2,1 0,1 0,1 2,9-10,-25 33,1 0,-1 0,0 0,0 0,0 0,1 1,-1-1,0 0,1 1,-1-1,1 1,-1-1,0 1,1 0,-1 0,1 0,-1-1,1 1,-1 1,1-1,-1 0,1 0,-1 0,1 1,-1-1,1 1,-1-1,0 1,1 0,-1-1,0 1,0 0,1 0,-1 0,0 0,0 0,0 0,0 0,0 0,0 1,-1-1,1 0,0 1,-1-1,1 0,0 1,-1-1,0 1,1-1,-1 1,0-1,0 0,0 1,0-1,0 2,30 39,-24-40,-1-1,1-1,0 1,0-1,0 0,0 0,0 0,-1-1,1 0,0 0,0-1,-1 1,1-1,-1-1,1 1,-1-1,0 0,0 0,3-2,5-2,129-70,-141 76,1 0,-1 1,1-1,-1 0,1 1,-1 0,1-1,0 1,-1 0,1 0,0 0,-1 0,1 0,-1 0,1 0,0 0,-1 1,1-1,-1 1,1-1,-1 1,1 0,-1-1,1 1,-1 0,0 0,1 0,-1 0,0 0,0 0,0 1,0-1,0 0,0 0,0 1,0-1,0 1,-1-1,1 1,-1-1,1 1,6 72,-7-51,1-17,-1 1,1 0,1-1,-1 1,1 0,0-1,1 0,-1 0,1 0,1 0,-1 0,1 0,0-1,3 4,7 4</inkml:trace>
  <inkml:trace contextRef="#ctx0" brushRef="#br0" timeOffset="-25003.504">3077 1497,'0'513,"0"-505,0-1,0 1,0 0,-1 0,-1 0,1-1,-1 1,0 0,-1-1,0 0,0 0,0 0,-1 0,0 0,3-6,0 0,1-1,-1 1,0 0,1-1,-1 1,0-1,0 1,0-1,0 1,1-1,-1 1,0-1,0 0,0 0,0 1,0-1,0 0,0 0,0 0,0 0,0 0,0 0,0 0,0-1,0 1,0 0,0 0,1-1,-1 1,0-1,0 1,0-1,0 1,1-1,-1 1,0-1,0 0,1 1,-1-1,1 0,-1 0,0 1,1-1,-1 0,1 0,0 0,-1 0,1 0,0 1,-1-1,-14-50,14 26,1 0,1 0,1 0,2 0,0 0,2 1,0-1,2-7,-2 5,1 0,1 1,1 0,2 0,0 1,2 0,1 1,1 1,1 0,0 1,2 0,1 2,0 0,2 2,0 0,1 1,0 1,2 1,0 1,0 1,16-5,64 2,-101 16,0 0,0 1,1-1,-1 1,0-1,0 1,0 0,0 0,0 1,0-1,0 0,0 1,-1 0,1 0,0 0,-1 0,0 0,1 0,-1 1,0-1,0 1,0-1,-1 1,1 0,-1 0,1 0,-1 0,0 0,0 0,0 1,-1 4,-1 0,0 0,-1-1,0 1,0-1,-1 0,0 1,0-1,0-1,-1 1,0 0,0-1,-1 0,0 0,0 0,0 0,-1-1,0 0,0 0,0-1,-1 1,1-1,-1-1,0 1,0-1,0 0,-1-1,0 0,-9 3,0-2,-1 0,1-1,-1 0,1-2,-1 0,-6-1,-1 0</inkml:trace>
  <inkml:trace contextRef="#ctx0" brushRef="#br0" timeOffset="-24708.25">3867 819,'0'39,"0"26,0 8,0 1,0-8,0-10,0-10,0-2,0-6,0-2,0-5,0-1,0-1,0-2,0 1,0-1,0-9,0-8</inkml:trace>
  <inkml:trace contextRef="#ctx0" brushRef="#br0" timeOffset="-24356.921">4036 1525,'18'3,"23"3,1-1,-1-2,1-1,0-3,0-1,39-8,-75 9,1-1,0 0,0 0,-1 0,1-1,-1 1,0-2,0 1,0-1,0 1,-1-2,1 1,-1-1,0 0,-1 0,1 0,-1 0,0-1,0 0,0 0,-1 0,0 0,0 0,-1-1,0 0,0 1,0-1,-1 0,0 0,0 0,-1 0,0 1,-1-8,1 11,0-1,0 1,-1 0,1 0,-1 0,0-1,0 1,0 0,0 0,0 0,-1 0,0 0,1 1,-1-1,0 0,0 1,-1 0,1-1,0 1,-1 0,1 0,-1 0,0 0,0 1,0-1,0 1,0 0,0-1,0 1,0 1,0-1,-2 0,-3 0,1 1,-1 0,1 0,0 1,-1 0,1 0,0 1,0 0,0 0,0 1,0-1,0 1,0 1,1 0,-13 7,1 0,1 1,0 1,1 1,0 1,1 0,1 0,0 2,1 0,1 0,0 1,2 1,0 0,-6 17,15-30,-1 0,2 0,-1 0,0 0,1 0,0 0,1 0,-1 0,1 0,0 0,1 0,-1 0,1 0,1 0,-1-1,1 1,0-1,0 0,0 1,1-2,-1 1,1 0,1-1,-1 1,1-1,-1-1,3 2,5 4,0 0,1-1,-1-1,2 0,-1-1,1 0,0-1,0 0,1-2,11 3,13-2,-6-2</inkml:trace>
  <inkml:trace contextRef="#ctx0" brushRef="#br0" timeOffset="-23188.692">0 2146,'699'-1,"22"-55,124 56,-429-26,-36-4,235-55,-246 34,132 46,-331-23,-42 16,-68-2,-56 12,-5 1</inkml:trace>
  <inkml:trace contextRef="#ctx0" brushRef="#br0" timeOffset="-21750.982">5250 1130,'-5'5,"3"-4,3-1</inkml:trace>
  <inkml:trace contextRef="#ctx0" brushRef="#br0" timeOffset="-21316.689">5335 1440,'-5'5,"3"2,3-1</inkml:trace>
  <inkml:trace contextRef="#ctx0" brushRef="#br0" timeOffset="18478.322">254 2738,'-28'20,"1"2,0 0,2 2,1 1,1 0,1 2,1 1,-3 6,22-32,0 0,0 0,0 0,0 0,0 1,0-1,1 1,-1-1,1 1,0 0,0-1,0 1,0 0,0 0,0 0,1 0,-1 0,1 0,0 0,0 0,0 0,1 0,-1 0,0-1,1 1,0 0,0 0,0 0,0 0,0-1,1 1,-1 0,1-1,-1 0,1 1,0-1,0 0,0 0,1 0,-1 0,0 0,1 0,-1-1,1 1,-1-1,2 1,8 0,-1-1,1-1,0 0,-1 0,1-1,0-1,-1 1,1-2,-1 0,0 0,0-1,0-1,-1 1,1-2,-1 0,0 0,0 0,-1-1,0-1,-1 0,1 0,-1 0,-1-1,0-1,1-1,-1 3,-1 0,0-1,-1 0,0 0,-1 0,1 0,-2-1,1 1,-2-1,1 0,-1 0,-1 0,1-1,-2 1,0 0,0 0,0-1,-2 1,1 0,-1 0,-1 0,1 0,-2 0,0 1,0-1,0 1,-1 0,-4-6,6 11,0 0,0 0,0 1,0-1,0 1,-1-1,1 1,-1 0,0 0,0 1,0-1,0 1,-1 0,1 0,-1 0,1 0,-1 1,0 0,0 0,1 0,-1 1,0 0,0 0,0 0,1 0,-1 1,0-1,0 1,1 0,-1 1,0-1,1 1,-1 0,1 0,0 1,0-1,0 1,0 0,-3 2,6-3,0 0,0 0,0 0,1 0,-1 0,1 0,-1 0,1 0,0 1,-1-1,1 0,0 0,1 0,-1 0,0 0,0 1,1-1,0 0,-1 0,1 0,0 0,0 0,0 0,0-1,0 1,0 0,1 0,-1-1,1 1,-1-1,1 1,-1-1,1 0,1 1,69 34,-47-30,0-2,0-1,1-1,-1-1,1-1,0-2,-1 0,1-1,-1-2,0-1,14-5,-24 6,-1-1,0 0,-1-1,1-1,-2 0,1-1,-1 0,0-1,-1 0,0-1,-1 0,0 0,0-1,-1-1,-1 0,0 0,-1 0,-1-1,0 0,-1 0,0-2,2-8,9-88,-17 113,1-1,0 0,-1 0,1 0,0 1,0-1,-1 0,1 0,0 0,-1 0,1 0,0 0,-1 0,1 0,0 0,-1 0,1 0,0 0,0 0,-1 0,1 0,0 0,-1 0,1 0,0 0,-1-1,1 1,0 0,0 0,-1 0,1 0,0-1,0 1,-1 0,1 0,0-1,0 1,0 0,-1 0,1-1,0 1,0 0,0 0,0-1,-7 34,3 407,4-372,3-6,-3 1,-2 0,-4-1,-1 0,-4 0,-2-1,-7 13,-13-16,32-57,0 0,0 0,0 1,0-1,-1 0,1 0,0-1,0 1,-1 0,1 0,-1 0,1-1,-1 1,1-1,-1 1,1-1,-1 0,1 0,-1 1,1-1,-1 0,0 0,1 0,-1-1,1 1,-1 0,1-1,-1 1,1-1,-1 1,1-1,-1 0,1 1,0-1,-1 0,1 0,0 0,0 0,0 0,-1-1,-4-6,0-1,1 1,0-1,0-1,1 1,0-1,1 1,0-1,0 0,1 0,1-1,0 1,0 0,0 0,2-1,-1 1,1 0,1 0,0-1,0 0,8-22,1-1,1 1,2 1,1 1,2 0,4-5,41-61,3 4,68-74,-84 107,156-214,-168 207,-38 68,1-1,0 0,-1 0,1 0,-1 0,1 0,0 0,-1 1,1-1,0 0,-1 0,1 0,0 0,-1 0,1-1,-1 1,1 0,0 0,-1 0,1 0,0 0,-1 0,1 0,0-1,-1 1,1 0,0 0,0-1,-1 1,1 0,0 0,0-1,-1 1,1 0,0-1,0 1,0 0,-1-1,1 1,0 0,0-1,0 1,0 0,0-1,0 1,0 0,0-1,0 1,0-1,0 1,0 0,0-1,0 1,0 0,0-1,-27 27,26-25,-18 20,1 1,2 1,0 0,1 1,1 0,2 1,0 1,2 0,1 1,1 0,1 0,1 0,2 1,0 0,2 0,2 0,1 26,5-29,1-1,1 0,1 0,2-1,0 0,1 0,1-2,1 1,1-2,1 0,7 6,-2 0,-2 1,0 0,-2 2,-1 0,2 8,-13-26,-1 0,0 0,-1 1,0-1,-1 1,0-1,-1 1,0 0,-1 0,0-1,-1 1,0 0,-1 0,0-1,-1 1,-2 3,2-5,0 0,-1 0,-1-1,1 0,-1 0,-1 0,0-1,0 1,-1-1,1-1,-2 1,1-1,-1-1,0 1,-1-1,1-1,-1 1,0-1,-1-1,1 0,-1 0,0-1,0 0,0-1,0 0,-6 0,14-2,-1 0,1 0,-1 0,1-1,-1 1,1-1,0 0,-1 1,1-1,0 0,0 0,-1 0,1-1,0 1,0 0,0-1,0 0,1 1,-1-1,0 0,1 0,-1 0,1 0,-1 0,1 0,0 0,0 0,0-1,0 1,1 0,-1-1,0 1,1-1,0 1,0-1,-1 0,11-92,1 60,3 1,0 0,3 1,0 1,2 0,2 2,0 0,15-13,3-10,-17 24</inkml:trace>
  <inkml:trace contextRef="#ctx0" brushRef="#br0" timeOffset="19270.887">1948 2824,'-4'6,"-1"2,2-1,-1 0,1 1,0 0,0-1,1 1,0 0,0 0,1 1,0-1,1 0,0 0,0 1,1-1,0 0,0 0,1 0,0 0,0 0,1 0,-2-6,0-1,0 0,0 0,0 1,0-1,1 0,-1 0,0 0,1 0,-1 0,0-1,1 1,0 0,-1-1,1 1,-1-1,1 1,0-1,-1 0,1 0,-1 0,1 0,0 0,-1 0,1 0,0 0,-1-1,1 1,0 0,-1-1,1 0,-1 1,1-1,-1 0,1 0,-1 0,0 0,1 0,-1 0,0 0,0 0,1-1,46-55,-37 41,-1 0,-1-1,0 0,-1-1,-1 0,-1 0,0 0,-1-1,-1 0,-1 0,-1 0,-1 0,0-11,-1 28,0-1,0 0,0 0,0 1,0-1,-1 0,1 1,-1-1,0 0,0 1,0-1,0 1,0-1,0 1,-1-1,1 1,-1 0,0 0,1 0,-1 0,0 0,0 0,-1 1,1-1,0 0,0 1,-1 0,1 0,-1-1,1 1,-1 1,0-1,1 0,-1 1,0-1,1 1,-1 0,0 0,0 0,1 0,-1 0,0 1,1-1,-1 1,0 0,1 0,-1 0,1 0,-1 0,1 0,0 1,-1 0,2-2,-1 0,1 1,0-1,0 1,0-1,-1 1,1-1,0 1,0 0,0-1,0 1,0 0,0 0,1 0,-1 0,0 0,0 0,0 0,1 0,-1 0,1 0,-1 1,1-1,-1 0,1 0,0 0,-1 1,1-1,0 0,0 1,0-1,0 0,0 0,0 1,1-1,-1 0,0 0,1 1,-1-1,0 0,1 0,0 0,-1 0,1 0,0 0,-1 1,1-2,0 1,0 0,0 0,0 0,0 0,0 0,0-1,0 1,0-1,0 1,1 0,-1-1,0 0,0 1,0-1,1 0,-1 0,0 1,0-1,1 0,0-1,10 0,0-1,0 0,0-2,0 1,0-1,-1-1,0 0,0 0,0-1,-1-1,0 0,0 0,0-1,7-8,9-7,-1-1,-1-1,-2-1,0-1,-2-1,2-5,62-92,-84 126,0 0,1 0,-1 0,0 0,0-1,1 1,-1 0,0 0,1-1,-1 1,1 0,-1 0,1-1,0 1,-1-1,1 1,-1 0,1-1,0 1,0-1,-1 0,1 1,0-1,0 0,0 1,-1-1,1 0,0 0,0 1,0-1,0 0,0 0,-1 0,1 0,0 0,0-1,0 1,0 0,-1 0,1 0,0-1,0 1,0 0,-1-1,1 1,0-1,0 1,-1-1,1 1,0-1,-1 0,1 1,-1-1,1 0,-1 1,1-1,-1 0,0 0,1 1,-1-1,0 0,1 0,-1 0,0 1,0-1,0 0,0 0,0 336,83 234,-82-546,0-1,-1 1,-1-1,-2 0,0 1,-1-1,-1 0,-2-1,0 1,-1-1,-1-1,-2 3,11-21,-1 1,0-1,0 0,0 1,0-1,0 0,0 0,-1 0,1 0,-1 0,0 0,1 0,-1-1,0 1,0-1,0 1,0-1,0 0,-1 1,1-1,0 0,0-1,-1 1,1 0,-1-1,1 1,0-1,-1 0,1 0,-1 0,1 0,-1 0,1 0,-1-1,1 1,-1-1,1 1,0-1,-1 0,1 0,0 0,0-1,0 1,0 0,0-1,0 0,0 1,0-1,-6-11,1-1,1 0,0 0,1-1,0 1,1-1,1 0,0-1,1 1,0 0,2-1,0 1,0-1,3-5,-3 3,1-20,1 0,3 1,1-1,1 1,5-10,-3 20</inkml:trace>
  <inkml:trace contextRef="#ctx0" brushRef="#br0" timeOffset="20121.435">3387 2654,'0'31,"-2"-23,0 1,1-1,0 0,1 1,0-1,1 1,-1-1,1 1,1-1,0 0,0 0,1 0,-1 0,2 0,-1 0,1-1,0 0,1 0,0 0,0 0,0-1,1 1,1 0,-1-7,0 1,0-1,-1 0,1-1,0 0,0 1,0-2,-1 1,1-1,-1 0,1 0,-1 0,0-1,0 1,0-2,0 1,0 0,-1-1,1 0,-1 0,0 0,0 0,-1-1,1 0,-1 0,0 0,1-2,3-1,51-45,-56 51,-1 1,1 0,0 1,-1-1,1 0,0 0,0 1,-1-1,1 1,0-1,0 1,0 0,0 0,-1 0,1 0,0 0,0 0,0 1,0-1,-1 0,1 1,0-1,0 1,-1 0,1 0,0 0,-1 0,1 0,-1 0,1 0,-1 0,1 1,-1-1,0 0,0 1,0-1,0 1,0-1,1 2,23 48,-23-44,0-1,1 0,0 0,0 0,0-1,0 1,1-1,0 1,0-1,0 0,1-1,0 1,0-1,0 0,0 0,1 0,5 2,-1-3,-1 0,1 0,0-1,0 0,0-1,0 0,0 0,0-1,0-1,0 0,0 0,0-1,0 0,0 0,0-1,-1-1,1 0,-1 0,0-1,-1 0,1 0,-1-1,0 0,0-1,-1 1,1-2,-2 1,1-1,-1 0,0 0,2-4,-1 2,-1 0,1-1,-2 1,0-1,0 0,0-1,-2 1,1-1,-2 1,1-1,-1-1,-11 1,3 17</inkml:trace>
  <inkml:trace contextRef="#ctx0" brushRef="#br0" timeOffset="20951.007">4459 2767,'-12'0,"-1"0,1 1,-1 1,1 0,-1 1,1 0,0 0,0 1,1 1,-1 0,1 1,0 0,-2 2,11-6,0 0,0 0,0 1,0-1,0 0,1 1,-1-1,1 1,-1 0,1-1,0 1,0 0,0 0,0 0,1 0,-1 0,1-1,0 1,0 0,0 0,0 0,0 0,1 0,-1 0,1 0,0 0,0 0,0 0,0-1,0 1,1 0,-1-1,1 1,0-1,0 0,0 1,0-1,0 0,0 0,0 0,1-1,-1 1,1 0,-1-1,1 0,0 1,-1-1,1 0,0 0,0-1,0 1,0-1,0 1,0-1,0 0,3 0,8-2,0-1,0 0,0-1,-1 0,1-1,-1-1,0 0,0 0,-1-2,0 1,0-2,-1 1,0-2,-1 1,1-2,-2 1,0-1,0-1,-1 1,0-2,-1 0,68-93,-74 106,0 0,0 1,1-1,-1 1,0-1,0 1,0-1,1 1,-1 0,0 0,0 0,0-1,0 1,0 0,-1 0,1 0,0 0,0 0,-1 1,1-1,0 0,-1 0,1 0,-1 1,0-1,1 0,-1 0,0 1,0-1,0 0,0 1,0-1,0 0,0 1,0-1,0 0,-1 1,1-1,0 0,-1 0,0 1,2 0,-1 23,16 94,-15-116,0 0,1 1,-1-1,1 0,0 0,0 0,0 0,1 0,-1 0,1 0,-1-1,1 1,0-1,0 0,0 0,0 0,0 0,1-1,-1 1,1-1,-1 0,1 0,-1 0,1 0,-1-1,1 1,0-1,0 0,-1 0,3-1,6-2,0 0,0-1,-1 0,1-1,-1-1,0 0,-1 0,1-1,-1 0,-1-1,1 0,-1-1,-1 0,0 0,7-10,102-174,-108 177,-1-1,0 0,-2 0,0 0,0-1,-2 0,0 0,-1 0,-1 0,-1 0,-1-19,0 38,0 0,-1-1,1 1,-1 0,1-1,-1 1,1-1,-1 1,1-1,-1 1,1-1,-1 1,0-1,1 0,-1 1,0-1,1 0,-1 1,0-1,1 0,-1 0,0 0,0 0,1 1,-1-1,0 0,0 0,1-1,-1 1,0 0,1 0,-1 0,0 0,0-1,1 1,-1 0,0-1,1 1,-1 0,1-1,-1 1,0-1,1 1,-1-1,1 1,-1-1,1 1,-1-1,1 0,0 1,-1-1,1 0,0 1,-1-1,1 0,0 0,0 1,0-1,0 0,0 1,0-1,0 0,0 0,0 1,0-1,0 0,0 0,0 1,1-1,-1 0,-35 47,25-30,0 1,2 0,-1 0,2 1,0-1,1 2,1-1,1 1,1-1,0 1,1 0,1 0,1 1,1-1,1 0,0 0,1-1,1 1,1 0,-2-12,1 0,0 0,0 0,1-1,0 0,0 0,0 0,1 0,0-1,0 0,0 0,1 0,0-1,0 0,0-1,0 1,0-1,1 0,-1-1,1 0,0 0,0-1,-1 0,1 0,0-1,0 0,0 0,0-1,0 0,0-1,0 1,-1-1,1-1,-1 0,1 0,19-13,-1-1,-1-1,-1-1,0-1,-1-1,-2-1,0-1,-1-1,-1-1,-2-1,0 0,-2-1,-1-1,-1 0,-2-1,2-7,43-129,-56 164,1 1,-1-1,1 0,-1 0,1 0,-1 0,0 0,0 0,1 0,-1 0,0 0,0 0,0 0,0 0,0 0,0 0,-1 0,1 0,0 0,0 0,-1 0,1 0,-1 0,1 0,-1 0,1 1,-1-1,1 0,-1 0,0 0,1 1,-1-1,0 0,0 1,1-1,-1 1,0-1,0 1,0-1,0 1,0 0,0-1,0 1,0 0,0 0,0-1,0 1,0 0,0 0,0 0,0 0,0 1,0-1,0 0,0 0,0 1,0-1,0 0,0 1,1-1,-1 1,0-1,0 1,0-1,0 1,1 0,-1-1,0 1,1 0,-1 0,-16 19,0 0,2 1,0 1,2 0,0 1,2 1,1-1,0 2,2-1,1 1,0 1,2-1,1 1,1 2,-1 1,1 0,2 0,0 0,2 0,1 0,5 23,-4-44,-1 0,2 0,-1-1,1 1,0-1,1 1,0-1,0-1,0 1,1-1,0 0,0 0,1 0,-1-1,1 0,0-1,1 1,-1-1,1-1,0 0,0 0,7 2,8 2</inkml:trace>
  <inkml:trace contextRef="#ctx0" brushRef="#br0" timeOffset="25040.086">6096 2937,'5'0,"-3"0,2 0,1-5,5-2,0-4,-2 5,-1-2,-3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73,'-95'-62,"89"60,0 0,1 0,-1 1,0 0,0 0,0 0,0 1,0 0,0 0,0 0,0 1,0 0,0 0,0 0,1 1,-1 0,0 0,1 1,0-1,-1 1,1 0,-2 2,-104 87,20 48,87-130,0 0,1-1,0 2,0-1,1 0,1 0,0 1,0-1,1 1,0-1,1 1,0-1,0 1,1-1,1 0,0 0,0 0,1 0,0-1,1 1,0-1,0 0,1 0,0-1,1 0,0 0,0 0,1-1,0 0,0 0,6 3,111 34,-118-43,1-1,-1 0,1 0,-1 0,1-1,-1 0,0 0,1-1,-1 0,0 0,0 0,0-1,-1-1,1 1,-1-1,1 0,-1 0,0-1,-1 0,1 0,-1 0,0 0,0-1,-1 0,1 0,-1 0,-1-1,1 0,-1 1,0-1,-1 0,0 0,2-7,-3 6,0 0,-1 1,1-1,-1 0,-1 0,0 0,0 1,0-1,-1 0,0 1,-1-1,1 1,-1 0,-1 0,0 0,0 0,0 0,0 1,-1 0,0 0,-1 0,1 1,-1 0,0 0,-1 0,1 1,-6-4,2-5,37 13,-17 1,223 2,-208-3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1,'-5'4,"-1"7,0 7,-4-1,0 2,2 3,2 2,2 2,-3-3,4-6,3-11,2-11,0-4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46,'0'-5,"0"4,0-4,4 0,3-4,4-1,-5 1,-8 7,-8 9,-3 3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4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1,'6'6,"0"0,-1 1,1 0,-1 0,0 0,-1 1,0-1,0 1,-1 0,0 0,0 0,-1 1,0-1,0 1,-1-1,0 1,0 0,-1-1,-1 1,1 0,-1-1,-1 4,2 0,-1 92,1-104,0 0,0 0,0-1,0 1,1 0,-1 0,0-1,0 1,0 0,1 0,-1-1,0 1,0 0,1 0,-1 0,0 0,1 0,-1-1,0 1,1 0,-1 0,0 0,0 0,1 0,-1 0,0 0,1 0,-1 0,0 0,1 0,-1 0,0 0,1 1,-1-1,0 0,1 0,-1 0,0 0,0 0,1 1,-1-1,0 0,0 0,1 0,-1 1,0-1,0 0,0 0,1 1,-1-1,0 0,0 1,0-1,0 0,0 1,0-1,0 0,0 0,1 1,-1-1,0 0,0 1,0-1,-1 0,1 1,0-1,0 0,0 1,18-29,-14 22,110-173,-105 163</inkml:trace>
  <inkml:trace contextRef="#ctx0" brushRef="#br0" timeOffset="435.33">424 171,'11'1,"-1"0,1 0,0 0,-1-2,1 1,-1-1,1-1,-1 0,1 0,9-5,-16 6,0 0,0-1,-1 1,1-1,0 0,-1 0,1-1,-1 1,0-1,0 1,0-1,0 0,0 0,-1-1,1 1,-1 0,0-1,0 0,0 1,0-1,-1 0,0 0,1 0,-1 0,-1 0,1 0,-1 0,1 0,-1-2,0 4,0 0,0 0,0 0,0-1,-1 1,1 0,-1 0,1 0,-1 0,0 0,1 0,-1 0,0 1,0-1,-1 0,1 0,0 1,-1-1,1 0,0 1,-1 0,0-1,1 1,-1 0,0 0,0 0,0 0,0 0,0 0,0 0,0 1,0-1,0 1,0 0,0-1,0 1,0 0,0 0,0 0,0 0,0 1,0-1,-1 1,1-1,0 1,-1 0,-95 45,90-42,1 1,0 0,0 0,0 1,0 0,1 0,0 0,0 1,1 0,0 0,0 1,1-1,-1 1,2 0,-1 0,1 0,0 1,1-1,0 1,1 0,-1-1,2 1,-1 8,6-10,1 0,0 0,0-1,0 0,1 0,0 0,0-1,1 0,-1 0,1-1,0 0,0 0,1-1,-1 0,1 0,-1-1,1 0,0-1,9 1,119 8,-109-10</inkml:trace>
  <inkml:trace contextRef="#ctx0" brushRef="#br0" timeOffset="916.016">762 396,'53'-62,"97"-134,-147 191,9-16,-2 30,-8 16,-3-18,1 0,0 0,0 0,0-1,0 1,1 0,1 0,-1-1,1 1,0 0,0-1,1 0,0 1,0-1,0 0,1-1,0 1,0-1,1 1,-1-1,1-1,0 1,0-1,1 1,-1-2,1 1,5 2,-5-4,0 0,1 0,-1 0,1-1,-1 0,1 0,0-1,-1 1,1-1,0-1,-1 0,1 0,-1 0,1 0,-1-1,1 0,-1-1,0 0,0 1,0-2,0 1,-1-1,1 0,-1 0,0 0,0-1,-1 0,1 0,-1 0,0-1,27-76,-26 57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0,'20'0,"15"0,7 0,0 0,-1 0,-3 0,-3 0,-8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9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0,'38'0,"13"0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0 201,'1'1,"0"0,1 1,-1-1,0 0,1 0,-1 1,1-1,0 0,-1 0,1-1,0 1,-1 0,1-1,0 1,0-1,0 1,-1-1,1 0,0 0,0 0,0 0,0 0,0 0,-1 0,1-1,0 1,0 0,0-1,-1 0,1 1,0-1,-1 0,1 0,0 0,-1 0,1 0,0-2,10-5,0-1,-1-1,0 0,0-1,-2 1,1-2,-1 0,-1 0,0 0,-1-1,6-13,20-29,-33 55,0 1,0 0,0 0,1-1,-1 1,0 0,1-1,-1 1,1 0,-1-1,1 1,-1 0,1-1,-1 1,1-1,0 1,-1-1,1 1,0-1,-1 0,1 1,0-1,0 0,-1 1,1-1,0 0,0 0,0 0,-1 0,1 0,0 0,0 0,0 0,-1 0,1 0,0 0,0 0,-1-1,1 1,0 0,0 0,-1-1,1 1,0-1,-1 1,1-1,0 1,-1-1,1 1,-1-1,1 1,-1-1,1 0,-1 1,1-1,-1 0,0 1,1-1,-1 0,0 0,0 0,1 1,-1-1,0 0,0 0,0 0,13 141,20 34,5 23,-38-196,-1 0,1 0,0 0,0 0,-1 0,1 0,0 0,0 0,0 0,0 0,0 1,0-1,1 0,-1 0,0 0,0 0,1 0,-1 0,1 0,-1 0,1 0,-1 0,1 0,0-1,-1 1,1 0,0 0,0 0,-1-1,1 1,0 0,0-1,0 1,0-1,0 1,0-1,0 0,0 1,0-1,0 0,0 0,0 1,0-1,0 0,1 0,-1 0,0 0,0 0,0-1,0 1,0 0,0-1,0 1,0 0,0-1,0 1,0-1,0 1,0-1,0 0,-1 1,1-1,0 0,0 0,0 0,-1 1,1-1,0-1,17-28,-1 0,-2-1,-1-1,-1 0,-2-1,-1 0,-2-1,2-18,26-109,-34 151</inkml:trace>
  <inkml:trace contextRef="#ctx0" brushRef="#br0" timeOffset="365.756">677 454,'0'20,"0"10,0 5,0-2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0,'17'56,"24"172,-14-2,-9-125,-17-102,1 1,-1 0,1-1,0 1,-1-1,1 0,-1 1,0-1,1 0,-1 0,0 0,1 0,-1 0,0 0,0 0,0-1,0 1,0 0,0 0,0-1,0 1,0-1,-1 1,1-1,-1 1,1-1,-1 1,0-1,1 0,-1 1,0-1,1-1,71-231,-61 165,14-33,-20 96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1,'5'0,"57"5,-61-5,0 0,0 1,0-1,0 0,0 1,0-1,0 0,0 1,0-1,0 1,0-1,0 1,-1 0,1-1,0 1,0 0,-1 0,1-1,0 1,-1 0,1 0,-1 0,1 0,-1 0,0 0,1 0,-1 0,0 0,1 0,-1 0,0 0,0 0,0 0,0 0,0 0,0 0,0 0,-1 0,1 0,0 0,0 0,-1 0,1 0,-1 0,1 0,-1-1,1 1,-1 0,0 0,1 0,-1 0,0-1,0 1,-95 104,96-103,0-1,-1 0,1 0,0 1,-1-1,1 0,0 1,0-1,0 1,0-1,1 0,-1 1,0-1,1 0,-1 1,0-1,1 0,0 0,-1 1,1-1,0 0,-1 0,1 0,0 0,0 0,0 0,0 0,0 0,0 0,0-1,0 1,0 0,1-1,-1 1,0 0,0-1,1 0,-1 1,0-1,1 0,-1 0,0 1,2-1,61 5,-5-22,-33 4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11,'10'0,"12"0,8 0,3 0,1 0,-1 0,0 0,-2 0,-1 0,-6-4,-7-3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12,'39'0,"21"0,7-5,-9-1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1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1 129,'6'4,"0"-1,1 0,0-1,-1 1,1-1,0-1,0 1,0-1,0 0,0-1,1 0,-1 0,0 0,0-1,0 0,0-1,0 1,0-1,0-1,-1 1,1-1,-1 0,0-1,1 1,-2-1,1 0,0-1,4-4,-3 0,-7 10,0 0,1-1,-1 1,0-1,0 1,1-1,-1 1,0-1,1 1,-1-1,0 1,1-1,-1 1,1-1,-1 1,1-1,-1 0,1 1,-1-1,1 0,-1 0,1 1,-1-1,1 0,0 0,-1 0,1 0,-1 0,1 0,0 1,-1-2,1 1,-1 0,1 0,0 0,-1 0,1 0,-1 0,1-1,0 1,-1 0,1 0,-1-1,1 1,-1 0,1-1,-1 1,1-1,-1 1,0 0,1-1,-1 0,-2 93,0-68,0 0,2-1,1 1,0 0,2-1,1 1,1-1,1 0,4 9,29 38,-37-71,0 0,0 1,0-1,0 0,0 0,0 0,-1 0,1 0,0-1,-1 1,1-1,0 1,-1-1,0 1,1-1,-1 0,0 0,0 0,0 1,0-1,0 0,0 0,-1-1,1 1,0-1,0 1,144-334,-79 227,-46 91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0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551 283,'-1'2,"0"0,-1 0,1 0,-1 0,0-1,0 1,1-1,-1 1,0-1,0 0,0 0,0 0,0 0,-1 0,1 0,0 0,0-1,-1 1,1-1,0 0,-1 0,1 1,0-1,-1-1,1 1,-1 0,-138 15,125-12,-2 0,0-1,1 2,-1 1,1 0,0 1,0 0,1 2,0 0,0 1,1 0,-6 6,20-14,-1 0,1 0,0 0,-1 1,1-1,0 0,0 1,0-1,0 1,0-1,1 1,-1-1,0 1,1 0,-1-1,1 1,-1 0,1-1,0 1,0 0,0 0,0-1,0 1,0 0,0-1,1 1,-1 0,1 0,-1-1,1 1,-1-1,1 1,0 0,0-1,0 0,0 1,0-1,0 1,0-1,0 0,1 0,-1 0,2 1,70 31,74-26,-146-8,1 1,-1-1,0 1,1 0,-1 0,0-1,1 1,-1 0,1 0,-1 0,0 1,1-1,-1 0,0 0,1 1,-1-1,0 1,0-1,1 1,-1 0,0-1,0 1,0 0,0 0,0 0,0 0,0 0,0 0,0 0,0 0,-1 0,1 0,0 0,-1 1,1-1,-1 0,1 0,-1 1,1-1,-1 0,0 1,0-1,0 1,0-1,0 0,0 1,0-1,0 0,-1 1,1-1,0 0,-1 1,1-1,-1 0,1 0,-1 1,0-1,0 0,1 0,-1 0,0 0,0 0,0 0,0 0,0 0,0-1,-1 1,1 0,-153 89,125-76,0 1,1 1,1 2,1 0,0 2,-19 19,44-38,-1 0,1 1,0-1,0 1,-1-1,1 1,0-1,0 1,0-1,1 1,-1 0,0 0,1-1,-1 1,1 0,-1 0,1 0,0 0,0 0,0 0,0 0,0-1,0 1,0 0,1 0,-1 0,1 0,-1-1,1 1,0 0,0 0,0-1,0 1,0 0,0-1,0 1,0-1,1 0,-1 1,0-1,1 0,0 0,-1 0,1 0,-1 0,1 0,0 0,0-1,0 1,94 29,-87-29,-1-1,0 0,0 0,0-1,1 0,-1-1,0 0,0 0,0 0,-1-1,1 0,2-2,9-7</inkml:trace>
  <inkml:trace contextRef="#ctx0" brushRef="#br0" timeOffset="386.202">270 1,'-11'22,"0"1,2 0,1 1,1 0,1 0,1 1,1-1,1 1,2 0,0 0,2 0,0 0,2 0,1-1,3 12,-1-9,0 1,-2 0,-1 0,-2 0,0 0,-2 0,-1 0,-5 24,-29 123,32-159,1-1,0 1,1 0,1 0,1 0,0 0,1 0,1 0,1 3,4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0,'19'5,"17"2,6-1,1-1,-2-1,-3-2,-9-6,-3-2,-12 0,-8 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5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0,-2 0,-7 0,-14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84,'97'-26,"160"-29,-250 54,0 0,-1 1,1 0,0 0,0 0,0 1,0 0,0 0,0 1,0-1,-1 2,1-1,-1 1,0 0,1 0,-1 1,-1-1,1 1,0 1,2 2,-7-4,-1 1,1 0,-1-1,1 1,-1-1,0 1,0 0,-1-1,1 1,-1-1,0 1,0-1,0 1,0-1,0 0,-1 1,0-1,1 0,-1 0,-1 0,1 0,0 0,-1-1,1 1,-1-1,0 1,0-1,0 0,-2 3,-211 193,206-190,-1 0,2 0,-1 2,1-1,0 1,1 0,0 1,1 0,0 0,1 0,0 1,1 0,0 0,-1 9,5-17,2 0,-1-1,0 1,1-1,-1 0,1 1,0-1,1 1,-1-1,0 0,1 0,0 0,-1 0,1 0,0 0,1 0,-1-1,1 1,-1-1,1 1,0-1,-1 0,1 0,0 0,0-1,1 1,-1-1,0 1,0-1,1 0,-1-1,2 1,115 7,-73-20,-29 5</inkml:trace>
  <inkml:trace contextRef="#ctx0" brushRef="#br0" timeOffset="551.025">537 619,'1'-3,"5"-21,1 1,1 0,1 1,2 0,0 0,1 1,0 1,2 0,1 0,15-15,-28 33,0 0,0 0,0 0,0 1,0-1,0 0,1 1,-1 0,1-1,-1 1,1 0,-1 0,1 0,0 1,-1-1,1 1,0-1,-1 1,1 0,0 0,0 0,-1 1,1-1,0 1,-1-1,1 1,0 0,-1 0,1 0,-1 0,1 0,-1 1,0-1,0 1,1-1,-1 1,0 0,0 0,-1 0,1 0,0 0,-1 1,1 0,0-1,0 1,-1-1,1 1,0-1,1 0,-1 0,0 0,1 0,-1 0,1 0,-1-1,1 1,0-1,0 0,-1 0,1 0,0 0,0 0,0-1,0 0,0 1,0-1,1 0,-1 0,0 0,0-1,0 1,0-1,0 0,0 0,-1 0,1 0,0 0,0 0,-1-1,1 0,0 1,-1-2,35-18,56-21,-90 43,-1 0,1 0,-1 0,0 0,1 0,-1 1,0-1,0 1,0-1,0 1,0 0,0 0,0 0,-1 0,1 0,-1 0,0 0,1 1,-1-1,0 0,0 1,0-1,-1 1,1-1,-1 1,1-1,-1 1,0 0,0-1,0 1,0 0,0-1,-1 1,1-1,-1 1,0 0,5 31,21-2,-9-24</inkml:trace>
  <inkml:trace contextRef="#ctx0" brushRef="#br0" timeOffset="1003.151">1581 225,'-15'0,"-1"0,1 1,0 1,0 1,0 0,0 1,0 1,-5 2,17-6,-1 1,1-1,0 1,-1 0,1 0,0 0,0 0,1 1,-1-1,0 1,1 0,-1 0,1 0,0 0,0 0,0 0,1 0,-1 1,1-1,0 1,-1-1,2 1,-1-1,0 1,1 0,-1-1,1 1,0 0,1-1,-1 1,0 0,1-1,0 1,0 0,0-1,1 3,28 52,-27-56,0 1,0 1,0-1,0 0,0 1,-1-1,0 1,0 0,0-1,0 1,0 0,-1 1,0-1,0 0,0 0,0 0,-1 1,1-1,-1 0,0 1,-1-1,1 0,-1 1,0-1,0 0,0 0,0 0,-1 0,1 0,-1 0,0 0,-1 0,1-1,0 1,-1-1,0 0,0 0,-2 2,-2-1,0-1,0 1,-1-1,1-1,-1 0,1 0,-1 0,0-1,0 0,0 0,0-1,0 0,0-1,0 0,0 0,1 0,-1-1,0 0,1-1,-1 0,1 0,0-1,-3-1,-4-7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2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436 141,'-225'255,"31"-78,193-177,0 0,0 1,0-1,1 1,-1-1,0 1,0 0,0-1,0 1,1 0,-1-1,0 1,1 0,-1 0,0 0,1 0,-1 0,1 0,0-1,-1 1,1 0,0 0,-1 0,1 0,0 1,0-1,0 0,0 0,0 0,0 0,0 0,0 0,1 0,-1 0,0 0,0 0,1 0,-1 0,1 0,-1-1,1 1,-1 0,1 0,0 0,-1 0,1-1,0 1,0 0,-1-1,1 1,0 0,0-1,0 1,0-1,0 0,1 1,129 6,-88-9,289 0,-329 2,-2 1,1-1,-1 1,1-1,0 1,-1-1,1 0,0 0,0 0,-1 0,1 0,0 0,-1-1,1 1,0 0,-1-1,1 1,0-1,-1 0,1 1,-1-1,1 0,-1 0,0 0,1 0,-1 0,0 0,0-1,1 1,-1 0,0-1,0 1,-1-1,1 1,0-1,0 1,-1-1,1 1,-1-1,1-1,-56-122,31 82,-52-128,73 164,0 0,0 0,0 0,-1 0,0 1,0-1,-1 1,1 0,-1 0,-1 1,1 0,-1 0,0 0,0 0,-6-3,1 8</inkml:trace>
  <inkml:trace contextRef="#ctx0" brushRef="#br0" timeOffset="952.318">889 0,'-18'73,"-5"109,-5-12,26-166,1 0,0 0,0 0,0 0,1 1,-1-1,1 0,0 0,0 0,1 0,-1 1,1-1,0 0,0 0,0 0,1 0,-1 0,1-1,0 1,0 0,0-1,0 1,1-1,0 0,-1 0,1 0,1 0,-1 0,0-1,0 1,1-1,0 0,-1 0,1 0,1 0,1 1,0-1,0 0,0 0,1 0,-1-1,0 1,1-2,-1 1,1-1,-1 0,1 0,-1-1,1 1,-1-2,0 1,1-1,-1 0,0 0,0 0,0-1,4-3,-9 5,0 1,-1-1,1 0,0 0,-1-1,1 1,-1 0,1 0,-1 0,1 0,-1 0,0 0,0-1,1 1,-1 0,0 0,0-1,0 1,0 0,-1 0,1 0,0-1,0 1,-1 0,1 0,-1 0,1 0,-1 0,1 0,-1 0,0 0,0 0,1 0,-1 0,0 0,0 0,-11-10</inkml:trace>
  <inkml:trace contextRef="#ctx0" brushRef="#br0" timeOffset="1215.581">606 254,'10'0,"12"0,8 0,3 0,1 0,0 0,-2 0,-1 0,-1 0,-1 0,0 0,-1 0,0 0,-1 0,1 0,-4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3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323 375,'16'-2,"0"0,0-1,0-1,-1 0,1-1,-1-1,13-6,28-10,-54 21,1 0,0 0,-1 1,1-1,0 1,0-1,-1 1,1 0,0 0,0 0,-1 0,1 1,0-1,0 1,-1 0,1 0,0 0,-1 0,1 0,-1 0,0 1,1-1,-1 1,0 0,0-1,0 1,0 0,0 0,0 0,0 1,-1-1,1 0,-1 1,0-1,0 1,0-1,0 1,0 0,0-1,-1 1,1 0,-1 0,0-1,0 2,3 221,-35 153,33-113,-35-300,22 22,0-1,-1 2,0 0,-1 0,-1 2,0 0,0 0,-1 1,0 1,-1 1,1 0,-1 1,-1 1,1 1,-1 0,-4 1,6 0,0 2,1 0,-1 1,0 0,0 2,0 0,0 0,1 2,0 0,-1 0,1 2,1 0,-1 0,1 2,-11 6,24-14,0 0,0 1,0-1,0 0,0 1,0-1,0 0,1 1,-1-1,0 1,0 0,0-1,0 1,1 0,-1-1,0 1,0 0,1 0,-1 0,1 0,-1-1,1 1,-1 0,1 0,-1 0,1 0,0 0,0 0,0 0,-1 0,1 0,0 0,0 1,0-1,0 0,1 0,-1 0,0 0,0 0,1 0,-1 0,0 0,1 0,-1 0,1-1,-1 1,1 0,0 0,-1 0,1 0,0-1,0 1,-1 0,1-1,0 1,0-1,0 1,0-1,0 1,19 4,1-3</inkml:trace>
  <inkml:trace contextRef="#ctx0" brushRef="#br0" timeOffset="470.169">436 714,'117'-18,"137"-22,-231 35,-21 4,-1 0,1 0,0 0,0 1,0-1,0 0,0 1,0 0,0-1,0 1,0 0,0 0,0 0,0 1,0-1,0 0,0 1,0-1,0 1,0 0,-1-1,1 1,0 0,0 0,-1 0,1 1,0-1,-1 0,1 0,-1 1,0-1,1 1,0 1,4 12,-1 0,0 0,-1 1,0 0,-1-1,-1 1,-1 0,0 0,-1 1,-1-1,-2 15,1 11,2-17</inkml:trace>
  <inkml:trace contextRef="#ctx0" brushRef="#br0" timeOffset="733.794">1113 1081,'5'14,"1"0,0-2</inkml:trace>
  <inkml:trace contextRef="#ctx0" brushRef="#br0" timeOffset="986.788">1113 488,'0'0</inkml:trace>
  <inkml:trace contextRef="#ctx0" brushRef="#br0" timeOffset="1252.167">1367 1109,'183'-269,"-144"226,-38 43,0 0,-1 1,1 0,-1-1,1 1,-1-1,1 1,-1 0,1-1,-1 1,1 0,-1-1,0 1,1 0,-1 0,0 0,0-1,0 1,1 0,-1 0,0 0,0-1,0 1,0 0,0 0,-1 0,1-1,0 1,0 0,0 0,-1 0,1-1,0 1,-1 0,1-1,-1 1,1 0,-1-1,1 1,-1 0,0 0,0 1,-1 2,-1 0,1 1,0-1,0 1,1-1,-1 1,1 0,0 0,0 0,0 0,1-1,0 1,0 0,0 0,1 0,-1 0,1 0,0 0,1-1,-1 1,1 0,0-1,0 1,0-1,1 0,0 0,-1 0,2 0,-1 0,0-1,1 1,-1-1,1 0,0 0,0 0,0 0,1-1,-1 0,0 0,3 1,3-2,-1-1,0-1,0 1,0-2,0 1,1-1,-2 0,1-1,0 0,-1-1,1 1,-1-2,0 1,0-1,0 0,-1-1,0 0,0 0,-1 0,1-1,1-2,-3 4,11-9</inkml:trace>
  <inkml:trace contextRef="#ctx0" brushRef="#br0" timeOffset="1680.303">2299 826,'-2'0,"-16"5,0 1,1 0,0 1,0 1,0 1,1 0,0 1,1 0,0 2,1 0,0 0,1 1,0 1,1 0,-1 4,11-16,1 1,-1 0,1 0,0 0,0 0,0 0,0 0,1 0,-1 0,1 0,0 0,-1 0,1 1,1-1,-1 0,0 0,1 0,0 0,0 0,0 0,0 0,0 0,0 0,1-1,0 1,-1 0,1-1,0 1,0-1,0 0,1 1,-1-1,0 0,1 0,-1-1,1 1,0-1,0 1,0-1,-1 0,1 0,0 0,3 0,8 3,1-1,-1 0,1-1,0-1,0 0,0-1,0-1,0 0,0-1,0-1,0 0,-1-1,0-1,0 0,0-1,0 0,-1-1,0-1,0 0,5-5,4-4,0-1,-1-1,-2-1,0-1,-1 0,-1-2,0 0,-2 0,-1-2,6-14,-7 15,-1-1,0 0,-2-1,-1 0,-1 0,-1-1,-2 0,0 0,-2 0,-1-1,-1 0,-1 1,-2-7,1 28,0 0,0 0,-1 0,0 0,0 1,0-1,0 1,-1-1,0 1,0 0,-1 0,1 0,-1 1,0-1,0 1,-1 0,1 0,-1 0,0 1,0 0,0 0,0 0,-1 0,1 1,-1 0,0 0,1 0,-1 1,0 0,0 0,0 0,0 1,0 0,0 0,0 1,0 0,0 0,1 0,-1 0,-4 2,-2 3,1-1,0 2,0 0,0 0,1 1,0 0,0 0,1 1,0 1,1 0,0 0,0 0,1 1,1 0,0 0,0 1,1 0,1 0,0 0,0 1,1-1,0 3,-1 7,1 1,1 0,1 0,0 0,2 0,1 0,1-1,1 1,0-1,2 1,1-2,2 4,3 3,2-1,1-1,1 0,2-2,0 1,1-2,2-1,0 0,1-2,1 0,1-1,1-2,1 0,0-2,1-1,0-1,29 9,71 2,-103-24</inkml:trace>
  <inkml:trace contextRef="#ctx0" brushRef="#br0" timeOffset="12885.928">8988 431,'39'-22,"0"-2,-2-1,0-2,-2-2,-2-1,0-1,-2-2,11-17,-37 45,0-1,-1 0,1 0,-1 0,-1 0,1-1,-1 1,0-1,-1 0,1 0,-1 0,-1-1,0 1,0 0,0 0,-1-1,1 1,-2-1,1 1,-1 0,-1-2,0 7,1 1,-1 1,0-1,0 0,0 0,0 0,0 1,0-1,0 1,0 0,0 0,0 0,0-1,0 2,0-1,0 0,0 0,0 1,0-1,0 1,0-1,0 1,1 0,-1 0,0 0,0 0,1 0,-1 0,0 1,1-1,-1 1,1-1,0 1,-1-1,1 1,0 0,0-1,0 1,0 0,1 0,-1 0,0 0,0 0,-8 20,0 1,1 0,2 0,0 1,1-1,2 1,0 0,1 0,2 1,0-1,2 4,-1-3,3 65,5-1,3 0,8 14,-7-46,-2 0,-3 1,-2 0,-3 0,-2 1,-3-1,-2 0,-10 43,11-85,-1 0,0 0,-2-1,0 1,0-1,-2-1,0 1,0-1,-1-1,-1 0,0 0,-1-1,0 0,-1 0,-1-2,1 1,-2-2,1 0,-1 0,-1-1,1-1,-1-1,-1 0,1 0,-1-2,0 0,-8 1,18-5,1 0,-1-1,1 1,-1-1,1 0,-1-1,1 1,0-1,-1 0,1 0,0-1,1 0,-1 0,0 0,1 0,-1 0,1-1,0 0,1 0,-1 0,0 0,1-1,0 0,0 1,1-1,-1 0,1 0,0 0,-1-5,-2-4,1 0,0 0,1 0,1-1,0 0,1 1,1-1,0 1,1-1,2-12,4 1,1 0,1 1,1 0,2 0,0 1,1 1,2 0,0 1,1 0,1 1,1 1,1 1,1 1,1 0,0 2,1 0,7-3,191-94,-190 101</inkml:trace>
  <inkml:trace contextRef="#ctx0" brushRef="#br0" timeOffset="13167.264">9693 629,'-32'21,"2"3,0 0,2 2,1 1,1 1,-17 26,40-52,1 0,0 1,0-1,0 0,0 1,0 0,1-1,-1 1,1 0,0 0,-1 0,1 0,1 0,-1 0,0 0,1 0,-1 1,1-1,0 0,0 0,1 0,-1 0,1 1,-1-1,1 0,0 0,0 0,0 0,0 0,1-1,-1 1,1 0,0-1,1 2,7 1,0-1,0 0,0-1,1 0,0-1,-1 0,1 0,0-1,0-1,0 0,0 0,0-1,0-1,-1 1,1-2,0 0,-1 0,0-1,0 0,0 0,0-1,-1-1,1 0,-1 0,-1-1,1 0,-1 0,-1-1,2-1,-4 2,0-1,0 0,0 1,-1-2,-1 1,1 0,-1-1,-1 0,1 1,-2-1,1 0,-1 0,0 0,-1 0,0 0,-1-1,0 1,0 0,-1 1,-1-4,-4-7</inkml:trace>
  <inkml:trace contextRef="#ctx0" brushRef="#br0" timeOffset="13422.83">10032 1024,'-15'-38,"1"-23,2-5,8 3,5 8,7 9,7 6,0 7,4 7,2 5,3 0,2 4,-3 5</inkml:trace>
  <inkml:trace contextRef="#ctx0" brushRef="#br0" timeOffset="13684.546">10596 515,'-18'4,"-1"0,1 1,0 1,0 1,1 1,-1 0,2 1,-1 0,1 2,1 0,0 1,1 0,0 1,1 1,0 0,0 2,10-12,1-1,1 1,-1 0,0 0,1-1,0 1,0 0,0 0,0 1,1-1,0 0,0 0,0 0,0 0,0 0,1 0,0 0,0 0,0 0,0 0,1 0,-1 0,1 0,0-1,0 1,0-1,1 1,-1-1,1 0,0 0,0 0,0 0,0-1,1 1,-1-1,1 0,0 1,12 7,1-1,-1-1,2 0,-1-1,1-1,0-1,13 3,26 0,-32-7</inkml:trace>
  <inkml:trace contextRef="#ctx0" brushRef="#br0" timeOffset="14055.967">10737 798,'27'-3,"0"-1,0-2,-1 0,0-2,0-1,-1-1,0-1,0-2,-1 0,9-8,-29 19,0-1,0 0,0 0,0-1,-1 1,1-1,-1 1,0-1,0 0,0 0,-1-1,1 1,-1 0,0-1,0 0,-1 1,1-1,-1 0,0 0,-1 0,1 1,-1-1,0 0,0 0,0 0,-1 0,1 0,-1 0,-1 0,1 0,-1 1,1-1,-1 1,-1-1,1 1,-2-3,-2 5,0 1,0-1,1 1,-1 0,0 1,0 0,0 0,0 0,0 0,0 1,0 0,0 0,1 1,-1 0,0 0,1 0,-1 0,1 1,0 0,0 0,0 1,0-1,1 1,-1 0,1 0,0 1,-1 0,-5 4,0 0,1 1,1 0,-1 0,1 1,1 0,0 1,1-1,0 1,1 0,0 1,1-1,0 1,1 0,0 0,1 0,1 0,0 1,1-1,0 0,1 0,1 1,0-1,0 0,2 0,-1-1,2 1,-1-1,2 0,0 0,5 8,4-4,2 0,-1-1,2-1,0-1,1 0,0-2,1 0,0-1,0-1,1 0,1-2,-1-1,1 0,0-2,1 0,19 0,-8-3,-4 0</inkml:trace>
  <inkml:trace contextRef="#ctx0" brushRef="#br0" timeOffset="4399.759">4133 882,'-11'-3,"0"0,0 1,0 0,-1 0,1 2,0-1,-1 1,1 1,-1 0,1 0,0 2,-1-1,1 1,-10 5,12-4,0 1,0 0,0 1,0 0,1 0,0 1,1 0,-1 0,1 1,1 0,-1 0,2 0,-1 1,1 0,0 0,1 1,0-1,0 1,1 0,0 0,1 0,0 0,1 1,0-1,1 0,0 1,0-1,1 1,1-1,-1 0,3 3,-4-8,0-1,1 0,0 0,0 0,0 0,0-1,1 1,-1 0,1 0,0-1,0 1,1-1,-1 0,1 1,-1-1,1 0,0-1,0 1,1 0,-1-1,0 0,1 0,-1 0,1 0,0 0,0-1,0 1,0-1,0 0,0-1,0 1,0-1,0 1,0-1,0 0,0-1,0 1,2-1,7-3,0 0,0 0,0-1,0-1,-1 0,0-1,-1 0,0-1,0 0,0 0,-1-2,0 1,-1-1,0 0,3-5,7-5,2-6,0-1,-2-1,0-1,-2-1,-2 0,5-13,-21 43,1-1,0 0,0 0,0 1,0-1,-1 0,1 0,0 0,1 1,-1-1,0 0,0 0,0 1,0-1,1 0,-1 0,0 1,1-1,-1 0,0 1,1-1,-1 0,1 1,-1-1,1 1,-1-1,1 1,0-1,-1 1,1-1,0 1,-1-1,1 1,0 0,-1-1,1 1,0 0,0 0,-1 0,1 0,0-1,0 1,-1 0,1 0,0 0,0 1,0-1,-1 0,1 0,0 0,0 0,-1 1,1-1,0 0,-1 1,1-1,0 1,-1-1,1 1,0-1,-1 1,1-1,-1 1,1-1,-1 1,1 0,-1-1,0 1,1 0,0 8,1 0,0 0,1 0,0 0,1 0,-1-1,2 0,-1 1,1-1,0-1,1 1,0-1,0 0,0 0,1-1,0 0,1 0,0 0,15 6,1-1,0-1,0-1,1-1,0-1,24 3,-25-5</inkml:trace>
  <inkml:trace contextRef="#ctx0" brushRef="#br0" timeOffset="4748.074">4726 769,'29'70,"3"-1,3-2,28 38,-63-102,1-1,0 0,0 0,0 0,0 0,0 0,1 0,-1 0,0 0,1 0,0 0,-1-1,1 1,0-1,0 1,0-1,0 0,0 1,0-1,0 0,0-1,0 1,1 0,-1 0,0-1,1 0,-1 1,0-1,1 0,-1 0,0 0,1 0,-1-1,0 1,1-1,-1 1,0-1,0 0,1 0,-1 0,0 0,0 0,0-1,0 1,-1 0,3-3,8-13,0-1,-2-1,0 0,-1 0,-1-1,4-15,45-90,-46 110,1 4</inkml:trace>
  <inkml:trace contextRef="#ctx0" brushRef="#br0" timeOffset="5403.359">5375 882,'11'-4,"0"-1,0 0,0-1,0 0,-1-1,0 0,-1 0,1-1,-2 0,1-1,-1 0,0-1,-1 1,0-1,3-6,-9 14,0 0,0 0,1 0,-1 0,-1-1,1 1,0 0,0 0,-1-1,1 1,-1 0,0-1,0 1,0 0,0-1,0 1,0 0,-1-1,1 1,-1 0,0-1,1 1,-1 0,0 0,0 0,-1 0,1 0,0 0,-1 0,1 0,-1 0,1 1,-1-1,0 0,0 1,0 0,0-1,0 1,0 0,0 0,0 0,0 0,-1 1,1-1,0 0,-1 1,1 0,0-1,-1 1,1 0,0 0,-1 1,1-1,0 0,-1 1,1-1,-9 4,1 1,-1 0,1 0,0 1,1 0,-1 1,1 0,1 0,-1 1,1 0,1 1,-1-1,2 2,-1-1,1 1,0 0,1 0,0 0,1 1,0 0,1-1,0 1,1 1,0 0,1-5,0-1,1 1,0-1,0 1,1-1,0 1,0-1,0 1,1-1,0 0,0 0,1 1,-1-2,2 1,-1 0,0-1,1 1,0-1,0 0,1 0,-1 0,1-1,0 0,0 0,1 0,-1-1,1 1,0-1,0-1,0 1,0-1,0 0,1 0,-1-1,0 0,7 1,10-1,1-2,-1 0,1-1,-1-1,0-2,0 0,0-1,-1-1,0-2,0 0,-1-1,0-1,-1-1,-1 0,1-2,-2-1,0 0,-1-1,2-3,8-6,-15 16,0 0,-1-1,0 0,-1 0,0-1,-1 0,0-1,-1 0,0-1,0 1,-2-2,0 1,0-1,-1 1,-1-2,0 1,-1 0,-1-1,-1 12,-1 0,0 0,0 0,0 1,0-1,0 0,-1 0,0 0,1 0,-1 1,0-1,0 0,0 1,-1-1,1 1,-1-1,1 1,-1 0,0 0,0 0,0-1,0 2,0-1,0 0,-1 0,1 1,-1-1,1 1,-1 0,1 0,-1 0,0 0,0 0,1 1,-1-1,0 1,0-1,0 1,0 0,1 0,-1 1,-2-1,-4 3,0 0,0 1,0-1,0 2,1-1,-1 1,1 1,1-1,-1 1,1 1,0-1,0 1,1 0,0 1,0 0,0 0,1 0,1 0,-1 1,-2 8,7-14,0 1,0-1,0 1,0-1,0 1,0-1,1 0,0 1,0-1,0 0,0 1,0-1,1 0,-1 0,1 0,0 0,0 0,0-1,0 1,1-1,-1 1,1-1,-1 0,1 1,0-2,0 1,0 0,0 0,0-1,0 0,1 1,106 24,63-2,-171-24,0 0,1 0,-1 0,0 1,0-1,0 1,0-1,0 1,0 0,0 0,0 0,0 0,0 0,0 0,-1 1,1-1,0 1,-1-1,1 1,-1 0,0-1,1 1,-1 0,0 0,0 0,0 0,0 0,-1 0,1 0,0 0,-1 0,0 0,1 1,-1-1,0 0,0 0,0 2,-24 78,13-57</inkml:trace>
  <inkml:trace contextRef="#ctx0" brushRef="#br0" timeOffset="11001.339">6645 742,'-3'-4,"1"0,-1 1,-1 0,1 0,0 0,-1 0,0 0,0 1,1-1,-1 1,-1 0,1 0,0 1,0-1,-1 1,1 0,-1 0,1 1,-1-1,1 1,-1 0,1 0,-1 0,1 1,-1-1,1 1,-1 1,1-1,-1 0,1 1,0 0,0 0,0 0,0 1,0-1,1 1,-1 0,1 0,-1 0,1 0,0 1,-2 2,-70 95,74-97,-1-1,1 1,0 0,-1 0,2 1,-1-1,0 0,1 0,0 0,0 0,0 0,0 1,1-1,0 0,0 0,0 0,0 0,1 0,-1 0,1 0,0-1,0 1,0-1,1 1,-1-1,1 0,0 0,2 2,-2-2,1 0,-1 0,1 0,0 0,0-1,0 0,0 0,0 0,1 0,-1-1,1 0,-1 1,1-2,-1 1,1 0,0-1,-1 0,1 0,0-1,-1 1,1-1,-1 0,1 0,-1 0,1-1,1 0,108-67,-94 55,127-105,-146 118,-1 1,1-1,0 1,-1-1,1 1,0-1,-1 1,1-1,0 1,0-1,0 1,0 0,-1-1,1 1,0 0,0 0,0 0,0 0,0 0,0 0,0 0,-1 0,1 0,0 0,0 0,0 1,0-1,0 0,-1 1,1-1,0 0,0 1,0-1,-1 1,1-1,0 1,-1 0,1-1,0 1,-1 0,1-1,-1 1,1 0,-1 0,1-1,-1 2,20 48,-14-32,43 35,-30-44</inkml:trace>
  <inkml:trace contextRef="#ctx0" brushRef="#br0" timeOffset="11701.489">7436 657,'-24'8,"0"1,1 1,0 1,1 1,0 1,1 1,0 1,2 1,0 1,0 0,2 1,-7 10,21-26,1 0,-1 0,1 0,0 1,0-1,0 1,0-1,0 1,1 0,-1 0,1 0,0 0,0 0,0 0,0 0,0 0,1 0,-1 1,1-1,0 0,0 0,0 1,1-1,-1 0,1 0,-1 0,1 0,0 1,0-1,1 0,-1-1,1 1,-1 0,1 0,0-1,0 1,0-1,0 1,1-1,0 1,2-1,1 0,0-1,1 1,-1-1,0 0,0-1,0 1,1-1,-1-1,0 1,1-1,-1 0,0 0,0-1,0 0,0 0,0 0,-1-1,1 0,-1 0,2-1,104-87,7-39,-117 128,0 0,0 1,0-1,0 1,1-1,-1 1,1 0,-1-1,1 1,-1 0,1 0,-1 0,1 0,0 0,0 1,0-1,-1 0,1 1,0-1,0 1,0 0,0 0,0-1,0 1,0 1,0-1,0 0,0 0,0 1,-1-1,1 1,0-1,0 1,0 0,-1 0,1 0,0 0,-1 0,1 0,-1 0,1 1,-1-1,1 0,-1 1,0-1,0 1,0 0,0-1,0 1,0 0,0 0,-1-1,1 1,-1 0,1 1,60 308,-61-310,16 56,-3 0,-2 1,-3 1,-2 0,-3 39,-2-88,-1-1,0 1,-1-1,0 1,0-1,-1 0,-1 0,1 1,-1-1,-1-1,0 1,0 0,-1-1,0 0,0 0,-1 0,0-1,0 0,0 0,-1 0,-1-1,1 0,-1-1,0 1,0-1,0-1,-1 0,1 0,-1-1,0 1,0-2,-1 0,1 0,-8 0,9-3,1 0,0-1,0-1,0 1,0-1,1 0,-1-1,1 1,0-1,0 0,0-1,0 0,1 0,0 0,0 0,0-1,1 0,0 0,0 0,0 0,1-1,0 0,0 1,0-1,1 0,0 0,1-1,-1 1,1 0,1 0,0-1,0 1,0 0,1-1,0 1,0 0,1 0,-1 0,2 0,-1 0,1 0,1-2,105-179,24 6,-120 164</inkml:trace>
  <inkml:trace contextRef="#ctx0" brushRef="#br0" timeOffset="12107.509">7803 911,'23'-4,"0"-1,0 0,-1-2,1-1,-1-1,-1-1,0-1,0 0,-1-2,-1 0,0-1,13-13,-29 23,0 0,-1-1,1 1,-1-1,1 1,-1-1,-1 0,1 0,-1 0,0 0,0 0,0 0,-1-1,1-2,-2 6,1 1,0-1,0 0,0 0,-1 1,1-1,-1 0,1 1,-1-1,0 0,0 1,0-1,0 1,0-1,0 1,0 0,0-1,-1 1,1 0,0 0,-1 0,1 0,-1 0,1 0,-1 0,1 1,-1-1,0 0,1 1,-1-1,0 1,0 0,1 0,-1-1,0 1,0 0,1 0,-1 1,0-1,0 0,1 1,-3 0,-6 3,0 0,0 1,0 0,0 1,1 0,0 1,0 0,1 0,0 1,0 0,0 0,1 1,1 0,-1 0,2 1,-1 0,1 0,1 0,0 0,0 1,-1 7,3-11,0-1,0 1,0 0,1 0,0-1,1 1,0 0,0 0,0 0,1 0,0 0,0-1,1 1,0 0,0-1,0 1,1-1,0 0,0 0,1 0,-1 0,1 0,1-1,-1 0,1 0,0 0,0 0,0-1,1 0,-1 0,1 0,0-1,0 0,1 0,-1 0,1-1,-1 0,1 0,0-1,2 0,45 1,-30-2</inkml:trace>
  <inkml:trace contextRef="#ctx0" brushRef="#br0" timeOffset="17223.231">267 1616,'438'-38,"284"-36,-260 44,639 31,-688-27,31-5,1006 32,-1088-28,-101 14,72-22,-61 13,-110 8,1 8,55 8,-46 0,145-13,129-34,62-14,-83 32,-322 27,0 4,44 10,163-2,-215-13,120-26,53 15,-162-1,1 6,0 4,35 6,10-1,359-2,-487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11,'-15'0,"-9"0,-1 5,0 1,-2 5,9 1,8-8,10-3,5-7,7-3,6-4,-6 0,-3 7,-9 4,-10 3,-2 6,1 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4:5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0,'-15'5,"-9"2,5-1,9-1,12-2,5-5,7-4,-4 1,-9 0,1 1,4 1,1 2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0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7,'-14'0,"1"1,-1 1,0 0,1 1,-1 0,1 1,0 0,0 1,0 1,1 0,0 1,0 0,1 1,0 0,0 1,1 0,0 0,0 1,1 1,1 0,0 0,0 0,1 1,0 1,-18 33,-33 88,55-123,-3 9,0 0,2 0,0 1,2-1,0 1,1-1,1 1,1 0,1 0,0-1,5 15,-2-20,1 0,0 0,1-1,0 0,1 0,1-1,0 0,1 0,0-1,1 0,0-1,1-1,0 1,1-2,0 0,1 0,0-2,0 1,0-2,1 0,3 1,4-2,1-1,-1-1,1 0,0-2,0-1,0 0,-1-2,1-1,0 0,17-7,-9 0,0-2,-2-1,1-2,-2-1,0-1,-1-1,-1-1,0-2,-2 0,0-2,-2 0,9-13,-19 23,-1-1,0 0,-1-1,-1 0,0-1,-1 1,0-2,-2 1,0-1,-1 0,0 0,-1-1,0-6,-6 8,-1 1,0-1,-1 1,0-1,-1 1,-1 1,0-1,-1 1,-1 0,0 1,-1-1,0 2,-1-1,-1 1,0 1,0 0,-1 1,-7-5,-2-2,-1 2,0 0,-1 2,0 0,-1 2,-1 1,0 0,0 2,0 1,-1 1,0 1,-1 2,1 0,0 2,-1 1,-7 1,18 0,0 1,0 1,0 0,1 1,0 1,0 0,0 1,0 1,-6 4,-6 5</inkml:trace>
  <inkml:trace contextRef="#ctx0" brushRef="#br0" timeOffset="417.344">501 120,'-8'-3,"-1"1,1 0,0 0,0 1,-1 0,1 0,-1 1,1 0,-1 1,1 0,0 0,-1 0,1 1,0 1,0-1,0 2,-3 0,-13 7,1 2,0 0,1 1,0 1,1 1,1 1,1 1,-12 14,27-28,-15 15,2 0,0 2,1 0,2 1,0 0,1 1,-1 5,12-25,1-1,-1 0,0 1,1-1,0 1,0-1,0 1,0 0,0 0,0-1,0 1,1 0,0 0,-1 0,1 0,0-1,1 1,-1 0,0 0,1 0,-1 0,1-1,0 1,0 0,0 0,1-1,-1 1,0-1,1 1,0-1,-1 0,1 0,0 0,1 1,14 2</inkml:trace>
  <inkml:trace contextRef="#ctx0" brushRef="#br0" timeOffset="1115.03">698 63,'-89'69,"-34"25,-105 105,227-198,-29 35,29-35,1-1,-1 1,1 0,0-1,-1 1,1 0,0 0,-1-1,1 1,0 0,0 0,0-1,0 1,0 0,0 0,0-1,0 1,0 0,0 0,0-1,0 1,0 0,1 0,-1-1,0 1,1 0,-1-1,0 1,1 0,-1-1,1 1,-1 0,1-1,-1 1,1-1,-1 1,1-1,0 1,-1-1,1 0,0 1,-1-1,1 0,0 0,0 1,-1-1,1 0,0 0,0 0,-1 0,1 0,0 0,9 0,0 0,0-1,0 0,0-1,0 0,-1-1,1 0,-1 0,0-1,0 0,0-1,0 0,-1-1,0 1,0-1,25-13,82-50,-2-4,11-17,-175 111,-15 18,2 2,2 4,2 2,2 2,2 3,-29 38,84-90,0 0,-1 1,1-1,0 1,0-1,0 1,0 0,0-1,0 1,0 0,0 0,0 0,0 0,0 0,1 0,-1 0,0 0,1 0,-1 0,1 0,-1 0,1 1,-1-1,1 0,0 0,0 0,-1 1,1-1,0 0,0 0,0 1,0-1,1 0,-1 0,0 1,0-1,1 0,-1 0,1 0,-1 1,1-1,0 0,-1 0,1 0,0 0,0 0,-1 0,1 0,0-1,0 1,0 0,0 0,0-1,0 1,0 0,1-1,-1 1,0-1,0 0,15-1,0-1,0-1,0 0,-1-1,1-1,-1 0,0-1,-1-1,0 0,5-4,-11 7,469-285,-459 275,-24 10,-147 87,121-62,-38 25,2 2,2 3,2 3,2 4,60-57,1-1,0 1,-1-1,1 1,0 0,0-1,0 1,0 0,-1 0,1 0,0 0,0 0,1 0,-1 0,0 0,0 0,0 1,1-1,-1 0,1 0,-1 1,1-1,-1 0,1 1,0-1,-1 1,1-1,0 0,0 1,0-1,0 1,1-1,-1 0,0 1,0-1,1 0,-1 1,1-1,-1 0,1 1,0-1,0 0,-1 0,1 0,0 0,0 0,0 0,0 0,0 0,0 0,1 1,11-1,0 0,1 0,-1-1,0-1,0 0,0-1,0 0,0-1,-1-1,1 0,-1-1,0 0,9-5,18-5,19-6,-2-3,0-3,-2-2,-1-2,24-20,-54 31,-24 20,1 0,0 0,-1 0,1 1,0-1,0 0,-1 0,1 0,0 0,-1 0,1 0,0 0,0 0,-1 0,1 0,0 0,-1 0,1 0,0 0,-1 0,1 0,0 0,-1 0,1 0,0-1,0 1,-1 0,1 0,0 0,0 0,-1-1,1 1,0 0,0 0,-1 0,1-1,0 1,0 0,0-1,0 1,0 0,-1 0,1-1,0 1,0 0,0-1,0 1,0 0,0-1,-182 110,-31 58,185-145</inkml:trace>
  <inkml:trace contextRef="#ctx0" brushRef="#br0" timeOffset="2549.535">1065 374,'76'0,"208"-11,-163-1,-1 6,69 6,-74 1,-31-18,-110 5,16 10,0 0,0 0,0-1,0-1,0 0,1 0,-1-1,1 0,0 0,1-1,-1 0,1-1,0 0,1 0,0-1,-3-3,-45-52,52 64,1 1,-1-1,0 0,1 1,-1-1,1 1,0 0,-1 0,1 0,0 0,0 0,0 0,1 0,-1 1,0-1,1 1,-1-1,1 1,0 0,0 0,0-1,0 1,1 0,-1 0,1 0,0 0,0 0,0 0,-15 338,14-336,0-4,0 1,0-1,1 0,-1 0,0 0,1 0,-1 1,1-1,-1 0,1 0,0 1,-1-1,1 0,0 1,0-1,0 0,0 1,0-1,0 0,1 1,-1-1,0 0,1 1,-1-1,0 0,1 0,0 1,-1-1,1 0,0 0,0 0,-1 0,1 0,0 0,0 0,0 0,0 0,0 0,1-1,-1 1,0 0,0-1,0 1,1-1,-1 1,0-1,1 0,0 1,12-6,0 0,0-1,-1 0,1-1,-1 0,-1-1,1-1,-1 0,0-1,7-3,-2-1,1-1,-2-1,0 0,-1-1,3-5,-12 12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1 112,'33'-5,"22"-1,5 0,-3 1,-5 1,-8 2,-5 1,-6 1,-13 0,-14-5,-13-1,-11-5,-6 0,0-3,5-4,5 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1 283,'5'0,"11"2,1-1,-1 0,1-1,-1-1,1-1,-1 0,0-1,0 0,0-2,0 0,-1 0,1-2,-2 0,1 0,-1-2,0 0,0 0,4-5,108-172,-127 185,1 1,0-1,0 1,0-1,0 1,1-1,-1 1,0-1,0 1,0 0,0-1,0 1,1-1,-1 1,0-1,0 1,0 0,1-1,-1 1,0 0,1-1,-1 1,0 0,1-1,-1 1,1 0,-1 0,0-1,1 1,-1 0,1 0,-1 0,1 0,-1 0,0 0,1-1,-1 1,1 0,-1 0,1 0,-1 0,1 1,-1-1,1 0,-1 0,0 0,1 0,-1 0,1 1,-1-1,1 0,-1 0,0 1,1-1,-1 0,0 0,1 1,-1-1,0 0,1 1,-1-1,0 1,0-1,1 0,-1 1,0-1,0 1,0-1,0 1,1-1,2 37,-3-33,25 201,2-35,9-92,-35-77,1-1,-1 1,1-1,-1 0,1 1,-1-1,1 0,-1 0,1 0,-1 0,1 0,0 0,-1-1,1 1,-1 0,1-1,-1 1,0-1,1 0,-1 1,1-1,-1 0,0 0,0 0,0 0,1 0,-1 0,0 0,0 0,0-1,0 1,-1 0,1-1,0 1,-1 0,1-1,0 1,-1-1,0 1,1-1,-1 1,0-1,0 0,0 1,0-1,0 1,0-1,0 0,2-4,38-111,44-86,-29 103,-45 82</inkml:trace>
  <inkml:trace contextRef="#ctx0" brushRef="#br0" timeOffset="272.048">903 339,'-9'34,"-4"15,1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1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0,'12'209,"17"113,-12 12,-16 104,-3-198,-27 196,30-300,-1-137</inkml:trace>
  <inkml:trace contextRef="#ctx0" brushRef="#br0" timeOffset="471.185">29 227,'38'28,"-15"-7,1-1,0-2,1-1,2 0,20 8,-5-4,-1 2,-1 2,-1 1,-1 2,31 31,27 59,-86-100,-4-1</inkml:trace>
  <inkml:trace contextRef="#ctx0" brushRef="#br0" timeOffset="784.06">198 763,'19'14,"21"10,8 1,1 0,-3-3,-4-6,-6-1,-2-2,-9 0,-2-1,-7 2,-4 3,-6 4,-2-2</inkml:trace>
  <inkml:trace contextRef="#ctx0" brushRef="#br0" timeOffset="1089.992">227 1327,'23'20,"19"10,6 1,0-1,-4-5,-4-2,-4-5,-4-1,-6-3</inkml:trace>
  <inkml:trace contextRef="#ctx0" brushRef="#br0" timeOffset="1355.922">198 1751,'33'14,"22"10,5 5,-3-2,-10-5</inkml:trace>
  <inkml:trace contextRef="#ctx0" brushRef="#br0" timeOffset="1648.54">113 2089,'44'14,"27"10,8 1,-5 1,-11-5,-11-5,-9 0,-13-4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4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0,'-84'285,"32"-60,51-223,0 1,0 0,1-1,-1 1,1-1,0 1,-1 0,1-1,0 1,1 0,-1-1,0 1,1 0,-1-1,1 1,0-1,0 1,0-1,0 1,1-1,-1 0,0 0,1 1,0-1,0 0,-1 0,1-1,0 1,0 0,1-1,-1 1,0-1,0 1,1-1,-1 0,1 0,-1 0,1-1,-1 1,1 0,0-1,-1 0,1 0,0 0,-1 0,1 0,0 0,-1-1,1 1,9-3,-2 0,1 0,0-1,-1 0,1-1,-1 0,-1-1,1 0,-1 0,0-1,0 0,-1-1,0 0,1-1,9-13</inkml:trace>
  <inkml:trace contextRef="#ctx0" brushRef="#br0" timeOffset="246.297">0 311,'34'-5,"20"-1,6 0,-2 1,-7 1,-11 2</inkml:trace>
  <inkml:trace contextRef="#ctx0" brushRef="#br0" timeOffset="442.862">678 311,'-15'38,"-4"23,1 5,3-8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2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1,'-1'27,"-44"144,-41 55,77-202,5-17,0-1,1 1,0 0,0-1,0 1,1 1,0-1,0 0,1 0,0 1,1-1,-1 1,1-1,1 0,-1 1,1-1,1 1,-1-1,1 0,0 0,1 0,0 0,0 0,1 1,0-6,-1 1,0-1,1 1,0-1,-1 0,1 0,0-1,0 1,0-1,0 0,0 0,1 0,-1-1,0 1,0-1,0 0,1 0,-1-1,0 1,0-1,0 0,0 0,0 0,0-1,0 0,0 1,0-1,0 0,-1-1,2 0,9-9</inkml:trace>
  <inkml:trace contextRef="#ctx0" brushRef="#br0" timeOffset="277.69">0 311,'48'0,"21"0,3 0,-6 0,-9 0,-10 0,-7 0,-7 0,-8 0</inkml:trace>
  <inkml:trace contextRef="#ctx0" brushRef="#br0" timeOffset="646.646">677 340,'15'0,"13"0,8 0,2 0,0 0,-2 0,-3 0,-6-5,-8-1</inkml:trace>
  <inkml:trace contextRef="#ctx0" brushRef="#br0" timeOffset="898.193">650 537,'38'-4,"22"-8,7 0,-5 1,-12 3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33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510 516,'0'487,"-26"-232,11-174,-2 86,18-164,-1-1,1 0,0 1,0-1,0 0,0 1,0-1,0 0,0 0,1 0,-1 0,1 0,0 0,-1 0,1-1,0 1,0-1,0 1,0-1,1 0,-1 1,0-1,0 0,1-1,-1 1,0 0,1-1,-1 1,1-1,-1 0,1 0,-1 0,1 0,-1 0,1 0,-1-1,1 1,-1-1,0 0,1 1,-1-1,0 0,1-1,-1 1,1-1,21-2,147-33,224 37,-287-21,-99 17</inkml:trace>
  <inkml:trace contextRef="#ctx0" brushRef="#br0" timeOffset="399.24">1751 1193,'-121'205,"-70"45,147-196,36-47</inkml:trace>
  <inkml:trace contextRef="#ctx0" brushRef="#br0" timeOffset="733.115">1441 1193,'11'26,"2"0,1-1,1-1,0 0,2-1,1 0,12 10,-2-2,-5-7,-1 2,-1 0,-1 2,-1 0,9 20,-6 14,-14-46</inkml:trace>
  <inkml:trace contextRef="#ctx0" brushRef="#br0" timeOffset="1986.32">2 8,'-1'24,"1"1,1-1,1 0,2 1,0-1,1-1,2 1,0-1,3 4,-9-25,-1-1,1 0,-1 0,1 1,-1-1,1 0,0 0,0 0,0 0,-1 0,1 0,0 0,0 0,1 0,-1 0,0 0,0-1,0 1,0-1,1 1,-1-1,0 1,1-1,-1 1,0-1,1 0,-1 0,0 0,1 0,-1 0,0 0,1 0,-1 0,0 0,1-1,-1 1,0-1,1 1,-1-1,0 1,0-1,0 0,1 1,-1-1,0 0,0 0,0 0,0 0,0 0,-1 0,1 0,0 0,0-2,46-66,-45 66,69-158,-71 160,0 1,0-1,0 0,0 0,-1 1,1-1,0 0,0 0,0 1,1-1,-1 0,0 0,0 1,0-1,0 0,1 0,-1 1,0-1,1 0,-1 1,1-1,-1 1,0-1,1 0,-1 1,1-1,0 1,-1-1,1 1,-1 0,1-1,0 1,-1-1,1 1,0 0,-1 0,1-1,0 1,0 0,-1 0,1 0,0 0,0 0,-1 0,1 0,0 0,0 0,-1 0,1 0,0 1,-1-1,1 0,0 1,0-1,-1 0,1 1,-1-1,1 0,0 1,-1-1,1 1,-1 0,1-1,-1 1,1-1,-1 1,0 0,1-1,-1 1,1 0,15 132,28 132,-38-249,-1 0,-1 1,0 0,-1 0,-1 0,0 1,-1-1,-1 0,-1 0,-1 1,0-1,-1 0,-1 0,0-1,-1 1,-1-1,-1 0,-5 9,6-13,-1-1,-1-1,0 0,0 0,-1 0,0-1,-1 0,0-1,0 0,-1-1,0 0,0-1,-12 5,21-10,0 0,0-1,0 1,0-1,0 0,1 0,-1 0,0 0,0 0,0 0,0 0,0-1,0 1,0-1,0 1,0-1,1 0,-1 0,0 0,0 0,1 0,-1 0,1 0,-1-1,1 1,-1 0,1-1,0 1,0-1,0 1,0-1,0 0,0 0,0 1,0-1,1 0,-1 0,1 0,-1 0,1 0,-9-82,12 68,1 0,1 0,0 0,1 1,1 0,0 0,1 0,1 1,0 0,1 1,0 0,1 1,1 0,0 0,0 1,1 1,0 0,2 1,42-20,-32 22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5:4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8340 0,'0'1113,"28"-783,-28 436,1-432,27-137,-29 536,1-394,-28-113,23-57,-1-107,9-61,0-6</inkml:trace>
  <inkml:trace contextRef="#ctx0" brushRef="#br0" timeOffset="4091.243">11472 1976,'-13'9,"0"1,0 0,1 1,1 0,0 1,0 1,1-1,1 2,0-1,0 1,-4 12,5-11,0 2,1 0,0 0,2 1,0 0,1 0,1 0,0 2,-1 6,3-9,0 0,2 0,0 1,1-1,1 0,0 0,1 0,1-1,1 0,1 2,-1-3,1-1,0 0,1 0,0-1,1 0,1 0,0-1,1-1,0 0,1 0,0-1,0 0,1-1,11 6,-7-9,0 0,1-2,-1 1,1-2,0-1,0 0,0-1,1-1,-1 0,0-2,11-2,-21 4,0-2,0 1,0-1,0 0,0 0,-1-1,1 0,-1-1,0 0,0 0,0 0,0-1,-1 0,0 0,0-1,0 1,0-1,-1-1,0 1,0-2,0 0,7-8,-2 0,0-1,0-1,-2 1,0-2,-1 1,-1-1,1-5,22-201,-29 201,1 12,0 0,-1 0,0 1,-1-1,0 0,-1 1,0-1,-1 1,-1-1,1 1,-2 0,1 0,-2 1,-5-11,2 10,0 0,-1 0,0 1,0 0,-1 1,0 0,-1 1,0 0,0 1,-1 0,0 1,0 0,0 1,-1 1,0 0,1 1,-2 0,1 1,-4 0,-3 3,0 1,0 0,0 2,1 0,0 1,-1 1,2 1,-1 1,1 1,0 0,1 1,-6 5,6-2</inkml:trace>
  <inkml:trace contextRef="#ctx0" brushRef="#br0" timeOffset="5051.414">11359 2286,'-12'-6,"1"-1,0 1,-1 0,0 1,-1 0,1 1,-1 0,1 1,-1 0,0 1,0 1,-1 0,1 1,-9 1,-206 24,-167-26,305 13,83-13,4-2</inkml:trace>
  <inkml:trace contextRef="#ctx0" brushRef="#br0" timeOffset="7016.901">11783 1891,'-6'-3,"0"-1,0 1,-1 0,1 0,-1 1,1 0,-1 0,0 0,0 1,0 0,0 1,0-1,0 1,0 1,-2-2,-5 1,0 1,0 1,0 0,0 1,0 0,0 1,1 0,0 2,0-1,0 1,1 1,0 1,0-1,1 2,0 0,-6 5,7-2,0 1,1 0,0 0,1 0,0 1,1 1,1-1,1 1,-3 9,-28 163,33-170,2 1,-1-1,2 1,0-1,2 0,0 1,0-1,2 0,0 0,1 0,0 0,2-1,4 8,-5-12,0 0,1 0,0-1,1 0,1 0,-1-1,2 0,-1-1,1 0,1 0,0-1,0 0,0-1,1-1,0 0,1 0,-1-1,3 0,28 6,-30-6,1-1,0 0,0-1,1-1,-1 0,0-1,1-1,-1 0,0-1,1 0,2-2,28-8,-26 8,-1-1,0-1,-1 0,1-2,-1 0,0 0,-1-2,0 0,0-1,-1-1,12-10,-13 6,-2-1,0-1,0 0,-2 0,0-1,-1 0,-1-1,-1 0,0 0,-2 0,0-1,-1 0,-1 0,-1-1,-1 1,0 0,-2-1,-1-5,3-19,0 34,1 0,-1 0,-1 0,0 0,-1 0,0 0,-1 0,0 0,0 0,-1 0,-1 1,0-1,0 1,-1 0,0 0,-1 1,0 0,0 0,-8-8,-1 7,-1 0,0 1,0 1,-1 1,0 0,0 1,-1 0,1 2,-1 0,-1 1,1 1,0 1,-8 0,22 1,-109-21,89 18</inkml:trace>
  <inkml:trace contextRef="#ctx0" brushRef="#br0" timeOffset="7419.199">11755 1891,'-38'39,"-28"26,-7 8,5-4,8-14,14-12,11-7,11-7,10-2,12-6,6-11,7-8,7-4,0-2</inkml:trace>
  <inkml:trace contextRef="#ctx0" brushRef="#br0" timeOffset="8288.07">11529 2371,'40'-14,"0"-2,-1-1,0-2,-2-2,-1-2,0-1,-2-2,31-29,8 8,-95 73,-60 41,-108 101,68-36,121-131,1-1,-1 0,1 1,-1-1,1 1,-1-1,1 1,-1-1,1 1,0-1,-1 1,1-1,-1 1,1-1,0 1,0-1,-1 1,1 0,0-1,0 1,0 0,0-1,0 1,0 0,0-1,0 1,0 0,0-1,0 1,0-1,0 1,1 0,-1-1,0 1,0-1,1 1,-1 0,0-1,1 1,-1-1,1 1,-1-1,0 1,1-1,-1 0,1 1,-1-1,1 1,0-1,-1 0,1 0,-1 1,1-1,35-9,104-102,3-4,100-106,-234 209,-34 30,-172 169,0 26,177-182,19-30,1-1,0 0,-1 1,1-1,0 1,0-1,-1 1,1-1,0 0,0 1,0-1,-1 1,1-1,0 1,0-1,0 1,0-1,0 1,0-1,0 1,0-1,0 1,0-1,1 1,-1-1,0 1,0-1,0 1,1-1,-1 1,0-1,0 0,1 1,-1-1,0 1,1-1,-1 0,0 1,1-1,-1 0,1 0,-1 1,0-1,1 0,-1 0,1 1,-1-1,1 0,-1 0,1 0,-1 0,1 0,-1 0,1 0,-1 0,1 0,-1 0,1 0,-1 0,1 0,-1 0,1-1,-1 1,1 0,-1 0,1 0,-1-1,102-57,-87 48,201-154,-195 146,50-22,-70 41,0 0,-1 0,1 0,0 1,-1-1,1 0,0 0,-1 1,0-1,1 1,-1-1,0 0,1 1,-1-1,0 1,0-1,0 1,-1-1,1 0,0 1,0-1,-1 1,1-1,-1 0,1 1,-1-1,1 0,-1 0,0 1,0-1,0 0,0 0,0 0,0 0,0 0,0 0,0 0,-1 0,0 2,-16 22,-1 0,-1-1,-1-1,-1-1,-13 8,-67 73,53-29,49-73,1-1,0 1,-1 0,1 0,0-1,0 1,0-1,0 1,0-1,-1 1,1-1,0 1,0-1,0 0,0 1,1-1,-1 0,0 0,0 0,0 0,0 0,0 0,0 0,0 0,0 0,0 0,0-1,0 1,0 0,0-1,0 1,0-1,0 1,0-1,0 0,-1 1,1-1,0 0,0 1,-1-1,1 0,0 0,-1 0,1 0,-1 0,1 0,-1 0,2 0,209-159,-193 143,-4 2</inkml:trace>
  <inkml:trace contextRef="#ctx0" brushRef="#br0" timeOffset="8543.08">12037 2456,'-10'14,"-7"10,-7 1,-3-4,3-6</inkml:trace>
  <inkml:trace contextRef="#ctx0" brushRef="#br0" timeOffset="8802.107">11839 2286,'0'0</inkml:trace>
  <inkml:trace contextRef="#ctx0" brushRef="#br0" timeOffset="9150.534">11445 2597,'340'-422,"-215"257,-125 165,-1 0,0 0,1 0,-1 0,0 1,1-1,-1 0,1 0,-1 0,0 0,1-1,-1 1,0 0,1 0,-1 0,1 0,-1-1,1 1,-1 0,0 0,1-1,-1 1,1-1,-1 1,1 0,-1-1,1 1,0-1,-1 1,1-1,0 1,-1-1,1 1,0-1,-1 1,1-1,0 0,0 1,0-1,0 0,-1 1,1-1,0 1,0-1,0 0,0 1,1-1,-1 0,0 1,0-1,0 1,0-1,1 0,-1 1,0-1,0 1,1-1,-1 1,1-1,-1 1,0-1,1 1,0-1,-49 24,-135 134,-24 24,475-410,-180 126,-89 103,1 1,-1-1,1 0,-1 0,0 1,1-1,-1 0,0 0,1 0,-1 0,0 0,1 0,-1 0,0 0,1 0,-1 0,1-1,-1 1,0 0,1 0,-1 0,1-1,-1 1,0 0,1-1,-1 1,1-1,-1 1,1-1,-1 1,1 0,0-1,-1 0,1 1,0-1,-1 1,1-1,0 1,-1-1,1 0,0 1,0-1,0 0,0 1,0-1,0 1,0-1,0 0,0 1,0-1,0 0,0 1,0-1,1 0,-294 232,272-209,40-24,294-150,-305 149,-5 0,1 1,-1 0,1-1,0 2,0-1,0 0,0 1,0 0,0 0,1 0,-1 0,0 1,1-1,-1 1,0 0,1 0,-1 1,0 0,0-1,1 1,0 1,1 24,-9-11</inkml:trace>
  <inkml:trace contextRef="#ctx0" brushRef="#br0" timeOffset="10406.051">10344 2286,'154'-5,"-153"4,0 0,0 0,0 0,0 0,0 0,-1 0,1-1,0 1,-1 0,1-1,-1 1,1 0,-1-1,0 1,1 0,-1-1,0 1,0 0,0-1,0 1,0-1,0 1,0 0,-1-1,1 1,-1-1,1 1,-1 0,1 0,-1-1,0 1,1 0,-2-1,-1-8,2 0,0-1,1 1,0 0,1-1,0 1,0 0,1-1,1 1,0 0,0 0,1 1,0-1,0 1,1 0,0 0,1 0,14-29,-20 38,0 0,0 0,1 0,-1 1,0-1,1 0,-1 0,0 0,1 0,-1 0,0 0,1 1,-1-1,0 0,1 0,-1 0,0 0,1 0,-1 0,0-1,1 1,-1 0,0 0,1 0,-1 0,0 0,0 0,1 0,-1-1,0 1,1 0,-1 0,0-1,0 1,1 0,-1 0,0-1,0 1,0 0,1 0,-1-1,0 1,0 0,0-1,0 1,0 0,0-1,1 1,-1 0,0-1,0 1,0 0,0-1,0 35,0-28,26 228,10-65,-36-168,1 0,0 0,-1 0,1 1,-1-1,0 0,1 0,-1 1,0-1,1 0,-1 1,0-1,0 0,0 1,0-1,-1 0,1 0,0 1,0-1,-1 0,1 1,-1-1,1 0,-1 0,0 0,1 0,-1 1,0-1,0 0,0 0,1 0,-1-1,0 1,0 0,-1 0,1 0,0-1,0 1,0-1,0 1,-1-1,1 1,0-1,0 0,-1 1,1-1,0 0,-1 0,1 0,0 0,-1 0,1 0,0 0,-1-1,1 1,0 0,0-1,-1 1,1-1,0 0,-1 0,-15-7,0-1,1-1,0 0,1-1,0-1,1-1,0 0,-8-10,5 7,-7-8</inkml:trace>
  <inkml:trace contextRef="#ctx0" brushRef="#br0" timeOffset="14086.122">10174 565,'190'-39,"17"20,-183 16,-29-11,-76-44,69 44</inkml:trace>
  <inkml:trace contextRef="#ctx0" brushRef="#br0" timeOffset="12807.127">10033 1243,'12'-1,"-1"0,1 0,-1-1,0-1,0 0,0 0,0-1,-1-1,1 0,-1 0,0-1,-1 0,1 0,-1-1,-1-1,1 1,-1-2,0 1,-1-1,0 0,-1 0,1-1,3-9,107-191,-98 201,-12 36,-4-13,35 226,20 42,-59-281,1 0,0 0,0 0,0 0,0 0,0 0,0 0,0 0,0 0,0 0,0 0,0 0,0-1,1 1,-1 0,0 0,1 0,-1 0,1 0,-1 0,1 0,0-1,-1 1,1 0,0 0,-1-1,1 1,0 0,0-1,0 1,-1-1,1 1,0-1,0 0,0 1,0-1,0 0,0 1,0-1,0 0,0 0,0 0,0 0,0 0,0 0,0 0,0 0,0-1,0 1,0 0,0-1,0 1,0 0,-1-1,1 1,0-1,0 1,0-1,0 0,-1 0,47-128,-37 90,93-271,-91 231,-12 79</inkml:trace>
  <inkml:trace contextRef="#ctx0" brushRef="#br0" timeOffset="13391.994">10880 1271,'102'5,"-100"-3,-1 0,0 0,0-1,0 1,0 0,0 0,0 0,0 0,-1 1,1-1,-1 0,1 0,-1 0,0 0,0 1,0-1,0 0,-1 0,1 0,0 0,-1 0,0 1,1-1,-1 0,0 0,0 0,0 0,0-1,0 1,-1 0,1 0,0-1,-1 1,0-1,1 1,-1-1,0 0,0 1,1-1,-18 20,13-15,1 0,-1 0,1 0,0 1,1 0,0 0,0 0,0 1,1-1,0 1,-1 5,3-11,1-1,0 0,0 1,0-1,0 0,0 1,0-1,1 0,-1 1,0-1,1 0,-1 1,1-1,-1 0,1 0,0 0,-1 1,1-1,0 0,0 0,0 0,0 0,0 0,0-1,0 1,0 0,0 0,0-1,0 1,0 0,1-1,-1 1,0-1,0 0,1 1,-1-1,0 0,1 0,-1 0,0 0,1 0,-1 0,0 0,1 0,-1-1,62-13,-22-7,-23 12</inkml:trace>
  <inkml:trace contextRef="#ctx0" brushRef="#br0" timeOffset="17769.784">13928 791,'-11'248,"-18"29,20-205,3 0,4 0,3 0,9 66,3 27,-6 1,-8 15,0-84,-28 266,29 216,12-633,-6 35</inkml:trace>
  <inkml:trace contextRef="#ctx0" brushRef="#br0" timeOffset="18255.942">14012 931,'-7'0,"21"21,59 42,24 28,67 161,-141-219,-11-21</inkml:trace>
  <inkml:trace contextRef="#ctx0" brushRef="#br0" timeOffset="18523.814">13871 1665,'34'10,"35"12,10 3,-3 2,-10-4,-16 0,-11 0,-9 0,-8 3,-4-4,-5-1,-4 0,-9 3,-4-4</inkml:trace>
  <inkml:trace contextRef="#ctx0" brushRef="#br0" timeOffset="18806.227">14041 2315,'24'29,"17"14,7 0,0-3,-3-8,-5-4,-4-8,-9-2,-3-4,-7 1,-5 1,-6-1</inkml:trace>
  <inkml:trace contextRef="#ctx0" brushRef="#br0" timeOffset="19092.518">13928 2879,'33'19,"22"12,5 4,-2 2,-12-6</inkml:trace>
  <inkml:trace contextRef="#ctx0" brushRef="#br0" timeOffset="19355.9">13928 3246,'29'29,"14"14,0 5,-3-6,-8-6,-4-3,-3-3,-1-7,-3-7</inkml:trace>
  <inkml:trace contextRef="#ctx0" brushRef="#br0" timeOffset="23575.051">10315 3669,'0'5,"10"1,7 0,7-1,3-1,2-2,1-1,-4-5,-3-3,1 1,0 1,1 1,-4-3,-5-1</inkml:trace>
  <inkml:trace contextRef="#ctx0" brushRef="#br0" timeOffset="23823.114">10344 3923,'33'5,"22"-3,0-2</inkml:trace>
  <inkml:trace contextRef="#ctx0" brushRef="#br0" timeOffset="24875.38">11614 3726,'42'-1,"-31"-1,1 1,-1 1,1 0,-1 0,0 1,1 1,-1 0,0 0,0 1,0 1,6 2,-15-5,-1 0,1 1,0-1,0 1,-1-1,1 1,-1-1,1 1,-1 0,0 0,0 0,0 0,0 0,0 0,0 0,0 0,-1 0,1 0,-1 0,1 1,-1-1,0 0,0 0,0 0,0 1,0-1,-1 0,1 0,-1 0,1 1,-1-1,0 0,0 0,0 0,0 1,-47 70,39-63,-9 12,13-17,1-1,-1 1,1 0,0 0,0 1,1-1,0 1,0-1,0 1,1 0,-1 0,1 0,0 5,2-9,0-1,0 1,0-1,1 0,-1 1,0-1,1 0,-1 1,1-1,-1 0,1 0,0 1,0-1,-1 0,1 0,0 0,0 0,0 0,0 0,0 0,1 0,-1-1,0 1,0 0,0-1,1 1,-1-1,0 1,1-1,-1 1,0-1,1 0,-1 0,1 0,-1 0,0 0,1 0,-1 0,1 0,-1 0,0-1,1 1,-1-1,0 1,2-1,63-21,-37 8,-3 0</inkml:trace>
  <inkml:trace contextRef="#ctx0" brushRef="#br0" timeOffset="24238.48">11275 3330,'-31'47,"1"1,3 1,2 1,-5 20,-24 118,46-158,7-27,-1-1,1 1,-1 0,1 0,0-1,0 1,0 0,0 0,1 0,-1 0,1 0,0 0,0 0,0 1,0-1,0 0,1 0,-1 0,1 0,0 0,0 0,0-1,0 1,1 0,-1 0,1-1,-1 1,1-1,0 1,0-1,0 0,1 0,-1 0,0 0,1 0,-1 0,1-1,0 1,-1-1,1 0,0 1,9 0,0 0,1 0,-1-1,0-1,1 0,-1 0,0-1,0-1,1 0,-1-1,0 0,-1-1,1 0,-1-1,0 0,0-1,0 0,-1-1,1 0,-2-1,1 0,-1 0,4-6</inkml:trace>
  <inkml:trace contextRef="#ctx0" brushRef="#br0" timeOffset="24495.727">10908 3641,'39'-10,"26"-7,8-2,-5 3,-8 5,-10 3,-13 8,-13 5</inkml:trace>
  <inkml:trace contextRef="#ctx0" brushRef="#br0" timeOffset="22875.308">10033 3303,'-4'26,"-1"-1,-2 1,0-1,-2 0,0 0,-2-1,-3 3,-11 30,-88 221,90-166,23-109,0 0,0 1,0-1,0 1,1-1,0 0,0 1,0-1,0 0,0 0,0 1,1-1,0 0,-1-1,1 1,0 0,1 0,-1-1,0 1,1-1,-1 0,1 0,0 0,0 0,0 0,0 0,0-1,0 0,0 1,0-1,2 0,7 1,0 0,-1 0,1-1,0-1,0 0,0 0,0-1,0-1,-1 0,3-1,5-4</inkml:trace>
  <inkml:trace contextRef="#ctx0" brushRef="#br0" timeOffset="23172.097">9610 3585,'29'5,"14"1,5 0,-2-1,-7 3,-7 1,-3-2,-3-2,0-2,0-1,1-1,0-5,0-3,-4 1</inkml:trace>
  <inkml:trace contextRef="#ctx0" brushRef="#br0" timeOffset="50784.189">8368 4263</inkml:trace>
  <inkml:trace contextRef="#ctx0" brushRef="#br0" timeOffset="52264.335">8368 4263,'-58'-23,"-186"15,149 10,-187-3,85-27,-51 46,171-10,1-2,-1-4,-30-5,-14 1,-105 19,-62 6,190-12,0-4,0-4,-37-6,-6 1,-74 19,-203 5,344-12,0-4,-1-3,-36-5,-88 4,-99 25,-800-27,217 0,488 28,-4 1,-354-30,582 27,-1 5,58-32,82 0,-1 0,1 2,0 1,-1 2,2 0,-15 6,42-10,0 0,-1 1,1 0,0-1,0 1,0 0,0 0,1 0,-1 0,0 0,0 0,0 1,1-1,-1 1,1-1,-1 1,1-1,0 1,-1 0,1 0,0 0,0 0,0-1,1 2,-1 9</inkml:trace>
  <inkml:trace contextRef="#ctx0" brushRef="#br0" timeOffset="54698.962">8340 4177,'1'2,"1"0,0 0,-1-1,1 1,0 0,0-1,0 0,1 1,-1-1,0 0,0 0,1 0,-1 0,1-1,-1 1,1-1,-1 1,1-1,-1 0,3 0,-2 1,246 7,-151-10,967 2,-769-28,263 27,-306 31,-28-3,575-27,-723-1,-26-1,-1 2,1 3,44 8,-17 0,0-4,1-3,74-7,-29 1,102 31,536-30,-395 1,-287-13,-70 10,0 0,0 1,0 0,0 1,1 0,-1 0,0 1,1 1,8 1,-1 3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6:5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85,'-3'-15,"-2"23,-5 25,4 5,1 0,2 1,1-1,4 32,-10 124,-11 15,9-137,11-65,2-8</inkml:trace>
  <inkml:trace contextRef="#ctx0" brushRef="#br0" timeOffset="436.506">380 1,'-8'33,"1"1,2 0,1 0,2 1,1-1,2 1,1-1,2 1,2-1,0 0,9 21,-8-29,-2 0,0 0,-2 0,-1 0,-1 0,-2 25,-1-70,-1-1,-1 1,0 0,-2 0,0 1,-1-1,-1 1,-1 1,0 0,-1 0,-11-14,17 26,1 0,-1 0,-1 0,1 0,0 0,-1 1,0 0,0 0,0 1,-1-1,1 1,-1 0,0 1,0-1,0 1,0 0,0 1,0-1,-1 1,1 0,0 1,-1 0,1 0,0 0,-1 1,1-1,0 2,-1-1,1 1,0 0,-2 1,4-2,0 1,0 0,1-1,-1 1,1 1,0-1,-1 0,1 1,0 0,0 0,1 0,-1 0,1 0,-1 0,1 1,0-1,0 1,0 0,1-1,-1 1,1 0,0 0,0 3,3 8</inkml:trace>
  <inkml:trace contextRef="#ctx0" brushRef="#br0" timeOffset="1468.712">663 536,'13'-3,"1"-1,-1 0,0 0,0-2,-1 1,1-2,-1 0,-1 0,1-1,-1 0,-1-1,1-1,-2 1,1-2,-1 1,-1-1,0-1,0 1,3-9,-10 17,-1 1,1 0,-1-1,1 1,-1-1,0 1,0-1,0 1,-1 0,1-1,0 1,-1-1,0 1,1 0,-1-1,0 1,0 0,0 0,-1 0,1 0,0 0,-1 0,1 0,-1 0,0 0,0 1,0-1,0 1,0-1,0 1,0 0,0 0,0 0,0 0,-1 0,1 0,0 1,-1-1,1 1,-1 0,1-1,-1 1,1 0,0 0,-1 1,1-1,-1 0,1 1,0 0,-1-1,1 1,0 0,0 0,-1 0,1 1,0-1,0 0,0 1,0 0,-10 5,0 0,1 0,0 2,0-1,1 1,0 1,1 0,0 0,0 1,1 0,1 0,0 1,0 0,1 0,1 1,-3 8,7-17,0 0,0 1,0-1,0 1,1-1,0 0,0 1,0-1,1 1,-1-1,1 0,0 1,0-1,1 0,-1 0,1 0,0 0,0 0,0 0,1 0,-1-1,1 1,0-1,0 0,0 0,1 0,-1 0,0 0,1-1,0 1,1 0,6 3,1-1,-1 1,1-2,0 1,0-2,0 1,0-2,1 0,-1 0,9-1,-3-2,1 0,-1-1,0-1,1-1,-1-1,-1 0,1-2,-1 0,0 0,0-2,-1 0,0-1,-1-1,0 0,-1-1,0 0,-1-1,1-2,10-8,-1-2,0-1,-2 0,-1-2,-1-1,0-3,-2-44,-17 74,0 1,0-1,0 1,0-1,0 1,-1-1,1 1,-1-1,1 1,-1 0,0-1,1 1,-1 0,0-1,0 1,0 0,0 0,0 0,0 0,0 0,0 0,-1 0,1 0,0 0,-1 1,1-1,0 0,-1 1,1-1,-1 1,1 0,-1-1,1 1,-1 0,1 0,-1 0,1 0,-1 0,1 0,-1 0,1 1,-1-1,1 0,0 1,-1 0,1-1,-1 1,0 0,-7 2,0 0,0 1,0 0,0 1,1 0,-1 0,1 1,1 0,-1 0,1 1,0 0,0 0,1 0,0 1,0 0,-2 6,7-12,1-1,-1 0,1 1,-1-1,1 0,0 1,0-1,0 1,0-1,0 1,0-1,0 0,0 1,0-1,1 1,-1-1,1 0,-1 1,1-1,-1 0,1 1,0-1,-1 0,1 0,0 0,0 1,0-1,0 0,0 0,0-1,0 1,1 0,-1 0,0 0,0-1,1 1,-1-1,0 1,1-1,-1 1,1-1,-1 0,1 0,66 6,-4-20,-55 11,-1 0,1 1,0 0,-1 0,1 1,0 0,0 1,0 0,0 0,0 1,2 0,-9 1,0 0,0-1,0 1,-1 0,1 0,0 0,-1 1,1-1,-1 0,0 0,0 1,0-1,0 1,0-1,0 1,-1-1,1 1,-1-1,0 1,0 0,0-1,0 1,0 0,0-1,-1 1,1-1,-1 1,0-1,0 1,0-1,0 1,0-1,0 0,-1 1,1-1,-1 0,1 0,-1 0,0 0,-1 0,-6 17,8-17,-1 0,0 0,1 0,-1 1,1-1,0 0,0 1,0-1,0 0,0 1,0-1,1 1,-1 0,1-1,0 1,0-1,0 1,0 0,0-1,0 1,1-1,-1 1,1 0,0-1,-1 1,1-1,1 0,-1 1,0-1,0 0,1 0,0 0,-1 0,1 0,0 0,0 0,0 0,0-1,0 1,0-1,0 1,1-1,-1 0,0 0,1 0,-1 0,1-1,0 1,1 0,17-5,-1-1,1-1,-1-1,0 0,0-2,-1 0,0-1,-1-1,0-1,0-1,-2 0,8-7,-3 3,79-74,-91 83,-2 0,1-1,-1 0,-1-1,0 1,0-1,-1 0,0-1,0 1,-1-1,-1 0,2-8,-5 17,0 0,0 0,0 0,0 0,-1 0,1 0,0 0,-1 0,0 0,1 0,-1 0,0 0,0 1,0-1,0 0,0 0,0 1,-1-1,1 1,-1-1,1 1,-1-1,1 1,-1 0,0 0,0 0,1 0,-1 0,0 0,0 1,0-1,0 0,0 1,0 0,0-1,0 1,0 0,0 0,-1 0,-80 14,73-10,2 1,-1-1,0 1,1 1,0 0,1 0,-1 0,1 1,0 0,1 1,-1-1,1 1,1 0,0 1,0 0,1-1,0 1,0 1,1-1,0 0,1 1,0 0,0-1,1 1,0 0,1 0,0 0,1 0,0 0,0-1,1 1,1 0,-1-1,2 0,-1 1,1-1,2 2,2-3,0-2,1 1,0-1,0 0,0-1,1 0,0 0,0-1,0-1,1 1,-1-2,1 1,-1-2,1 1,0-1,0-1,0 0,-1-1,1 0,9-2,87-29,-89 23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1,'-17'78,"-5"39,-4 0,-6-2,-14 26,21-34,24-104,1-1,-1 1,1 0,0 0,0-1,0 1,0 0,1 0,-1-1,1 1,-1 0,1-1,0 1,0-1,0 1,1-1,-1 1,0-1,1 0,0 0,-1 0,1 0,0 0,0 0,0 0,0 0,1-1,-1 1,0-1,1 0,-1 1,1-1,-1 0,1-1,0 1,-1 0,3-1,8 0,0-1,-1 0,1-1,0-1,0 0,-1 0,0-1,0-1,0 0,0-1,0-1,29-11,-7 6,-26 8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1,'-5'24,"-1"18,0 6,-4-5,0-5,7-9,3-9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1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0 130,'73'-18,"-18"11,1 2,-1 3,38 4,-39-1,-76-19,6 12,8 4,0-1,0 1,0-1,0-1,1 0,0 0,0 0,0-1,0 0,1 0,0-1,0 1,0-2,0 0,3-4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0,1 0,2 0,1 0,-1 0,0 0,0 0,0 0,-5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1,'43'0,"15"0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3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1 402,'13'-34,"1"0,2 2,2 0,0 1,3 1,0 0,2 2,1 0,1 2,1 1,3-1,-28 24,0 0,1 0,-1 0,0 1,1-1,-1 0,1 1,-1-1,1 1,0-1,-1 1,1 0,0 0,0 0,0 0,0 0,0 0,0 0,0 1,0-1,1 1,-1 0,0-1,0 1,0 0,1 0,-1 1,0-1,0 0,0 1,0-1,1 1,-1 0,0-1,0 1,0 0,0 0,-1 0,1 1,0-1,0 0,-1 1,1-1,-1 1,2 1,9 157,-12-159,0 1,1-1,-1 0,1 1,0-1,-1 0,1 0,0 0,0 1,-1-1,1 0,0 0,0 0,0 0,1-1,-1 1,0 0,0 0,0-1,1 1,-1 0,0-1,1 1,-1-1,0 0,1 1,-1-1,0 0,1 0,-1 0,1 0,-1 0,0 0,1 0,-1-1,1 1,-1-1,0 1,1 0,-1-1,0 0,1 0,50-34,87-124,-101 136,-37 23,0 0,0 0,0 0,0 0,0 1,0-1,0 0,0 0,-1 1,1-1,0 1,0-1,0 0,0 1,-1 0,1-1,0 1,-1-1,1 1,0 0,-1 0,1-1,-1 1,1 0,-1 0,1 0,-1-1,0 1,1 0,-1 0,0 0,0 0,0 0,1 0,-1 0,0 0,0 0,0-1,-1 1,1 0,0 0,0 0,0 0,-1 0,1 0,-1 0,-11 82,8-66,1 0,0 0,1 0,1 1,1-1,1 1,0-1,3 16,2-15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23,'-4'0,"-7"-5,-7-1,-4-1,-3 2,-3 7,-1 2,-1 1,1 0,0-2,0-1,5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0,'88'129,"-80"-116,0 1,-1-1,-1 1,0 0,-1 1,0-1,-1 1,-1 0,0 0,-1 0,-1 1,-1-1,0 10,-1-7,9 53,6-101,1-18,2 1,3 1,1 0,5-4,14-31,-14 32,-12 31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0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0,'-5'19,"-1"12,0 4,1 2,6-5,3-9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1,'-4'1,"1"1,-1 0,1 0,0 0,0 0,-1 1,2-1,-1 1,0 0,0 0,1 0,-1 0,1 0,0 0,0 1,0-1,1 1,-1-1,1 1,0 0,0-1,0 1,0 4,-2 1,-3 8,-40 151,45-158,0-1,1 0,0 0,0 0,1 0,1 0,-1 1,2-2,-1 1,1 0,0 0,1-1,0 0,0 0,1 0,0 0,5 5,-9-10,1-1,-1 1,0-1,1 0,0 1,-1-1,1 0,0 0,0 0,0-1,0 1,1 0,-1-1,0 1,1-1,-1 0,1 0,-1 0,1 0,-1 0,1-1,0 1,-1-1,1 1,0-1,0 0,-1 0,1-1,0 1,-1 0,1-1,0 0,1 0,6-9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1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1 224,'80'-45,"-1"-3,-3-4,9-12,-85 63,1 0,0 0,0 0,-1 0,1 0,0 0,0 0,0 1,0-1,0 0,0 0,1 1,-1-1,0 1,0-1,0 1,1-1,-1 1,0 0,0-1,1 1,-1 0,0 0,1 0,-1 0,0 0,1 1,-1-1,0 0,0 0,1 1,-1-1,0 1,0-1,0 1,1 0,-1-1,0 1,0 0,0 0,0 0,0 0,-1 0,1 0,0 0,0 0,-1 0,1 0,0 0,-1 0,1 1,-1-1,1 0,-1 1,15 36,-10-23,0-1,1 0,0 0,1-1,1 0,0 0,0-1,2 0,9 10,-5-11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1 108,'255'-1,"-153"-20,-102 21,1-1,-1 0,0 0,1 1,-1-1,0 0,0 0,0 0,0 1,0-1,0 0,0 0,0 0,0 0,0 1,0-1,0 0,-1 0,1 1,0-1,-1 0,1 0,0 1,-1-1,1 0,-1 1,1-1,-1 0,1 1,-1-1,0 1,1-1,-1 1,1-1,-1 1,0-1,0 1,1 0,-1-1,0 1,0 0,0 0,1 0,-1 0,0-1,0 1,0 0,0 0,-3-2,-38-34,24 17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57,'5'-4,"11"-3,8 1,4 1,3 2,0 1,0 1,-5-4,-2-2,-1 2,1 0,1 2,1 1,1 1,0 1,-8 0,-9 5,-5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0,'44'0,"23"0,5 0,-5 0,-13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0,'1'24,"-1"-1,-1 1,-1-1,-2 1,0-1,-1 0,-1-1,-7 18,-83 158,95-195,1-1,-1 0,0 1,1-1,-1 1,1-1,0 1,0 0,0-1,0 1,0-1,1 1,-1-1,1 1,-1-1,1 1,0-1,0 0,0 1,0-1,1 0,-1 0,1 0,-1 0,1 0,0 0,-1 0,1 0,0-1,0 1,0-1,1 1,-1-1,0 0,0 0,1 0,-1 0,3 0,3 1,0-1,1 0,-1 0,0-1,0 0,1 0,-1-1,0 0,0 0,0-1,5-2,170-44,-101 24,-75 25,-3 4</inkml:trace>
  <inkml:trace contextRef="#ctx0" brushRef="#br0" timeOffset="495.515">615 338,'20'-9,"1"1,0 0,0 1,0 2,1 0,0 1,8 0,-28 3,0 1,1-1,-1 0,0 1,0 0,0-1,1 1,-1 0,0 0,0 0,1 0,-1 1,0-1,0 0,0 1,0 0,1-1,-1 1,0 0,0 0,0 0,-1 1,1-1,0 0,0 1,-1-1,1 1,-1-1,1 1,-1 0,1 0,-1 0,0 0,0 0,0 0,0 0,-1 0,1 0,0 0,-1 0,1 0,-1 1,0-1,0 0,0 0,0 1,0-1,0 0,-1 0,1 0,-1 1,0-1,1 0,-1 0,0 0,0 0,0 0,0 0,-1 0,1 0,-59 54,50-49,1 1,1-1,-1 1,1 1,1-1,-1 1,2 1,-1-1,-4 10,11-17,-1 0,0-1,1 1,-1 0,1 0,0 0,0 0,0 0,0 0,0 0,0 0,0 0,1 0,-1 0,1 0,-1 0,1 0,0 0,0 0,0-1,0 1,0 0,0-1,0 1,0-1,1 1,-1-1,1 1,-1-1,1 0,-1 0,1 0,0 0,0 0,-1 0,1 0,0-1,0 1,0-1,0 1,1-1,84 10,-79-12,0 1,0-1,-1-1,1 1,-1-1,1 0,-1-1,0 0,0 0,-1-1,1 1,1-4,6-6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603 198,'-17'0,"-8"-2,-1 2,1 2,-1 0,1 1,0 2,0 0,0 2,-11 4,-129 69,164-80,-1 0,1 0,-1 0,0 0,1 0,-1 1,1-1,-1 1,1-1,-1 1,1-1,-1 1,1 0,0 0,-1 0,1 0,0 0,0 0,0 0,-1 0,1 0,0 1,0-1,1 0,-1 1,0-1,0 0,1 1,-1-1,1 1,-1-1,1 1,0 0,-1-1,1 1,0-1,0 1,0-1,0 1,1 0,-1-1,0 1,1-1,-1 1,1-1,-1 1,1-1,0 1,-1-1,1 0,0 1,0-1,0 0,1 1,151 60,-152-61,1 0,0-1,-1 1,1 0,-1 0,0 0,1 0,-1 0,1 0,-1 1,0-1,0 0,0 1,0-1,0 1,0-1,0 1,-1-1,1 1,0 0,-1-1,1 1,-1 0,0-1,1 1,-1 0,0 0,0-1,0 1,-1 0,1 0,0-1,0 1,-1 0,1-1,-1 1,0 0,0-1,1 1,-1-1,0 1,0-1,0 1,0-1,-1 0,1 1,-68 62,60-57,-214 154,221-159,0 0,0 0,1 0,-1 0,1 0,-1 1,1-1,0 0,0 1,0-1,0 1,0-1,1 1,-1-1,1 1,-1-1,1 1,0 0,0-1,0 1,0-1,1 1,-1 0,1-1,0 1,-1-1,1 1,0-1,1 0,-1 1,0-1,1 0,-1 0,1 0,-1 0,1 0,0 0,0 0,0-1,0 1,0-1,1 1,-1-1,0 0,1 0,-1 0,1 0,-1 0,1 0,-1-1,1 1,-1-1,3 0,15 4,0 0,0-2,1 0,-1-1,1-1,-1-2,15-1,-31 2,0 0,0 1,0-1,0-1,-1 1,1-1,0 1,-1-1,1 0,-1 0,1-1,-1 1,0-1,0 1,0-1,0 0,-1 0,1-1,-1 1,0 0,0-1,0 1,1-3,5-15</inkml:trace>
  <inkml:trace contextRef="#ctx0" brushRef="#br0" timeOffset="311.454">378 0,'-12'30,"1"1,2 0,1 1,1-1,2 1,1 1,2-1,1 29,-25 215,-3-16,19-64,4-172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2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10 767,'-3'-13,"0"-1,1 0,1 0,0 0,1 0,1 0,0 0,1 0,0 0,1 1,1-1,0 1,1-1,0 2,1-1,1 0,1 0,2-5,2 1,0 0,1 1,1 0,0 1,1 1,1 0,0 1,1 1,0 0,1 1,0 1,5-1,-21 10,1 0,-1 0,0 1,1-1,-1 1,1 0,-1 0,0 0,1 0,-1 0,1 0,-1 1,0-1,1 1,-1-1,0 1,1 0,-1 0,0 0,0 0,0 1,0-1,0 1,0-1,0 1,0-1,-1 1,1 0,-1 0,1 0,-1 0,0 0,0 0,0 0,0 1,0-1,0 0,0 1,14 96,-14-82,8 33,-9-49,0 0,1 0,-1 0,0 0,0 0,1 0,-1 0,1 0,-1 0,0 0,1 0,0 0,-1 0,1 0,0-1,-1 1,1 0,0-1,0 1,0 0,-1-1,1 1,0-1,0 1,0-1,0 1,0-1,0 0,0 0,0 1,0-1,0 0,0 0,0 0,0 0,0 0,0 0,0 0,0-1,0 1,0 0,0 0,1-1,11-8,0-1,-1 0,-1 0,0-1,0-1,-1 1,8-14,13-14,5-5,-26 31,0-1,1 2,0-1,1 2,0-1,1 2,0 0,1 0,10-5,-23 14,1 0,0 1,0-1,0 0,0 1,0 0,0-1,0 1,0 0,0 0,0 0,0 0,0 0,0 0,0 1,0-1,0 1,0-1,-1 1,1 0,0 0,0 0,0 0,-1 0,1 0,0 0,-1 1,1-1,-1 0,0 1,1-1,-1 1,0 0,0-1,0 1,0 0,0 0,-1 0,1 0,0 0,-1 1,16 83,-1 59,-11-121</inkml:trace>
  <inkml:trace contextRef="#ctx0" brushRef="#br0" timeOffset="380.604">941 457,'12'-6,"1"1,0 1,0 0,0 0,1 1,-1 1,1 0,0 1,-1 1,1 0,0 0,8 3,-20-3,0 0,0 1,0-1,-1 1,1-1,0 1,-1 0,1-1,0 1,-1 0,1 0,-1 0,1 0,-1 1,0-1,1 0,-1 1,0-1,0 0,0 1,0-1,0 1,0 0,-1-1,1 1,0 0,-1 0,1-1,-1 1,0 0,0 0,1 0,-1-1,0 1,-1 0,1 0,0 0,0-1,-1 1,1 0,-1 0,0-1,1 1,-1 0,0-1,-47 72,16-21,31-51,1 0,0 0,0 1,0-1,-1 0,1 1,1-1,-1 0,0 1,0-1,0 0,1 1,-1-1,1 0,-1 0,1 1,-1-1,1 0,0 0,0 0,-1 0,1 0,0 0,0 0,0 0,0 0,0 0,0-1,0 1,0 0,1-1,-1 1,0-1,0 1,1-1,-1 1,0-1,1 0,-1 0,0 0,1 0,-1 0,1 0,79-7,-55 1</inkml:trace>
  <inkml:trace contextRef="#ctx0" brushRef="#br0" timeOffset="1030.025">1421 90,'76'314,"-44"-181,-31-132,-1 0,0-1,1 1,-1 0,0-1,1 1,-1 0,1-1,-1 1,1 0,-1-1,1 1,0-1,-1 1,1-1,0 0,-1 1,1-1,0 1,-1-1,1 0,0 0,0 1,0-1,-1 0,1 0,0 0,0 0,0 0,-1 0,1 0,0 0,0 0,-1 0,1-1,0 1,0 0,-1-1,1 1,0 0,0-1,-1 1,1-1,0 1,-1-1,1 1,-1-1,1 1,-1-1,1 1,-1-1,25-40,-21 32,8-19,-1-1,-1-1,-2 0,-1 0,1-17,3-10,25-134,-28 151,-6 31</inkml:trace>
  <inkml:trace contextRef="#ctx0" brushRef="#br0" timeOffset="2198.556">1816 514,'4'-3,"0"0,0 0,0 1,0-1,1 1,-1 0,0 1,1-1,0 1,-1 0,1 0,0 0,-1 1,1-1,0 1,0 0,-1 1,1-1,0 1,0 0,-1 0,1 1,-1-1,1 1,2 1,-5-1,-1-1,0 0,-1 0,1 1,0-1,0 1,-1-1,1 0,0 1,-1-1,0 1,1 0,-1-1,0 1,0-1,0 1,0-1,0 1,0 0,0-1,0 1,-1-1,1 1,0-1,-1 1,0-1,1 1,-1-1,0 0,0 1,0-1,0 0,0 1,0-1,0 0,-43 46,37-41,5-5,1 0,0 0,-1-1,1 1,0 0,-1 0,1 0,0 0,0 0,0 1,0-1,0 0,0 0,1 1,-1-1,0 1,1-1,-1 0,0 1,1-1,0 1,-1-1,1 1,0 0,0-1,0 1,0-1,0 1,0-1,1 1,-1-1,0 1,1-1,-1 1,1-1,-1 1,1-1,0 0,0 1,0-1,-1 0,1 1,1-1,-1 0,0 0,0 0,0 0,0 0,1 0,-1-1,0 1,1 0,-1-1,1 1,-1-1,1 1,-1-1,1 1,-1-1,1 0,-1 0,1 0,1 0,106-25,-83 16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30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144 170,'-9'7,"0"0,0 1,1 0,0 0,1 0,0 1,0 0,1 1,0 0,1 0,0 0,0 0,-2 11,-4 10,2 1,1 0,1 1,2 0,2 0,0 0,3 25,3 174,-2-220,1 0,0 0,0 0,2 0,-1-1,2 1,-1-1,1 0,1 0,0-1,1 1,0-1,0-1,8 8,-14-16,0-1,-1 1,1-1,0 1,0 0,0-1,0 0,0 1,0-1,1 0,-1 1,0-1,0 0,0 0,0 0,0 0,0 0,0 0,0 0,0 0,1-1,-1 1,0 0,0-1,0 1,0 0,0-1,0 1,0-1,0 0,-1 1,1-1,0 0,0 0,0 1,0-2,10-7</inkml:trace>
  <inkml:trace contextRef="#ctx0" brushRef="#br0" timeOffset="269.234">200 650,'39'-5,"16"-1,5 0,-3 1,-12 1</inkml:trace>
  <inkml:trace contextRef="#ctx0" brushRef="#br0" timeOffset="668.365">765 481,'-15'19,"-4"11,-4 6,2 1,4-1,6-2,4-2,3-1,8-6,7-3,7-5,5-5,4-5,2-4,0-6,1-9,-5-6,-7 0</inkml:trace>
  <inkml:trace contextRef="#ctx0" brushRef="#br0" timeOffset="1116.061">567 283,'34'-14,"20"-10,1-6,-3 3,-12 10,-7 9,-9 9,-9 11,-2 2,-4 4,3 4,-2 3,2-3,0-1,2-3,-1-5</inkml:trace>
  <inkml:trace contextRef="#ctx0" brushRef="#br0" timeOffset="1472.777">1132 1,'18'17,"0"1,-1 0,0 2,-2 0,0 0,-1 2,-2-1,0 2,-1 0,-1 0,-1 1,-2 0,0 1,3 23,-9-21,0 1,-2-1,-1 0,-1 0,-2 0,0 0,-2 0,-1-1,-1 0,-3 3,12-26,-8 18,1-1,-2 1,-1-1,-1-1,0 0,-1 0,-6 5,-15 20,21-24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0,'-2'12,"-1"-1,0 0,0-1,-1 1,-1 0,0-1,0 0,-1 0,0-1,0 0,-2 0,1 1,-39 44,-3-1,-1-3,-3-2,-8 3,24-9,36-40,1-1,0 0,-1 0,1 0,0 1,-1-1,1 0,0 0,0 1,0-1,0 0,0 0,1 1,-1-1,0 0,1 0,-1 1,1-1,-1 0,1 0,-1 0,1 0,0 0,-1 0,1 0,0 0,0 0,0 0,0 0,0 0,0-1,0 1,0 0,0-1,0 1,0-1,1 1,-1-1,0 1,0-1,0 0,1 0,0 1,16 3,1 0,0-2,0 0,0-1,0 0,0-2,11-1,19 0,246 1,-273 6,29-5,-60-63,-77-191,19 102,63 146,3 5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1,'-27'52,"2"2,3 0,2 2,-6 28,-14 41,30-100,-11 54,21-76,0-1,1 1,-1-1,1 1,-1-1,1 1,0-1,0 1,0-1,0 0,0 1,1-1,-1 0,1 0,-1 0,1 0,0 0,0 0,0 0,0-1,0 1,0-1,0 1,0-1,1 0,-1 0,1 0,-1 0,1-1,0 1,10 1,0-1,1 0,-1-1,0-1,0 0,1-1,-1 0,0-1,0 0,-1-1,1-1,-1 0,7-4,4 0,-9 3,-6 2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1 190,'162'15,"47"-2,-208-13,-1 1,1-1,0 0,0 1,0-1,-1 0,1 0,0 1,0-1,0 0,0 0,0 0,0 0,-1 0,1 0,0-1,0 1,0 0,0 0,0-1,-1 1,1 0,0-1,0 1,0-1,-1 1,1-1,0 1,-1-1,1 1,-1-1,1 0,0 1,-1-1,1 0,-1 0,0 0,1 1,-1-1,0 0,1 0,-1 0,0 0,0 1,0-1,0 0,0 0,0 0,0 0,0 0,0 0,0 1,0-1,0 0,-1 0,1 0,0 0,-1 1,1-1,0 0,-1 0,1 1,-1-1,0 0,1 1,-1-1,1 0,-1 1,0-1,-124-90,124 89,0 0,-1 0,1 0,0 0,0 0,0 0,0 0,1 0,-1 0,0 0,1-1,0 1,-1 0,1 0,0-1,0 1,0 0,1-1,-1 1,0 0,1 0,0 0,-1-1,1 1,0 0,0 0,0 0,0 0,1 0,-1 0,0 1,1-1,-1 0,1 1,0-1,0 1,-1-1,1 1,0 0,0 0,0 0,0 0,1 0,14-9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1,'5'4,"11"-2,7-2,5-1,3-1,0 1,0 0,0 0,-1 1,-1 0,-5-1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0,-9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2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13 254,'-5'0,"-1"5,5 1,7 1,8-2,6-2,4-1,3 0,2-2,1-5,0-2,-1 1,1 1,-1 1,-1 1,-9 2,-8 6,-7 1</inkml:trace>
  <inkml:trace contextRef="#ctx0" brushRef="#br0" timeOffset="269.612">13 451,'34'5,"15"2,5-1,-2-1,-6-2,-5 0,-5-2,-9-6,-8-1</inkml:trace>
  <inkml:trace contextRef="#ctx0" brushRef="#br0" timeOffset="786.891">267 0,'5'11,"1"-1,0 0,0-1,1 1,0-1,1 0,0-1,0 0,1 0,0-1,1 0,-1-1,1 0,1 0,-1-1,1 0,-1-1,1 0,1-1,-1 0,0-1,1 0,0-1,23 9,-30-9,1 0,-1 0,0 0,0 1,0 0,0 0,0 0,0 0,-1 1,1 0,-1 0,0 0,1 0,-1 1,-1 0,1 0,-1 0,1 0,-1 0,0 1,-1 0,1-1,-1 1,0 0,0 0,0 0,-1 0,0 1,0-1,0 0,-1 0,0 2,-5 9,-2 0,0-1,0 0,-2 0,0-1,0 0,-1 0,-1-1,0-1,-1 0,-1 0,1-1,-2-1,1 0,-2-1,1 0,-12 4,20-9,-192 111,179-106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1,'-1'0,"1"0,0 1,0-1,0 0,0 0,0 1,0-1,0 0,0 1,0-1,0 0,0 0,0 1,0-1,0 0,0 1,1-1,-1 0,0 0,0 1,0-1,0 0,0 0,1 1,-1-1,0 0,0 0,0 0,1 1,-1-1,0 0,0 0,1 0,-1 0,0 0,0 0,1 1,-1-1,0 0,1 0,-1 0,0 0,0 0,1 0,-1 0,0 0,1 0,-1 0,0 0,0 0,1 0,-1-1,0 1,0 0,1 0,-1 0,0 0,1 0,-8 27,-178 393,183-416,-1 0,1 0,0 1,0-1,0 1,1 0,-1 0,1-1,0 1,1 0,-1 0,1 0,0 0,0 0,1 0,-1 0,1 0,0 0,0-1,1 1,-1 0,1-1,0 1,1-1,-1 1,1-1,0 0,0 0,0 0,0-1,1 1,-1-1,1 0,0 1,0-2,0 1,3 1,5-2,-1-1,1-1,-1 0,1 0,0-1,-1-1,0 0,1 0,-1-2,0 1,0-1,-1 0,9-5,-3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1,'74'8,"-64"-8,-1 0,1 1,-1 0,1 0,-1 1,0 0,0 0,0 1,0 1,0-1,-1 1,0 1,1 0,-7-4,0 1,-1 0,1-1,0 1,-1 0,1 0,-1 0,1 0,-1 0,0 1,0-1,0 0,0 1,-1-1,1 0,0 1,-1-1,0 1,0-1,1 1,-2-1,1 1,0-1,0 1,-1-1,1 0,-1 1,0-1,0 1,0-1,0 0,0 0,0 0,0 1,-2 0,-62 67,20-39,-38 40,82-71,0 1,1 0,-1 0,0 0,1 0,-1 0,1 0,-1 0,1 0,0 0,0 0,-1 0,1 0,0 0,0 0,0 0,0 0,0 0,0 1,0-1,0 0,1 0,-1 0,0 0,1 0,-1 0,0 0,1 0,-1 0,1 0,0 0,-1-1,1 1,0 0,0 0,-1 0,1-1,0 1,0 0,0-1,0 1,0-1,0 1,0-1,0 0,0 1,0-1,0 0,0 0,0 1,0-1,0 0,1 0,63 6,-62-6,52-6,-35-1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29,'29'-5,"23"-2,9 1,-2 1,-6 2,-13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1,'-1'22,"-1"0,-1 0,-2-1,0 1,0-1,-10 20,-96 213,107-244,0 0,0 0,1 0,0 1,1-1,0 1,1 0,0 0,0-1,2 1,-1 0,1 0,1 0,1 4,0-12,0-1,0 1,0-1,1 0,-1 0,1 0,-1 0,1-1,0 1,0-1,0 0,0 0,0 0,0-1,0 0,0 1,0-2,0 1,0 0,0-1,0 1,0-1,0 0,0-1,-1 1,1-1,0 1,-1-1,1 0,-1 0,3-2,7-1,86-37,-79 35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4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1,'-15'33,"-9"22,0 5,8-8,11-11,8-14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0 192,'24'-5,"23"-1,7 0,0 1,-5 1,-5 2,-6 1,-5 1,-7-5,-14-6,-13-1,-6-4,-8-3,-5-4,1-3,3-1,4 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7:5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4 160,'0'0,"0"-1,-1 1,1-1,0 1,-1-1,1 1,0-1,0 1,0-1,-1 1,1-1,0 1,0-1,0 0,0 1,0-1,0 1,0-1,0 0,0 1,0-1,0 1,0-1,1 1,-1-1,0 1,0-1,1 1,-1-1,0 1,0-1,1 1,-1-1,1 1,-1-1,0 1,1 0,-1-1,1 1,-1 0,1-1,-1 1,1 0,-1 0,1-1,0 1,-1 0,1 0,-1 0,1 0,-1 0,1 0,0 0,-1 0,1 0,-1 0,1 0,-1 0,1 0,39-4,105 24,-141-20,61-16,-63 16,-1-1,0 1,1-1,-1 1,0-1,0 0,0 0,0 1,0-1,0 0,0 0,0 0,0 0,0 0,0 0,0-1,-1 1,1 0,-1 0,1 0,-1-1,1 1,-1 0,0-1,1 1,-1 0,0-1,0 1,0-1,0 1,0 0,0-1,-1 1,1 0,0-1,-1 1,1 0,-1-1,1 1,-1 0,1 0,-1 0,0 0,0-1,-3-2,0-1,0 1,0 0,-1 0,1 1,-1 0,0-1,0 2,0-1,-1 0,1 1,-1 0,1 0,-1 1,0 0,1 0,-1 0,-1 0,-72-29,72 22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0,'9'5,"14"2,7-1,3-1,1-2,0 0,-2-2,-1-1,-1 0,-1 0,0 0,-1-1,0 1,0 0,-5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0,'24'5,"12"2,6-1,0-1,-3-1,-2-2,-4-1,-2-1,-6 1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19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61,'-42'161,"-24"92,166-527,-97 263,0 1,-1 0,2 0,-1 1,1-1,1 1,0 0,0 0,1 1,0 0,2-2,-6 10,0 0,0 0,0 0,0 0,0 1,0-1,0 1,0 0,0-1,0 1,0 0,0 0,0 0,-1 0,1 1,0-1,-1 0,1 1,-1-1,1 1,-1 0,0-1,0 1,0 0,0 0,0 0,0-1,0 1,0 0,-1 0,1 0,-1 0,0 1,1-1,-1 0,0 0,0 1,0-1,20 172,-20-173,-1 0,1 0,0 1,-1-1,1 0,0 0,0 0,0 0,0 1,0-1,0 0,0 0,1 0,-1 0,0 0,1 0,-1 1,0-1,1 0,-1 0,1 0,0 0,-1 0,1 0,0-1,0 1,-1 0,1 0,0 0,0-1,0 1,0 0,0-1,0 1,0-1,0 1,0-1,0 0,1 1,-1-1,0 0,0 0,0 0,0 0,0 0,1 0,-1 0,0 0,0 0,1-1,86-114,46-89,-102 173,-31 31,0-1,0 1,0 0,-1 0,1 0,0 0,0 0,0 0,-1 0,1 0,0 1,0-1,0 0,-1 0,1 1,0-1,0 0,-1 1,1-1,0 1,-1-1,1 1,-1-1,1 1,0-1,-1 1,1 0,-1-1,1 1,-1 0,0-1,1 1,-1 0,0 0,0-1,1 1,-1 0,0 0,0 0,0-1,0 1,0 0,0 0,0 0,0-1,0 1,0 0,0 0,-1-1,1 1,0 0,-1 0,1 0,-24 143,19 57,6-177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15,'48'-10,"-45"13,1 0,0 1,-1-1,0 1,0 0,0 0,0 0,-1 1,0-1,0 0,0 1,0 0,-1-1,1 1,-1 0,0 0,-1 0,1 0,-1-1,0 1,0 0,-1 0,1 0,-1 2,1 0,1 25,2 0,1 0,2 0,1-1,1 0,2-1,4 8,-14-37,0-1,0 1,-1 0,1-1,0 1,0 0,0-1,0 1,0 0,0-1,0 1,1 0,-1-1,0 1,0 0,0-1,1 1,-1-1,0 1,1 0,-1-1,0 1,1-1,-1 1,1-1,-1 1,1-1,-1 0,1 1,-1-1,1 1,-1-1,1 0,0 0,-1 1,1-1,0 0,-1 0,1 0,-1 0,1 0,0 1,-1-1,1 0,0-1,-1 1,1 0,0 0,-1 0,1 0,0 0,-1-1,1 1,0 0,-1-1,1 1,-1 0,1-1,-1 1,1 0,-1-1,1 1,-1-1,1 1,-1-1,0 0,1 1,16-49,-14 38,85-255,-71 204,-18 56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1 170,'15'-6,"0"-1,0 0,-1-1,0-1,0 0,-1-1,0 0,-1-1,0 0,0-1,-2-1,1 0,5-10,-16 22,0 0,0 0,0 0,1 0,-1 1,0-1,0 0,1 0,-1 0,0 0,1 1,-1-1,1 0,-1 0,1 1,-1-1,1 0,0 1,-1-1,1 1,0-1,-1 1,1-1,0 1,0-1,-1 1,1-1,0 1,0 0,0 0,0-1,0 1,-1 0,1 0,0 0,0 0,0 0,0 0,0 0,0 0,-1 1,1-1,0 0,0 0,0 1,0-1,-1 1,1-1,0 1,0-1,-1 1,1-1,0 1,-1-1,1 1,-1 0,1-1,0 2,96 152,-80-136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0,'21'34,"-2"1,-1 1,-2 1,-2 0,-1 1,-2 1,-1-1,-2 2,-2-1,-2 1,0 22,-8 171,1-215,0-1,-1 1,0-1,-2 0,0 0,-1-1,0 0,-1 0,-1-1,-1 1,0-2,-1 0,-7 7,-21 9,19-20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1 143,'9'4,"13"2,8 0,3-1,1-1,-5-7,-3-2,-1-1,-5-3,-6-1</inkml:trace>
  <inkml:trace contextRef="#ctx0" brushRef="#br0" timeOffset="454.51">565 1,'-125'274,"123"-272,1 1,-1 0,0 0,1 0,0 0,0 0,0 1,0-1,0 0,1 0,-1 1,1-1,0 0,0 1,0-1,0 0,1 0,-1 1,1-1,0 0,0 0,0 0,0 1,1-1,-1-1,1 1,0 0,0 0,0-1,0 1,0-1,1 1,-1-1,1 0,-1 0,1 0,0 0,0-1,0 1,0-1,2 1,3 0,0 0,0 0,0-1,0-1,0 1,1-1,-1-1,0 1,0-1,0-1,0 0,0 0,0 0,0-1,-1 0,1-1,-1 1,0-2,0 1,0-1,-1 0,3-2,4-8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8:5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0,'-18'12,"1"0,1 0,0 2,1 0,0 1,1 0,1 1,0 1,1 0,1 1,1 0,-3 8,4-2,0 1,2-1,1 1,1 0,2 1,0-1,1 1,2-1,1 1,0 0,2-1,1 1,1-1,2 0,0-1,3 5,70 87,-44-93,-19-21</inkml:trace>
  <inkml:trace contextRef="#ctx0" brushRef="#br0" timeOffset="5500.894">171 480,'19'-4,"16"-8,7 0,1 1,-2 2,-3 4,-3 1,-3 3,-7 0</inkml:trace>
  <inkml:trace contextRef="#ctx0" brushRef="#br0" timeOffset="5907.227">764 339,'-9'29,"-9"14,-1 5,3-2,4-3,4-4,4-4,7-8,7-9,8-7,5-10,-1-11,0-3,-3 1</inkml:trace>
  <inkml:trace contextRef="#ctx0" brushRef="#br0" timeOffset="6406.678">622 142,'20'-14,"10"-10,6-1,-4-1,-7 9,-3 8,-1 4,-3 9,-1 8,-2 7,0 0,-2 2,-3 1,1 3,-1 1,2-3,0-6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7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52,'5'0,"6"0,7 0,4 0,4-5,2-1,1 0,0 1,1 2,-1 1,0-4,-1-1,-4 6,-7-3,-11 1,-6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08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23,'4'0,"8"0,5 0,5 0,4 0,1 0,2 0,-4-5,-2-1,0 0,1 1,-4 6,0 3,1 1,2-1,2 0,-3-2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228 447,'-1'2,"0"0,-1 0,1 0,-1-1,1 1,-1 0,0-1,0 1,0-1,0 0,0 1,0-1,0 0,0 0,0 0,0-1,0 1,-1 0,1-1,0 0,-1 1,1-1,-9 3,-147 36,144-32,22-7,30-7,-33 7,10-4,0 1,1 1,0 0,-1 1,1 1,0 1,-1 0,2 1,-3 3,-7 1</inkml:trace>
  <inkml:trace contextRef="#ctx0" brushRef="#br0" timeOffset="676.754">285 221,'90'-17,"39"11,-125 7,0-1,1 1,-1 0,0 0,0 1,0-1,0 1,0 0,0 0,0 0,-1 1,1 0,-1-1,1 1,-1 0,0 0,0 1,-1-1,1 1,-1-1,1 1,-1 0,0 0,-1 0,1 0,-1 0,1 4,-1 5,-1-1,0 1,-1-1,-1 1,0-1,-1 0,0 0,0 0,-2 0,1 0,-2-1,1 0,-1 0,-1 0,0-1,-1 0,0 0,0-1,-1 0,-4 3,-44 62,37-42,11-21,0 0,1 1,1 0,0 0,1 1,0 0,1 0,0 1,1-1,1 1,0 0,1 0,0 12,3-21,0 0,1-1,-1 1,1-1,0 1,0-1,1 0,0 0,-1 0,1 0,0-1,1 1,-1-1,1 0,-1 1,1-2,0 1,0 0,1-1,-1 0,0 0,1 0,-1 0,1-1,0 0,-1 0,1 0,0 0,0-1,-1 0,1 0,0 0,0-1,0 1,-1-1,1 0,0-1,19-4</inkml:trace>
  <inkml:trace contextRef="#ctx0" brushRef="#br0" timeOffset="1412.997">651 927,'6'-25,"1"0,1 0,1 1,1 1,1-1,1 2,2-1,0 2,1 0,0 0,2 2,12-11,-29 29,1 0,-1 1,0-1,1 1,-1-1,1 0,-1 1,1-1,-1 1,1-1,-1 1,1-1,0 1,-1 0,1-1,0 1,-1 0,1-1,0 1,0 0,-1 0,1 0,0 0,0 0,-1 0,1 0,0 0,0 0,-1 0,1 0,0 0,0 0,-1 0,1 1,0-1,-1 0,1 1,0-1,-1 0,1 1,0-1,-1 1,1-1,-1 1,1-1,-1 1,1 0,-1-1,0 1,1-1,-1 1,1 0,-1 0,7 47,-5-28,-3-17,1-1,0 1,0 0,0 0,0 0,0-1,0 1,1 0,-1 0,1-1,0 1,0 0,0-1,0 1,1-1,-1 1,0-1,1 0,0 1,0-1,-1 0,1 0,0 0,1 0,-1-1,0 1,1-1,-1 1,0-1,1 0,0 0,-1 0,1 0,0 0,-1-1,1 1,0-1,0 1,-1-1,1 0,0 0,0-1,0 1,-1-1,1 1,6-7,0 1,-1-2,0 1,-1-1,1 0,-1-1,-1 1,0-1,0-1,0 0,32-45,17-3,-54 58,0-1,-1 0,1 1,-1-1,1 1,0-1,-1 1,1-1,0 1,0-1,0 1,-1 0,1-1,0 1,0 0,0 0,0 0,-1-1,1 1,0 0,0 0,0 0,0 0,0 1,-1-1,1 0,0 0,0 0,0 1,0-1,-1 0,1 1,0-1,0 1,-1-1,1 1,0-1,-1 1,1 0,0-1,-1 1,1 0,-1-1,1 1,-1 0,0 0,1-1,-1 1,0 0,1 0,-1 0,0-1,0 1,0 0,0 0,14 55,-13-50,1 11,2 1,-1-1,2 0,1 0,0 0,1-1,0 0,2 0,3 5,-2-7</inkml:trace>
  <inkml:trace contextRef="#ctx0" brushRef="#br0" timeOffset="1890.275">1414 418,'-3'17,"0"0,1 0,0 1,1-1,2 0,0 1,0-1,2 0,0 0,1 0,0 0,1-1,2 0,-1 0,6 8,28 93,-40-117,0 1,0 0,0 0,0 0,0 0,0-1,0 1,0 0,0 0,1-1,-1 1,0 0,1 0,-1-1,0 1,1 0,-1 0,1-1,-1 1,1-1,-1 1,1 0,-1-1,1 1,-1-1,1 1,0-1,0 1,-1-1,1 0,0 1,-1-1,1 0,0 0,0 0,0 1,-1-1,1 0,0 0,0 0,0 0,-1 0,1 0,0-1,0 1,0 0,-1 0,1 0,0-1,0 1,-1 0,1-1,0 1,-1-1,1 1,0-1,-1 1,1-1,-1 1,1-1,27-48,-24 41,77-232,-37 109,-37 114</inkml:trace>
  <inkml:trace contextRef="#ctx0" brushRef="#br0" timeOffset="2324.087">1893 617,'-14'33,"-5"21,5 2,6-5,9-11,8-12,4-5,3-8,5-6,3-4,-3-8,1-4,1 0,-4-4,0-5,-3-4,0 0,-2 5</inkml:trace>
  <inkml:trace contextRef="#ctx0" brushRef="#br0" timeOffset="2790.32">1781 193,'142'-142,"-106"92,-35 50,0 1,1-1,-1 1,0-1,0 1,0-1,1 1,-1 0,0 0,0 0,0-1,0 1,0 0,0 0,-1 1,1-1,0 0,0 0,-1 0,1 0,-1 1,1-1,-1 0,1 1,-1-1,0 0,0 1,1-1,-1 0,0 1,0-1,-1 0,1 1,0-1,0 0,-1 1,1-1,0 0,-1 1,1-1,1 11,1 0,0 0,1 0,0 0,1-1,0 0,1 0,0 0,1 0,0-1,0 1,1-2,1 1,0-1,0 0,0-1,1 1,1-2,-1 0,1 0,10 7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0 561,'33'-12,"0"-2,-1-1,-1-1,0-1,-2-2,0-1,-1-2,-1 0,-1-2,22-26,1 4,207-216,-255 261,-1 0,1 0,-1 0,1-1,-1 1,1 0,0 0,-1 0,1 0,0 0,0 0,0 0,0 0,0 1,0-1,0 0,0 1,0-1,0 0,0 1,1-1,-1 1,0 0,0-1,1 1,-1 0,0 0,0 0,1 0,-1 0,0 0,1 0,-1 0,0 0,0 1,1-1,-1 0,0 1,0-1,0 1,0 0,1-1,-1 1,0 0,0 0,0-1,0 1,-1 0,1 0,0 0,0 0,0 0,-1 0,1 1,-1-1,1 0,0 1,-2 156,-4-110,-3 1,-1-2,-3 1,-1-2,-9 16,20-54,0-1,-1 1,0-1,-1 0,0 0,0 0,0 0,-1-1,0 0,0 0,0 0,-1 0,0-1,0 0,0 0,-1-1,0 1,0-1,0-1,0 0,0 0,-1 0,0-1,1 0,-1 0,0-1,0 0,0 0,0-1,0 0,0 0,0-1,0 0,1-1,-1 0,0 0,-5-3,-67-50,61 37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0,'-10'38,"-2"18,0 4,2-4,3-10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0 381,'139'-223,"-43"87,-96 134,1 1,0 0,0-1,0 1,0 0,0 0,0-1,0 1,0 0,0 0,1 0,-1 0,0 1,1-1,-1 0,0 0,1 1,-1-1,1 1,-1-1,1 1,0 0,-1 0,1-1,-1 1,1 0,0 0,-1 1,1-1,-1 0,1 1,-1-1,1 0,-1 1,1 0,-1-1,1 1,-1 0,0 0,1 0,-1 0,0 0,0 0,0 0,1 0,-1 0,-1 1,1-1,0 0,1 2,26 59,-26-53,1 0,0 0,1-1,0 0,0 0,1 0,0 0,0 0,1-1,0 0,0 0,0-1,1 0,5 4,-9-9,0 1,0-1,0 0,0-1,1 1,-1 0,0-1,0 0,0 0,0 0,1 0,-1 0,0 0,0-1,0 0,0 0,0 0,0 0,0 0,0 0,0-1,0 1,0-1,-1 0,1 0,-1 0,0 0,1-1,-1 1,0 0,0-1,0 0,0 0,49-100,-45 77,-1 2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71,'-50'18,"38"-9,1 0,0 0,1 1,0 0,0 1,1 0,1 0,0 1,0 1,1 0,5-9,-1 0,1 0,0 1,1-1,-1 0,1 1,0 0,0-1,0 1,1 0,0-1,-1 1,2 0,-1-1,0 1,1 0,0-1,0 1,1-1,-1 1,1-1,0 1,0-1,0 0,1 0,-1 0,1 0,0-1,0 1,1-1,-1 0,1 0,2 2,1 0,0-1,1-1,-1 1,1-1,-1 0,1-1,0 1,0-2,0 1,0-1,0 0,0-1,1 0,-1 0,0-1,0 0,6-1,5-5</inkml:trace>
  <inkml:trace contextRef="#ctx0" brushRef="#br0" timeOffset="385.944">397 297,'16'6,"0"-1,0 0,1-2,-1 0,1-1,-1 0,1-1,0-1,0-1,-1 0,1-1,0-1,-1-1,0 0,0-1,0-1,4-2,-11 4,-1 0,1-1,-1 0,0 0,0-1,0 0,-1 0,0-1,0 0,-1 0,0-1,0 1,0-1,-1-1,-1 1,1-1,-1 0,-1 0,1-2,-2 8,0-1,0 0,0 0,-1 0,1-1,-1 1,0 0,0 0,-1-1,1 1,-1-1,0 1,0 0,0-1,-1 1,0 0,0-1,0 1,0 0,0 0,-1 0,0 0,0 0,0 0,0 0,-1 0,1 1,-1 0,0-1,0 1,0 0,-1 0,1 1,-1-1,1 1,-1-1,0 1,0 0,0 1,-3-2,0 3,-1 0,1 0,-1 1,1-1,0 2,0-1,0 1,0 0,0 1,0-1,0 1,1 1,-1-1,1 1,0 1,0-1,0 1,-4 5,-89 102,88-96,-1 1,2 0,0 1,1 0,1 0,1 1,-2 9,7-23,1 0,-1 0,1 1,1-1,-1 0,1 1,0-1,0 1,0-1,1 0,0 1,0-1,0 0,1 0,0 0,0 0,0 0,0 0,1 0,0-1,0 1,0-1,1 0,-1 0,1 0,0 0,0-1,0 1,4 1,12 3,1 0,0-2,0 0,0-1,0-2,1 0,0-1,-1-1,1-1,0-1,0-1,-1-1,0-1,8-3,12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43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667 339,'3'-2,"-1"0,0 0,0 0,-1 0,1 0,0-1,-1 1,0 0,1-1,-1 1,0-1,0 0,0 1,-1-1,1 0,-1 0,1 1,-1-1,0 0,0 0,0 0,0 1,-1-1,1 0,-1 0,0 1,0-1,0 0,0 1,0-1,0 1,-1-1,1 1,-1 0,0 0,1-1,-1 1,0 0,0 1,-1-1,1 0,0 0,0 1,-1 0,1-1,-1 1,0 0,1 0,-3 0,-21-2,1 2,0 1,-1 1,1 1,-1 1,1 1,0 2,1 0,-1 2,-7 3,7-3,9-4,-1 0,0 2,1 0,0 0,0 2,1 0,0 1,0 0,1 1,-10 9,23-18,0 1,0-1,0 0,0 0,0 1,0-1,1 0,-1 1,0-1,1 1,-1-1,1 1,-1-1,1 1,0 0,0-1,0 1,0-1,0 1,0-1,0 1,0 0,0-1,1 1,-1-1,1 1,-1-1,1 1,0-1,-1 0,1 1,0-1,0 0,0 1,0-1,0 0,0 0,1 0,-1 0,0 0,0 0,1 0,-1 0,1-1,-1 1,1-1,-1 1,79 25,25-16,-104-10,-1 0,1 0,0 0,0 1,0-1,0 0,-1 1,1-1,0 0,0 1,-1-1,1 1,0-1,-1 1,1-1,0 1,-1 0,1-1,-1 1,1 0,-1-1,1 1,-1 0,0 0,1-1,-1 1,0 0,1 0,-1 0,0 0,0-1,0 1,0 0,0 0,0 0,0 0,0 0,0-1,0 1,-1 0,1 0,0 0,-1-1,1 1,0 0,-1 0,1-1,-1 1,1 0,-1 0,1-1,-1 1,0 0,-36 37,32-34,-270 202,272-205,0 1,0 0,0 0,0-1,1 2,-1-1,1 0,0 0,-1 1,1 0,0-1,1 1,-1 0,0 0,1 0,-1 0,1 0,0 0,0 0,0 0,1 1,-1-1,1 0,0 1,0-1,0 0,0 1,0-1,1 0,-1 0,1 1,0-1,0 0,0 0,1 0,-1 0,1 0,0 0,-1 0,1-1,0 1,1-1,0 1,8 1,2 0,-1-1,0 0,1-1,-1-1,1 0,-1-1,1 0,0-1,8-1,14 0,-20 2,-1 0,1-1,0-1,-1-1,0 0,1-1,-1 0,0-1,7-4,-19 7,1 0,0 0,-1 0,1-1,-1 1,0-1,0 1,0-1,0 0,0 0,-1 0,1 0,-1 0,0 0,0-1,0 1,0 0,-1-1,1 1,2-19</inkml:trace>
  <inkml:trace contextRef="#ctx0" brushRef="#br0" timeOffset="365.845">273 1,'-18'331,"-11"22,1-160,16-52,8-119,-2-4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1 163,'252'-25,"-99"45,-152-20,-1 1,1-1,-1 1,1-1,0 0,-1 0,1 1,0-1,-1 0,1 0,0 0,-1 0,1 0,0 0,-1 0,1 0,0 0,-1 0,1 0,0 0,-1-1,1 1,0 0,-1 0,1-1,0 1,-1 0,1-1,-1 1,1-1,-1 1,1-1,-1 1,1-1,-1 1,1-1,-1 1,0-1,1 1,-1-1,0 0,0 1,1-1,-1 0,0 1,0-1,0 0,0 1,0-1,0 0,0 1,0-1,0 0,0 0,0 1,0-1,0 0,-1 1,1-1,-29-34,-53-44,56 54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1,'-74'475,"44"-267,28-199,1-5,0 0,-1 1,2-1,-1 0,0 1,1-1,0 1,0-1,0 1,1-1,-1 1,1-1,0 1,0-1,1 0,1 4,3-8,-1-5</inkml:trace>
  <inkml:trace contextRef="#ctx0" brushRef="#br0" timeOffset="285.979">84 86,'33'0,"32"0,8 0,-3 0,-9-5,-10-1,-13 4,-14 4</inkml:trace>
  <inkml:trace contextRef="#ctx0" brushRef="#br0" timeOffset="534.629">56 453,'38'-5,"28"-1,7-1,-5 2,-8 2,-15 1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0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244 592,'-19'-41,"14"29,1 0,-2 1,1-1,-2 1,0 0,0 0,0 1,-2 0,1 0,-1 1,0 0,-11-7,17 15,0-1,0 1,0 0,1 0,-1 0,0 0,0 1,-1-1,1 1,0 0,0 0,0 0,0 0,0 0,0 1,0-1,0 1,0 0,0 0,0 0,0 0,0 1,1-1,-1 1,1 0,-1 0,1-1,-1 2,1-1,0 0,0 0,0 1,0-1,1 1,-1-1,0 1,1 0,0 0,0 0,0 0,0-1,0 2,1-1,-1 0,1 0,0 0,0 0,0 0,0 1,1 216,4-168,2 0,3 0,2-1,2-1,2 0,3 0,12 21,-9-16,60 237,-80-285,-1-1,0 1,-1 0,1 0,-1 0,0 0,-1 0,0 0,0-1,0 1,-1 0,0 0,0-1,-1 0,0 1,0-1,0 0,-1 0,0-1,0 1,0-1,-1 0,0 0,0 0,0 0,-1-1,1 0,-1 0,0-1,0 0,0 0,-1 0,1 0,-1-1,1 0,-1-1,0 0,0 0,1 0,-1-1,0 0,0 0,0 0,0-1,-4-1,8 1,1 1,-1-1,1 0,-1 0,1-1,0 1,0 0,-1-1,1 1,0-1,0 0,0 0,0 0,1 0,-1 0,0 0,1 0,0 0,-1-1,1 1,0 0,0-1,0 1,1-1,-1 0,0 1,1-1,0 1,0-1,0 0,0 1,0-1,0 0,1 1,-1-1,1 1,0-2,8-21</inkml:trace>
  <inkml:trace contextRef="#ctx0" brushRef="#br0" timeOffset="415.984">611 1299,'-15'28,"-4"15,-4 5,2-1,4-4,6-5,4-3,3-3,8-3,7 0,8-7,4-5,3-7,3-5,-4-7,-7-5</inkml:trace>
  <inkml:trace contextRef="#ctx0" brushRef="#br0" timeOffset="699.377">385 1496,'38'0,"18"0,-1-5,-5-1,-6 0,-11 1</inkml:trace>
  <inkml:trace contextRef="#ctx0" brushRef="#br0" timeOffset="951.171">893 1552,'-9'34,"1"11,2-3</inkml:trace>
  <inkml:trace contextRef="#ctx0" brushRef="#br0" timeOffset="1763.303">583 0,'-35'116,"23"-83,1 0,2 1,2 0,1 0,1 1,1 19,17 37,-12-89,0 0,-1 1,1-1,1 0,-1 1,0-1,0 0,1 0,-1 0,1 0,0 0,0-1,0 1,-1 0,1-1,1 1,-1-1,0 0,0 0,0 0,1 0,-1 0,1 0,-1-1,1 1,-1-1,1 1,-1-1,1 0,-1 0,1 0,-1-1,1 1,0-1,13-3</inkml:trace>
  <inkml:trace contextRef="#ctx0" brushRef="#br0" timeOffset="2028.42">413 282,'20'0,"15"-5,7-1,0 0,-5-4,-11 0</inkml:trace>
  <inkml:trace contextRef="#ctx0" brushRef="#br0" timeOffset="2429.751">808 367,'15'0,"9"5,0 6,-3 6,-6 5,-9-1,-7 0,-7 2,-8 2,0 1,6-4,11-5,9-6,8-5,6-3,3-2,-2-2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255 472,'-12'1,"1"0,-1 1,1 0,0 0,0 2,0-1,0 1,0 1,1 0,0 0,0 1,0 0,1 1,0 0,0 1,1-1,0 2,0-1,1 1,0 0,0 1,1 0,1 0,-1 0,2 0,-1 1,2 0,-1 0,1 0,-1 11,4-19,-1-1,1 1,0 0,0 0,0 0,0 0,1 0,-1 0,1-1,0 1,-1 0,1 0,1-1,-1 1,0-1,1 1,-1-1,1 1,0-1,-1 0,1 0,0 0,0 0,1 0,-1 0,0 0,1-1,-1 1,1-1,-1 0,1 0,0 0,0 0,-1 0,1-1,0 1,0-1,0 1,0-1,-1 0,1-1,0 1,0 0,0-1,0 1,0-1,-1 0,1 0,0 0,-1 0,1-1,-1 1,2-2,18-13,-2-1,0-1,-1-1,-1-1,0 0,-2-2,0 0,-2 0,0-1,-2-1,-1 0,0-1,4-18,-5 13,-1 0,-2-1,-1 0,-1 0,-2 0,-1-1,-1 1,-2-1,-3-17,-26-40,29 87,-1-1,1 1,-1 0,0 0,0 0,0 0,0 0,0 0,0 1,0-1,-1 1,1-1,-1 1,1 0,-1 0,1 0,-1 0,0 1,1-1,-1 1,0-1,1 1,-1 0,0 0,0 0,1 1,-1-1,0 1,0-1,1 1,-1 0,-1 0,-1 2,-1 0,0 1,1-1,0 1,0 0,0 0,0 1,0-1,1 1,0 0,0 0,1 1,-1-1,1 1,0 0,0 0,1 0,0 0,0 0,1 0,-1 4,-6 138,13-123,1 0,1-1,1 0,1 0,1-1,1 0,1-1,14 21,3 7,-21-34,0 1,-1 0,0 0,-2 1,0-1,-1 1,1 15,-3-11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1,'-30'48,"3"3,2 0,3 1,1 1,3 1,3 1,0 5,13-45,0 0,0 0,2 0,0 1,0-1,2 0,-1 0,2 0,0 0,1 0,1-1,0 1,1-1,0 0,6 8,-10-19,0-1,0 0,1 0,-1 1,0-1,1-1,-1 1,1 0,0 0,0-1,0 0,0 0,-1 0,2 0,-1 0,0 0,0-1,0 1,0-1,0 0,0 0,1 0,-1 0,0-1,0 1,0-1,0 0,0 0,0 0,0 0,0-1,0 1,1-2,3 0,0-1,-1 0,1 0,-1-1,0 0,0 0,0-1,-1 1,0-1,0 0,0-1,-1 1,2-3,1-9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0,-8 0,-5 0,-10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1,'39'5,"26"1,8-4,-4-4,-9-1,-10 1,-14-1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16,'38'5,"27"-4,8-1,-4-1,-10-5,-9-2,-13 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0 270,'227'-29,"-57"29,-169 0,0 0,0 1,0-1,0 0,1 0,-1 0,0 0,0 0,0 0,1 0,-1 0,0 0,0-1,0 1,0 0,1-1,-1 1,0-1,0 1,0-1,0 0,0 1,0-1,0 0,0 0,-1 0,1 0,0 0,0 1,-1-2,1 1,-1 0,1 0,-1 0,1 0,-1 0,1 0,-1 0,0-1,0 1,0 0,1 0,-1 0,0-1,-1 1,1 0,0 0,0 0,0 0,-1-1,1 1,-1 0,1 0,-1 0,1 0,-1 0,1 0,-1 0,0 0,0 0,0 0,1 0,-2 0,-111-178,102 166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09:57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2,'10'43,"2"29,0 11,-2-3,-8-6,-4-10,-2-7,-4-9,-2-2,1-4,-2-5,0-4,2-2,3-2,-3-6,1-7</inkml:trace>
  <inkml:trace contextRef="#ctx0" brushRef="#br0" timeOffset="281.372">0 29,'44'-4,"27"-3,8 1,-6 2,-9 0,-12 2,-9 1,-8 0,-4 1,-8 5,-8 2</inkml:trace>
  <inkml:trace contextRef="#ctx0" brushRef="#br0" timeOffset="16386.16">170 453,'0'-5,"0"-6,5-2,6 2,6 3,5 2,3 3,3 1,1 2,1 0,-1 1,0-1,1 1,-11-1,-8 0</inkml:trace>
  <inkml:trace contextRef="#ctx0" brushRef="#br0" timeOffset="18172.397">395 650,'-141'269,"284"-452,-92 125,-50 56,0 1,-1-1,0 1,1-1,0 1,-1-1,1 1,0 0,0-1,0 1,0 0,0 0,0-1,0 1,0 0,0 0,0 0,1 0,-1 1,0-1,1 0,-1 0,1 1,-1-1,1 1,-1-1,1 1,-1 0,1 0,-1 0,1-1,-1 1,1 1,0-1,-1 0,1 0,-1 1,1-1,-1 0,1 1,-1 0,1-1,-1 1,0 0,2 1,7 130,10 4,-67-183,-40-44,73 85,4 5</inkml:trace>
  <inkml:trace contextRef="#ctx0" brushRef="#br0" timeOffset="18624.329">705 650,'37'118,"12"42,-49-160,0 1,0-1,0 1,1-1,-1 1,0-1,0 1,0-1,1 1,-1-1,0 1,0-1,1 1,-1-1,0 0,1 1,-1-1,1 1,-1-1,0 0,1 0,-1 1,1-1,-1 0,1 0,-1 1,1-1,-1 0,1 0,-1 0,1 0,-1 0,1 0,-1 0,1 0,-1 0,1 0,-1 0,1 0,-1 0,1 0,-1 0,1-1,-1 1,1 0,-1 0,1 0,-1-1,1 1,-1 0,1-1,-1 1,0-1,1 1,-1 0,0-1,1 1,-1-1,0 1,0-1,1 1,-1-1,0 1,0-1,14-39,-12 35,1-7,3-13,1 1,2 0,0 0,1 0,1 1,13-18,-14 30</inkml:trace>
  <inkml:trace contextRef="#ctx0" brushRef="#br0" timeOffset="19258.637">1214 622,'-2'1,"-20"5,-1 2,1 0,1 1,0 1,0 1,1 1,0 1,-1 2,19-14,1 0,0 0,-1 0,1 0,0 0,0 1,0-1,0 1,0-1,0 0,0 1,0 0,1-1,-1 1,1-1,-1 1,1 0,0 0,-1-1,1 1,0 0,0 0,0-1,0 1,1 0,-1-1,0 1,1 0,-1-1,1 1,-1 0,1-1,0 1,0-1,0 1,0-1,0 1,0-1,0 0,0 0,1 1,-1-1,0 0,1 0,-1 0,1 0,-1-1,1 1,-1 0,1-1,0 1,-1-1,1 1,0-1,0 0,-1 0,1 1,0-1,9 2,-9-2,-1-1,1 1,-1-1,1 1,-1 0,1 0,-1 0,1 0,-1 0,1 0,0 0,-1 0,1 1,-1-1,0 1,1-1,-1 1,1-1,-1 1,0 0,1 0,-1-1,0 1,0 0,0 0,1 0,-1 1,0-1,0 0,-1 0,1 0,0 1,0-1,-1 1,1-1,-1 0,1 1,-1-1,1 1,-1-1,0 1,0-1,0 1,0-1,0 1,0 0,0-1,0 1,-1-1,1 1,0-1,-1 0,0 1,1-1,-1 1,0-1,-7 9,6-9,-1 1,1-1,0 1,0-1,-1 1,1 0,1-1,-1 1,0 0,0 0,1 1,-1-1,1 0,-1 0,1 1,0-1,0 1,0-1,1 1,-1-1,0 1,1 0,0-1,0 1,0 0,0-1,0 1,0 0,0-1,1 1,0-1,-1 1,1 0,0-1,0 0,0 1,1-1,-1 1,0-1,1 0,0 0,-1 0,1 0,0 0,0 0,9 1,0 0,0 0,1-1,-1-1,0 0,1 0,-1-1,0-1,1 0,-1 0,0-1,1 0,1-2,9-7,-3-2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2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357 198,'1'3,"0"1,0-1,0 0,-1 0,1 1,-1-1,0 1,0-1,0 0,0 1,-1-1,1 0,-1 1,0-1,0 0,0 1,0-1,-1 0,0 1,0 2,-13 28,-1 0,-2-1,-1-1,-1 0,-2-2,-1 0,-24 21,-16 25,-35 60,97-135,0 1,0-1,1 0,-1 1,0-1,0 0,1 1,-1-1,1 1,-1 0,1-1,0 1,0-1,-1 1,1-1,0 1,0 0,1-1,-1 1,0-1,0 1,1-1,-1 1,1 0,0-1,-1 0,1 1,0-1,0 1,0-1,0 0,0 0,0 1,0-1,0 0,0 0,1 0,-1 0,0-1,1 1,-1 0,0 0,1-1,-1 1,1-1,0 1,-1-1,1 0,-1 0,1 1,-1-1,1 0,0 0,-1-1,1 1,134-12,-59-1,-30 9,1 2,0 3,-1 1,35 8,-81-10,0 1,-1-1,1 1,0-1,0 1,0-1,0 0,1 1,-1-1,0 0,0 0,0 0,0 1,0-1,0-1,0 1,0 0,0 0,0 0,0 0,0-1,0 1,0-1,0 1,0 0,0-1,0 0,0 1,0-1,0 0,0 1,0-1,-1 0,1 0,0 1,-1-1,1 0,-1 0,1 0,-1 0,1 0,-1 0,1 0,-1 0,0 0,0 0,0 0,1-1,-1 1,0 0,0 0,-60-157,-19-155,52 223,20 84</inkml:trace>
  <inkml:trace contextRef="#ctx0" brushRef="#br0" timeOffset="583.664">1006 1,'-47'223,"-94"205,140-425,0 0,0 0,0 0,0 1,1-1,-1 0,1 0,0 1,0-1,0 0,1 0,-1 1,1-1,0 0,0 0,0 0,0 0,0 0,1 0,-1 0,1 0,0 0,-1-1,2 1,-1-1,0 1,0-1,1 0,-1 0,1 0,0 0,-1 0,1-1,0 1,0-1,0 0,0 0,1 0,-1 0,0 0,0-1,0 0,1 1,0-1,19-3,0 0,-1-1,1-2,-1 0,0-1,-1-1,0-1,5-4,-21 12,-1 0,0-1,0 1,0-1,0 0,0 0,0 0,-1-1,1 1,-1-1,0 0,1 0,-1 0,0 0,-1 0,1-1,-1 1,1-1,-1 0,0 0,0 0,-1 0,1 0,-1 0,0 0,0 0,0-1,-1 1,0 0,1-1,-1 1,-1 0,1-1,-1 1,0-1,-5-13</inkml:trace>
  <inkml:trace contextRef="#ctx0" brushRef="#br0" timeOffset="833.789">639 368,'44'-5,"37"-2,10 6,-5 3,-13 0,-14 1,-12-1,-9 0,-7-1,-8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1,'0'680,"-17"-579,12-89</inkml:trace>
  <inkml:trace contextRef="#ctx0" brushRef="#br0" timeOffset="331.08">0 510,'58'-15,"23"-4,3 0,-7 5,-13 3,-13 4,-9 4,-13-3,-5 0,-3 0,-5-3,-5-4,1-6,-3-4,-2 2</inkml:trace>
  <inkml:trace contextRef="#ctx0" brushRef="#br0" timeOffset="819.183">706 1,'-8'29,"2"1,0 0,3 1,0-1,2 1,1-1,2 1,1-1,1 0,2 0,1 0,1-1,10 25,57 152,-74-204,-1 0,1 1,0-1,0 0,0 0,0 0,0 1,0-1,1 0,-1-1,1 1,-1 0,1 0,0-1,0 1,0-1,0 1,0-1,0 0,0 0,0 0,0 0,0 0,1 0,-1-1,0 1,1-1,-1 1,0-1,1 0,-1 0,1 0,-1 0,0-1,1 1,-1-1,0 1,1-1,-1 0,0 0,0 0,0 0,1 0,-1 0,0-1,-1 1,1-1,0 1,0-2,50-38,72-42,-122 82,-1 0,1 0,0 0,0 1,1-1,-1 1,0-1,0 1,0 0,0 0,0 0,0 0,0 0,0 1,0-1,1 0,-1 1,0 0,0-1,-1 1,1 0,0 0,0 0,0 0,0 1,-1-1,1 0,-1 1,1-1,-1 1,1-1,-1 1,0 0,0 0,22 71,-17-47,-3-13,29 53,-18-56</inkml:trace>
  <inkml:trace contextRef="#ctx0" brushRef="#br0" timeOffset="1280.705">1439 678,'16'3,"0"-1,0 0,0-2,0 0,0 0,0-1,-1-2,2 1,-12 1,1 0,-1 0,0-1,0 1,0-1,0 0,0-1,0 1,0-1,-1 0,1 0,-1 0,0-1,0 0,0 0,0 0,-1 0,1 0,-1-1,0 1,-1-1,1 0,-1 0,1-3,-2 4,0 1,-1 0,0-1,1 1,-1 0,-1-1,1 1,0-1,-1 1,0 0,0-1,0 1,0 0,0 0,-1 0,1 0,-1 0,0 0,0 0,0 1,0-1,0 0,-1 1,1 0,-1 0,0 0,1 0,-1 0,0 0,0 1,0-1,0 1,-2-1,0 0,-1-1,1 1,-1 1,0-1,0 1,0 0,1 0,-1 1,0-1,0 1,0 1,0-1,0 1,0 0,0 0,0 1,1 0,-6 2,4 0,1-1,0 1,0 1,0-1,0 1,1 0,0 1,0-1,0 1,0 0,1 0,0 0,1 1,-1-1,1 1,0 0,1 0,0 0,0 0,0 1,1-1,0 0,1 1,0-1,0 1,0-1,1 0,0 1,0-1,1 0,0 0,0 1,1-1,0-1,0 1,1 0,2-1,1 0,0 0,1-1,-1 0,1 0,0-1,1 1,-1-2,0 1,1-2,0 1,0-1,0 0,0-1,0 0,0 0,1-1,-1 0,0-1,0 0,3-1,13 2</inkml:trace>
  <inkml:trace contextRef="#ctx0" brushRef="#br0" timeOffset="1763.575">1863 820,'40'-35,"-2"-2,-1-1,-3-2,0-1,11-22,-28 29,-20 40,0-1,1 1,0-1,0 1,0 0,1 0,0 0,0 0,0 0,1 0,0 0,0 0,1 0,-1 0,1 0,0-1,1 1,0 0,0 0,0-1,0 1,1-1,0 0,0 1,1-1,-1-1,1 1,0 0,0-1,1 0,-1 0,1 0,0-1,0 0,0 0,1 0,0 0,4 0,1-1,-1 0,1-1,0 0,0-1,-1 0,1 0,0-1,0-1,-1 0,1 0,-1-1,1-1,-1 1,0-2,-1 1,1-1,-1-1,0 0,0 0,0-1,-1 0,0 0,-1-1,1 0,-2 0,1-1,0-1,4-4,5-5,-2 1,0-2,-1 0,-1 0,0-1,-2-1,1-6,-7-14,-8 26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0:48.8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644 65,'-26'46,"2"2,2 0,2 2,2 0,2 1,-6 41,-13 84,8 1,3 48,6-44,-7-1,-15 25,21-144,-3-1,-2-2,-3 0,-2-2,-3-1,-2-1,-32 38,59-84,1 1,0 1,1-1,0 1,0 0,1 0,1 0,0 0,0 1,1 0,-1 6,-6 34,7-46,0 0,0-1,0 1,1 0,0 0,0 0,0 0,1 0,-1 0,1 1,0-1,1 0,-1 0,1 0,0 0,0 0,1 0,0 0,-1-1,1 1,1 0,-1-1,1 1,0-1,0 0,0 0,1 0,-1-1,1 1,0-1,0 0,3 2,7 1,0-1,1-1,0 0,0-1,0 0,0-2,0 0,0 0,6-2,61 7,29 5,0-4,108-8,-79-1,28 3,398-13,-138-22,814-35,-272 70,-150 29,79-3,-579-38,260-45,165-43,-636 86,-29 3,0 3,0 4,3 3,-58 4,34 3,-58-7,0 0,1 0,-1 0,0-1,0 1,0 0,0 0,0-1,0 1,0 0,0-1,0 1,0-1,0 0,0 1,0-1,0 0,-1 1,1-1,0 0,0 0,-1 0,1 0,0 0,-1 0,1 0,-1 0,1 0,-1 0,0 0,1 0,-1 0,0 0,0 0,0 0,0 0,0 0,0 0,0-1,0 1,0 0,0 0,-1 0,-26-144,52-89,69-195,22-16,35-108,-138 498,3 1,2 0,2 1,3 1,16-25,-18 48,-21 29,1-1,-1 1,0 0,0-1,1 1,-1-1,0 1,1 0,-1-1,1 1,-1 0,0-1,1 1,-1 0,1-1,-1 1,1 0,-1 0,1 0,-1 0,1-1,-1 1,1 0,-1 0,1 0,-1 0,1 0,-1 0,1 0,-1 0,1 0,-1 1,1-1,-1 0,1 0,-1 0,0 1,1-1,-1 0,1 0,-1 1,1-1,-1 0,0 1,1-1,-1 0,0 1,1-1,-1 1,0-1,0 1,1-1,-1 0,0 1,0-1,0 1,1-1,-1 1,0-1,0 1,0-1,0 1,-1 3,0 0,1-1,-1 1,-1-1,1 1,-1-1,1 1,-1-1,0 0,0 0,0 0,-1 0,1 0,-1 0,0-1,1 1,-1-1,0 1,0-1,-1 0,1-1,0 1,-1 0,1-1,-1 0,0 0,1 0,-4 0,-209 32,-595 50,-679-21,1375-62,-828 17,-111 49,380-47,-348 37,870-46,0-7,-146-16,-68-5,359 18,0 0,1 0,-1 1,0 0,0 1,1 0,-1 0,1 0,0 0,-1 1,1 0,0 1,1-1,-1 1,0 0,1 1,0-1,0 2,-6 0,1 0,-1 0,0-1,0-1,-1 0,0 0,1-1,-1-1,0 0,0 0,0-2,0 1,-1-1,1-1,0 0,0-1,-6-2,-181-25,-83 30,281-1,-2-1,1 1,-1-1,0 1,1 0,-1 0,0 0,1 0,-1 0,0 0,1 1,-1 0,0-1,1 1,-1 0,1 0,-1 0,1 0,0 1,-1-1,1 1,0 0,0-1,0 1,0 0,0 0,1 0,-1 0,0 1,1-1,0 0,-1 1,1 14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7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1,'-13'2,"0"1,-1 1,1 0,1 1,-1 0,1 1,0 0,0 1,1 0,-10 8,21-14,0 0,0 0,0 0,0 0,0 0,0 0,0 0,0 0,0 0,0 0,0 0,1 0,-1 0,0 0,1 0,-1 0,1-1,-1 1,1 0,-1 0,1 0,0 0,-1-1,1 1,0 0,-1-1,1 1,0-1,0 1,0-1,0 1,0-1,0 1,0-1,0 0,0 1,0-1,12 11,-11-7,0 1,-1-1,0 1,0-1,0 1,-1 0,0-1,0 1,0 0,0-1,-1 1,1 0,-1-1,0 1,-1-1,1 1,-1-1,0 0,0 0,0 1,-1-1,1-1,-1 1,-3 3,-13 31,17-36,1 0,0 0,0 0,0 0,0 1,0-1,1 0,-1 0,1 0,-1 1,1-1,0 0,0 1,0-1,0 0,0 0,1 1,-1-1,1 0,-1 0,1 1,0-1,0 0,0 0,0 0,0 0,0 0,1 0,-1 0,1-1,-1 1,1 0,0-1,-1 1,1-1,0 0,0 0,0 0,0 0,0 0,0 0,0 0,1 0,-1-1,0 1,2-1,8 0,-1-2,0 1,0-2,-1 1,1-1,0-1,-1 0,0-1,0 0,0 0,0-1,-1 0,1-1,9-5,-3 3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28,'-12'194,"-23"56,2-82,38-173,1-7</inkml:trace>
  <inkml:trace contextRef="#ctx0" brushRef="#br0" timeOffset="330.069">0 56,'29'0,"24"-5,7-1,-1 0,-6 1,-7-3,-7-1,-5 2,-4 1,-2 3,-5 6,-3 2,-4 6,-10 5,-5 6,-9-3,-2 2,0-3</inkml:trace>
  <inkml:trace contextRef="#ctx0" brushRef="#br0" timeOffset="579.026">29 395,'38'0,"18"0,4 0,-4 0,-11 0</inkml:trace>
  <inkml:trace contextRef="#ctx0" brushRef="#br0" timeOffset="1217.914">480 536,'-109'154,"108"-155,1 1,0-1,0 1,0-1,-1 1,1 0,0-1,-1 1,1 0,0-1,-1 1,1 0,0-1,-1 1,1 0,-1-1,1 1,0 0,-1 0,1 0,-1 0,1-1,-1 1,1 0,-1 0,1 0,-1 0,1 0,-1 0,1 0,-1 0,1 0,-1 0,1 1,0-1,-1 0,1 0,-1 0,1 0,-1 1,1-1,0 0,-1 1,1-1,-1 0,1 1,0-1,-1 0,1 1,0-1,0 0,-1 1,1-1,0 1,0-1,0 1,-1-1,1 1,0-1,0 1,0-1,0 0,0 1,11-39,4 8,1 0,1 1,1 1,2 1,1 0,15-13,-36 38,1 0,-1 1,1-1,0 0,0 0,0 1,0-1,0 1,0-1,1 1,-1-1,1 1,-1 0,0-1,1 1,0 0,-1 0,1 0,0 0,0 1,-1-1,1 0,0 1,0-1,0 1,0 0,0 0,0-1,-1 1,1 0,0 1,0-1,0 0,0 1,0-1,0 1,0-1,-1 1,1 0,0 0,0-1,-1 2,1-1,-1 0,1 0,-1 0,1 1,-1-1,0 0,1 1,-1 0,24 118,17 58,-43-179,1 1,-1 0,0 0,1-1,-1 1,1 0,-1 0,1 0,-1 0,1 0,-1 0,0 0,1 0,-1 0,1 0,-1 1,1-1,-1 0,1 0,-1 0,1 1,-1-1,1 0,-1 0,1 1,-1-1,1 1,-1-1,1 0,0 1,-1-1,1 1,0-1,-1 1,1-1,0 1,0-1,-1 1,1-1,0 1,0-1,0 1,0-1,0 1,0 0,0-1,0 1,0-1,0 1,0-1,0 1,0-1,0 1,0 0,1-1,-1 1,0-1,0 1,1-1,-1 1,-40-30,31 20,0 0,-1 1,0 0,0 0,-1 1,0 0,0 1,-1 1,0-1,0 2,0 0,0 0,-9 0,2 5</inkml:trace>
  <inkml:trace contextRef="#ctx0" brushRef="#br0" timeOffset="1631.951">762 508,'48'154,"-25"-100,-23-53,1 0,-1 0,1 0,0 0,-1 0,1-1,0 1,0 0,0 0,0 0,-1-1,1 1,0 0,0-1,0 1,1-1,-1 1,0-1,0 1,0-1,0 0,0 0,0 1,1-1,-1 0,0 0,0 0,0 0,0 0,1-1,-1 1,0 0,0-1,0 1,0 0,0-1,0 1,0-1,0 0,0 1,0-1,0 0,0 0,0 1,0-1,-1 0,1 0,6-9,0 1,-1-2,0 1,-1 0,0-1,0 0,-2 0,1-1,-1 1,-1-1,0 0,-1 1,0-1,0 0,-2 0,1 0,-2 1,1-1,-4-12,-1 6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08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0 138,'138'11,"-78"-1,0-4,0-2,0-3,18-3,5 1,-69 1,0 0,-1-1,1-1,-1 0,1-1,-1-1,0 0,8-3,-21 6,1-1,-1 1,0 0,1 0,-1-1,0 1,0 0,0 0,0-1,0 1,0 0,0-1,0 1,0 0,-1 0,1 0,-1-1,1 1,-1 0,1 0,-1 0,1 0,-1 0,0 0,0 0,0 0,1 0,-1 0,0 0,0 0,0 0,0 1,-1-1,1 1,-1-1,2 0,-128-95,110 88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1,'-48'209,"34"-174,-1-1,-2 0,-1-2,-2 1,-10 9,29-40,-1-1,0 0,1 1,0 0,-1-1,1 1,0 0,0-1,0 1,0 0,0 0,0 0,1 0,-1 0,1 0,-1 0,1 0,0 0,0 1,0-1,0 0,0 0,0 0,1 0,-1 0,0 0,1 0,0 0,0 0,-1 0,1 0,0 0,0-1,1 1,-1 0,0-1,1 1,-1 0,1-1,-1 0,1 1,0-1,-1 0,1 0,0 0,0 0,0 0,0 0,0-1,0 1,149 6,-101-10,46-20,-77 12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1 112,'509'0,"-485"-3,-29-11,-44-9,-44-31,80 37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1 113,'19'-5,"16"-1,7-1,1 2,-2 2,-3 1,-4 1,-2 0,-2 1,-1 0,-1 1,0-1,-1 0,1 0,0 0,-5 0</inkml:trace>
  <inkml:trace contextRef="#ctx0" brushRef="#br0" timeOffset="250.112">86 367,'43'0,"34"-5,8-1,-1-5,-9 0,-14 1,-11-2,-15 1</inkml:trace>
  <inkml:trace contextRef="#ctx0" brushRef="#br0" timeOffset="716.687">1242 0,'-431'374,"361"-309,70-64,0 0,0 0,0 0,1 0,-1 0,0 0,0 0,1 0,-1 0,1 0,-1-1,1 1,-1 0,1 0,0 0,-1 0,1-1,0 1,0 0,-1-1,1 1,0 0,0-1,0 1,0-1,0 0,0 1,0-1,0 0,0 1,0-1,0 0,0 0,0 0,0 0,0 0,0 0,0 0,0 0,0-1,0 1,0 0,0-1,0 1,0 0,0-1,0 1,0-1,-1 1,1-1,3 1,345-6,-337 7,-1-1,1-1,0 0,-1 0,1-1,-1-1,1 0,-1-1,0 0,0 0,-1-1,1 0,-1-1,7-6,-14 9,-1 0,1-1,-1 1,0-1,0 0,0 1,0-1,-1 0,1 0,-1 0,0 0,0-1,-1 1,1 0,-1 0,0 0,0-1,0 1,-1 0,1 0,-1 0,0-1,-1 1,1 0,-1 0,-52-102,40 83,-68-101,72 105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29,'2'1,"-1"1,0-1,0 0,0 0,0 1,-1-1,1 1,0-1,0 1,-1-1,1 1,-1-1,1 1,-1-1,0 1,0 0,0-1,0 1,0 0,0-1,0 1,0-1,-1 1,1 0,0-1,-1 1,0-1,1 1,-1-1,0 1,0-1,1 0,-1 1,0-1,-1 0,1 0,-22 45,-1-1,-3-2,-2-1,-10 11,-102 138,61-101,81-88,-1 0,1 1,0-1,0 0,-1 0,1 0,0 0,1 0,-1 0,0 0,1 0,-1-1,1 1,-1 0,1-1,0 1,0-1,-1 0,1 0,0 0,0 1,0-2,1 1,-1 0,0 0,0-1,0 1,0-1,1 0,-1 1,0-1,1 0,-1-1,0 1,0 0,1-1,6 3,170 23,-164-21,-2-1,-1 0,1 0,0-1,0-1,0 0,-1-1,1 0,0-1,0 0,8-3,-18 2,0-1,0 1,0-1,0 0,-1 0,0 0,1-1,-1 1,0 0,-1-1,1 1,0-1,-1 0,0 0,0 1,0-1,-1 0,1 0,-1 0,0 0,0 0,0 0,0 0,-1 0,0 1,1-1,-1 0,-1 0,1 1,-1-1,1 0,-2-1,-1-10,-15-51,-4 0,-2 1,-2 2,-4 1,-18-26,37 70,2 3</inkml:trace>
  <inkml:trace contextRef="#ctx0" brushRef="#br0" timeOffset="480.914">871 1,'-80'256,"1"-55,78-199,-1 1,1-1,-1 1,1 0,0 0,0 0,0 0,0 0,1 0,-1 0,1 0,0 0,-1 0,1 0,1 0,-1 0,0 0,1 0,0 0,-1 0,1 0,1 0,-1-1,0 1,1 0,-1-1,1 1,0-1,-1 1,1-1,1 0,-1 1,0-1,0-1,1 1,-1 0,1 0,0-1,-1 1,1-1,0 0,0 0,0 0,1 0,12 1,-1-1,0 0,1-1,-1 0,1-1,-1-1,0-1,0 0,0-1,0 0,1-2,-13 5,0-1,-1 1,1-1,0 1,-1-1,1 0,-1 0,0 0,1 0,-1-1,0 1,0 0,-1-1,1 0,0 1,-1-1,0 0,1 0,-1 0,4-16</inkml:trace>
  <inkml:trace contextRef="#ctx0" brushRef="#br0" timeOffset="729.146">532 283,'34'0,"25"0,7 0,-2 0,-8 0,-8 0,-7 0,-7 0,-3 0,-3 0,-6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0 210,'2'-2,"-1"0,0 0,1 0,-1 1,1-1,0 0,-1 1,1-1,0 1,0 0,0 0,0 0,0 0,0 0,0 0,1 0,-1 0,0 1,0-1,1 1,-1 0,0 0,1 0,-1 0,2 0,-1 0,310-32,-212 34,-90 8,-15-4</inkml:trace>
  <inkml:trace contextRef="#ctx0" brushRef="#br0" timeOffset="420.984">0 378,'5'5,"6"2,6-1,5-1,4-1,2-2,1-1,0-1,1 0,-1 0,0 0,0 0,-1-1,1 1,-1 0,-5-5,-6-1</inkml:trace>
  <inkml:trace contextRef="#ctx0" brushRef="#br0" timeOffset="1164.069">311 11,'-6'-3,"-8"-4,16 14,26 22,1-2,0-2,2 0,24 13,67 56,-118-92,0 1,-1 0,1-1,-1 1,0 1,0-1,0 0,0 1,0 0,-1 0,0-1,0 1,0 1,0-1,-1 0,1 0,-1 1,0-1,0 0,-1 1,1-1,-1 1,0-1,0 1,-1-1,1 1,-1-1,0 1,0-1,-1 0,1 1,-1-1,0 0,0 0,0 0,-1 0,1-1,-3 3,-184 104,136-83,33-19,1 2,1 0,0 1,0 1,1 1,-13 13,23-19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0 147,'426'0,"-241"-27,-184 27,-1-1,0 0,0 1,0-1,0 1,0-1,1 0,-1 1,0-1,0 0,-1 1,1-1,0 1,0-1,0 0,0 1,0-1,-1 1,1-1,0 0,-1 1,1-1,0 1,-1-1,1 1,0-1,-1 1,1 0,-1-1,1 1,-1-1,1 1,-1 0,0-1,1 1,-1 0,1 0,-1 0,0-1,1 1,-1 0,1 0,-1 0,0 0,1 0,-1 0,0 0,1 0,-1 0,1 0,-1 1,0-1,0 0,0 0,-19-9,0 0,0-2,1 0,0-1,1 0,-10-11,15 9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27,'1'-2,"0"1,0 0,0 0,0 0,0 0,1 0,-1 0,1 0,-1 0,0 1,1-1,-1 0,1 1,0-1,-1 1,1 0,-1 0,1-1,0 1,-1 0,1 0,-1 0,1 1,0-1,-1 0,1 1,-1-1,1 1,-1-1,1 1,0 0,6 0,23 3,0-1,0-2,0-1,-1-1,1-2,12-3,-31 3,1 0,-1 0,1 1,0 0,0 1,0 0,0 1,0 0,8 2,-3 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0,'47'0,"22"0,3 0,-6 0,-13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34,'-17'31,"-6"163,14-133,3 2,3-1,4 45,0-99,-1 5</inkml:trace>
  <inkml:trace contextRef="#ctx0" brushRef="#br0" timeOffset="282.455">0 119,'24'-20,"18"-5,6 0,0 6,-4 5,-4 5,-4 4,-3 4,-3 1,-2 0,0 1,-1 5,-4 2</inkml:trace>
  <inkml:trace contextRef="#ctx0" brushRef="#br0" timeOffset="530.228">57 316,'38'-10,"23"2,5 3,-3 1,-13 2</inkml:trace>
  <inkml:trace contextRef="#ctx0" brushRef="#br0" timeOffset="1118.648">537 401,'-129'191,"315"-413,-185 221,-1 0,0 0,0-1,1 1,-1 0,1-1,-1 1,1 0,0 0,-1-1,1 1,0 0,0 0,0 0,0 0,0 0,0 0,0 0,0 1,0-1,1 0,-1 0,0 1,0-1,1 1,-1-1,0 1,1 0,-1-1,0 1,1 0,-1 0,1 0,-1 0,0 0,1 0,-1 1,1-1,-1 0,0 1,1-1,-1 1,0-1,0 1,1-1,-1 1,0 0,1 0,8 161,19-57,-30-106,1 1,-1 0,1 0,0 0,-1 0,1 0,-1 0,1 0,0 0,-1 0,1 0,-1 0,1 0,-1 0,1 0,0 0,-1 0,1 0,-1 0,1 0,0 1,-1-1,1 0,0 0,-1 1,1-1,0 0,-1 0,1 1,0-1,0 0,-1 1,1-1,0 0,0 1,-1-1,1 0,0 1,0-1,0 1,0-1,0 0,0 1,0-1,0 1,-1-1,2 0,-1 1,0-1,0 1,0-1,0 1,0-1,0 0,0 1,0-1,1 1,-1-1,0 0,0 1,0-1,1 0,-1 1,-31-21,-72-51,78 57</inkml:trace>
  <inkml:trace contextRef="#ctx0" brushRef="#br0" timeOffset="1538.917">847 429,'20'19,"10"11,5 1,-2 0,-8-11,-4-8,-4-11,-6-11,-4-8,-4-6,-2-3,-2-3,5 5,1 6</inkml:trace>
  <inkml:trace contextRef="#ctx0" brushRef="#br0" timeOffset="2030.204">1439 372,'-185'67,"183"-67,1 1,0-1,-1 1,1-1,0 1,-1 0,1 0,0-1,0 1,0 0,0 0,0 0,0 0,0 0,0 0,0 1,0-1,0 0,1 0,-1 1,1-1,-1 0,1 1,-1-1,1 0,0 1,-1-1,1 1,0-1,0 1,0-1,0 0,0 1,1-1,-1 1,0-1,1 0,-1 1,1-1,-1 0,1 1,0-1,-1 0,1 0,0 1,0-1,0 0,0 0,0 0,0 0,0 0,0 0,1-1,-1 1,0 0,1 0,28 8,-28-9,1-1,-1 1,0 0,0 0,0 0,0 0,0 0,1 0,-1 0,0 1,0-1,0 1,0 0,0 0,0-1,0 1,0 0,-1 1,1-1,0 0,0 0,-1 1,1-1,-1 1,1 0,-1-1,0 1,0 0,0 0,0 0,0 0,0 0,0 0,0 0,-1 0,1 0,-1 0,0 0,1 0,-1 0,0 0,0 1,-1-1,1 0,0 0,-1 0,1 0,-1 0,1 0,-1 1,-31 36,-14 32,46-69,0 0,0 0,0 0,0 0,1 0,-1 0,0 0,1-1,-1 1,1 0,0 0,0 0,-1-1,1 1,0-1,0 1,1 0,-1-1,0 0,1 1,-1-1,0 0,1 0,-1 1,1-1,0 0,-1-1,1 1,0 0,0 0,0-1,-1 1,1-1,0 0,0 1,0-1,1 0,73 4,-9-27,-53 11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58,'43'0,"39"-4,9-3,0 1,-7 2,-12-5,-10 1,-9 0,-5 3,-6 1,-4 2,-5 1,-3 1,-2 0,0 1,-6-1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2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54,'28'0,"30"0,9 0,-2 0,-8 0,-8 0,-7 0,-17 0,-16 0,-16 0,-10 0,-3-5,-2-1,2-5,4-5,6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85,'-43'32,"1"1,1 3,3 1,0 2,-11 18,46-55,1 0,-1 0,1 0,0 0,0 0,0 1,0-1,1 1,-1-1,1 1,-1 0,1-1,0 1,0 0,0 0,0 0,1 0,-1 0,1 0,0 0,0 0,0 0,0 0,0 0,1 0,-1 0,1 0,0 0,0 0,0 0,0-1,0 1,1 0,-1-1,1 1,0-1,0 1,0-1,0 0,0 0,0 0,0 0,1 0,-1 0,1 0,1 0,9 2,0 0,0-1,0 0,0-1,1-1,-1 0,1-1,-1 0,1-1,-1 0,1-2,-1 1,0-1,7-3,76-10,-94 16,0 1,0 0,0-1,0 1,0-1,1 0,-1 1,0-1,0 0,0 0,0-1,0 1,0 0,0-1,0 1,0-1,0 0,0 1,0-1,0 0,0 0,-1 0,1-1,0 1,-1 0,1-1,-1 1,1-1,-1 1,0-1,1 0,-1 0,0 1,0-1,0 0,0 0,-1 0,1 0,-1 0,1 0,-1 0,0 0,1 0,-1 0,0-1,0 1,-1 0,1 0,0 0,-1 0,1 0,-1-1,-62-111,4-81,57 173</inkml:trace>
  <inkml:trace contextRef="#ctx0" brushRef="#br0" timeOffset="464.722">706 1,'-131'272,"107"-199,24-71,0-1,0 1,0 0,0 0,0 0,0 0,0 0,1 0,-1 0,1 0,0 0,-1-1,1 1,0 0,0-1,0 1,0 0,0-1,0 1,1-1,-1 1,1-1,-1 0,1 0,-1 1,1-1,-1 0,1-1,0 1,0 0,-1 0,1-1,0 1,0-1,0 1,0-1,0 0,8 1,0 0,1-1,-1 0,0-1,0 0,0 0,0-1,0-1,-1 0,1 0,27-7,-15 6</inkml:trace>
  <inkml:trace contextRef="#ctx0" brushRef="#br0" timeOffset="731.418">480 169,'38'5,"28"-3,6-3,-3-4,-14-3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3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86,'-140'189,"-58"62,197-251,1 1,-1 0,0-1,0 1,1-1,-1 1,1 0,-1-1,0 1,1 0,-1 0,1-1,0 1,-1 0,1 0,0 0,-1 0,1 0,0 0,0-1,0 1,0 0,0 0,0 0,0 0,0 0,0 0,0 0,0 0,0 0,1-1,-1 1,0 0,1 0,-1 0,1 0,-1-1,1 1,-1 0,1 0,0-1,-1 1,1-1,0 1,0 0,-1-1,1 1,0-1,0 0,0 1,-1-1,1 0,0 1,0-1,0 0,0 0,0 0,0 0,0 0,0 0,-1 0,1 0,1 0,60-6,133-28,-11-6,-182 38,0 1,0-1,0 0,0 0,0-1,-1 1,1 0,-1 0,0-1,0 1,0-1,0 1,0-1,0 1,-1-1,1 0,-1 1,0-1,0 0,0 1,0-1,0 0,0 0,-1 1,1-1,-1 1,0-1,0 0,0 1,0 0,0-1,-1 1,1 0,-1-1,1 1,-1 0,0 0,0 0,-1-1,-8-19,0-7,1-1,1 0,2-1,1 1,1-1,1-14,3 21</inkml:trace>
  <inkml:trace contextRef="#ctx0" brushRef="#br0" timeOffset="435.152">772 1,'-95'302,"94"-300,-1 0,1 0,-1 0,1 0,0 0,0 0,0 1,0-1,0 0,1 0,-1 1,0-1,1 1,0-1,0 0,0 1,0-1,0 1,0-1,0 0,1 1,-1-1,1 1,0-1,0 0,0 0,0 1,0-1,0 0,0 0,1 0,-1 0,1-1,0 1,-1 0,1-1,0 1,0-1,0 1,0-1,0 0,0 0,1 0,-1 0,0 0,0 0,1-1,-1 1,1-1,0 0,134-27,-73 9,32-1,-84 19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18,'255'-1,"-147"-15,-108 16,1 0,-1 0,1 0,-1-1,1 1,-1 0,1 0,-1 0,1 1,0-1,-1 0,1 0,-1 0,1 0,-1 0,1 1,-1-1,1 0,-1 0,1 1,-1-1,1 0,-1 1,0-1,1 1,-1-1,1 0,-1 1,0-1,0 1,1-1,-1 1,0-1,0 1,1-1,-1 1,0-1,0 1,0 0,0-1,0 1,0-1,0 1,0-1,0 1,0-1,0 1,0 0,0-1,-1 1,1-1,0 1,0-1,-1 1,1-1,0 1,-1-1,1 0,0 1,-9 8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4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3,5 2,5-3,5-1,3-4,3-1,1-2,1-1,0 0,1 0,-2-1,1 1,0-1,-1 1,-5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1 175,'178'-162,"-178"161,1 0,-1 0,1 0,0 1,-1-1,1 0,-1 1,1-1,0 0,0 1,-1-1,1 1,0-1,0 1,0-1,0 1,-1 0,1-1,0 1,0 0,0 0,0 0,0 0,0 0,0 0,0 0,0 0,0 0,0 0,0 0,0 0,-1 1,1-1,0 0,0 1,0-1,0 1,0-1,-1 1,1-1,0 1,0 0,-1-1,1 1,-1 0,1-1,0 2,18 47,-15-35,34 70,-26-65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4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1 114,'562'0,"-237"-27,-90 14,36-6,-34-6,55-4,-113 47,-105-8,-52-9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19 491,'-10'0,"2"0,7 0,8 0,9 0,5 0,4 0,3 0,2 0,0 0,-1 0,-4 5,-2 1,-5 1</inkml:trace>
  <inkml:trace contextRef="#ctx0" brushRef="#br0" timeOffset="460.734">554 96,'14'-6,"11"-7,1 2,0 0,1 2,0 1,0 1,0 1,1 1,8 1,-33 4,0-1,0 1,-1 0,1 0,0 0,0 0,0 0,0 1,0-1,-1 1,1-1,0 1,-1 0,1 1,0-1,-1 0,1 1,-1-1,0 1,1 0,-1-1,0 1,0 0,0 1,0-1,-1 0,1 0,-1 1,1-1,-1 1,0-1,0 1,0 0,0 0,0-1,-1 1,1 0,-1 0,0 0,1-1,-2 1,1 0,0 0,-1 1,-3 10,0 0,-2 0,0 0,0-1,-1 0,-1 0,0-1,-9 11,4-4,-120 165,132-182,0 0,-1 0,1 1,0-1,0 1,1-1,-1 1,0-1,1 1,-1-1,1 1,0-1,0 1,0 0,0-1,1 1,-1-1,0 1,1-1,0 1,0-1,0 1,0-1,0 0,0 1,0-1,1 0,-1 0,1 0,0 0,0 0,0 0,-1-1,2 1,-1-1,0 1,0-1,0 0,1 0,-1 0,0 0,1 0,-1 0,1 0,0-1,7 2,0-1,-1 0,1-1,-1 0,1 0,0-1,-1 0,1-1,-1 0,0 0,1-1,-1-1,6-2,10-6</inkml:trace>
  <inkml:trace contextRef="#ctx0" brushRef="#br0" timeOffset="1100.815">1063 463,'63'-51,"-3"-4,54-61,-113 115,-1 0,1-1,0 1,0-1,-1 1,1 0,0-1,1 1,-1 0,0 0,0 0,0 0,1 0,-1 0,0 0,1 1,-1-1,1 0,-1 1,1-1,-1 1,1-1,-1 1,1 0,-1 0,1 0,0-1,-1 2,1-1,-1 0,1 0,0 0,-1 1,1-1,-1 1,1-1,-1 1,1 0,-1-1,0 1,1 0,-1 0,0 0,0 0,0 0,1 1,-1-1,0 0,0 0,-1 1,1-1,0 0,0 2,29 109,-27-111,0 0,0 0,0-1,0 1,0-1,0 1,0-1,0 0,0 0,0 0,0-1,0 1,0-1,0 1,0-1,0 0,0 0,0-1,0 1,-1-1,1 1,0-1,-1 0,0 0,1 0,-1 0,0 0,0 0,0-1,0 1,0-1,-1 0,1 0,0 1,39-45,-34 36,0 2,1-1,0 1,0 1,1-1,0 2,1-1,-1 1,1 0,1 1,-1 0,10-3,-18 9,-1-1,1 1,0 0,-1-1,1 1,0 0,0 0,0 0,-1 0,1 0,0 1,0-1,-1 0,1 1,0-1,-1 1,1 0,0-1,-1 1,1 0,-1 0,1 0,-1 0,0 1,0-1,1 0,-1 0,0 1,0-1,0 1,0-1,0 1,0-1,-1 1,1 0,-1-1,1 1,-1 0,1-1,-1 1,0 0,0 0,0 0,0 1,-6 81,2-66,-9 106,19-106</inkml:trace>
  <inkml:trace contextRef="#ctx0" brushRef="#br0" timeOffset="2798.402">1797 153,'103'-89,"-101"88,-1 0,0 1,0-1,0 0,1 1,-1-1,0 1,1 0,-1-1,1 1,-1 0,0 0,1 0,-1 0,0 0,1 0,-1 0,1 1,-1-1,0 0,1 1,-1-1,0 1,0 0,1-1,-1 1,0 0,0 0,0-1,0 1,0 0,0 0,0 0,0 1,0-1,0 0,-1 0,1 0,0 0,-1 1,1-1,-1 0,0 1,1-1,-1 1,16 63,-4 108,-8-150,-2-11,0 1,0-1,2 0,-1 0,2-1,-1 1,2-1,-1 0,3 2,-8-12,1 0,0 0,-1 0,1 0,0 0,0 0,0 0,0 0,0 0,0 0,0-1,0 1,0 0,0-1,0 1,1-1,-1 1,0-1,0 0,0 1,1-1,-1 0,0 0,1 0,-1 0,0 0,0 0,1 0,-1 0,0-1,0 1,1 0,-1-1,0 1,0-1,0 1,0-1,0 0,0 1,0-1,0 0,0 0,0 0,0 0,0 0,0 0,-1 0,1 0,0 0,-1 0,1 0,-1-1,1 1,-1 0,1 0,28-74,-28 71,25-78,2 2,37-70,-27 90,-31 53</inkml:trace>
  <inkml:trace contextRef="#ctx0" brushRef="#br0" timeOffset="3211.698">2615 124,'-14'34,"-10"20,-1 6,4-2,10-7,13-11,9-13,9-11,5-13,3-7,-2-8,-2-1,-5 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84,'283'-28,"-282"28,0 0,1 0,-1 0,0 0,1 0,-1 0,1 0,-1 0,0 1,1-1,-1 0,0 1,0-1,1 1,-1 0,0-1,0 1,0 0,0 0,1 0,-1 0,-1-1,1 1,0 1,0-1,0 0,0 0,-1 0,1 0,0 1,-1-1,1 0,-1 0,0 1,1-1,-1 0,0 1,0-1,0 1,0-1,0 0,0 1,0-1,0 0,-1 1,1-1,-1 0,1 1,-1-1,1 0,-1 0,1 1,-1-1,0 0,0 0,0 1,-50 65,-106 91,156-155,0-1,0 0,0 1,0-1,0 1,0-1,1 1,-1-1,1 1,0-1,0 1,0 0,0-1,0 1,0-1,1 1,-1-1,1 1,0-1,0 1,0-1,0 1,0-1,0 0,1 0,-1 1,1-1,-1 0,1 0,0-1,0 1,0 0,0-1,0 1,0-1,0 1,1-1,-1 0,1 0,-1 0,0 0,1-1,-1 1,1-1,0 1,-1-1,1 0,-1 0,1 0,0 0,1-1,69 15,-54-9</inkml:trace>
  <inkml:trace contextRef="#ctx0" brushRef="#br0" timeOffset="317.491">960 141,'-24'19,"-13"11,0 6,2-4,2-2,1-7,7-2,2-4,1-6,-2-4,0-4,3-1</inkml:trace>
  <inkml:trace contextRef="#ctx0" brushRef="#br0" timeOffset="583.209">565 141,'19'-1,"-1"1,1 1,0 1,-1 1,0 0,1 1,-1 1,0 1,-1 0,0 1,0 1,0 1,-1 1,0 0,-1 1,0 0,5 7,70 28,-89-45,0-1,0 0,0 1,-1-1,1 0,0 0,0 0,0 0,0 0,0 0,0 0,0 0,0-1,0 1,-1 0,1 0,0-1,0 1,0-1,0 1,-1 0,1-1,0 0,0 1,-1-1,1 1,0-1,-1 0,1 1,-1-1,1 0,-1 0,1 0,-1 1,0-1,1 0,-1 0,0 0,0 0,1 0,-1 0,0 1,0-1,0 0,0 0,0-1,0-14</inkml:trace>
  <inkml:trace contextRef="#ctx0" brushRef="#br0" timeOffset="854.558">875 0,'0'19,"0"16,0 7,0 1,0-2,0-3,0-4,0-2,0-2,0-1,0-1,-4-5,-3-2,1 1,1 1,2-4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1:5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57 303,'-5'39,"-6"21,-1 7,1-5,2-7,4-8,1-12</inkml:trace>
  <inkml:trace contextRef="#ctx0" brushRef="#br0" timeOffset="339.666">368 332,'-22'37,"1"1,2 1,2 0,2 1,-10 40,24-78,-1 1,1 0,0-1,0 1,0 0,0 0,1 0,-1 0,1 0,0 0,0 0,0 0,0 0,0 0,1 0,-1 0,1-1,0 1,0 0,0 0,0 0,0-1,0 1,1 0,0-1,-1 1,1-1,0 0,0 0,0 0,1 0,-1 0,0 0,1 0,-1-1,1 1,-1-1,1 0,0 1,0-1,0-1,0 1,-1 0,1-1,0 1,1-1,11-3,1 0,-1 0,0-2,0 0,0-1,0 0,-1-1,0-1,-1 0,0-1,0 0,0-1,-1 0,-1-1,0-1,-1 1,0-2,0 0,-2 0,1 0,6-11,-9 18,-1-1,1 1,-1-1,0 0,-1-1,0 1,0-1,0 0,-1 0,0 0,-1 0,0 0,0-1,-1 1,0-1,0 1,-1-1,0 1,-1-1,0 1,0-1,-1 1,0-1,0 1,-1 5,0 0,0 0,0 0,0 0,0 1,-1 0,1-1,-1 1,1 0,-1 1,0-1,0 1,0 0,0-1,0 2,0-1,-1 0,-19-2</inkml:trace>
  <inkml:trace contextRef="#ctx0" brushRef="#br0" timeOffset="685.616">735 135,'14'0,"15"0,6 0,4 0,-2 0,-1 0,-8 0</inkml:trace>
  <inkml:trace contextRef="#ctx0" brushRef="#br0" timeOffset="1186.137">1158 22,'8'-4,"-1"1,1 0,0 0,0 1,0 0,1 0,-1 1,0 0,1 1,-1 0,1 0,-1 1,0 0,1 0,-1 1,7 2,-14-2,0 0,0 0,0 0,0 0,0 0,-1 1,1-1,-1 0,1 0,-1 1,0-1,0 0,0 0,0 1,-1-1,1 0,0 1,-1-1,0 0,1 0,-1 0,0 0,0 0,0 0,-1 0,1 0,0 0,-1 0,1 0,-1-1,0 1,1-1,-1 1,0-1,0 0,0 1,0-1,0 0,0-1,-1 2,-14 16,16-17,0-1,0 1,0 0,0 0,0 1,1-1,-1 0,0 0,1 0,-1 1,1-1,-1 0,1 0,-1 1,1-1,0 0,0 1,0-1,0 0,0 1,0-1,0 0,0 1,0-1,1 0,-1 1,0-1,1 0,0 1,-1-1,1 0,-1 0,1 0,0 0,0 0,0 0,0 0,0 0,0 0,0 0,0 0,0 0,0-1,0 1,1 0,-1-1,0 1,0-1,2 1,1 0,0 0,0 0,0 1,0 0,0 0,0 0,0 0,-1 0,1 1,-1 0,1 0,-1 0,0 0,0 0,0 1,-1-1,1 1,-1 0,0-1,0 1,0 0,-1 0,1 1,-1-1,0 0,0 0,-1 1,1-1,-1 0,0 1,0-1,0 0,-1 1,1-1,-1 0,0 1,-1-1,1 0,-1 0,1 0,-1 0,-1 0,-2 2,-1-1,-1 0,1 0,-1 0,0-1,0 0,-1 0,1-1,-1 0,1 0,-1-1,0 0,0 0,0-1,0 0,0-1,0 1,-8-2,-10 1</inkml:trace>
  <inkml:trace contextRef="#ctx0" brushRef="#br0" timeOffset="5790.513">1779 276,'-8'1,"1"1,-1 1,1 0,0 0,0 0,0 1,0-1,1 2,-1-1,1 1,0 0,1 0,-1 1,1 0,0 0,0 0,1 0,0 1,0 0,0 0,1 0,0 0,1 0,-1 1,1-1,1 1,-1 0,1-1,1 1,-1 0,2 0,-1 3,3 0,1 0,0 0,1 0,0-1,1 0,0 0,0 0,1-1,0 1,1-2,0 1,0-1,-5-7,-1 1,0-1,0 1,0-1,-1 1,1 0,0 0,-1-1,1 1,-1 0,1 1,-1-1,0 0,0 0,0 0,0 1,0-1,-1 1,1-1,-1 0,1 1,-1-1,0 1,0-1,0 1,-1-1,1 1,0-1,-1 1,1-1,-1 0,0 1,0-1,0 0,0 1,-1-1,1 0,0 0,-1 0,1 0,-1 0,0-1,0 1,0 0,-1 0,-12 2,-1-1,0 0,0-1,1-1,-1 0,0-1,0-1,0 0,-6-3,-3-1,6-2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1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23,'5'0,"6"4,6 3,5-1,-1-6,1-3,0-1,3 0,1 1,-4-4,-1 0,1 0,2 2,-4 6,-4 4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1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18,'10'0,"7"0,7 0,3 0,2 0,1 0,0 0,-5-5,-2-1,-5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17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0,'-19'0,"-16"0,-7 5,-1 1,2 0,13-1,15-1,11-2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17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0,'-10'29,"-2"24,-5 2,1-2,3-6,3-7,5-4,1-4,3-3,1-1,1-1,4-5,3-5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1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21 308,'-5'15,"1"0,0 1,1-1,1 1,1 0,0 0,1-1,0 1,2 0,-1 0,2 0,1-1,0 1,0-1,2 2,-4-14,0 0,0 0,0 0,0-1,1 1,-1 0,1-1,-1 0,1 1,0-1,0 0,0-1,0 1,0 0,1-1,-1 0,0 0,1 0,-1 0,1 0,-1-1,1 1,-1-1,1 0,-1 0,1 0,-1-1,1 1,-1-1,1 0,-1 0,0 0,1-1,-1 1,2-1,5-3,-1-1,1 0,-1 0,0 0,-1-1,0 0,0-1,0 0,-1 0,6-9,-9 13,0 0,-1 0,0 0,0 0,0-1,0 1,0-1,-1 0,0 1,0-1,0 0,-1 0,0-1,1 1,-2 0,1 0,-1-1,0 1,0 0,0-1,-1 1,0 0,0 0,0 0,0-1,-1 1,0 1,0-1,-1 0,1 0,-1 1,0-1,0 1,0 0,-1 0,1 0,-1 0,0 1,0 0,-3-2,-72-4,60 15</inkml:trace>
  <inkml:trace contextRef="#ctx0" brushRef="#br0" timeOffset="482.921">528 364,'-10'12,"-1"1,2 0,-1 0,2 1,0 0,1 1,0-1,1 2,1-1,0 0,1 1,1 0,-1 4,5-17,-1 0,0 0,1 0,-1 0,1 1,0-1,0 0,0 0,0-1,1 1,-1 0,1 0,-1-1,1 1,0-1,0 1,1-1,-1 0,0 0,1 0,-1 0,1 0,0-1,-1 1,1-1,0 1,0-1,0 0,0 0,0-1,0 1,0 0,0-1,1 0,6 1,0 0,0-1,0-1,0 1,0-1,0-1,0 0,0-1,-1 0,2 0,0-2,0-1,0 1,-1-2,0 1,0-1,-1-1,1 0,-2 0,1-1,-1 0,-1 0,1-1,-2 0,1 0,-2-1,1 0,-1 0,-1 0,0-1,0 1,-2-1,1 0,-3 8,0-1,0 0,0 1,-1-1,1 1,-1-1,0 1,-1 0,1-1,-1 1,0 0,0 0,0 0,0 0,-1 0,0 0,1 1,-1-1,-1 1,1 0,0 0,-1 0,0 0,1 1,-1-1,0 1,0 0,-1 0,1 1,-2-1,-18-5</inkml:trace>
  <inkml:trace contextRef="#ctx0" brushRef="#br0" timeOffset="1088.933">952 336,'-8'11,"1"-1,0 1,1 0,0 0,1 1,1 0,-1 0,2 0,0 0,0 1,0 3,3-11,-1 1,1-1,0 0,1 1,-1-1,1 0,0 0,0 0,1 1,-1-1,1-1,0 1,1 0,-1 0,1-1,0 1,0-1,0 0,1 0,-1 0,1 0,0-1,0 0,1 1,-1-1,0-1,1 1,0-1,2 1,0 0,0-1,0 0,1 0,-1-1,0 0,1 0,-1-1,1 0,-1 0,0-1,1 1,-1-2,1 1,-1-1,0 0,0-1,0 0,0 0,-1 0,1-1,-1 0,2-2,4-2,0 0,-1-1,-1 0,1-1,-1-1,-1 0,0 0,-1 0,0-1,0 0,4-12,-9 19,0 0,0-1,0 1,-1-1,0 0,0 0,-1 0,1 0,-1 0,-1 0,1 0,-1 0,0 0,0 0,-1 0,0-1,0 1,0 0,-1 0,0 1,0-1,0 0,-1 1,0-1,0 1,0 0,-1 0,1 0,-1 0,-1 0,-3-3,-68-12,52 19</inkml:trace>
  <inkml:trace contextRef="#ctx0" brushRef="#br0" timeOffset="4719.545">1346 167,'63'-19,"-61"17,1-1,0 2,0-1,0 0,0 1,0-1,0 1,1 0,-1 0,0 0,1 0,-1 1,1-1,-1 1,0 0,1 0,-1 0,1 1,-1-1,1 1,-1 0,0 0,0 0,1 0,-1 1,0-1,0 1,0 0,0-1,0 1,0 1,5 9,-1-1,0 1,-1 0,0 1,-1-1,-1 1,0 0,-1 1,0-1,0 5,8 27,-3-6,-1 1,-2 0,-2 0,-2 0,-2 17,12 4,8-85,46-159,28-41,-37 27,-51 173</inkml:trace>
  <inkml:trace contextRef="#ctx0" brushRef="#br0" timeOffset="5406.582">2024 364,'2'3,"0"0,0 0,0 0,0 0,0 0,-1 1,0-1,1 0,-1 1,0-1,-1 1,1-1,-1 1,1 0,-1-1,0 1,-1-1,1 1,0 0,-1-1,0 1,0-1,0 1,0-1,-1 1,-42 81,17-51,23-31,0 1,0 0,0 0,0 0,1 1,0-1,0 1,0 0,0-1,1 2,0-1,0 0,0 0,1 1,-1-1,1 0,1 1,-1-1,1 5,2-7,1 1,0-1,0 0,0-1,0 1,1-1,-1 1,1-1,0 0,-1 0,1-1,0 1,0-1,0 0,0 0,0 0,0 0,0-1,1 0,-1 0,0 0,0 0,0 0,4-2,-2 2,4 0,0 0,0 0,-1-2,1 1,0-1,0 0,-1-1,1 0,-1-1,0 0,0-1,0 1,-1-2,1 1,10-12</inkml:trace>
  <inkml:trace contextRef="#ctx0" brushRef="#br0" timeOffset="5915.339">1967 195,'25'-12,"-1"0,-1-2,0 0,-1-2,0 0,-1-2,14-15,-33 31,-2 1,0 0,0 0,1-1,-1 1,0 0,1 0,-1 0,1 0,-1 1,1-1,0 0,-1 0,1 0,0 0,-1 0,1 1,0-1,0 0,0 1,0-1,0 1,0-1,0 1,0-1,0 1,0 0,0-1,0 1,0 0,0 0,0 0,0 0,0 0,0 0,1 0,-1 0,0 0,0 0,0 1,0-1,0 0,0 1,0-1,0 1,0-1,0 1,0-1,-1 1,1 0,0 0,0-1,0 1,-1 0,1 0,0 0,-1 0,1 0,-1 0,1 0,-1 0,115 210,-100-191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2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97,'764'0,"-491"-30,386 31,-434-29,340 28,-368-28,0 26,-174-2,-5-2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2:30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57,'-1'-3,"-1"0,1 0,-1 0,1 0,-1 0,0 1,0-1,0 0,-1 1,1 0,0 0,-1-1,0 1,1 1,-1-1,0 0,0 1,0-1,0 1,0 0,0 0,0 0,-3 0,-3-1,-1 0,1 1,-1 0,0 1,1-1,-1 2,0 0,1 0,-1 0,1 1,0 1,-9 3,14-5,1 0,0 1,0-1,0 1,0 0,0 0,0 0,1 0,-1 0,1 1,-1-1,1 1,0 0,0-1,0 1,0 0,1 0,-1 0,1 1,0-1,-1 0,2 0,-1 1,0-1,1 1,-1-1,1 0,0 1,0-1,0 1,1-1,-1 1,1-1,0 0,0 1,0-1,1 0,4 13,0-1,1-1,1 1,1-1,0 0,1-1,0 0,1-1,5 5,-9-8,0 0,-1 1,0 0,0 0,-1 0,-1 1,1 0,-2 0,0 0,0 0,-1 1,0-1,-1 1,0 1,0-8,-1-1,0 1,0-1,-1 1,1-1,-1 0,0 1,0-1,0 0,-1 0,1 0,-1 1,0-2,0 1,0 0,-1 0,0-1,1 1,-1-1,0 0,-1 0,1 0,0 0,-1 0,0-1,0 0,1 0,-1 0,0 0,-1 0,1-1,0 0,-3 1,-5-1,1-1,-1 0,1-1,-1 0,1 0,0-1,-1-1,1 0,0-1,1 0,-1 0,1-1,-8-5,-58-28,65 25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1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763 203,'0'17,"-1"430,-27-204,5-129,20-91</inkml:trace>
  <inkml:trace contextRef="#ctx0" brushRef="#br0" timeOffset="316.715">339 259,'43'-14,"39"-10,14-1,1 4,-7 6,-13 5,-11-1,-11 2,-11 3,-7 1,-6 3,-3 0,-2 2,-5 5,-1 2,-5 0</inkml:trace>
  <inkml:trace contextRef="#ctx0" brushRef="#br0" timeOffset="716.225">1440 428,'-19'26,"1"1,1 1,2 1,1 0,1 1,1 1,2 0,1 0,-5 32,13-59,-1 0,1 0,0 1,0-1,0 0,0 1,1-1,0 1,0-1,0 1,1-1,-1 1,1-1,0 0,0 1,1-1,-1 0,1 0,0 0,0 0,0 0,1 0,-1 0,1-1,0 1,0-1,0 0,0 0,1 0,-1 0,1-1,0 1,0-1,4 2,1-4,1 0,-1-1,1 0,-1 0,0-1,0 0,1 0,-1-1,-1-1,1 1,0-2,-1 1,0-1,0 0,0-1,-1 1,0-2,0 1,0-1,-1 0,0 0,0-1,-1 0,0 0,0 0,-1 0,0-1,0 0,-1 0,-1 0,1 0,0-6,0-6,0 1,-1-1,-1 0,-1 0,-1 0,-1 0,-1 0,-2-6,3 21,1 0,-1 1,0-1,-1 1,1-1,-1 1,0 0,-1 0,1 1,-1-1,0 0,0 1,0 0,-1 0,1 0,-1 1,0 0,0 0,0 0,0 0,-1 1,1 0,-1 0,0 0,1 1,-1 0,0 0,0 0,0 1,0-1,0 2,0-1,1 1,-1 0,0 0,0 0,0 1,1 0,-1 0,1 0,0 1,-1 0,1 0,0 0,-1 2,-16 16,3 0</inkml:trace>
  <inkml:trace contextRef="#ctx0" brushRef="#br0" timeOffset="1152.075">1920 428,'-11'13,"1"0,0 1,1 0,0 1,1 0,1 1,0-1,1 1,1 1,1-1,0 1,1-1,1 1,0 0,1 0,1 0,1 1,-1-15,1 0,-1 0,1 0,-1 0,1-1,0 1,0 0,0 0,1-1,-1 1,0-1,1 1,0-1,0 0,0 1,0-1,0 0,0 0,0 0,1-1,-1 1,0 0,1-1,0 0,-1 0,1 1,0-2,0 1,0 0,-1 0,1-1,0 0,0 1,0-1,0 0,2-1,4 0,0 0,0-1,0-1,0 1,0-2,0 1,-1-1,0 0,0-1,0 0,1-1,16-13,-2 0,0-2,-1-1,-1-1,-2 0,0-1,-1-2,-2 0,0 0,-2-2,-1 1,-1-2,-2 0,-1 0,-1-1,-1 0,-2 0,-1-1,-1 1,-2-1,-2-25,2 51,-1 0,0 0,0 0,-1 0,0 0,0 0,0 0,0 1,-1-1,0 0,0 0,0 1,0-1,-1 1,0 0,1 0,-2 0,1 0,0 0,-1 1,0 0,0-1,0 1,0 1,0-1,-1 0,1 1,-1 0,1 0,-1 1,0-1,0 1,0 0,0 0,0 1,0-1,0 1,0 0,0 0,0 1,0 0,0 0,0 0,0 0,0 1,1 0,-3 1,-7 9,1 1,1 0,0 1,1 1,0 0,1 0,1 1,0 0,1 1,1 0,0 0,2 1,0-1,1 1,0 0,2 0,0 1,1-11,0 1,1-1,0 0,0 1,1-1,0 1,0-1,1 0,0 0,0 0,1 0,0 0,1 0,-1-1,2 0,-1 1,1-1,0-1,0 1,1-1,0 0,0 0,0-1,5 4,68 45,-53-40</inkml:trace>
  <inkml:trace contextRef="#ctx0" brushRef="#br0" timeOffset="2136.025">2709 343,'-22'13,"0"0,1 2,0 0,1 1,1 1,0 1,2 1,0 0,1 1,1 1,1 0,-8 17,20-36,1 1,0 0,0 0,0-1,0 1,1 0,-1 0,1 0,-1 0,1-1,0 1,0 0,1 0,-1 0,0 0,1 0,0 0,0-1,0 1,0 0,0 0,0-1,1 1,-1-1,1 1,0-1,-1 0,1 0,0 0,0 0,1 0,-1 0,0 0,1-1,-1 1,1-1,0 0,-1 1,1-1,0-1,0 1,-1 0,1-1,0 1,0-1,0 0,0 0,0 0,0 0,0 0,0-1,11-2,0-1,0-1,0 0,-1-1,1 0,-1-1,-1-1,0 0,0 0,0-1,-1-1,0 0,-1 0,0-1,-1-1,0 1,-1-1,0-1,0-2,5-2,-13 15,1 1,0-1,-1 1,1-1,0 1,0-1,0 1,0-1,0 1,0 0,0 0,0 0,1-1,-1 1,0 0,1 0,-1 1,1-1,-1 0,1 0,-1 1,1-1,-1 1,1-1,0 1,-1 0,1 0,0 0,-1 0,1 0,0 0,-1 0,1 0,0 1,-1-1,1 0,0 1,-1 0,1-1,-1 1,1 0,-1 0,0 0,1 0,-1 0,0 0,1 0,-1 0,0 1,0-1,0 0,0 1,18 40,22 33,-40-73,1-1,0 1,0 0,0 0,0-1,0 1,0-1,1 0,-1 0,0 0,1 0,-1 0,1 0,-1 0,1-1,-1 1,1-1,-1 0,1 0,0 0,-1 0,1 0,-1-1,1 1,0-1,-1 0,0 1,1-1,-1 0,1-1,9-5,0-2,-1 0,0 0,0-1,-1 0,-1-1,1 0,-2-1,1 1,-2-2,0 1,0-1,-1 0,-1-1,0 1,0-4,0 6,1 48,-7-31,0 0,0 1,0-1,1 1,0-1,0 1,0-1,1 1,0-1,1 1,-1-1,1 0,0 0,1 1,-1-1,1-1,0 1,1 0,0-1,-1 0,2 0,-1 0,1 0,-1-1,1 1,0-1,1-1,-1 1,1-1,2 2,-2-6,1 0,-1 0,0 0,1 0,-1-1,0 0,0-1,0 1,0-1,-1 0,1-1,-1 1,0-1,1 0,-2 0,1-1,0 0,-1 1,0-2,0 1,-1 0,1-1,-1 1,0-1,-1 0,1 0,-1-1,15-20,107-187,-125 213,1 0,0 0,0 0,0 1,0-1,0 0,0 0,0 0,0 1,1-1,-1 0,0 0,0 1,1-1,-1 0,0 0,1 1,-1-1,1 0,-1 1,1-1,-1 1,1-1,-1 1,1-1,0 1,-1-1,1 1,0-1,-1 1,1 0,0-1,0 1,-1 0,1 0,0-1,0 1,-1 0,1 0,0 0,0 0,0 0,-1 0,1 0,0 0,0 1,0-1,-1 0,1 0,0 1,0-1,-1 0,1 1,0-1,-1 1,1-1,-1 1,1-1,0 1,-1-1,1 1,-1 0,1-1,-1 1,0 0,1 0,9 201,4-61,-5 0,-7 1,-6-1,-6 1,-17 70,22-183,-1 0,-1-1,-2 0,-1 0,-1-1,-2 0,0-1,-2 0,0-1,-2-1,-1-1,-3 2,19-21,-1 0,0 0,0-1,-1 1,1-1,-1 0,1 0,-1 0,0-1,0 1,0-1,0 0,-1 0,1-1,-1 1,1-1,-1 0,1 0,-1 0,0-1,1 1,-1-1,0 0,0-1,1 1,-1-1,1 0,-1 0,0 0,1-1,0 0,-1 0,1 0,0 0,0 0,0-1,0 0,1 0,-2-1,-1-8,0 0,0-1,1 0,1-1,0 1,1-1,1 1,0-1,0 0,2 0,-1 0,2 0,1-8,-2 1,1-10,2 0,0-1,2 2,2-1,1 1,1 0,1 0,2 1,1 1,2-3,5-8,-9 14,2 0,0 1,2 0,1 1,15-18,-8 19</inkml:trace>
  <inkml:trace contextRef="#ctx0" brushRef="#br0" timeOffset="2589.021">0 1501,'1830'-319,"-1646"284,1167-206,-666 127,-573 90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47.7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6135 1965,'-20'-104,"-4"1,-4 2,-5 1,-35-71,43 121,-1 0,-3 2,-2 2,-2 0,-2 2,-2 2,-2 1,-1 3,-2 0,-2 3,-39-24,1 8,-1 4,-3 4,-1 3,-2 4,-2 4,-1 4,-1 4,-41-3,-46 0,-1 8,0 8,-1 8,0 8,-182 24,1 16,3 16,-246 79,275-54,4 15,-187 89,434-160,1 4,2 3,1 4,2 2,2 4,2 3,2 3,3 3,-35 40,86-81,1 2,1 0,0 0,1 1,0 0,2 1,0 0,2 1,0 0,1 0,1 0,0 1,2 0,0-1,2 1,0 0,2 0,0 0,1 0,1 0,5 18,7-4,2 0,1-1,2-2,1 0,1-1,2-1,1-1,1-1,1-1,2-2,0-1,2-1,0-1,30 13,74 38,3-7,2-6,3-6,3-6,1-7,2-6,16-4,252 41,3-17,316-4,-514-41,1-9,-1-11,0-9,-1-9,-1-11,86-31,-234 48,-2-3,0-3,-2-3,-1-3,-2-3,35-27,-61 36,-2-2,-1-2,-1-1,-2-1,-1-2,-2-1,-2-2,-1 0,-2-2,15-36,-18 25,-2-2,-2 0,-3-2,-3 1,-1-2,-4 1,-1-1,-4 0,-1-1,-3 1,-3 0,-2 1,-3-1,-2 1,-5-6,-6-15,-3 1,-4 1,-2 1,-5 2,-2 1,-3 3,-3 1,-3 2,-3 2,-29-25,20 30,-4 3,-1 3,-3 2,-2 4,-1 2,-3 4,-1 3,-2 4,-1 2,-2 4,0 4,-2 3,0 4,-1 3,0 4,-1 4,-17 3,-27 6,0 5,1 5,1 7,0 4,2 6,1 6,2 5,2 5,-20 16,-24 19</inkml:trace>
  <inkml:trace contextRef="#ctx0" brushRef="#br0" timeOffset="1595.728">4695 2896,'89'118,"-6"4,-4 3,26 66,-88-160,158 355,-42-134,-167-279,-146-135,85 84,29 18,40 34,0 2,-2 0,-1 2,-1 1,0 2,-25-12,11 12,44 18,0 1,0-1,0 1,0-1,0 1,0 0,0-1,0 1,0-1,0 1,0-1,0 1,0-1,0 1,0-1,1 1,-1-1,0 1,0 0,1-1,-1 1,0-1,1 1,-1 0,0-1,1 1,-1 0,1 0,-1-1,0 1,1 0,-1 0,1-1,-1 1,1 0,-1 0,1 0,-1 0,0 0,1 0,-1 0,1 0,-1 0,1 0,-1 0,1 0,-1 0,1 0,-1 0,1 1,-1-1,1 0,-1 0,0 0,1 1,-1-1,1 0,-1 1,0-1,1 0,-1 1,0-1,1 1,0-1,75-3,-1-4,-1-2,20-8,562-121,-452 114,-224 43,-248 155,-30 39,290-207,0 0,0 0,1 1,-1 0,1 1,1-1,0 1,0 0,0 1,1 0,0-1,1 2,0-1,-2 14</inkml:trace>
  <inkml:trace contextRef="#ctx0" brushRef="#br0" timeOffset="2483.55">4131 5069,'-33'40,"-76"208,64-131,28-67,-3-2,-1 0,-2-1,-2-1,-22 28,46-74,-20 24,21-24,1-1,-1 1,0 0,0-1,0 1,0 0,0-1,0 1,0 0,0-1,0 1,0-1,0 1,0 0,0-1,0 1,0 0,0-1,0 1,0 0,-1-1,1 1,0 0,0-1,0 1,-1 0,1-1,0 1,0 0,-1 0,1-1,0 1,-1 0,1 0,0 0,-1-1,1 1,0 0,-1 0,1 0,0 0,-1 0,1 0,0 0,-1 0,1 0,-1 0,1 0,0 0,-1 0,1 0,0 0,-1 0,1 0,0 0,-1 0,1 1,0-1,-1 0,1 0,0 0,4-18,1-1,1 1,1 0,1 0,0 1,2 0,5-9,9-17,260-513,-215 439,-68 117,-1-1,1 1,-1 0,1 0,0 0,-1 0,1 0,-1 0,1 0,0 0,-1 0,1 0,-1 0,1 0,0 0,-1 0,1 0,-1 1,1-1,-1 0,1 0,-1 1,1-1,-1 0,1 1,-1-1,1 1,-1-1,1 1,-1-1,0 1,1-1,-1 1,0-1,1 1,-1-1,0 1,0-1,0 1,1 0,-1-1,0 1,0-1,0 1,0 0,0-1,0 1,0-1,0 1,0 0,0-1,-1 1,1-1,0 1,0-1,-1 1,1 0,0-1,-1 1,1-1,0 1,-1-1,1 0,-1 1,1 0,-9 63,2-22,2 0,1 1,2 0,2-1,2 1,2-1,3 10,-3-39,-1-1,2 0,0 0,0 0,1-1,1 0,0 0,0 0,1-1,0 0,2 1,-6-7,-1-1,1 1,0-1,0 0,0 0,0 0,1 0,-1-1,1 1,0-1,-1-1,1 1,0-1,0 1,0-1,0-1,0 1,1-1,-1 0,0 0,0 0,0-1,0 0,0 0,0 0,0-1,0 1,4-3,8-8,-1-1,0 0,-1-1,0-1,-2 0,1-1,-2-1,0 0,-1 0,-1-1,0-1,-2 0,0 0,-1 0,-1-1,7-12,-1 0,-2-1,-1 0,-2-1,3-31,-15 31,5 33,-1 1,1-1,0 1,-1-1,1 1,0 0,-1-1,1 1,0 0,-1-1,1 1,-1 0,1-1,-1 1,1 0,-1 0,1 0,-1-1,1 1,-1 0,1 0,-1 0,1 0,-1 0,1 0,-1 0,1 0,-1 0,1 0,-1 0,1 0,-1 1,1-1,-1 0,1 0,-1 0,1 1,-1-1,1 0,-1 1,1-1,0 0,-1 1,1-1,0 0,-1 1,1-1,0 1,-1-1,1 1,0-1,0 1,0-1,-1 1,1-1,0 1,0-1,-10 15</inkml:trace>
  <inkml:trace contextRef="#ctx0" brushRef="#br0" timeOffset="7316.17">5034 5238,'-8'0,"1"0,-1 0,0 1,0 0,0 0,1 1,-1 0,1 0,-1 1,1 0,0 0,0 0,0 1,0 1,1-1,0 1,0 0,0 0,0 0,1 1,0 0,0 0,0 1,0 1,0-1,1 0,0 1,0 0,0 0,1 0,1 0,-1 1,1-1,1 1,-1-1,1 10,1-15,-1 1,1-1,1 1,-1-1,0 1,1-1,0 1,-1-1,1 0,1 1,-1-1,0 0,1 0,0 0,0 0,0 0,0 0,0 0,0-1,1 1,-1-1,1 1,0-1,0 0,0 0,0 0,0-1,0 1,0-1,0 0,1 1,1-1,5 0,1-1,-1 0,0 0,0-1,0-1,0 1,0-2,-1 1,1-1,0-1,-1 0,0 0,0-1,0 0,-1 0,1-1,-1 0,-1-1,1 0,-1 0,0 0,-1-1,0 0,0-1,0 1,-1-1,-1 0,0 0,0 0,0-1,-1 0,-1 1,0-1,0 0,-1 0,0 0,0-1,-1 1,-1-6,0 12,1 0,-1 0,0 0,0 0,0 0,0 0,-1 1,0-1,1 0,-2 1,1 0,0-1,0 1,-1 0,0 0,0 0,0 0,0 1,0-1,0 1,-1 0,1 0,-1 0,1 0,-1 1,0-1,0 1,0 0,1 0,-1 1,0-1,0 1,0-1,-1 1,1 1,0-1,0 0,0 1,1 0,-1 0,0 0,0 1,0-1,1 1,-1 0,0 0,-54 38,32-17</inkml:trace>
  <inkml:trace contextRef="#ctx0" brushRef="#br0" timeOffset="8571.532">6192 5238,'15'6,"1"-1,0-1,0-1,0 0,1-1,-1-1,1 0,-1-1,0-1,1-1,-1 0,0-1,0-1,0 0,0-1,-1-1,10-5,-17 8,-1 0,1 0,-1-1,1 0,-1-1,0 1,-1-2,1 1,-1-1,0 1,0-2,-1 1,0-1,0 0,0 0,-1 0,0 0,0-1,-1 0,0 1,-1-1,1-1,-2 1,1 0,-1 0,0-1,-1-6,2 10,-1 1,-1-1,1 0,-1 1,0-1,0 0,0 1,0-1,-1 0,0 1,0-1,0 1,-1-1,0 1,1 0,-1-1,-1 1,1 0,-1 0,1 0,-1 1,0-1,-1 1,1 0,0-1,-1 1,0 1,0-1,0 1,0-1,0 1,0 0,-1 1,1-1,0 1,-1-1,0 2,0-1,-8 3,0 0,0 2,0 0,0 0,0 1,1 0,0 1,0 1,1 0,0 1,0 0,0 0,1 1,0 0,1 1,0 0,1 1,0 0,0 0,1 1,1-1,0 2,1-1,0 0,1 1,0 0,1 0,0 1,1-1,1 0,0 1,1-1,0 1,1-1,0 1,2-1,-1 0,3 5,0-10,0 0,1 0,0 0,0-1,1 0,0 0,0-1,1 0,-1 0,1 0,1-1,-1 0,1-1,0 0,0 0,0-1,0 0,1-1,-1 0,1-1,0 1,-1-2,1 1,0-2,0 1,-1-1,1 0,-1-1,1-1,-1 1,0-1,5-3,40-14,-1-2,0-2,-2-3,27-20,-62 37,12-6</inkml:trace>
  <inkml:trace contextRef="#ctx0" brushRef="#br0" timeOffset="8822.048">7404 4956,'-28'38,"-25"37,-2 11,2 0,6-10,11-13,7-12,8-11,8-6,6-10</inkml:trace>
  <inkml:trace contextRef="#ctx0" brushRef="#br0" timeOffset="8986.985">7010 4928,'29'38,"23"28,14 2,-1-6,-6-8,-9-9,-12-7,-8-10,-5-5,-6-2,-1-4,-5 0,1 1,-2 3,-3 2,-3-2</inkml:trace>
  <inkml:trace contextRef="#ctx0" brushRef="#br0" timeOffset="9287.316">7857 4561,'0'34,"0"29,0 15,4-2,3-4,-1-9,3-11,1-9,3-3,0-3,-3-3,2-2,-2-3,3 0,4-1,4-6,-2-5</inkml:trace>
  <inkml:trace contextRef="#ctx0" brushRef="#br0" timeOffset="9538.931">7658 5041,'44'-10,"32"-7,10-2,-2 3,-9-1,-9 3,-10 4,-9 3,-10 3,-4 2,-5 2,-6 0</inkml:trace>
  <inkml:trace contextRef="#ctx0" brushRef="#br0" timeOffset="10089.12">8308 5125,'34'-3,"-1"-3,1 0,-1-3,0 0,-1-2,0-2,-1 0,1-4,-26 15,-1-2,0 1,0-1,0 1,-1-1,1-1,-1 1,0-1,0 1,-1-1,1 0,-1 0,0-1,0 1,-1-1,0 0,0 1,0-1,-1 0,1 0,-1 0,-1 0,1 0,-1 0,0 0,-1-1,1 1,-1 0,0 0,-1 0,1 1,-1-1,-1 0,1 1,-1-1,0 1,-1-3,-3 5,1-1,-1 1,0 0,0 1,0-1,-1 1,1 1,0 0,-1 0,1 0,-1 1,1 0,-1 0,1 1,-1 0,1 0,0 1,-1 0,1 0,0 1,0-1,0 2,1-1,-1 1,1 0,0 0,0 1,-2 2,-3 3,0 1,1 0,0 0,1 1,1 0,0 1,0 0,2 0,-1 1,2 0,-1 0,2 0,0 1,1-1,0 1,2 0,-1 5,2-14,-1 0,2 0,-1 0,0 0,1 1,1-1,-1 0,1 0,0 0,0-1,0 1,1 0,0-1,0 0,1 1,-1-1,1-1,0 1,0 0,1-1,-1 0,1 0,0 0,0-1,1 0,-1 0,1 0,-1 0,1-1,0 0,0 0,0-1,0 1,15 1,-1-1,1-1,0-1,0-1,-1 0,1-2,0 0,-1-1,0-1,0-1,0-1,-1-1,0 0,0-2,-1 0,0-1,-1-1,13-11,-11 6,0 1,-2-2,0-1,-1 0,-1-1,-1 0,-1-1,-1-1,0 0,-2-1,0 0,2-14,-9 31,0 0,0 0,-1 0,0 0,0-1,-1 1,1-1,-1 1,-1-1,1 1,-1-1,-1 0,1 1,-1-1,0 1,0-1,-1 1,0-1,0 1,-1 0,0-1,3 7,-1-1,1 1,-1-1,1 1,-1-1,0 1,1 0,-1-1,0 1,1 0,-1 0,0-1,1 1,-1 0,0 0,1 0,-1 0,0 0,1 0,-1 0,0 0,0 0,1 0,-1 0,0 1,1-1,-1 0,0 0,1 1,-1-1,0 0,1 1,-1-1,1 1,-1-1,1 0,-1 1,1 0,-1-1,1 1,-1-1,1 1,0-1,-1 1,1 0,0-1,0 1,-1 0,1-1,0 1,0 0,0 0,0-1,0 2,-10 39,11-36,0 0,0 0,0 0,1 0,0 0,0 0,0 0,1 0,0-1,0 1,0-1,0 0,0 0,1 0,0-1,0 1,0-1,0 0,1 0,-1 0,1 0,0-1,-1 0,1 0,0 0,0-1,1 1,-1-1,0-1,0 1,2-1,77 39,-80-33,0-1,0 2,-1-1,0 0,-1 1,1-1,-1 1,0 0,-1-1,0 1,0 0,0 0,-1 0,0 0,0 0,-1 0,0 0,0 1,0 7,0 10</inkml:trace>
  <inkml:trace contextRef="#ctx0" brushRef="#br0" timeOffset="16021.012">9522 4702,'-1'256,"-37"-98,40-143,13-44,19-174,5 16,-21 253,-13-38,2 0,1 0,1 0,2-1,9 18,-16-37,0-1,0 0,1 0,-1-1,2 0,-1 1,1-1,-1-1,2 1,-1-1,0 0,1-1,0 0,0 0,1 0,-1-1,1 0,-1 0,1-1,0 0,0 0,6 0,-11-2,1 0,0 0,0 0,0 0,0 0,0-1,-1 0,1 1,0-2,0 1,-1 0,1-1,-1 1,1-1,-1 0,0 0,0-1,0 1,0 0,0-1,0 0,-1 0,1 0,-1 0,0 0,0 0,0-1,0 1,1-3,24-116,-20 73,8-121,-15 146</inkml:trace>
  <inkml:trace contextRef="#ctx0" brushRef="#br0" timeOffset="16735.685">10311 4731,'-14'-2,"-1"1,1 0,0 2,-1 0,1 0,0 1,0 1,0 0,0 1,0 1,1 0,-1 0,1 2,-2 1,13-7,-1 0,1 0,-1 1,1-1,0 1,-1-1,1 1,0 0,0 0,0 0,1 0,-1 0,0 0,1 1,-1-1,1 0,0 1,0-1,0 1,0 0,0-1,0 1,1 0,-1 0,1-1,0 1,0 0,0 0,0-1,1 1,-1 0,1 0,-1-1,1 1,0 0,0-1,0 1,0-1,1 1,-1-1,1 0,-1 0,1 1,0-1,0 0,0 0,0-1,0 1,0 0,1-1,-1 1,1-1,-1 0,1 0,-1 0,3 1,2 0,0 0,0 0,0 0,0-1,0 0,0 0,0-1,1 0,-1-1,0 1,0-1,0 0,0-1,0 0,0 0,0-1,0 1,-1-1,1-1,-1 1,0-1,0 0,0-1,2-2,12-12,-1-2,-1 0,0-1,-2-1,10-18,11-15,-37 57,0-1,0 0,0 1,0-1,1 1,-1-1,0 1,0-1,1 0,-1 1,0-1,0 0,1 1,-1-1,0 0,1 1,-1-1,0 0,1 1,-1-1,1 0,-1 0,0 0,1 0,-1 1,1-1,-1 0,1 0,-1 0,1 0,-1 0,0 0,1 0,-1 0,1 0,-1 0,1 0,-1 0,1 0,-1-1,0 1,1 0,-1 0,1 0,-1-1,0 1,1 0,-1-1,1 1,-1 0,0-1,0 1,1 0,-1-1,0 1,0 0,1-1,-1 1,0-1,0 1,0 0,1-1,-1 1,0-1,0 1,0-1,0 1,0-1,0 1,0-1,3 38,-3-33,0-4,-2 7,1-1,0 1,1 0,-1-1,1 1,1 0,-1-1,1 1,0-1,1 1,0-1,0 1,0-1,0 0,1 0,0 0,1 0,-1-1,1 1,0-1,1 0,-1 0,1 0,0-1,0 0,0 0,1 0,-1 0,4 1,3-4,-1 0,1-1,0 0,-1-1,1 0,-1-1,1 0,-1-1,0 0,0-1,0-1,0 1,-1-1,0-1,0 0,0-1,-1 1,0-2,0 1,0-2,-1 1,-1-1,2-2,33-32,-2-2,-1-2,-3-1,-2-2,-2-1,-3-2,-2-1,16-45,-32 76,-2-2,-1 0,0 0,-2 0,-1-1,-1 0,-1 0,-1 0,-2 0,0 0,-2 0,-1 0,-1 0,-1 0,-1 1,-2-1,-1-1,7 22,1 0,-1 0,-1-1,1 1,-1 1,1-1,-2 0,1 1,0-1,-1 1,0 0,0 0,0 1,0-1,-1 1,1 0,-1 0,0 0,0 1,0 0,0 0,0 0,0 0,-1 1,1 0,-1 0,1 0,-1 1,1 0,-1 0,1 0,-1 1,1-1,-1 2,1-1,-2 1,0 2,-1 1,1 0,-1 1,1 0,1 0,-1 0,1 1,0 0,1 0,0 1,0-1,0 1,1 0,0 0,1 1,0-1,0 1,1 0,-1 4,-2 15,0 1,2-1,2 1,0-1,3 19,4 10,3 0,2 0,3-1,2-1,2-1,3 0,5 5,-3-15,2-1,2-1,2-1,2-2,25 25,-39-45,1-1,1 0,0-2,1 0,1-1,1-1,0-1,21 9,-19-11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05.8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145 531,'78'-36,"-3"-4,-1-3,-3-3,-1-3,34-34,-91 71,-1-1,0-1,-1 0,0 0,-1-1,-1-1,-1 1,0-2,-1 1,0-1,3-16,-9-5,-18 48,6 15,1 0,1 1,1 0,1 0,-2 24,6-39,-58 490,43-305,11-81,-5 0,-5-1,-4-1,-6 0,-15 29,24-92,-2-2,-3 0,-1-2,-5 3,20-34,-1-1,0 0,-1-1,-1 0,0-1,0 0,-1-1,-1-1,0 0,0 0,-1-2,0 0,0 0,-9 2,20-9,0 1,0-1,0 0,-1 0,1-1,0 1,0-1,-1 0,1 0,0 0,-1-1,1 1,0-1,0 0,0 0,-1-1,1 1,0-1,1 0,-1 0,0 0,0-1,1 1,0-1,-1 0,1 0,0 0,0 0,1-1,-1 1,1-1,0 1,-1-1,2 0,-1 0,0 0,1 0,0 0,-1-3,-1-10,1-1,1 1,0 0,1-1,1 1,1 0,0-1,1 1,1 0,1 0,0 1,1 0,1-1,0 2,1-1,2 0,16-26,2 2,1 1,2 1,2 2,7-5,6-2,3 2,1 2,1 3,2 1,16-4,22-2,-67 31</inkml:trace>
  <inkml:trace contextRef="#ctx0" brushRef="#br0" timeOffset="313.173">1105 982,'-18'20,"0"0,1 1,2 0,0 1,1 1,1 1,1 0,1 0,2 1,0 0,-3 18,11-39,0 0,0 1,1-1,-1 0,1 0,0 0,0 1,0-1,1 0,-1 0,1 0,0 0,1 1,-1-1,0-1,1 1,0 0,0 0,0-1,1 1,-1-1,1 1,0-1,0 0,0 0,0-1,0 1,1 0,-1-1,1 0,0 0,-1 0,1 0,0-1,4 1,4 2,0-1,0-1,0-1,0 1,0-2,1 0,-1 0,0-1,0 0,0-1,12-4,-10 1,1 0,-2-1,1-1,-1 0,1 0,-2-2,1 1,-2-2,1 0,-1 0,0-1,-1 0,4-8,-8 12,0-1,-1 0,0 0,0-1,-1 0,0 0,-1 0,0 0,0 0,-1-1,0 1,-1-1,0 1,0-1,-1 0,0 1,-1-1,0 0,-1 1,0-1,-2-6,1 10,-1 0,0 0,0 0,-1 0,1 1,-1 0,0-1,-1 2,1-1,-1 1,0 0,0 0,-1 0,1 1,0 0,-1 1,0-1,0 1,0 0,0 1,0 0,0 0,0 0,-1 1,1 0,0 0,0 1,0 0,0 1,0-1,0 1,0 0,0 1,1 0,-1 0,1 0,0 1,0 0,0 0,0 1,1-1,-1 1,1 0,-2 4,-12 12</inkml:trace>
  <inkml:trace contextRef="#ctx0" brushRef="#br0" timeOffset="577.216">1641 1406,'-10'-34,"2"-34,7-12,9 0,3 7,3 12,1 11,2 10,-2 7,-3 3,0 8,-1 2,3 5,-2 5</inkml:trace>
  <inkml:trace contextRef="#ctx0" brushRef="#br0" timeOffset="864.463">2121 813,'-23'18,"1"1,0 1,2 0,0 2,2 1,0 0,2 1,0 1,-4 12,18-32,0 0,0 0,0 1,1-1,0 1,0-1,0 1,1-1,0 1,0-1,0 1,1 0,0-1,0 1,0-1,1 0,-1 1,1-1,1 0,-1 0,1 0,0 0,0-1,0 1,0-1,1 0,0 1,0-2,0 1,1 0,-1-1,1 0,0 0,-1 0,1-1,1 0,1 1,7 2,1 0,-1-1,1 0,0-2,0 0,0 0,1-2,-1 1,0-2,0 0,0-1,0-1,0 0,0-1,-1 0,1-1,-1-1,-1 0,1-1,9-7,38-50,-47 42</inkml:trace>
  <inkml:trace contextRef="#ctx0" brushRef="#br0" timeOffset="1196.519">2460 1011,'18'-2,"-1"-1,1-1,-1-1,0 0,0-1,-1-1,0-1,0 0,0-1,-1-1,-1 0,0-1,0 0,-1-1,10-12,-20 21,-1 1,1-1,-1 0,0 0,0 0,0 0,0 0,0 0,-1-1,1 1,-1-1,0 1,0-1,-1 1,1-1,-1 1,1-1,-1 0,0 1,-1-1,1 0,0 1,-1-1,0 1,0-1,0 1,0-1,-1 1,0-1,1 1,-1 0,0 0,0 0,-1 0,1 0,-1 1,1-1,-1 1,0-1,0 1,0 0,0 0,0 1,0-1,-1 0,1 1,-4-1,-6 1,0 1,0 0,1 1,-1 1,0 0,0 0,1 2,0-1,-1 2,2-1,-1 2,0-1,1 2,0-1,0 2,1-1,0 1,1 1,-1 0,-6 9,8-8,1 0,0 1,0-1,1 2,1-1,-1 0,2 1,0 0,0 0,2 1,-1-1,1 0,1 1,0 0,1-1,0 3,1-10,0 1,1-1,-1 0,1 0,0 0,0 0,0 0,1 0,0-1,0 1,0-1,0 1,1-1,0-1,0 1,0 0,0-1,0 0,1 0,-1 0,1 0,5 1,115 31,-102-34,-1-2,1 0,-1-1,0-1,1-1,-1-1,4-2,9-3</inkml:trace>
  <inkml:trace contextRef="#ctx0" brushRef="#br0" timeOffset="1511.59">3589 475,'-39'16,"1"2,0 2,2 1,1 2,0 1,2 2,-4 5,34-29,-1 1,1-1,0 1,-1-1,1 1,0 0,0 0,1 1,-1-1,1 1,0-1,0 1,0 0,0-1,0 1,1 0,0 0,0 0,0 0,0 1,1-1,-1 0,1 0,0 0,0 1,1-1,-1 0,1 0,0 0,0 0,1 0,-1 0,1 0,-1 0,1 0,1-1,-1 1,0-1,1 1,80 44,-76-46,0 0,0 0,0 1,-1 0,1 1,-1 0,0 0,0 0,0 0,-1 1,1 0,-1 0,0 1,-1-1,1 1,-1 0,0 0,0 1,-1-1,0 1,1 2,-4-5,1 0,-1 1,1-1,-1 0,0 0,-1 0,1 0,-1 1,0-1,0 0,0 0,0 0,-1-1,1 1,-1 0,0 0,-1-1,1 1,0-1,-1 0,0 0,0 0,0 0,0 0,0 0,0-1,-1 0,0 1,-5 3,-1-1,1 0,-1 0,0-1,-1 0,1-1,-1 0,0-1,1 0,-4 0,-45 0,34-3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1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226 142,'-2'1,"0"0,0 1,0-1,0 1,1 0,-1 0,1-1,-1 1,1 0,0 0,0 0,0 0,0 0,0 1,0-1,0 0,1 0,-1 1,1-1,0 0,0 1,0-1,0 0,0 1,0-1,0 2,-3 364,3-344</inkml:trace>
  <inkml:trace contextRef="#ctx0" brushRef="#br0" timeOffset="266.806">1 396,'43'-10,"33"-7,9-2,-5-2,-12 3,-13 4,-10 0,-8 2,-11-2,-5 2,-5 3</inkml:trace>
  <inkml:trace contextRef="#ctx0" brushRef="#br0" timeOffset="682.488">621 1,'-28'326,"38"-237,-9-87,-1 0,1 0,0 0,0 0,0 0,1 0,-1 0,0 0,1 0,-1 0,1 0,0-1,0 1,-1-1,1 1,0-1,0 0,0 0,0 0,1 0,-1 0,0 0,0-1,1 1,-1-1,0 1,0-1,1 0,-1 0,1 0,-1 0,0 0,1-1,-1 1,2-1,55-21,-55 19,0 0,0 0,0 0,0 1,0-1,1 1,-1 0,1 1,-1-1,1 1,0 0,0 0,0 0,0 1,-1-1,1 1,0 1,0-1,0 1,0-1,0 1,0 1,-1-1,1 1,-1-1,1 2,-1-1,1 0,-1 1,0 0,0 0,0 0,-1 0,3 2,6 21,27 29,-29-52</inkml:trace>
  <inkml:trace contextRef="#ctx0" brushRef="#br0" timeOffset="1069.408">1157 452,'23'-7,"1"-2,-1-1,-1 0,0-2,-1 0,0-2,9-8,6-27,-35 47,-1 1,1 0,-1 0,1-1,-1 1,0 0,1-1,-1 1,0 0,0-1,0 1,0 0,0-1,0 1,-1 0,1-1,0 1,-1 0,1 0,0-1,-1 1,0 0,1 0,-1-1,0 1,0 0,1 0,-1 0,0 0,0 0,0 0,0 1,0-1,-1 0,1 0,0 1,0-1,0 1,-1-1,1 1,0-1,-1 1,1 0,-6 0,-1 1,1 0,0 0,0 1,0 0,0 0,0 1,0 0,1 0,-1 0,1 1,0 0,0 0,0 1,1-1,0 1,-1 1,2-1,-1 1,-2 4,3-7,0 0,1 1,-1-1,1 1,0 0,0 0,0 0,1 0,0 1,0-1,0 1,0 0,0-1,1 1,0 0,0 0,0 0,1 0,0 0,0 0,0 0,0-1,1 1,0 0,0 0,0 0,1 0,-1-1,1 1,0-1,0 1,1-1,0 0,-1 0,1 0,1 0,-1 0,0-1,1 1,0-1,0 0,0 0,0 0,0-1,1 0,-1 1,1-2,-1 1,5 1,9-3,-1-1,1-1,-1 0,1-1,-1-1,0 0,0-1,9-6,-17 9,15-7</inkml:trace>
  <inkml:trace contextRef="#ctx0" brushRef="#br0" timeOffset="1467.374">1553 536,'179'-193,"-178"192,0 0,0 0,0 0,-1 0,1 0,0 0,0 1,0-1,0 0,1 0,-1 1,0-1,0 1,0-1,1 1,-1-1,0 1,0 0,1 0,-1 0,0-1,1 1,-1 0,0 1,0-1,1 0,-1 0,0 0,1 1,-1-1,0 1,0-1,0 1,0-1,1 1,-1 0,0 0,0-1,0 1,0 0,0 0,-1 0,1 0,0 0,0 0,-1 0,1 1,0-1,-1 0,1 0,-1 0,0 1,1-1,-1 1,0-2,2 6,-1-1,2 1,-1-1,0 0,1 0,0 0,0 0,1 0,-1 0,1-1,0 0,0 0,0 0,1 0,-1-1,1 1,0-1,0 0,0-1,1 1,-1-1,1 0,-1-1,1 1,0-1,1 1,0-1,0 0,1 0,-1-1,1 0,-1 0,1 0,-1-1,0 0,1-1,-1 0,0 0,0 0,0-1,0 0,-1 0,1-1,-1 0,0 0,0-1,0 1,0-1,-1 0,0-1,0 1,0-1,-1 0,0-1,0 1,0-1,0-14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1,'-2'11,"0"1,-1-1,-1 0,0 0,0 0,-1 0,0-1,-1 0,0 0,-1 0,0 0,3-4,-168 203,135-147,37-60,0-1,-1 1,1 0,0-1,0 1,0-1,0 1,0 0,1-1,-1 1,0-1,1 1,-1-1,1 1,-1-1,1 1,0-1,0 1,0-1,0 0,0 1,0-1,0 0,0 0,0 0,0 0,1 0,-1 0,0 0,1 0,-1-1,1 1,-1 0,1-1,-1 1,1-1,-1 0,1 1,-1-1,1 0,0 0,0 0,230-1,-97-5,-117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1 172,'378'0,"-325"-5,-53 3,0 1,-1-1,1 1,0-1,-1 1,1-1,-1 1,0-1,1 1,-1-1,0 1,0 0,0-1,0 1,0 0,0 0,0 0,-1 0,1 0,0 0,-1 0,1 0,0 0,-1 1,1-1,-1 0,1 1,-165-108,150 88,19 15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1,'20'5,"10"1,5 0,2-1,-1-2,-1-1,-3-1,-1 0,-1-1,-6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0,'38'5,"23"1,5 1,-3-2,-8-2,-9-1,-11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324 226,'-19'2,"-1"1,1 1,-1 0,1 1,1 1,-1 1,1 1,0 1,1 0,0 1,0 1,1 0,1 1,0 1,-7 8,18-16,0 1,0-1,1 1,0 0,0 0,0 1,1-1,0 0,0 1,1 0,0-1,0 1,0 0,1 0,0-1,0 1,1 0,0 0,0-1,0 1,1-1,0 1,0-1,1 1,0-1,0 0,0 0,1-1,0 1,0-1,4 4,-2-2,0 0,0 0,1-1,0 0,1 0,-1-1,1 0,0 0,0-1,1 0,-1 0,1-1,0 0,0-1,0 1,0-2,1 0,-1 0,0 0,0-1,1-1,7 0,8-6,-1 0,0-2,0 0,-1-2,0-1,4-3,-3 1</inkml:trace>
  <inkml:trace contextRef="#ctx0" brushRef="#br0" timeOffset="279.006">719 254,'-16'20,"2"0,0 0,1 2,1 0,1 0,1 1,1 0,1 1,0 1,7-22,0 0,0 0,0 0,0 0,1 0,-1 0,1 0,0 0,0 1,0-1,0 0,1 0,-1 0,1 0,-1 0,1 0,0 0,1 0,-1 0,0 0,1 0,-1-1,1 1,0-1,0 1,0-1,0 0,1 1,-1-1,0 0,1-1,0 1,-1 0,1-1,0 1,0-1,0 0,0 0,0 0,0-1,0 1,0 0,0-1,0 0,0 0,1 0,-1 0,1-1,11-3,0 0,-1-1,1-1,-1 0,0-1,0-1,-1 0,0-1,0 0,-1-1,-1 0,6-7,-10 12,-1 0,1-1,-1 0,0 0,-1 0,1-1,-1 0,-1 0,1-1,-1 1,0-1,-1 0,0 0,0 0,-1 0,0 0,0-1,-1 1,0-1,-1 1,0-1,0 1,0-1,-1 0,-1 1,-1-5,-1 9,0 0,-1 0,0 0,0 0,0 1,0 0,-1 0,1 0,-1 1,0 0,1 0,-1 0,0 1,0-1,0 1,-1 1,1 0,0-1,0 2,0-1,0 1,0 0,0 0,0 1,0-1,0 1,0 1,1-1,-1 1,1 0,-5 3,-35 32,25-18</inkml:trace>
  <inkml:trace contextRef="#ctx0" brushRef="#br0" timeOffset="763.673">1086 565,'11'-30,"1"0,2 1,0 1,2 0,1 1,13-14,-30 40,1 0,0-1,0 1,0 0,0 0,0 0,0 0,0-1,0 2,0-1,1 0,-1 0,0 0,0 0,1 1,-1-1,1 1,-1-1,1 1,-1 0,0-1,1 1,0 0,-1 0,1 0,-1 0,1 0,-1 0,1 0,-1 1,0-1,1 1,-1-1,1 1,-1-1,0 1,1 0,-1 0,0 0,1-1,-1 1,0 0,0 1,0-1,0 0,0 0,0 0,-1 0,1 1,0-1,0 1,-1-1,1 0,-1 1,1-1,-1 1,0 0,2 5,1-1,-1-1,1 1,0 0,1-1,-1 1,1-1,0 0,0 0,1-1,-1 1,1-1,0 0,1 0,-1-1,0 1,1-1,0 0,0-1,0 1,0-1,0-1,0 1,1-1,-1 0,0 0,1-1,-1 0,1 0,-1 0,1-1,-1 0,0 0,4-2,128-97,-106 72,-19 17</inkml:trace>
  <inkml:trace contextRef="#ctx0" brushRef="#br0" timeOffset="1179.82">1989 141,'-30'-1,"20"0,0 0,-1 1,1 0,0 0,0 1,0 1,0 0,1 0,-1 0,0 1,1 1,0 0,-5 2,13-5,-1 0,1 0,0 0,-1 0,1 0,0 0,0 0,0 0,0 0,0 1,0-1,0 0,0 1,0-1,1 1,-1-1,0 1,1-1,0 1,-1-1,1 1,0-1,-1 1,1 0,0-1,0 1,1-1,-1 1,0 0,0-1,1 1,-1-1,1 1,-1-1,1 1,0-1,0 1,-1-1,1 0,0 1,0-1,0 0,1 0,-1 0,62 40,-52-37,71 36,-80-39,0 1,-1 0,1 0,0 0,-1 0,1 0,-1 0,1 0,-1 0,0 1,0-1,0 0,0 1,-1-1,1 1,0-1,-1 1,0-1,0 1,0-1,0 1,0-1,0 1,0-1,-1 1,0-1,1 1,-1-1,0 1,0-1,0 0,0 1,-2 0,-3 7,-2 1,1-2,-2 1,1-1,-1 0,0-1,-1 0,0-1,0 0,-1 0,0-1,0 0,-1-1,1-1,-1 1,-5 0,7-4</inkml:trace>
  <inkml:trace contextRef="#ctx0" brushRef="#br0" timeOffset="1428.637">2497 0,'-24'43,"-17"29,-2 7,6-5,10-11,9-11,8-9,5-8,4-9</inkml:trace>
  <inkml:trace contextRef="#ctx0" brushRef="#br0" timeOffset="1601.151">2158 283,'38'-10,"18"2,4 2,-8 3</inkml:trace>
  <inkml:trace contextRef="#ctx0" brushRef="#br0" timeOffset="1852.908">2610 508,'0'5,"0"1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1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226 142,'-2'1,"0"0,0 1,0-1,0 1,1 0,-1 0,1-1,-1 1,1 0,0 0,0 0,0 0,0 0,0 1,0-1,0 0,1 0,-1 1,1-1,0 0,0 1,0-1,0 0,0 1,0-1,0 2,-3 364,3-344</inkml:trace>
  <inkml:trace contextRef="#ctx0" brushRef="#br0" timeOffset="266.806">1 396,'43'-10,"33"-7,9-2,-5-2,-12 3,-13 4,-10 0,-8 2,-11-2,-5 2,-5 3</inkml:trace>
  <inkml:trace contextRef="#ctx0" brushRef="#br0" timeOffset="682.488">621 1,'-28'326,"38"-237,-9-87,-1 0,1 0,0 0,0 0,0 0,1 0,-1 0,0 0,1 0,-1 0,1 0,0-1,0 1,-1-1,1 1,0-1,0 0,0 0,0 0,1 0,-1 0,0 0,0-1,1 1,-1-1,0 1,0-1,1 0,-1 0,1 0,-1 0,0 0,1-1,-1 1,2-1,55-21,-55 19,0 0,0 0,0 0,0 1,0-1,1 1,-1 0,1 1,-1-1,1 1,0 0,0 0,0 0,0 1,-1-1,1 1,0 1,0-1,0 1,0-1,0 1,0 1,-1-1,1 1,-1-1,1 2,-1-1,1 0,-1 1,0 0,0 0,0 0,-1 0,3 2,6 21,27 29,-29-52</inkml:trace>
  <inkml:trace contextRef="#ctx0" brushRef="#br0" timeOffset="1069.408">1157 452,'23'-7,"1"-2,-1-1,-1 0,0-2,-1 0,0-2,9-8,6-27,-35 47,-1 1,1 0,-1 0,1-1,-1 1,0 0,1-1,-1 1,0 0,0-1,0 1,0 0,0-1,0 1,-1 0,1-1,0 1,-1 0,1 0,0-1,-1 1,0 0,1 0,-1-1,0 1,0 0,1 0,-1 0,0 0,0 0,0 0,0 1,0-1,-1 0,1 0,0 1,0-1,0 1,-1-1,1 1,0-1,-1 1,1 0,-6 0,-1 1,1 0,0 0,0 1,0 0,0 0,0 1,0 0,1 0,-1 0,1 1,0 0,0 0,0 1,1-1,0 1,-1 1,2-1,-1 1,-2 4,3-7,0 0,1 1,-1-1,1 1,0 0,0 0,0 0,1 0,0 1,0-1,0 1,0 0,0-1,1 1,0 0,0 0,0 0,1 0,0 0,0 0,0 0,0-1,1 1,0 0,0 0,0 0,1 0,-1-1,1 1,0-1,0 1,1-1,0 0,-1 0,1 0,1 0,-1 0,0-1,1 1,0-1,0 0,0 0,0 0,0-1,1 0,-1 1,1-2,-1 1,5 1,9-3,-1-1,1-1,-1 0,1-1,-1-1,0 0,0-1,9-6,-17 9,15-7</inkml:trace>
  <inkml:trace contextRef="#ctx0" brushRef="#br0" timeOffset="1467.374">1553 536,'179'-193,"-178"192,0 0,0 0,0 0,-1 0,1 0,0 0,0 1,0-1,0 0,1 0,-1 1,0-1,0 1,0-1,1 1,-1-1,0 1,0 0,1 0,-1 0,0-1,1 1,-1 0,0 1,0-1,1 0,-1 0,0 0,1 1,-1-1,0 1,0-1,0 1,0-1,1 1,-1 0,0 0,0-1,0 1,0 0,0 0,-1 0,1 0,0 0,0 0,-1 0,1 1,0-1,-1 0,1 0,-1 0,0 1,1-1,-1 1,0-2,2 6,-1-1,2 1,-1-1,0 0,1 0,0 0,0 0,1 0,-1 0,1-1,0 0,0 0,0 0,1 0,-1-1,1 1,0-1,0 0,0-1,1 1,-1-1,1 0,-1-1,1 1,0-1,1 1,0-1,0 0,1 0,-1-1,1 0,-1 0,1 0,-1-1,0 0,1-1,-1 0,0 0,0 0,0-1,0 0,-1 0,1-1,-1 0,0 0,0-1,0 1,0-1,-1 0,0-1,0 1,0-1,-1 0,0-1,0 1,0-1,0-14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1,'-2'11,"0"1,-1-1,-1 0,0 0,0 0,-1 0,0-1,-1 0,0 0,-1 0,0 0,3-4,-168 203,135-147,37-60,0-1,-1 1,1 0,0-1,0 1,0-1,0 1,0 0,1-1,-1 1,0-1,1 1,-1-1,1 1,-1-1,1 1,0-1,0 1,0-1,0 0,0 1,0-1,0 0,0 0,0 0,0 0,1 0,-1 0,0 0,1 0,-1-1,1 1,-1 0,1-1,-1 1,1-1,-1 0,1 1,-1-1,1 0,0 0,0 0,230-1,-97-5,-117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1 172,'378'0,"-325"-5,-53 3,0 1,-1-1,1 1,0-1,-1 1,1-1,-1 1,0-1,1 1,-1-1,0 1,0 0,0-1,0 1,0 0,0 0,0 0,-1 0,1 0,0 0,-1 0,1 0,0 0,-1 1,1-1,-1 0,1 1,-165-108,150 88,19 15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1,'20'5,"10"1,5 0,2-1,-1-2,-1-1,-3-1,-1 0,-1-1,-6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0,'38'5,"23"1,5 1,-3-2,-8-2,-9-1,-11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324 226,'-19'2,"-1"1,1 1,-1 0,1 1,1 1,-1 1,1 1,0 1,1 0,0 1,0 1,1 0,1 1,0 1,-7 8,18-16,0 1,0-1,1 1,0 0,0 0,0 1,1-1,0 0,0 1,1 0,0-1,0 1,0 0,1 0,0-1,0 1,1 0,0 0,0-1,0 1,1-1,0 1,0-1,1 1,0-1,0 0,0 0,1-1,0 1,0-1,4 4,-2-2,0 0,0 0,1-1,0 0,1 0,-1-1,1 0,0 0,0-1,1 0,-1 0,1-1,0 0,0-1,0 1,0-2,1 0,-1 0,0 0,0-1,1-1,7 0,8-6,-1 0,0-2,0 0,-1-2,0-1,4-3,-3 1</inkml:trace>
  <inkml:trace contextRef="#ctx0" brushRef="#br0" timeOffset="279.006">719 254,'-16'20,"2"0,0 0,1 2,1 0,1 0,1 1,1 0,1 1,0 1,7-22,0 0,0 0,0 0,0 0,1 0,-1 0,1 0,0 0,0 1,0-1,0 0,1 0,-1 0,1 0,-1 0,1 0,0 0,1 0,-1 0,0 0,1 0,-1-1,1 1,0-1,0 1,0-1,0 0,1 1,-1-1,0 0,1-1,0 1,-1 0,1-1,0 1,0-1,0 0,0 0,0 0,0-1,0 1,0 0,0-1,0 0,0 0,1 0,-1 0,1-1,11-3,0 0,-1-1,1-1,-1 0,0-1,0-1,-1 0,0-1,0 0,-1-1,-1 0,6-7,-10 12,-1 0,1-1,-1 0,0 0,-1 0,1-1,-1 0,-1 0,1-1,-1 1,0-1,-1 0,0 0,0 0,-1 0,0 0,0-1,-1 1,0-1,-1 1,0-1,0 1,0-1,-1 0,-1 1,-1-5,-1 9,0 0,-1 0,0 0,0 0,0 1,0 0,-1 0,1 0,-1 1,0 0,1 0,-1 0,0 1,0-1,0 1,-1 1,1 0,0-1,0 2,0-1,0 1,0 0,0 0,0 1,0-1,0 1,0 1,1-1,-1 1,1 0,-5 3,-35 32,25-18</inkml:trace>
  <inkml:trace contextRef="#ctx0" brushRef="#br0" timeOffset="763.673">1086 565,'11'-30,"1"0,2 1,0 1,2 0,1 1,13-14,-30 40,1 0,0-1,0 1,0 0,0 0,0 0,0 0,0-1,0 2,0-1,1 0,-1 0,0 0,0 0,1 1,-1-1,1 1,-1-1,1 1,-1 0,0-1,1 1,0 0,-1 0,1 0,-1 0,1 0,-1 0,1 0,-1 1,0-1,1 1,-1-1,1 1,-1-1,0 1,1 0,-1 0,0 0,1-1,-1 1,0 0,0 1,0-1,0 0,0 0,0 0,-1 0,1 1,0-1,0 1,-1-1,1 0,-1 1,1-1,-1 1,0 0,2 5,1-1,-1-1,1 1,0 0,1-1,-1 1,1-1,0 0,0 0,1-1,-1 1,1-1,0 0,1 0,-1-1,0 1,1-1,0 0,0-1,0 1,0-1,0-1,0 1,1-1,-1 0,0 0,1-1,-1 0,1 0,-1 0,1-1,-1 0,0 0,4-2,128-97,-106 72,-19 17</inkml:trace>
  <inkml:trace contextRef="#ctx0" brushRef="#br0" timeOffset="1179.82">1989 141,'-30'-1,"20"0,0 0,-1 1,1 0,0 0,0 1,0 1,0 0,1 0,-1 0,0 1,1 1,0 0,-5 2,13-5,-1 0,1 0,0 0,-1 0,1 0,0 0,0 0,0 0,0 0,0 1,0-1,0 0,0 1,0-1,1 1,-1-1,0 1,1-1,0 1,-1-1,1 1,0-1,-1 1,1 0,0-1,0 1,1-1,-1 1,0 0,0-1,1 1,-1-1,1 1,-1-1,1 1,0-1,0 1,-1-1,1 0,0 1,0-1,0 0,1 0,-1 0,62 40,-52-37,71 36,-80-39,0 1,-1 0,1 0,0 0,-1 0,1 0,-1 0,1 0,-1 0,0 1,0-1,0 0,0 1,-1-1,1 1,0-1,-1 1,0-1,0 1,0-1,0 1,0-1,0 1,0-1,-1 1,0-1,1 1,-1-1,0 1,0-1,0 0,0 1,-2 0,-3 7,-2 1,1-2,-2 1,1-1,-1 0,0-1,-1 0,0-1,0 0,-1 0,0-1,0 0,-1-1,1-1,-1 1,-5 0,7-4</inkml:trace>
  <inkml:trace contextRef="#ctx0" brushRef="#br0" timeOffset="1428.637">2497 0,'-24'43,"-17"29,-2 7,6-5,10-11,9-11,8-9,5-8,4-9</inkml:trace>
  <inkml:trace contextRef="#ctx0" brushRef="#br0" timeOffset="1601.151">2158 283,'38'-10,"18"2,4 2,-8 3</inkml:trace>
  <inkml:trace contextRef="#ctx0" brushRef="#br0" timeOffset="1852.908">2610 508,'0'5,"0"1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1,'-54'0,"1"3,0 2,0 3,1 2,-44 14,-104 45,201-69,0 0,0 1,0-1,0 0,0 1,0-1,-1 1,1-1,0 1,0 0,-1-1,1 1,0 0,-1-1,1 1,-1 0,1 0,-1-1,1 1,-1 0,1 0,-1 0,0 0,0 0,1 0,-1-1,0 1,0 0,0 0,0 0,0 0,0 0,0 0,0 0,0 0,-1 0,1 0,0 0,-1-1,1 1,0 0,-1 0,1 0,-1 0,1-1,-1 1,0 0,1-1,-1 1,0 0,1-1,-1 1,0-1,0 1,0-1,0 1,0-1,220 17,-180-14,-1 0,1 1,-2 2,1 2,-1 1,16 7,-51-16,0 0,0 0,0 1,0-1,-1 0,1 1,0 0,0-1,0 1,0 0,-1 0,1 0,0 0,-1 0,1 1,-1-1,1 0,-1 1,0-1,0 1,1-1,-1 1,0 0,0 0,-1-1,1 1,0 0,-1 0,1 0,-1 0,1 0,-1 0,0 0,0 0,0 0,0-1,0 1,0 0,0 0,-1 0,1 0,-1 0,0 0,1 0,-1 0,-1 0,-13 15,-1-2,-1 0,-1 0,0-2,-1 0,0-2,-1 0,0-1,-1 0,0-2,-5 1,4 0,-46 18,1 2,2 4,-33 23,95-54,0-1,0 0,0 1,0 0,0 0,1 0,-1 0,1 0,-1 1,1-1,0 1,0-1,0 1,0 0,1 0,-1 0,1 0,-1 0,1 0,0 0,0 0,1 1,-1-1,1 0,0 0,-1 1,1-1,1 0,-1 1,0-1,1 0,0 0,-1 1,2-1,-1 0,0 0,0 0,1 0,0 0,-1 0,1-1,0 1,0-1,1 1,1 1,7 3,1-1,1 0,-1-1,1 0,0-1,0 0,0-1,1 0,-1-1,1-1,-1 0,1-1,0-1,-1 0,1 0,-1-2,1 1,-1-2,0 0,9-4,-15 6,-1 0,0 0,0 0,0-1,0 0,0 0,0-1,-1 1,0-1,0-1,0 1,0-1,0 1,-1-1,0-1,0 1,-1-1,1 1,-1-1,0 0,0-2,4-16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1,'-15'63,"3"2,3-1,2 1,3 44,24 549,-20-610,-3 1,-2-1,-2 0,-2-1,-2 0,-2 0,-5 9,9-32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60 655,'-1'-1,"1"0,-1 1,0-1,0 1,1-1,-1 0,0 1,0-1,0 1,0 0,1-1,-1 1,0 0,0-1,0 1,0 0,0 0,0 0,0 0,0 0,0 0,0 0,0 0,0 1,0-1,0 0,0 0,0 1,1-1,-1 1,0-1,0 0,0 1,0 0,1-1,-1 1,0-1,1 1,-1 0,0 0,1-1,-1 1,1 0,-1 0,1 0,0 0,-1 0,1 0,-17 46,15-31,1 1,0 0,1 0,1 1,0-1,1-1,1 1,1 0,0-1,2 1,2 4,-5-12,1-1,0 0,1 0,0 0,0-1,0 0,1 0,0 0,1 0,0-1,0 0,0-1,0 0,1 0,0 0,0-1,0 0,1-1,-1 0,1 0,7 1,2-1,0-2,-1 0,1-1,0 0,0-2,0 0,0-1,-1-1,0 0,0-1,0-1,0-1,5-3,199-124,-177 103,-2-1,-1-2,-2-2,-1-2,-2-1,-2-2,-2-2,-1 0,-2-2,-3-1,-1-2,9-28,-28 63,0 0,-1-1,-1 0,0 0,0 0,-2-1,0 1,-1-1,0 1,-1-1,0 1,-2-1,1 0,-2 1,0 0,-1 0,-3-10,3 20,0-1,0 1,0-1,0 1,-1 0,0 1,0-1,0 1,0 0,0 1,-1-1,1 1,-1 0,1 0,-1 0,0 1,0 0,0 0,0 1,0-1,0 1,0 1,0-1,1 1,-1 0,0 0,0 1,0 0,1 0,-1 0,1 1,0-1,-1 1,1 1,0-1,1 1,-1-1,-2 4,-3 9,0 0,1 0,1 1,1 0,0 1,1 0,1 0,1 0,0 0,1 1,1 4,2-21,-11 98,4 0,4 0,9 65,23 219,-11-115,-11-209,-3 0,-2 0,-5 32,1-78,-1-1,0 0,-1 0,0 0,-1 0,-1-1,0 0,0 0,-1 0,-1-1,0 0,-1-1,0 1,0-2,-1 1,0-1,-1-1,0 0,0 0,-5 1,5-3,0-1,0 0,-1 0,0-1,0-1,0 0,0 0,0-1,0-1,-1 0,-9-1,20-1,-1 1,0-1,0 0,1 0,-1 0,0 0,1 0,-1-1,1 1,-1-1,1 1,0-1,0 0,-1 0,2 0,-1 0,0 0,0-1,1 1,-1-1,1 1,-1-1,1 1,0-1,0 0,0 0,1 1,-1-1,1 0,-1 0,1 0,0 0,0-1,18-96,4 42,3 0,3 2,1 0,21-24,10-23,9 9,-62 90</inkml:trace>
  <inkml:trace contextRef="#ctx0" brushRef="#br0" timeOffset="433.933">88 147,'-10'0,"-7"0,-2 5,3 1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0,'-14'44,"0"18,7-1,9-11,10-19,7-14,1-15,1-13,-2-9,-1-7,-2-2,-9-2,-11 0,-9 0,-8 6,-4 2,-3 5,3 5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466 334,'42'5,"-41"-5,0 0,0 0,-1 0,1 1,0-1,0 0,-1 0,1 0,0 0,-1 1,1-1,0 0,0 1,-1-1,1 0,-1 1,1-1,0 1,-1-1,1 1,-1-1,1 1,-1 0,1-1,-1 1,0 0,1-1,-1 1,0 0,0-1,1 1,-1 0,0-1,0 1,0 0,0 0,0-1,0 1,0 0,0 0,0-1,0 1,0 0,0 0,-1-1,1 1,0 0,-1-1,1 1,0 0,-1-1,1 1,-81 52,-130 40,209-93,0 1,0 0,0 0,0 0,0 0,0 0,0 0,0 1,0-1,1 0,-1 1,0 0,1-1,0 1,-1 0,1 0,0 0,0 0,0 0,0 0,0 0,0 0,1 0,-1 0,1 1,-1-1,1 0,0 0,0 1,0-1,0 0,0 0,1 1,-1-1,1 0,-1 0,1 0,0 0,0 1,0-1,0 0,0-1,0 1,1 0,-1 0,1 0,-1-1,1 1,0-1,-1 1,2 0,10 6,1-1,-1 0,2 0,-1-2,1 0,0 0,0-1,2-1,44 14,47 14,-107-31,0 0,0 1,0-1,-1 1,1-1,0 0,0 1,0-1,-1 1,1 0,0-1,0 1,-1 0,1-1,0 1,-1 0,1 0,-1-1,1 1,-1 0,0 0,1 0,-1 0,0 0,1 0,-1 0,0-1,0 1,0 0,0 0,0 0,0 0,0 0,0 0,0 0,-1 0,1 0,0 0,-1 0,1 0,0-1,-1 1,1 0,-1 0,1 0,-1-1,0 1,1 0,-1 0,0-1,1 1,-1-1,0 1,0-1,0 1,0 0,-49 30,-234 115,248-125,20-13,1 0,0 1,1 1,0 0,0 1,1 1,0 0,1 1,-8 11,19-23,1 0,-1 1,1-1,-1 0,1 1,-1-1,1 0,0 1,0-1,0 0,0 1,0-1,0 1,0-1,0 0,0 1,1-1,-1 0,0 1,1-1,-1 0,1 0,0 1,-1-1,1 0,0 0,0 0,0 0,0 0,0 0,0 0,0 0,0 0,0 0,0-1,0 1,1 0,-1-1,0 1,0-1,1 1,-1-1,0 0,1 0,63 16,-38-16,-1-1,1-1,-1-1,0-1,0-2,17-6,69-12,13-5,-105 26</inkml:trace>
  <inkml:trace contextRef="#ctx0" brushRef="#br0" timeOffset="919.685">1114 532,'-147'279,"39"-76,90-148,30-65,80-155,10 12,76-85,-177 236,-1 1,1-1,-1 0,0 1,1 0,0-1,-1 1,1-1,0 1,-1 0,1-1,0 1,0 0,0 0,0 0,1 0,-1 0,0 0,0 0,1 0,-1 0,0 0,1 1,-1-1,1 0,-1 1,1 0,-1-1,1 1,-1 0,1 0,-1-1,1 1,-1 0,1 1,-1-1,1 0,0 0,-1 1,1-1,-1 1,0-1,1 1,-1 0,1-1,-1 1,1 1,7 132,-4-94,-4-26,0 1,2 0,-1-1,2 1,0-1,1 0,0 0,1 0,3 3,-8-14,1 0,0-1,0 0,0 1,0-1,0 0,0 0,1 0,-1 0,1 0,-1-1,1 1,0-1,0 0,-1 0,1 0,0 0,0 0,0 0,0-1,0 0,1 1,-1-1,0 0,0-1,0 1,0 0,0-1,0 0,0 0,0 0,0 0,-1 0,1 0,0-1,0 1,-1-1,1 0,1-1,89-88,67-121,-87 121,-72 91,-1-1,0 1,0-1,0 1,1 0,-1-1,0 1,1-1,-1 1,0-1,1 1,-1 0,0-1,1 1,-1 0,1 0,-1-1,1 1,-1 0,0 0,1-1,-1 1,1 0,-1 0,1 0,-1 0,1 0,0 0,-1 0,1 0,-1 0,1 0,-1 0,1 0,-1 0,1 0,-1 1,1-1,-1 0,0 0,1 0,-1 1,1-1,-1 0,1 1,-1-1,0 0,1 1,-1-1,0 1,1-1,-1 0,0 1,0-1,1 1,-1-1,0 1,0-1,0 1,0-1,0 1,1-1,-1 1,0-1,0 1,0-1,0 1,-1-1,1 1,1 40,-31 157,29-168,1-1,2 1,1-1,1 0,2 0,0 0,12 26,-11-25,-9-24</inkml:trace>
  <inkml:trace contextRef="#ctx0" brushRef="#br0" timeOffset="1835.448">1227 250,'59'-21,"0"2,1 3,27-3,0 0,77-3,-142 18,-31-7,-5 7,1 0,-1-1,1 0,0-1,0-1,1 0,0-1,0 0,0-1,1 0,1 0,-8-9,5-2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9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0 288,'5'0,"11"-5,8-1,4 0,2 1,2 2,-1 0,-1 2,0 1,0 0,-2 0,1 0,-6-4,-1-3,0-3,-3-2</inkml:trace>
  <inkml:trace contextRef="#ctx0" brushRef="#br0" timeOffset="241.873">0 514,'39'-5,"26"-1,8-1,-5 2,-8 2,-15 1</inkml:trace>
  <inkml:trace contextRef="#ctx0" brushRef="#br0" timeOffset="678.441">1129 5,'-32'19,"0"0,2 3,0 0,1 2,2 1,0 1,2 1,1 2,1 0,-5 11,23-33,0-1,1 1,0 0,0 0,0 0,1 0,0 0,1 1,-1 0,2-1,-1 1,1 0,0 0,1 0,-1 0,2 0,-1 0,1 0,0 0,1-1,0 1,0 0,1-1,0 1,0-1,0 0,1 0,0 0,1-1,-1 1,1-1,1 0,-1 0,1-1,0 0,3 2,4 0,1-1,0 0,1-1,-1 0,1-1,0-1,0 0,0-2,1 1,-1-2,0 0,1-1,-1 0,0-1,0-1,0 0,0-1,3-3,3 3,0-2,-1-1,0-1,0 0,0-1,-1-2,-1 1,0-2,-1-1,0 0,0-1,-2-1,0 0,0-1,-2-1,0 0,-1-1,0 0,-2-1,5-10,-14 18,0 0,-1 0,0 1,-1-1,0 0,-1 0,0 1,0-1,-1 0,-1 1,0 0,0 0,-1 0,0 1,-1-1,0 1,0 1,-1-1,0 1,0 0,-1 0,0 1,-1 0,0 1,0 0,0 0,0 1,-1 0,0 1,0 0,-10-3,-1 2,-1 0,1 1,-1 2,0 0,0 1,0 1,0 2,0 0,0 1,-3 1,-12 4</inkml:trace>
  <inkml:trace contextRef="#ctx0" brushRef="#br0" timeOffset="1177.429">678 288,'56'-2,"92"4,0-7,12-7,194-17,-147 11,-190 18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1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226 142,'-2'1,"0"0,0 1,0-1,0 1,1 0,-1 0,1-1,-1 1,1 0,0 0,0 0,0 0,0 0,0 1,0-1,0 0,1 0,-1 1,1-1,0 0,0 1,0-1,0 0,0 1,0-1,0 2,-3 364,3-344</inkml:trace>
  <inkml:trace contextRef="#ctx0" brushRef="#br0" timeOffset="266.806">1 396,'43'-10,"33"-7,9-2,-5-2,-12 3,-13 4,-10 0,-8 2,-11-2,-5 2,-5 3</inkml:trace>
  <inkml:trace contextRef="#ctx0" brushRef="#br0" timeOffset="682.488">621 1,'-28'326,"38"-237,-9-87,-1 0,1 0,0 0,0 0,0 0,1 0,-1 0,0 0,1 0,-1 0,1 0,0-1,0 1,-1-1,1 1,0-1,0 0,0 0,0 0,1 0,-1 0,0 0,0-1,1 1,-1-1,0 1,0-1,1 0,-1 0,1 0,-1 0,0 0,1-1,-1 1,2-1,55-21,-55 19,0 0,0 0,0 0,0 1,0-1,1 1,-1 0,1 1,-1-1,1 1,0 0,0 0,0 0,0 1,-1-1,1 1,0 1,0-1,0 1,0-1,0 1,0 1,-1-1,1 1,-1-1,1 2,-1-1,1 0,-1 1,0 0,0 0,0 0,-1 0,3 2,6 21,27 29,-29-52</inkml:trace>
  <inkml:trace contextRef="#ctx0" brushRef="#br0" timeOffset="1069.408">1157 452,'23'-7,"1"-2,-1-1,-1 0,0-2,-1 0,0-2,9-8,6-27,-35 47,-1 1,1 0,-1 0,1-1,-1 1,0 0,1-1,-1 1,0 0,0-1,0 1,0 0,0-1,0 1,-1 0,1-1,0 1,-1 0,1 0,0-1,-1 1,0 0,1 0,-1-1,0 1,0 0,1 0,-1 0,0 0,0 0,0 0,0 1,0-1,-1 0,1 0,0 1,0-1,0 1,-1-1,1 1,0-1,-1 1,1 0,-6 0,-1 1,1 0,0 0,0 1,0 0,0 0,0 1,0 0,1 0,-1 0,1 1,0 0,0 0,0 1,1-1,0 1,-1 1,2-1,-1 1,-2 4,3-7,0 0,1 1,-1-1,1 1,0 0,0 0,0 0,1 0,0 1,0-1,0 1,0 0,0-1,1 1,0 0,0 0,0 0,1 0,0 0,0 0,0 0,0-1,1 1,0 0,0 0,0 0,1 0,-1-1,1 1,0-1,0 1,1-1,0 0,-1 0,1 0,1 0,-1 0,0-1,1 1,0-1,0 0,0 0,0 0,0-1,1 0,-1 1,1-2,-1 1,5 1,9-3,-1-1,1-1,-1 0,1-1,-1-1,0 0,0-1,9-6,-17 9,15-7</inkml:trace>
  <inkml:trace contextRef="#ctx0" brushRef="#br0" timeOffset="1467.374">1553 536,'179'-193,"-178"192,0 0,0 0,0 0,-1 0,1 0,0 0,0 1,0-1,0 0,1 0,-1 1,0-1,0 1,0-1,1 1,-1-1,0 1,0 0,1 0,-1 0,0-1,1 1,-1 0,0 1,0-1,1 0,-1 0,0 0,1 1,-1-1,0 1,0-1,0 1,0-1,1 1,-1 0,0 0,0-1,0 1,0 0,0 0,-1 0,1 0,0 0,0 0,-1 0,1 1,0-1,-1 0,1 0,-1 0,0 1,1-1,-1 1,0-2,2 6,-1-1,2 1,-1-1,0 0,1 0,0 0,0 0,1 0,-1 0,1-1,0 0,0 0,0 0,1 0,-1-1,1 1,0-1,0 0,0-1,1 1,-1-1,1 0,-1-1,1 1,0-1,1 1,0-1,0 0,1 0,-1-1,1 0,-1 0,1 0,-1-1,0 0,1-1,-1 0,0 0,0 0,0-1,0 0,-1 0,1-1,-1 0,0 0,0-1,0 1,0-1,-1 0,0-1,0 1,0-1,-1 0,0-1,0 1,0-1,0-14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1,'-2'11,"0"1,-1-1,-1 0,0 0,0 0,-1 0,0-1,-1 0,0 0,-1 0,0 0,3-4,-168 203,135-147,37-60,0-1,-1 1,1 0,0-1,0 1,0-1,0 1,0 0,1-1,-1 1,0-1,1 1,-1-1,1 1,-1-1,1 1,0-1,0 1,0-1,0 0,0 1,0-1,0 0,0 0,0 0,0 0,1 0,-1 0,0 0,1 0,-1-1,1 1,-1 0,1-1,-1 1,1-1,-1 0,1 1,-1-1,1 0,0 0,0 0,230-1,-97-5,-117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1 172,'378'0,"-325"-5,-53 3,0 1,-1-1,1 1,0-1,-1 1,1-1,-1 1,0-1,1 1,-1-1,0 1,0 0,0-1,0 1,0 0,0 0,0 0,-1 0,1 0,0 0,-1 0,1 0,0 0,-1 1,1-1,-1 0,1 1,-165-108,150 88,19 15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1,'20'5,"10"1,5 0,2-1,-1-2,-1-1,-3-1,-1 0,-1-1,-6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0,'38'5,"23"1,5 1,-3-2,-8-2,-9-1,-11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324 226,'-19'2,"-1"1,1 1,-1 0,1 1,1 1,-1 1,1 1,0 1,1 0,0 1,0 1,1 0,1 1,0 1,-7 8,18-16,0 1,0-1,1 1,0 0,0 0,0 1,1-1,0 0,0 1,1 0,0-1,0 1,0 0,1 0,0-1,0 1,1 0,0 0,0-1,0 1,1-1,0 1,0-1,1 1,0-1,0 0,0 0,1-1,0 1,0-1,4 4,-2-2,0 0,0 0,1-1,0 0,1 0,-1-1,1 0,0 0,0-1,1 0,-1 0,1-1,0 0,0-1,0 1,0-2,1 0,-1 0,0 0,0-1,1-1,7 0,8-6,-1 0,0-2,0 0,-1-2,0-1,4-3,-3 1</inkml:trace>
  <inkml:trace contextRef="#ctx0" brushRef="#br0" timeOffset="279.006">719 254,'-16'20,"2"0,0 0,1 2,1 0,1 0,1 1,1 0,1 1,0 1,7-22,0 0,0 0,0 0,0 0,1 0,-1 0,1 0,0 0,0 1,0-1,0 0,1 0,-1 0,1 0,-1 0,1 0,0 0,1 0,-1 0,0 0,1 0,-1-1,1 1,0-1,0 1,0-1,0 0,1 1,-1-1,0 0,1-1,0 1,-1 0,1-1,0 1,0-1,0 0,0 0,0 0,0-1,0 1,0 0,0-1,0 0,0 0,1 0,-1 0,1-1,11-3,0 0,-1-1,1-1,-1 0,0-1,0-1,-1 0,0-1,0 0,-1-1,-1 0,6-7,-10 12,-1 0,1-1,-1 0,0 0,-1 0,1-1,-1 0,-1 0,1-1,-1 1,0-1,-1 0,0 0,0 0,-1 0,0 0,0-1,-1 1,0-1,-1 1,0-1,0 1,0-1,-1 0,-1 1,-1-5,-1 9,0 0,-1 0,0 0,0 0,0 1,0 0,-1 0,1 0,-1 1,0 0,1 0,-1 0,0 1,0-1,0 1,-1 1,1 0,0-1,0 2,0-1,0 1,0 0,0 0,0 1,0-1,0 1,0 1,1-1,-1 1,1 0,-5 3,-35 32,25-18</inkml:trace>
  <inkml:trace contextRef="#ctx0" brushRef="#br0" timeOffset="763.673">1086 565,'11'-30,"1"0,2 1,0 1,2 0,1 1,13-14,-30 40,1 0,0-1,0 1,0 0,0 0,0 0,0 0,0-1,0 2,0-1,1 0,-1 0,0 0,0 0,1 1,-1-1,1 1,-1-1,1 1,-1 0,0-1,1 1,0 0,-1 0,1 0,-1 0,1 0,-1 0,1 0,-1 1,0-1,1 1,-1-1,1 1,-1-1,0 1,1 0,-1 0,0 0,1-1,-1 1,0 0,0 1,0-1,0 0,0 0,0 0,-1 0,1 1,0-1,0 1,-1-1,1 0,-1 1,1-1,-1 1,0 0,2 5,1-1,-1-1,1 1,0 0,1-1,-1 1,1-1,0 0,0 0,1-1,-1 1,1-1,0 0,1 0,-1-1,0 1,1-1,0 0,0-1,0 1,0-1,0-1,0 1,1-1,-1 0,0 0,1-1,-1 0,1 0,-1 0,1-1,-1 0,0 0,4-2,128-97,-106 72,-19 17</inkml:trace>
  <inkml:trace contextRef="#ctx0" brushRef="#br0" timeOffset="1179.82">1989 141,'-30'-1,"20"0,0 0,-1 1,1 0,0 0,0 1,0 1,0 0,1 0,-1 0,0 1,1 1,0 0,-5 2,13-5,-1 0,1 0,0 0,-1 0,1 0,0 0,0 0,0 0,0 0,0 1,0-1,0 0,0 1,0-1,1 1,-1-1,0 1,1-1,0 1,-1-1,1 1,0-1,-1 1,1 0,0-1,0 1,1-1,-1 1,0 0,0-1,1 1,-1-1,1 1,-1-1,1 1,0-1,0 1,-1-1,1 0,0 1,0-1,0 0,1 0,-1 0,62 40,-52-37,71 36,-80-39,0 1,-1 0,1 0,0 0,-1 0,1 0,-1 0,1 0,-1 0,0 1,0-1,0 0,0 1,-1-1,1 1,0-1,-1 1,0-1,0 1,0-1,0 1,0-1,0 1,0-1,-1 1,0-1,1 1,-1-1,0 1,0-1,0 0,0 1,-2 0,-3 7,-2 1,1-2,-2 1,1-1,-1 0,0-1,-1 0,0-1,0 0,-1 0,0-1,0 0,-1-1,1-1,-1 1,-5 0,7-4</inkml:trace>
  <inkml:trace contextRef="#ctx0" brushRef="#br0" timeOffset="1428.637">2497 0,'-24'43,"-17"29,-2 7,6-5,10-11,9-11,8-9,5-8,4-9</inkml:trace>
  <inkml:trace contextRef="#ctx0" brushRef="#br0" timeOffset="1601.151">2158 283,'38'-10,"18"2,4 2,-8 3</inkml:trace>
  <inkml:trace contextRef="#ctx0" brushRef="#br0" timeOffset="1852.908">2610 508,'0'5,"0"1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1,'-54'0,"1"3,0 2,0 3,1 2,-44 14,-104 45,201-69,0 0,0 1,0-1,0 0,0 1,0-1,-1 1,1-1,0 1,0 0,-1-1,1 1,0 0,-1-1,1 1,-1 0,1 0,-1-1,1 1,-1 0,1 0,-1 0,0 0,0 0,1 0,-1-1,0 1,0 0,0 0,0 0,0 0,0 0,0 0,0 0,0 0,-1 0,1 0,0 0,-1-1,1 1,0 0,-1 0,1 0,-1 0,1-1,-1 1,0 0,1-1,-1 1,0 0,1-1,-1 1,0-1,0 1,0-1,0 1,0-1,220 17,-180-14,-1 0,1 1,-2 2,1 2,-1 1,16 7,-51-16,0 0,0 0,0 1,0-1,-1 0,1 1,0 0,0-1,0 1,0 0,-1 0,1 0,0 0,-1 0,1 1,-1-1,1 0,-1 1,0-1,0 1,1-1,-1 1,0 0,0 0,-1-1,1 1,0 0,-1 0,1 0,-1 0,1 0,-1 0,0 0,0 0,0 0,0-1,0 1,0 0,0 0,-1 0,1 0,-1 0,0 0,1 0,-1 0,-1 0,-13 15,-1-2,-1 0,-1 0,0-2,-1 0,0-2,-1 0,0-1,-1 0,0-2,-5 1,4 0,-46 18,1 2,2 4,-33 23,95-54,0-1,0 0,0 1,0 0,0 0,1 0,-1 0,1 0,-1 1,1-1,0 1,0-1,0 1,0 0,1 0,-1 0,1 0,-1 0,1 0,0 0,0 0,1 1,-1-1,1 0,0 0,-1 1,1-1,1 0,-1 1,0-1,1 0,0 0,-1 1,2-1,-1 0,0 0,0 0,1 0,0 0,-1 0,1-1,0 1,0-1,1 1,1 1,7 3,1-1,1 0,-1-1,1 0,0-1,0 0,0-1,1 0,-1-1,1-1,-1 0,1-1,0-1,-1 0,1 0,-1-2,1 1,-1-2,0 0,9-4,-15 6,-1 0,0 0,0 0,0-1,0 0,0 0,0-1,-1 1,0-1,0-1,0 1,0-1,0 1,-1-1,0-1,0 1,-1-1,1 1,-1-1,0 0,0-2,4-16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1,'-15'63,"3"2,3-1,2 1,3 44,24 549,-20-610,-3 1,-2-1,-2 0,-2-1,-2 0,-2 0,-5 9,9-32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60 655,'-1'-1,"1"0,-1 1,0-1,0 1,1-1,-1 0,0 1,0-1,0 1,0 0,1-1,-1 1,0 0,0-1,0 1,0 0,0 0,0 0,0 0,0 0,0 0,0 0,0 0,0 1,0-1,0 0,0 0,0 1,1-1,-1 1,0-1,0 0,0 1,0 0,1-1,-1 1,0-1,1 1,-1 0,0 0,1-1,-1 1,1 0,-1 0,1 0,0 0,-1 0,1 0,-17 46,15-31,1 1,0 0,1 0,1 1,0-1,1-1,1 1,1 0,0-1,2 1,2 4,-5-12,1-1,0 0,1 0,0 0,0-1,0 0,1 0,0 0,1 0,0-1,0 0,0-1,0 0,1 0,0 0,0-1,0 0,1-1,-1 0,1 0,7 1,2-1,0-2,-1 0,1-1,0 0,0-2,0 0,0-1,-1-1,0 0,0-1,0-1,0-1,5-3,199-124,-177 103,-2-1,-1-2,-2-2,-1-2,-2-1,-2-2,-2-2,-1 0,-2-2,-3-1,-1-2,9-28,-28 63,0 0,-1-1,-1 0,0 0,0 0,-2-1,0 1,-1-1,0 1,-1-1,0 1,-2-1,1 0,-2 1,0 0,-1 0,-3-10,3 20,0-1,0 1,0-1,0 1,-1 0,0 1,0-1,0 1,0 0,0 1,-1-1,1 1,-1 0,1 0,-1 0,0 1,0 0,0 0,0 1,0-1,0 1,0 1,0-1,1 1,-1 0,0 0,0 1,0 0,1 0,-1 0,1 1,0-1,-1 1,1 1,0-1,1 1,-1-1,-2 4,-3 9,0 0,1 0,1 1,1 0,0 1,1 0,1 0,1 0,0 0,1 1,1 4,2-21,-11 98,4 0,4 0,9 65,23 219,-11-115,-11-209,-3 0,-2 0,-5 32,1-78,-1-1,0 0,-1 0,0 0,-1 0,-1-1,0 0,0 0,-1 0,-1-1,0 0,-1-1,0 1,0-2,-1 1,0-1,-1-1,0 0,0 0,-5 1,5-3,0-1,0 0,-1 0,0-1,0-1,0 0,0 0,0-1,0-1,-1 0,-9-1,20-1,-1 1,0-1,0 0,1 0,-1 0,0 0,1 0,-1-1,1 1,-1-1,1 1,0-1,0 0,-1 0,2 0,-1 0,0 0,0-1,1 1,-1-1,1 1,-1-1,1 1,0-1,0 0,0 0,1 1,-1-1,1 0,-1 0,1 0,0 0,0-1,18-96,4 42,3 0,3 2,1 0,21-24,10-23,9 9,-62 90</inkml:trace>
  <inkml:trace contextRef="#ctx0" brushRef="#br0" timeOffset="433.933">88 147,'-10'0,"-7"0,-2 5,3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0,'-14'44,"0"18,7-1,9-11,10-19,7-14,1-15,1-13,-2-9,-1-7,-2-2,-9-2,-11 0,-9 0,-8 6,-4 2,-3 5,3 5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466 334,'42'5,"-41"-5,0 0,0 0,-1 0,1 1,0-1,0 0,-1 0,1 0,0 0,-1 1,1-1,0 0,0 1,-1-1,1 0,-1 1,1-1,0 1,-1-1,1 1,-1-1,1 1,-1 0,1-1,-1 1,0 0,1-1,-1 1,0 0,0-1,1 1,-1 0,0-1,0 1,0 0,0 0,0-1,0 1,0 0,0 0,0-1,0 1,0 0,0 0,-1-1,1 1,0 0,-1-1,1 1,0 0,-1-1,1 1,-81 52,-130 40,209-93,0 1,0 0,0 0,0 0,0 0,0 0,0 0,0 1,0-1,1 0,-1 1,0 0,1-1,0 1,-1 0,1 0,0 0,0 0,0 0,0 0,0 0,0 0,1 0,-1 0,1 1,-1-1,1 0,0 0,0 1,0-1,0 0,0 0,1 1,-1-1,1 0,-1 0,1 0,0 0,0 1,0-1,0 0,0-1,0 1,1 0,-1 0,1 0,-1-1,1 1,0-1,-1 1,2 0,10 6,1-1,-1 0,2 0,-1-2,1 0,0 0,0-1,2-1,44 14,47 14,-107-31,0 0,0 1,0-1,-1 1,1-1,0 0,0 1,0-1,-1 1,1 0,0-1,0 1,-1 0,1-1,0 1,-1 0,1 0,-1-1,1 1,-1 0,0 0,1 0,-1 0,0 0,1 0,-1 0,0-1,0 1,0 0,0 0,0 0,0 0,0 0,0 0,0 0,-1 0,1 0,0 0,-1 0,1 0,0-1,-1 1,1 0,-1 0,1 0,-1-1,0 1,1 0,-1 0,0-1,1 1,-1-1,0 1,0-1,0 1,0 0,-49 30,-234 115,248-125,20-13,1 0,0 1,1 1,0 0,0 1,1 1,0 0,1 1,-8 11,19-23,1 0,-1 1,1-1,-1 0,1 1,-1-1,1 0,0 1,0-1,0 0,0 1,0-1,0 1,0-1,0 0,0 1,1-1,-1 0,0 1,1-1,-1 0,1 0,0 1,-1-1,1 0,0 0,0 0,0 0,0 0,0 0,0 0,0 0,0 0,0 0,0-1,0 1,1 0,-1-1,0 1,0-1,1 1,-1-1,0 0,1 0,63 16,-38-16,-1-1,1-1,-1-1,0-1,0-2,17-6,69-12,13-5,-105 26</inkml:trace>
  <inkml:trace contextRef="#ctx0" brushRef="#br0" timeOffset="919.685">1114 532,'-147'279,"39"-76,90-148,30-65,80-155,10 12,76-85,-177 236,-1 1,1-1,-1 0,0 1,1 0,0-1,-1 1,1-1,0 1,-1 0,1-1,0 1,0 0,0 0,0 0,1 0,-1 0,0 0,0 0,1 0,-1 0,0 0,1 1,-1-1,1 0,-1 1,1 0,-1-1,1 1,-1 0,1 0,-1-1,1 1,-1 0,1 1,-1-1,1 0,0 0,-1 1,1-1,-1 1,0-1,1 1,-1 0,1-1,-1 1,1 1,7 132,-4-94,-4-26,0 1,2 0,-1-1,2 1,0-1,1 0,0 0,1 0,3 3,-8-14,1 0,0-1,0 0,0 1,0-1,0 0,0 0,1 0,-1 0,1 0,-1-1,1 1,0-1,0 0,-1 0,1 0,0 0,0 0,0 0,0-1,0 0,1 1,-1-1,0 0,0-1,0 1,0 0,0-1,0 0,0 0,0 0,0 0,-1 0,1 0,0-1,0 1,-1-1,1 0,1-1,89-88,67-121,-87 121,-72 91,-1-1,0 1,0-1,0 1,1 0,-1-1,0 1,1-1,-1 1,0-1,1 1,-1 0,0-1,1 1,-1 0,1 0,-1-1,1 1,-1 0,0 0,1-1,-1 1,1 0,-1 0,1 0,-1 0,1 0,0 0,-1 0,1 0,-1 0,1 0,-1 0,1 0,-1 0,1 0,-1 1,1-1,-1 0,0 0,1 0,-1 1,1-1,-1 0,1 1,-1-1,0 0,1 1,-1-1,0 1,1-1,-1 0,0 1,0-1,1 1,-1-1,0 1,0-1,0 1,0-1,0 1,1-1,-1 1,0-1,0 1,0-1,0 1,-1-1,1 1,1 40,-31 157,29-168,1-1,2 1,1-1,1 0,2 0,0 0,12 26,-11-25,-9-24</inkml:trace>
  <inkml:trace contextRef="#ctx0" brushRef="#br0" timeOffset="1835.448">1227 250,'59'-21,"0"2,1 3,27-3,0 0,77-3,-142 18,-31-7,-5 7,1 0,-1-1,1 0,0-1,0-1,1 0,0-1,0 0,0-1,1 0,1 0,-8-9,5-2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9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0 288,'5'0,"11"-5,8-1,4 0,2 1,2 2,-1 0,-1 2,0 1,0 0,-2 0,1 0,-6-4,-1-3,0-3,-3-2</inkml:trace>
  <inkml:trace contextRef="#ctx0" brushRef="#br0" timeOffset="241.873">0 514,'39'-5,"26"-1,8-1,-5 2,-8 2,-15 1</inkml:trace>
  <inkml:trace contextRef="#ctx0" brushRef="#br0" timeOffset="678.441">1129 5,'-32'19,"0"0,2 3,0 0,1 2,2 1,0 1,2 1,1 2,1 0,-5 11,23-33,0-1,1 1,0 0,0 0,0 0,1 0,0 0,1 1,-1 0,2-1,-1 1,1 0,0 0,1 0,-1 0,2 0,-1 0,1 0,0 0,1-1,0 1,0 0,1-1,0 1,0-1,0 0,1 0,0 0,1-1,-1 1,1-1,1 0,-1 0,1-1,0 0,3 2,4 0,1-1,0 0,1-1,-1 0,1-1,0-1,0 0,0-2,1 1,-1-2,0 0,1-1,-1 0,0-1,0-1,0 0,0-1,3-3,3 3,0-2,-1-1,0-1,0 0,0-1,-1-2,-1 1,0-2,-1-1,0 0,0-1,-2-1,0 0,0-1,-2-1,0 0,-1-1,0 0,-2-1,5-10,-14 18,0 0,-1 0,0 1,-1-1,0 0,-1 0,0 1,0-1,-1 0,-1 1,0 0,0 0,-1 0,0 1,-1-1,0 1,0 1,-1-1,0 1,0 0,-1 0,0 1,-1 0,0 1,0 0,0 0,0 1,-1 0,0 1,0 0,-10-3,-1 2,-1 0,1 1,-1 2,0 0,0 1,0 1,0 2,0 0,0 1,-3 1,-12 4</inkml:trace>
  <inkml:trace contextRef="#ctx0" brushRef="#br0" timeOffset="1177.429">678 288,'56'-2,"92"4,0-7,12-7,194-17,-147 11,-190 18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00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545 1,'-392'642,"239"-408,592-797,-322 402,-117 160,0 1,0-1,0 1,1-1,-1 1,0-1,0 1,0 0,1-1,-1 1,0-1,0 1,1 0,-1-1,0 1,1 0,-1-1,1 1,-1 0,0 0,1-1,-1 1,1 0,-1 0,0 0,1 0,-1-1,1 1,-1 0,1 0,-1 0,1 0,-1 0,1 0,-1 0,1 0,-1 0,1 1,-1-1,0 0,1 0,-1 0,1 0,-1 1,1-1,-1 0,0 0,1 1,-1-1,0 0,1 1,-1-1,0 0,1 1,-1-1,0 1,0-1,1 0,-1 1,0-1,0 1,0-1,0 1,0-1,1 1,1 34,-2-31,0 18,-3 1,1 0,1 1,2-1,0 0,1 0,1 1,2-2,0 1,1 0,1-1,1 0,1-1,1 0,1 0,1-1,1 0,7 7,-12-20,1 0,0 0,0-1,1-1,0 1,0-2,0 1,1-1,-1-1,1 0,0 0,0-1,0-1,0 0,0 0,0-1,0 0,0-1,0 0,0-1,0-1,0 1,0-2,-1 1,0-1,2-2,-1-2,0-1,-1-1,0 1,-1-2,0 1,0-1,-1 0,-1-1,0 0,-1 0,0-1,4-11,1-2,0 0,-2-1,-1 0,-2 0,0-1,-2 0,0 0,-3 0,0-1,-3-26,-3 27,-2 7</inkml:trace>
  <inkml:trace contextRef="#ctx0" brushRef="#br0" timeOffset="277.128">1590 256,'-23'23,"2"1,1 1,1 0,1 2,1 0,1 1,2 1,1 0,-9 31,21-57,0 0,0 0,1 0,-1 0,1 1,0-1,0 0,0 0,0 0,1 0,-1 1,1-1,0 0,0 0,0 0,0 0,0 0,1-1,-1 1,1 0,0-1,0 1,0-1,0 1,0-1,1 0,-1 0,1 0,-1 0,1 0,0-1,-1 1,1-1,0 0,0 1,0-2,0 1,0 0,1 0,-1-1,0 0,0 0,0 0,0 0,1 0,-1 0,0-1,0 0,3 0,5-1,1 0,0-1,-1-1,0 0,0 0,0-1,0 0,-1-1,0 0,0-1,-1 0,1-1,-1 0,-1 0,0-1,0 0,-1 0,0 0,0-1,-1-1,-1 1,1-1,-2 0,1 0,-2 0,1 0,0-10,-5 16,1 0,-1-1,-1 1,1 0,-1-1,0 1,0 0,0 0,-1 1,0-1,0 0,0 1,0 0,-1-1,1 2,-1-1,0 0,-1 1,1-1,0 1,-1 0,0 1,0-1,0 1,0 0,0 0,0 1,0-1,-1 1,1 0,-1 1,1-1,0 1,-1 0,1 0,-21-1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58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6278 1271,'-69'-144,"-7"3,-81-113,128 211,-2 0,-1 2,-2 1,-2 2,-2 1,-1 2,-1 2,-2 1,-2 3,-4-1,-49-21,-2 4,-3 5,-1 4,-1 5,-2 4,-1 5,-40-1,-32 3,-1 8,0 8,-1 8,-17 9,-174 28,3 16,3 16,-62 34,173-37,4 12,3 10,5 12,4 9,-76 57,231-118,3 3,1 3,4 4,2 4,3 2,-4 11,59-61,1 2,1-1,0 2,2-1,0 2,1 0,1 0,1 1,1 0,1 1,0-1,2 1,0 1,2-1,1 1,0-1,2 1,0 0,2-1,0 1,2 0,0-1,6 15,11 5,2 0,3-1,0-2,3 0,1-2,2-1,1-2,2-1,1-2,2-1,1-2,27 14,156 99,6-11,180 74,-329-166,121 62,5-8,3-9,4-9,2-10,3-9,53-1,-67-32,0-9,1-8,0-10,-1-8,144-31,-153 7,-2-9,-2-8,-3-8,-3-8,-2-8,-5-8,67-49,-162 89,-3-3,-1-4,-3-4,-2-2,-3-4,-3-3,-3-2,-2-3,-4-3,-3-3,-4-1,-3-3,1-11,-23 32,-2-1,-2-1,-4-1,-2-1,-3 0,-3-1,-3 0,-2 0,-4-18,-2 43,-1 0,-3-1,-1 1,-2 1,-2 0,-1 0,-2 1,-2 0,-1 1,-2 1,-2 1,-1 0,-1 1,-2 2,-17-17,4 11,-3 2,0 1,-3 2,0 3,-2 1,-1 2,-2 2,0 2,-43-13,-4 4,-2 4,-1 4,-1 4,-79-4,-10 11,-2 7,1 9,-41 12,18 5</inkml:trace>
  <inkml:trace contextRef="#ctx0" brushRef="#br0" timeOffset="1467.655">4670 3190,'341'647,"-133"-300,-207-346,6 9,0 0,-1 0,0 0,0 1,-1 0,0 0,-1 1,-1-1,0 1,0 0,-1 0,-3-9,-1-1,1 1,-1-1,0 0,0 0,0 0,0 0,0 0,-1 0,1 0,0-1,-1 1,1-1,-1 0,0 0,1 0,-1 0,0 0,0-1,1 1,-1-1,0 1,0-1,0 0,0 0,0-1,0 1,1-1,-1 1,0-1,0 0,1 0,-1 0,0 0,1 0,-3-2,-12-5,0-1,0-1,1 0,0-1,0-1,1-1,1 0,0-1,1 0,1-1,0 0,-3-7,-36-39,-185-193,235 254,1-1,-1 1,1-1,-1 1,1 0,0-1,-1 1,1-1,0 1,-1-1,1 1,0-1,0 0,-1 1,1-1,0 1,0-1,0 1,0-1,0 0,0 1,0-1,0 1,0-1,0 0,0 1,0-1,0 1,0-1,1 0,-1 1,0-1,0 1,1-1,-1 1,0-1,1 1,-1-1,1 1,-1 0,0-1,1 1,-1-1,1 1,-1 0,1-1,-1 1,1 0,-1 0,1-1,0 1,-1 0,1 0,-1 0,1 0,0 0,-1 0,1 0,-1 0,1 0,0 0,-1 0,1 0,-1 0,1 1,0-1,54 0,-44 0,57-2,0-3,0-4,65-16,131-14,-40 37,-222 2,0 0,0 0,0 0,0 0,0 1,0-1,-1 1,1-1,0 1,0 0,0 0,0 0,-1 0,1 0,0 0,-1 0,1 1,-1-1,1 0,-1 1,0-1,0 1,1 0,-1-1,0 1,-1 0,1 0,0 0,0 0,-1 0,1 0,-1-1,0 1,1 0,-1 0,0 0,0 0,0 1,-1-2,1 1,0 0,-1 0,1 0,-1 0,0 0,1 0,-1 0,0 0,0-1,0 1,-1 0,1-1,-1 1,-108 105,-156 125,234-200,6-4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14.1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509 1,'-55'272,"36"-107,8 0,10 135,1-248,0-41,0-1,1 1,0 0,1 0,0-1,0 1,1-1,0 0,1 0,1 1,6 7</inkml:trace>
  <inkml:trace contextRef="#ctx0" brushRef="#br0" timeOffset="297.143">0 706,'43'-10,"34"-7,13-2,6-1,-4-4,-8 4,-9 5,-7 4,-6 0,-9 2,-3 2,-6 2,-5 3,-5 0,-8 2</inkml:trace>
  <inkml:trace contextRef="#ctx0" brushRef="#br0" timeOffset="652.422">1130 593,'-24'32,"3"1,0 2,2 0,2 1,-12 37,25-68,2 0,-1 0,0 0,1 1,0-1,0 1,1-1,0 1,0 0,0 0,0 0,1-1,0 1,0 0,1 0,0 0,0 0,0-1,1 1,-1 0,1-1,1 0,-1 1,1-1,0 0,0 0,0 0,1-1,0 1,0-1,0 0,0 0,1 0,-1 0,1-1,0 0,0 0,1 0,-1-1,2 1,6-2,1-1,0-1,-1 0,1 0,0-1,-1-1,0 0,0-1,0-1,0 0,0-1,-1 0,0 0,-1-2,1 1,-1-2,-1 1,0-1,0-1,0 0,-1 0,4-7,-8 10,-1 0,1-1,-1 1,-1-1,1 0,-1 0,-1 0,1 0,-1 0,-1-1,1 1,-2-1,1 1,-1-1,0 1,-1-1,0 0,0 1,-1 0,0-1,-1 1,0 0,0 0,0 0,-1 1,0-1,-1 1,0 0,0 0,0 0,-1 1,0 0,0 0,-1 1,0-1,1 1,-2 1,1-1,-1 1,1 1,-1-1,-7-1,8 2,1 1,-1 0,0 0,0 0,0 1,0 0,0 1,0-1,0 1,0 1,0-1,0 1,0 1,0-1,0 1,0 0,1 1,-1 0,1 0,-1 0,1 0,0 1,0 0,1 1,-1-1,1 1,0 0,0 0,1 1,0 0,0-1,0 1,0 1,1-1,0 0,0 1,0 2,-4 19,2-2</inkml:trace>
  <inkml:trace contextRef="#ctx0" brushRef="#br0" timeOffset="912.108">1722 1102,'-15'-20,"1"-24,2-11,8-5,10 2,3 8,6 1,4 5,0 5,1 4,-3 3,0 3,3 6,-3 2,1 4,-2 11,-5 10,-4 5</inkml:trace>
  <inkml:trace contextRef="#ctx0" brushRef="#br0" timeOffset="1748.122">2455 593,'-28'1,"0"1,0 1,0 2,0 1,1 1,0 1,0 2,1 0,0 2,1 1,-18 12,37-22,0 1,1 0,0 0,-1 1,2-1,-1 1,0 0,1 1,0-1,0 1,0 0,1-1,0 2,0-1,1 0,-1 1,2-1,-1 1,0-1,1 1,1 0,-1 0,1-1,0 7,3-9,0-1,0 0,0 0,1 0,-1 0,0-1,1 1,0-1,0 0,0 0,0-1,0 1,0-1,0 0,0 0,1 0,-1 0,0-1,1 1,-1-1,0-1,1 1,-1 0,0-1,1 0,-1 0,0 0,0-1,0 1,0-1,0 0,0 0,1-1,24-13,0-2,-1 0,-1-2,-1-1,-1-1,-1-1,-1-2,-1 0,5-9,2 2,3 5,-27 61,-66 113,-8 25,7 2,-22 114,54-145,-11 142,38-261,1-9,0 1,1 0,0-1,1 1,1-1,0 1,2 0,-1-1,2 0,1 4,-4-17,-1-1,0 0,1 1,-1-1,1 0,0 0,-1 1,1-1,0 0,0 0,0 0,0 0,0 0,0 0,0 0,0-1,0 1,0 0,1 0,-1-1,0 1,0-1,1 1,-1-1,0 0,1 1,-1-1,0 0,1 0,-1 0,1 0,-1 0,0 0,1 0,-1-1,0 1,1 0,-1-1,0 1,1-1,-1 1,0-1,0 0,0 0,0 1,0-1,1 0,-1 0,0-1,46-54,109-114,-154 168,3-1,0-1,0 0,-1 0,1-1,-1 1,0-1,0 0,0 0,-1-1,0 1,0-1,0 1,-1-1,1 0,-1 0,-1 0,1 0,-1 0,0-1,-1 1,0 0,0-1,0 1,0 0,-1 0,0-1,-1 1,1 0,-1 0,0-1,-9-9,0-1,0 1,-2 1,0 0,0 1,-2 0,1 1,-2 1,0 0,0 1,-1 1,0 0,-1 2,0 0,0 1,-1 0,0 2,-7-1,-9 0,-1 2,0 1,1 2,-1 1,-2 2,185-4,-101-6,0-1,0-3,-1-1,-1-2,0-3,4-4,104-58,-128 63</inkml:trace>
  <inkml:trace contextRef="#ctx0" brushRef="#br0" timeOffset="2015.063">2822 791,'0'6,"0"-1,1 1,-1 0,1-1,0 1,0-1,1 1,0-1,0 0,0 0,0 0,1 0,0 0,0 0,0-1,1 1,-1-1,1 0,0 0,0 0,1 0,-1-1,1 0,0 0,0 0,0-1,0 1,0-1,0 0,1-1,-1 1,1-1,-1 0,1-1,-1 1,1-1,0 0,-1 0,1-1,-1 0,1 0,-1 0,2-1,8-7,-1 0,0-1,-1 0,0-1,-1-1,0 0,-1 0,0-2,-1 1,0-1,-1 0,-1-1,0 0,-1-1,4-13,6-29,-21 52</inkml:trace>
  <inkml:trace contextRef="#ctx0" brushRef="#br0" timeOffset="2584.707">3331 960,'37'-12,"-2"-2,1-1,-2-1,0-3,-1 0,18-15,-39 28,0 0,-1-1,1 0,-2-1,1-1,-1 1,0-1,0-1,-1 0,-1 0,0-1,0 0,-1-1,0 1,-1-1,-1-1,0 1,0-1,-1 0,0-3,-4 13,0 0,0 0,0 0,-1 0,1 0,-1 0,1 0,-1 0,0 0,-1 0,1 0,0 0,-1 0,1 1,-1-1,0 1,0-1,0 1,0 0,0 0,-1 0,1 0,-1 0,1 0,-1 0,0 1,1 0,-1-1,0 1,0 0,0 0,0 1,0-1,0 1,-4-1,0 1,-1 0,1 0,-1 1,1 0,0 1,-1-1,1 1,0 1,0-1,0 1,0 1,1-1,-1 1,-2 2,-1 2,0 1,1 0,0 0,0 1,1 1,0-1,1 1,0 0,1 1,0 0,1 0,0 0,1 0,-2 13,4-18,0 1,0 0,1 0,1 0,-1 0,1 1,1-1,-1 0,2 0,-1 0,1 0,0-1,0 1,1 0,0-1,1 0,-1 1,1-1,1-1,-1 1,1-1,1 1,-1-1,3 1,2 1,0-1,0-1,1 0,0 0,0-1,0 0,1-1,-1-1,1 0,0 0,0-1,0 0,1-1,-1-1,0 0,0-1,0 0,1 0,-1-2,9-2,10-3,-1-2,0-1,0-1,-1-2,0-1,-1-1,11-9,233-175,-160 78,-113 122,1 0,-1 0,0 0,1 0,-1 0,0 0,1 0,-1 0,1 0,-1 0,0 0,1-1,-1 1,1 0,-1 0,0 0,1-1,-1 1,1 0,-1-1,1 1,-1-1,1 1,0 0,-1-1,1 1,-1-1,1 1,0-1,-1 1,1-1,0 0,0 1,-1-1,1 1,0-1,0 0,0 1,0-1,0 1,0-1,0 0,0 1,0-1,0 1,0-1,0 0,0 1,0-1,1 1,-1-1,0 0,0 1,1-1,-1 1,1-1,-1 1,0-1,1 1,-1-1,1 1,-1 0,1-1,-1 1,1 0,-1-1,-46 21,32-11,0 1,0 0,1 1,1 1,-1 0,2 0,0 2,1-1,0 1,-8 15,17-25,0 1,0 0,0-1,1 1,0 0,-1 0,2 0,-1 0,0-1,1 1,0 0,0 0,1-1,-1 1,1-1,0 1,0-1,0 0,1 0,0 0,0 0,0 0,0-1,0 1,1-1,-1 0,1 0,0 0,0 0,0-1,3 2,48 55,-52-52,0 0,-1 0,0 0,0 1,-1-1,0 1,0-1,0 1,-1 0,-1-1,1 1,-1-1,0 1,-1-1,0 1,0-1,0 0,-1 0,0 0,-1 0,1 0,-1-1,-1 0,1 1,-1-2,0 1,0 0,-1-1,0 0,0 0,0-1,0 0,-1 0,0 0,1-1,-1 0,0 0,-1-1,-3 1,3 1,0 0,-1-1,0 0,0 0,1-1,-1-1,0 1,-1-1,1-1,-9 0,0-3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05.4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61 962,'-1'1,"0"0,0-1,1 1,-1 0,0 0,0 0,1 0,-1 1,1-1,-1 0,1 0,-1 0,1 0,-1 0,1 1,0-1,0 0,0 0,0 1,0-1,0 0,0 0,0 1,0-1,1 0,-1 0,0 0,1 0,-1 1,1-1,0 0,-1 0,1 0,0 0,-1 0,1 0,0 0,0 0,0-1,0 1,0 0,0 0,0-1,1 1,7 7,0-1,1 0,-1-1,1 0,1 0,-1-1,1-1,0 0,0 0,0-1,1-1,-1 1,1-2,-1 0,1 0,9-1,-16 0,1 1,-1-1,1 0,-1 0,1-1,-1 0,1 0,-1 0,0 0,1-1,-1 0,0 0,0-1,0 1,-1-1,1 0,-1 0,1-1,-1 1,0-1,0 0,0 0,-1 0,0-1,1 1,-2-1,1 0,0 0,-1 0,0 0,1-5,-2 2,0 0,0 0,-1 0,-1 0,1-1,-1 1,-1 0,1 0,-1 1,-1-1,0 0,0 0,0 1,-1 0,0 0,0 0,-1 0,0 1,0-1,0 1,-1 1,0-1,0 1,-1 0,1 0,-1 1,0-1,-1 2,1-1,0 1,-1 0,0 1,0 0,0 0,0 0,0 1,0 0,0 1,0 0,0 0,0 1,0 0,0 0,0 1,0 0,0 0,-2 2,0 1,0 2,1-1,-1 1,1 0,0 1,1 0,0 1,0-1,1 1,0 1,0 0,1 0,1 0,-1 0,2 1,0 0,0 0,1 0,0 0,0 1,2-1,-1 1,2 0,-1-1,2 1,-1 0,2-1,0 4,1-6,0-1,1 1,0-1,0 0,0 0,1-1,1 0,-1 1,1-2,0 1,1-1,-1 0,1 0,1-1,-1 1,1-2,2 2,146 56,-137-57,-1-1,1 0,0-2,0 0,0-1,0-1,0 0,0-2,5-1,0-3</inkml:trace>
  <inkml:trace contextRef="#ctx0" brushRef="#br0" timeOffset="244.955">1275 652,'-34'38,"-25"32,-8 9,8-4,9-11,8-10,12-10,5-8,3-5,0-4,-1 0,-1-1,-2-5,4-5</inkml:trace>
  <inkml:trace contextRef="#ctx0" brushRef="#br0" timeOffset="501.996">879 765,'10'14,"12"19,3 9,2 2,-4-1,-1-4,1-3,-4-4,0-6,1-4,-2 0,0 1,2 1,-2 1,0-3,-3-1,2-4,-4-4</inkml:trace>
  <inkml:trace contextRef="#ctx0" brushRef="#br0" timeOffset="786.875">1585 425,'38'277,"-2"66,-8-125,-23-206</inkml:trace>
  <inkml:trace contextRef="#ctx0" brushRef="#br0" timeOffset="1012.754">1472 933,'34'-5,"34"-6,12-1,0-4,-7 1,-12 4,-16-2,-11 1,-7 4,-3 2,-5 3</inkml:trace>
  <inkml:trace contextRef="#ctx0" brushRef="#br0" timeOffset="3948.031">2234 1103,'15'-3,"0"0,0-1,-1-1,1 0,-1-1,0-1,-1 0,0-1,0 0,0-1,-1 0,0-1,-1-1,0 1,-1-2,0 0,-1 0,0 0,0-2,-7 11,0 0,1 0,-1 0,0 0,-1 0,1-1,0 1,-1-1,0 1,0-1,0 1,0-1,-1 1,1-1,-1 0,0 1,0-1,0 0,-1 0,1 1,-1-1,0 1,0-1,0 1,0-1,-1 1,1-1,-1 1,0 0,0 0,0 0,0 0,-1 0,1 1,-3-3,-2 4,0 0,0 0,0 1,0 0,-1 0,1 0,0 1,0 0,0 1,0 0,1 0,-1 0,0 1,1-1,0 2,-1-1,1 1,0 0,1 0,-1 1,1-1,0 1,-1 2,-3 0,-8 5,1 1,0 0,1 1,0 1,2 0,0 1,0 1,2 0,0 1,1 0,0 0,2 1,0 0,-4 17,11-31,1 0,-1 0,1-1,0 1,0 0,0 0,1-1,0 1,0 0,0-1,0 1,1-1,0 1,0-1,0 0,0 0,1 0,-1 0,1 0,0 0,0-1,1 1,-1-1,1 0,0 0,-1 0,1-1,1 1,-1-1,0 0,0 0,1-1,-1 1,1-1,0 0,2 0,21 2,-1-2,1-1,0-1,0-1,-1-2,1 0,-1-2,0-1,-1-2,1 0,-2-2,1 0,-2-2,0-1,15-11,-9 6,0-1,-2-1,-1-2,0 0,-2-2,-1-1,-1-1,-1-1,-2-1,3-6,-15 23,0 0,0 0,-2 0,1-1,-2 0,0-1,0 1,-1-1,-1 0,0 0,0-11,-4 21,0 1,0 0,0 0,-1-1,0 1,1 0,-1 0,0 1,0-1,-1 0,1 1,-1-1,1 1,-1 0,0 0,1 0,-1 0,0 0,0 1,-1-1,1 1,0 0,0 0,-1 0,1 0,-1 1,1-1,-1 1,1 0,0 0,-1 0,1 0,-1 1,1-1,-1 1,1 0,0 0,0 0,-1 1,1-1,0 1,0 0,0 0,0 0,1 0,-1 0,0 0,1 1,0-1,0 1,-1 0,1 0,1 0,-1 0,0 0,1 0,-1 2,3-2,0 1,1 0,-1-1,1 1,-1-1,1 0,0 1,1-1,-1 0,1 0,-1-1,1 1,0 0,0-1,0 0,0 1,0-1,0 0,1-1,-1 1,1-1,-1 1,1-1,0 0,0-1,-1 1,1 0,0-1,0 0,0 0,-1 0,5-1,206 7,-211-6,1 1,-1 0,1 0,-1 0,1 1,-1-1,0 1,1 0,-1 0,0 0,0 0,-1 0,1 1,0-1,-1 1,1 0,-1-1,0 1,0 0,0 1,0-1,-1 0,1 0,-1 1,0-1,0 1,0-1,0 1,-1 0,1-1,-1 1,0 0,0-1,-1 1,1 0,-1-1,0 2,-2 14,-1 0,-1 0,-1-1,0 0,-2 0,0-1,-6 11,-8 18,11-25,9-18,0 0,-1 0,1 0,1 0,-1 1,0-1,1 1,0 0,0-1,0 1,0 0,0 0,1-1,0 1,0 0,0 0,0 0,0 0,1-1,0 1,0 0,0 0,0-1,0 1,1-1,0 2,9 7</inkml:trace>
  <inkml:trace contextRef="#ctx0" brushRef="#br0" timeOffset="4398.61">3307 1159,'236'-335,"-176"260,-62 96,-56 171,57-187,0 0,0 0,1 0,-1 0,1 0,1 0,-1 0,1 0,0 0,0 0,0 0,1 0,-1 0,1-1,0 1,1-1,-1 1,1-1,0 0,0 0,0 0,1 0,-1 0,1-1,0 0,0 0,0 0,0 0,1 0,-1-1,1 0,0 0,-1 0,1-1,0 1,0-1,0 0,2 0,9-2,0 0,1 0,-2-2,1 0,0 0,0-2,-1 0,0-1,0 0,-1-1,1-1,-2 0,1-1,-1 0,0-2,-1 1,0-1,-1-1,0 0,-1 0,-1-1,2-3,44-75,-45 70</inkml:trace>
  <inkml:trace contextRef="#ctx0" brushRef="#br0" timeOffset="7911.716">4350 877,'-3'-4,"0"1,0 0,0 1,0-1,0 1,-1-1,1 1,-1 0,0 0,1 0,-1 1,0 0,0-1,0 1,0 1,-1-1,1 0,0 1,0 0,0 0,0 0,-1 1,1-1,0 1,0 0,0 0,0 1,0-1,0 1,1 0,-1 0,0 0,1 0,0 0,-1 1,1 0,0 0,0 0,0 0,1 0,-1 0,1 1,0-1,0 1,0 0,0 0,-6 6,1 1,1-1,0 1,0 0,1 0,0 1,1 0,1 0,-1 0,2 0,0 0,0 0,1 1,1-1,0 1,1 3,0-13,-1-1,1 1,0-1,0 1,0-1,0 0,0 0,0 0,1 1,-1-1,1 0,-1-1,1 1,0 0,0 0,0-1,0 1,0-1,0 0,0 1,1-1,-1 0,0 0,1 0,-1-1,0 1,1-1,-1 1,1-1,-1 0,1 0,-1 0,1 0,-1 0,1-1,-1 1,1-1,-1 1,1-1,-1 0,0 0,1 0,-1-1,98-58,-73 35,-2-1,0-1,-2-2,15-22,40-50,-78 101,0-1,1 1,-1-1,0 1,0-1,0 1,0 0,1-1,-1 1,0 0,0-1,1 1,-1 0,0-1,1 1,-1 0,0-1,1 1,-1 0,0 0,1 0,-1-1,1 1,-1 0,0 0,1 0,-1 0,1 0,-1 0,1 0,-1 0,1 0,-1 0,0 0,1 0,-1 0,1 0,-1 0,1 0,-1 0,0 1,1-1,-1 0,1 0,-1 0,0 1,1-1,-1 0,0 1,1-1,-1 0,0 1,0-1,1 0,-1 1,0-1,0 0,0 1,1-1,-1 1,0-1,0 1,0-1,0 0,0 1,0-1,0 1,0-1,0 1,2 37,-2-33,0 0,9 88,-9-90,1-1,0 1,0-1,0 1,0-1,0 0,1 0,-1 1,0-1,1 0,0 0,0 0,-1-1,1 1,0 0,0-1,1 1,-1-1,0 0,0 1,1-1,-1 0,0-1,1 1,-1 0,1-1,0 1,-1-1,1 0,-1 0,1 0,-1 0,1 0,1-1,12-4,0-1,0-1,-1-1,1 0,-2-1,1-1,-1 0,-1-1,0 0,-1-1,0 0,0-1,-1-1,-1 0,-1 0,6-10,-14 22,62-90,-5-3,19-44,-60 109,-2-1,-1-1,-1-1,-1 0,-2 0,-2-1,-1-1,-2 1,-1-1,0-32,-4 63,1 1,-1-1,0 0,0 1,0-1,0 0,-1 1,1-1,-1 1,0-1,0 1,0-1,-1 1,1-1,-1 1,0 0,0 0,0 0,0 0,0 0,-1 0,1 1,-1-1,0 1,0 0,0 0,0 0,0 0,0 0,0 1,-1-1,1 1,-1 0,1 0,-1 0,1 0,-1 1,-3-1,-4 7,1-1,0 1,0 1,0-1,1 2,0-1,0 1,1 1,0 0,0 0,1 0,0 1,1 0,0 0,1 1,0-1,1 1,0 1,0-1,-1 9,5-19,-17 47,2 1,2 1,2 0,3 0,2 1,2 0,2 48,7-66,0 0,2 0,2-1,1 0,1 0,2-1,1-1,1 0,2-1,1-1,1 0,1-1,1-2,2 0,0-1,2-1,6 3,-18-14,-1 1,0 1,-1 0,-1 0,0 1,-1 0,-1 1,4 8,-3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2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3516 678,'-37'0,"-1"1,0 2,0 2,1 1,0 2,0 2,1 1,-20 10,-33 39,86-57,1-1,-1 0,0 1,1 0,-1 0,1-1,0 2,0-1,0 0,0 0,1 0,0 1,-1-1,1 1,0-1,0 1,1 0,-1-1,1 1,0 0,0-1,0 1,0 0,1-1,-1 1,1-1,0 2,1-2,0-1,-1 1,1-1,1 1,-1-1,0 0,0 0,1 0,-1 0,1 0,0-1,-1 1,1-1,0 1,0-1,0 0,0 0,0 0,0-1,0 1,0-1,0 0,0 0,1 0,-1 0,0 0,0-1,1 1,90-23,211-129,-303 150,0 1,0 0,0-1,1 1,-1 0,0 0,1 1,-1-1,1 0,-1 1,0 0,1-1,-1 1,1 0,-1 0,1 1,-1-1,1 0,-1 1,1 0,-1-1,1 1,-1 0,0 0,0 0,1 0,-1 1,0-1,0 1,0-1,-1 1,1 0,0 0,0 0,-1 0,1 0,-1 0,0 0,0 0,0 0,1 3,59 168,-58-168,0-1,1 1,-1-1,1 1,0-1,1 0,-1 0,0-1,1 1,0-1,0 0,0 0,0-1,1 1,-1-1,1 0,15 2</inkml:trace>
  <inkml:trace contextRef="#ctx0" brushRef="#br0" timeOffset="4288.459">8285 594,'-7'19,"0"-5,1 0,1 0,0 0,0 1,2-1,0 1,0 0,2 0,-1 1,2-1,0 0,1 0,1 0,0 2,-1-15,0 0,0 0,0 0,0-1,0 1,0 0,0 0,1-1,-1 1,1-1,-1 1,1-1,0 0,-1 0,1 1,0-1,0 0,0-1,0 1,0 0,0 0,0-1,0 1,0-1,0 0,0 0,0 0,0 0,0 0,0 0,0 0,0 0,1-1,-1 1,0-1,0 0,-1 0,3 0,68-44,-58 31,-1 0,-1-1,0-1,-1 1,-1-2,0 0,-2 0,0 0,0-1,-2-1,0 1,1-10,-6 22,-1 1,0 0,1-1,-1 1,-1-1,1 1,-1 0,0-1,0 1,-1 0,0 0,0 0,0 0,0 0,-1 0,0 1,0-1,0 1,0 0,-1-1,1 2,-1-1,0 0,0 1,-1 0,1 0,-1 0,0 0,1 1,-1 0,0 0,-1 0,1 0,0 1,0 0,-1 0,1 1,0-1,-1 1,1 0,-1 0,1 1,0 0,-1 0,1 0,0 1,-1 0,3-2,0 1,0-1,-1 1,1 0,0 0,0 0,0 1,1-1,-1 1,0 0,0 0,1 0,-1 0,1 0,0 0,-1 0,1 1,0 0,1-1,-1 1,0 0,1 0,-1-1,1 1,0 1,0-1,0 0,0 2,4-3,-1 0,1-1,0 1,0-1,0 0,0 0,0 0,0 0,0 0,0-1,0 1,0-1,0 0,0 0,0 0,1 0,-1-1,0 1,0-1,0 0,0 0,0 0,0 0,0 0,0-1,-1 1,1-1,31-13,-2-1,0-2,-1-1,0-1,-2-2,-1-1,0-1,21-25,90-117,-137 162,15-20,-8 38,-33 190,27-138,3-1,3 1,3-1,18 55,6 39,-26-107,-1-20,-2 1,-1 0,-2 0,-1 0,-1 1,-2-1,-2 1,-1-1,-3 12,3-35,-1 0,0-1,0 1,-1-1,0 0,-1 0,0-1,0 1,-1-1,0-1,-1 1,1-1,-1-1,-1 1,-7 4,11-8,0 0,0 0,-1-1,1 1,-1-1,0 0,1-1,-1 1,0-1,0 0,0-1,0 1,0-1,0-1,0 1,0-1,0 0,0 0,0-1,0 1,0-1,1-1,-1 1,1-1,0 0,0 0,-5-4,4 2,0-1,0 0,1-1,-1 1,2-1,-1 0,1 0,0-1,0 1,1-1,0 0,0 0,1 0,0 0,0 0,1 0,0-1,1 1,0-1,0 1,1-3,1-10,0 0,2 0,0 1,2-1,0 1,1 1,1-1,2-1,96-127,-84 121</inkml:trace>
  <inkml:trace contextRef="#ctx0" brushRef="#br0" timeOffset="5121.197">9894 650,'-1'405,"1"-399,0 6,0 0,-1 0,0 0,-1 0,0 0,-1-1,0 1,-1-1,-1 0,-1 3,6-13,0 0,-1-1,1 1,-1 0,1-1,-1 1,1 0,-1-1,0 1,1 0,-1-1,0 1,1-1,-1 1,0-1,0 0,1 1,-1-1,0 0,0 0,0 1,0-1,1 0,-1 0,0 0,0 0,0 0,0 0,0 0,1 0,-1-1,0 1,0 0,0 0,0-1,1 1,-1 0,0-1,0 1,1-1,-1 1,0-1,1 1,-1-1,1 0,-1 1,0-1,1 0,-1 1,1-1,0 0,-1 0,1 1,0-1,-1 0,1 0,-16-49,18 24,2 0,0 1,2-1,1 1,1 0,1 1,2 0,0 0,1 1,1 1,2 0,0 1,1 0,13-13,-22 26,12-22,1 0,2 2,1 1,1 0,1 2,2 1,0 1,1 1,2 2,0 0,1 2,0 2,22-8,-50 23,0 0,1-1,-1 2,0-1,1 0,-1 1,0-1,1 1,-1 0,1 0,-1 0,0 1,1-1,-1 1,0 0,1 0,-1 0,0 0,0 0,0 1,0 0,0-1,0 1,0 0,-1 0,1 1,-1-1,1 1,-1-1,0 1,0 0,0-1,0 1,-1 0,1 0,-1 0,0 1,0-1,0 0,0 0,0 1,-1-1,1 1,-1-1,0 0,0 1,-1 0,-2 20,-2 0,-1-1,-1 0,0-1,-2 1,-1-1,-1-1,0 0,-2 0,0-2,-1 1,-1-2,-1 0,-1 0,-7 4,21-18,-1 1,0-1,0 0,0 0,0-1,-1 1,1-1,-1 0,0 0,0-1,0 1,0-1,0 0,-1 0,1-1,-1 0,1 0,-1 0,1 0,-1-1,0 0,1 0,-1-1,0 0,1 0,-1 0,1 0,-2-2,-11-9</inkml:trace>
  <inkml:trace contextRef="#ctx0" brushRef="#br0" timeOffset="6221.605">10938 453,'-13'4,"-23"4,0 2,1 2,1 1,0 1,0 2,2 1,0 2,-21 17,49-33,1 1,0 0,0 0,0 0,0 0,1 1,-1-1,1 1,0-1,1 1,-1 0,1 0,0 0,0 0,0 0,1 0,0 0,0 0,0 0,1 0,-1 0,1 0,0-1,1 1,-1 0,1 0,0-1,0 1,0-1,1 1,0-1,-1 0,2 0,-1 0,0 0,1-1,-1 0,1 1,0-1,0 0,1-1,-1 1,3 0,2-1,0-1,0 0,1 0,-1-1,1 0,-1 0,0-1,1-1,-1 0,0 0,0 0,0-1,0-1,-1 0,1 0,-1 0,0-1,0 0,0-1,-1 0,5-4,17-18,-1-1,-1-1,-1-2,9-17,-13 21,32-54,-62 95,0 1,2 0,-1 0,2 0,0 0,1 1,0 0,-1 13,4-24,0 0,0-1,0 1,1 0,0-1,0 1,0 0,0-1,0 1,1 0,0-1,0 1,0 0,0-1,0 1,1-1,-1 0,1 1,0-1,0 0,0 0,0 0,1 0,-1-1,1 1,0-1,0 1,0-1,0 0,0 0,0 0,1-1,-1 1,0-1,1 0,-1 0,1 0,0 0,-1 0,1-1,1 0,10-1,0-1,-1-1,0 0,0-1,0 0,0-1,0-1,-1 0,0-1,0-1,-1 1,0-2,0 0,8-8,3-1,0 0,-2-1,0-2,-1 0,-2 0,0-2,-1-1,8-15,-2-25,-23 63,0 0,0-1,0 1,0 0,0-1,0 1,0 0,-1 0,1-1,0 1,-1 0,1-1,-1 1,1 0,-1 0,0 0,0 0,1 0,-1 0,0 0,0 0,0 0,0 0,0 0,0 0,0 0,0 1,-1-1,1 1,0-1,0 1,0-1,-1 1,1-1,0 1,-1 0,1 0,0 0,-1 0,1 0,0 0,-1 0,1 0,0 1,-1-1,1 0,0 1,-1-1,-8 3,0 0,1 1,-1 0,1 1,-1 0,1 0,1 1,-1 0,1 0,0 1,0 0,1 0,0 1,1 0,-1 1,1-1,1 1,-3 5,7-12,0 0,-1 1,1-1,0 1,0 0,1-1,-1 1,1 0,-1-1,1 1,0 0,0 0,0 0,0-1,0 1,1 0,-1 0,1-1,0 1,0-1,0 1,0 0,0-1,0 0,1 1,-1-1,1 0,0 1,0-1,-1 0,1 0,1-1,-1 1,0 0,0-1,1 1,-1-1,1 0,-1 0,1 0,112 33,86-34,-198 1,-1-1,1 0,-1 1,0-1,1 1,-1-1,0 1,1 0,-1 0,0 0,0 1,0-1,0 0,0 1,0-1,0 1,-1 0,1 0,0-1,-1 1,0 0,1 0,-1 1,0-1,0 0,0 0,0 0,0 1,-1-1,1 1,-1-1,0 0,1 1,-1-1,0 1,0-1,-1 0,1 1,0-1,-1 1,0-1,1 0,-1 1,-1 0,1-1,0 0,0 0,0 1,0-1,0 0,0 1,1-1,-1 0,1 1,0-1,-1 1,1-1,0 1,1-1,-1 1,0-1,1 1,-1-1,1 0,0 1,0-1,0 0,0 1,0-1,0 0,1 0,-1 0,1 0,-1 0,1-1,0 1,-1 0,1-1,0 1,0-1,1 1,-1-1,0 0,0 0,0 0,1 0,-1-1,1 1,-1-1,0 1,1-1,-1 0,1 0,-1 0,2 0,12-5,0 0,-1-1,0 0,0-2,-1 0,0 0,0-1,-1-1,0 0,17-18,0-1,-2-1,-1-1,19-32,-26 38,-4 3,-1 1,0-2,-1 0,-2 0,0-1,-2-1,-1 0,0-1,-2 1,-1-1,-1-1,-2 1,0-1,-2 1,-1-3,1 28,-1 0,0-1,0 1,0 0,0 0,0-1,0 1,0 0,-1-1,1 1,0 0,-1 0,1 0,-1-1,1 1,-1 0,0 0,1 0,-1 0,0 0,0 0,0 0,1 0,-1 0,0 0,0 1,-1-1,1 0,0 1,0-1,0 1,0-1,0 1,-1-1,1 1,0 0,0 0,-1-1,1 1,0 0,-1 0,1 0,0 1,0-1,-1 0,1 0,0 1,0-1,-1 1,1-1,0 1,0-1,0 1,0 0,0-1,0 1,0 0,0 0,0 0,0 0,0 0,-12 13,2 0,-1 1,2 0,0 1,1 0,0 0,2 1,0 0,0 0,2 1,0-1,0 5,-1 18,1 1,3 0,0 0,5 29,-2-18,0-30,1 0,1 0,1 0,1-1,0 1,2-1,1-1,0 1,1-1,2-1,0 0,7 10,-17-28,0 0,-1 1,1-1,0 0,-1 0,1 1,0-1,0 0,0 0,0 0,0 0,1 0,-1-1,0 1,0 0,0 0,1-1,-1 1,0-1,1 1,-1-1,1 1,-1-1,0 0,1 0,-1 0,1 0,-1 0,1 0,-1 0,1 0,-1-1,7-7</inkml:trace>
  <inkml:trace contextRef="#ctx0" brushRef="#br0" timeOffset="6468.761">11814 311,'34'0,"34"5,16 2,3-1,-8-1,-14-2,-7 4,-9 1,-8-2,-7 4,-3 0,-3-2,-6-2</inkml:trace>
  <inkml:trace contextRef="#ctx0" brushRef="#br0" timeOffset="6703.808">12689 510,'0'33,"0"17,0-2</inkml:trace>
  <inkml:trace contextRef="#ctx0" brushRef="#br0" timeOffset="6879.076">12745 143,'0'0</inkml:trace>
  <inkml:trace contextRef="#ctx0" brushRef="#br0" timeOffset="7039.907">13169 368,'-4'2,"-25"19,0 0,2 2,0 1,2 1,1 1,-21 30,42-54,1 1,-1 0,1 1,0-1,0 0,0 1,1-1,-1 1,1-1,0 1,0-1,0 1,0 0,1 0,0 0,-1-1,1 1,1 0,-1 0,0 0,1 0,0-1,0 1,0 0,0-1,1 1,-1-1,1 1,0-1,0 0,0 0,1 0,-1 0,1 0,0 0,-1-1,1 1,0-1,2 1,9 4,1-2,0 0,0 0,0-2,1 0,-1 0,1-2,0 0,-1 0,1-2,0 0,-1-1,1 0,-1-1,0-1,1 0,-2-1,1-1,1-1,72-58,-74 48</inkml:trace>
  <inkml:trace contextRef="#ctx0" brushRef="#br0" timeOffset="7241.813">13704 1,'-19'38,"-11"28,-1 6,5-3,8-9,5-10,7-8,3-7,2-5,2-2,0-1,5-1,2 0,-1 1,-2 0,4-4,4-6,1-6</inkml:trace>
  <inkml:trace contextRef="#ctx0" brushRef="#br0" timeOffset="7859.314">13874 566,'32'4,"1"-1,0-2,0-1,0-2,-1-1,1-2,4-2,-32 7,0-1,1-1,-1 1,0-1,0 0,0 0,0 0,0-1,-1 0,1 0,-1 0,0 0,0-1,0 0,0 0,-1 0,1 0,-1 0,0-1,0 1,-1-1,1 0,-1 0,0 0,0 0,-1 0,0 0,1-1,-2 1,1 0,-1-1,0 1,0-1,0 1,-1 0,1-1,-2 1,1 0,0 0,-1-1,0 1,-1-1,1 2,0 1,0 0,0 0,0 0,-1 0,0 1,1-1,-1 1,0-1,0 1,0 0,0 0,-1 0,1 1,0-1,-1 1,0 0,1 0,-1 0,1 0,-1 1,0-1,0 1,1 0,-1 0,0 0,-2 1,-95 33,86-26,1 1,0 0,1 1,0 0,0 1,1 0,1 1,0 0,0 1,1 0,1 1,0 0,1 1,1-1,0 2,1-1,0 3,5-13,1-1,0 1,-1-1,2 1,-1 0,0-1,1 1,0-1,0 0,1 1,-1-1,1 0,0 1,0-1,0 0,0-1,1 1,0 0,0-1,0 1,0-1,0 0,1 0,-1 0,1 0,0-1,0 0,0 1,0-1,0-1,0 1,0-1,1 1,8 3,1-1,-1 0,1-1,0-1,0 0,0-1,0 0,0-1,1 0,3-2,47-10,-38 6</inkml:trace>
  <inkml:trace contextRef="#ctx0" brushRef="#br0" timeOffset="8240.875">14748 368,'-39'14,"27"-10,0 0,0 0,0 1,1 1,-1 0,1 1,1 0,-1 0,-8 9,18-15,0 1,-1-1,1 0,0 1,0-1,0 1,0 0,0-1,0 1,1 0,-1 0,0-1,1 1,-1 0,1 0,0 0,0 0,0 0,0-1,0 1,0 0,0 0,0 0,1 0,-1 0,1-1,0 1,-1 0,1 0,0-1,0 1,0 0,0-1,0 1,0-1,1 0,0 2,65 45,-45-35,-17-10,-1-1,1 1,-1 0,0 0,0 1,0-1,0 1,-1 0,1 0,-1 0,0 0,0 1,-1-1,1 1,-1 0,0 0,0-1,-1 1,1 1,-1-1,0 0,-1 0,1 0,-1 0,0 1,0-1,-1 0,1 0,-1 0,0 1,-1-1,1 0,-1 0,0-1,0 1,-1 0,1-1,-1 1,0-1,0 0,-1 0,1 0,-4 3,-3 0,-1-1,1 0,-1-1,1 0,-2-1,1 0,0-1,-1 0,1-1,-1 0,0 0,0-2,0 1,0-1,0-1,1 0,-1-1,0-1,-8-2,-4-1</inkml:trace>
  <inkml:trace contextRef="#ctx0" brushRef="#br0" timeOffset="850.867">4674 594,'-13'-4,"-1"0,1 1,-1 1,1 0,-1 0,0 2,0 0,1 0,-1 1,0 1,1 0,-1 1,1 1,0 0,-9 4,21-8,-1 0,1 0,0 0,-1 1,1-1,-1 0,1 1,0-1,0 1,-1 0,1-1,0 1,0 0,0 0,-1 0,1-1,0 1,0 0,0 1,1-1,-1 0,0 0,0 0,1 0,-1 1,0-1,1 0,-1 1,1-1,0 0,-1 1,1-1,0 0,0 1,0-1,0 1,0-1,0 0,0 1,1-1,-1 1,0-1,1 0,-1 1,1-1,0 0,-1 0,1 1,0-1,0 0,0 0,-1 0,2 0,43 54,-37-48,0 2,0-1,-1 1,0 0,-1 1,0-1,0 1,-1 0,0 1,-1 0,-3-8,-1-1,1 1,-1 0,0-1,0 1,0-1,0 1,0 0,-1-1,1 1,-1-1,1 1,-1-1,0 1,0-1,0 0,-1 1,1-1,0 0,-1 0,0 0,1 0,-1 0,0 0,0 0,0-1,0 1,0-1,0 1,-1-1,1 0,-2 1,-88 27,72-25,-45-3,74-20,5 10</inkml:trace>
  <inkml:trace contextRef="#ctx0" brushRef="#br0" timeOffset="1421.381">4955 594,'-11'13,"0"0,1 0,0 1,1 1,1 0,0 0,1 0,0 1,2 0,-5 16,10-30,0 0,0-1,0 1,0 0,0-1,0 1,0 0,0-1,1 1,-1 0,1-1,-1 1,1-1,0 1,0-1,-1 1,1-1,0 1,0-1,0 0,1 0,-1 1,0-1,0 0,1 0,-1 0,0 0,1-1,-1 1,1 0,-1 0,1-1,0 1,-1-1,1 0,0 1,-1-1,1 0,0 0,-1 0,1 0,0 0,-1 0,1-1,0 1,-1-1,1 1,-1-1,1 1,-1-1,1 0,-1 0,1 0,-1 0,1 0,-1 0,0 0,0 0,0 0,0-1,0 1,1-1,19-15,0-1,-1-1,-1 0,0-2,-2 0,11-18,-27 36,1 0,0 1,-1-1,1 0,0 1,1-1,-1 1,0-1,0 1,1 0,0 0,-1 0,1 1,0-1,0 1,0-1,0 1,0 0,0 0,0 0,0 0,1 1,-1 0,0-1,0 1,1 0,-1 0,0 1,0-1,1 1,-1-1,0 1,0 0,0 1,0-1,0 0,0 1,0-1,0 1,-1 0,1 0,-1 0,2 1,2 7,1 0,-2 0,1 0,-1 0,-1 1,0 0,0 0,-1 0,-1 1,0-1,0 0,-1 1,-1 6,5 18,0-4,-2 1,-1-1,-2 0,-1 0,-1 1,-2-1,-1 0,-2-1,-4 12,-1 7,-2 0,-3-1,-1-1,-3-1,-2 0,-1-2,-3 0,-27 33,49-73,0 0,0 0,0 0,-1-1,0 0,1 0,-2-1,1 1,0-1,-1-1,1 1,-3 0,7-3,0 1,-1-1,1 0,0 1,-1-1,1 0,-1-1,1 1,0 0,-1-1,1 1,0-1,-1 1,1-1,0 0,0 0,0 0,0-1,0 1,0 0,0-1,0 1,0-1,1 0,-1 1,0-1,1 0,0 0,-1 0,1 0,0 0,0-1,0 1,0 0,1 0,-1-1,1 0,-4-16,2 0,1 0,0 0,1 0,1 0,1 0,1 0,0 0,1 1,1-1,7-15,-9 24,13-40,2 1,2 1,2 0,2 2,4-3,-11 22</inkml:trace>
  <inkml:trace contextRef="#ctx0" brushRef="#br0" timeOffset="1858.167">5773 453,'-25'4,"-1"2,1 0,0 2,0 1,1 0,0 2,1 1,0 1,-17 13,38-25,0-1,0 1,0 0,0 0,0 0,0 0,0 0,1 0,-1 0,0 1,1-1,-1 1,1-1,-1 1,1 0,0-1,0 1,0 0,0 0,0 0,0 0,0 0,1 0,-1 0,1 0,-1 0,1 0,0 0,0 0,0 1,0-1,0 0,0 0,1 0,-1 0,1 0,-1 0,1 0,0 0,0 0,0 0,0 0,0 0,0-1,1 1,-1 0,0-1,1 1,0 0,62 26,-57-26,1 1,-1-1,1 1,-1 0,0 1,-1 0,1 0,0 1,-1-1,0 1,5 6,-10-9,1 1,-1-1,1 1,-1 0,0 0,0 0,0-1,0 1,-1 0,1 0,-1 0,1 0,-1 0,0 0,-1 1,1-1,0 0,-1 0,0-1,1 1,-1 0,0 0,-1 0,1 0,0-1,-1 1,0-1,1 1,-1-1,0 1,0-1,-1 0,-77 64,-60 2,138-67,0 0,1 0,-1 0,0-1,0 1,0 0,0-1,1 1,-1-1,0 0,0 0,0 0,0 0,0 0,0 0,0 0,0-1,0 1,0-1,0 1,0-1,1 0,-1 0,0 0,-1-1,-6-8</inkml:trace>
  <inkml:trace contextRef="#ctx0" brushRef="#br0" timeOffset="2208.599">6113 170,'-54'218,"22"-10,6-40,13-133,6-29</inkml:trace>
  <inkml:trace contextRef="#ctx0" brushRef="#br0" timeOffset="2458.138">5830 566,'43'0,"34"-5,13-1,-4 0,-12 1,-13 1,-13 2,-9 5,-7 4,-8-1</inkml:trace>
  <inkml:trace contextRef="#ctx0" brushRef="#br0" timeOffset="2756.49">6395 650,'13'3,"0"-1,0-1,-1-1,1 0,0 0,0-1,0-1,-1 0,1-1,-1 0,1-1,-1 0,0-1,-1 0,1-1,-1 0,0-1,-8 4,1 1,-1-1,-1 1,1-1,0 0,-1 0,1 0,-1 0,0-1,0 1,0-1,0 1,-1-1,0 0,1 1,-1-1,-1 0,1 0,0 0,-1 0,0 0,0 0,0 0,0 0,-1 0,0 1,0-1,0 0,0 0,0 0,-1 1,1-1,-1 1,0-1,0 1,-1 0,1 0,-1 0,1 0,-1 0,0 0,0 1,-1-1,-6 1,0 0,0 1,0 0,0 1,0 0,0 0,0 1,0 1,0-1,0 2,0-1,1 1,-1 1,1 0,0 0,0 1,0 0,0 1,1-1,0 2,0-1,1 1,0 0,0 1,1 0,0 0,0 0,0 0,1 1,1 0,0 0,0 1,-2 8,4-13,2 0,-1 0,0 0,1 0,0 0,0 0,1 0,-1 0,1 0,0-1,0 1,1 0,-1 0,1-1,0 1,1-1,-1 1,1-1,-1 0,1 0,1 0,-1-1,0 1,1-1,0 1,0-1,0 0,0-1,0 1,1-1,-1 0,1 0,-1 0,1 0,0-1,0 0,0 0,0 0,1-1,152 4,-127-5</inkml:trace>
  <inkml:trace contextRef="#ctx0" brushRef="#br0" timeOffset="3204.202">6706 820,'44'-39,"17"-40,61-59,-78 107,-30 63,-14-17,-1-13,0 1,0 0,0 0,1-1,-1 1,1 0,0 0,0 0,0 0,0 0,0 0,1-1,-1 1,1 0,0 0,0 0,0-1,0 1,0 0,1-1,-1 1,1-1,-1 0,1 1,0-1,0 0,0 0,0 0,1 0,-1-1,0 1,1-1,-1 1,1-1,-1 0,1 0,0 0,0 0,-1 0,1-1,0 1,0-1,0 0,0 0,0 0,0 0,92-36,22-3,-115 38,-1 1,1 0,0 0,0 0,0 0,0 0,0 0,0 0,0 1,0-1,0 1,0-1,0 1,0 0,-1 0,1-1,0 1,-1 1,1-1,0 0,-1 0,1 1,-1-1,0 0,1 1,-1 0,0-1,0 1,0 0,0-1,0 1,-1 0,1 0,0 0,-1 0,1 0,-7 77,0-34,18 20,-3-50</inkml:trace>
  <inkml:trace contextRef="#ctx0" brushRef="#br0" timeOffset="-2258.853">694 340,'408'-161,"-271"105,-136 56,0 0,0-1,0 1,-1-1,1 1,0 0,0 0,0-1,0 1,0 0,0 0,0 0,0 0,0 0,0 0,0 1,0-1,0 0,0 0,0 1,0-1,0 1,-1-1,1 0,0 1,0 0,0-1,-1 1,1-1,0 1,0 0,-1 0,1-1,-1 1,1 0,-1 0,1 0,-1 0,1 0,-1-1,0 1,0 0,1 0,-1 0,0 0,0 0,0 1,-10 49,6-41,-11 40,2 0,2 1,2 0,-2 46,13 172,26-76,-16-122,-12-70,1-1,-1 1,0-1,0 1,1-1,-1 1,0 0,0-1,0 1,0 0,0-1,0 1,0 0,0-1,0 1,0-1,0 1,0 0,0-1,0 1,-1 0,1-1,0 1,0-1,-1 1,1-1,0 1,-1 0,1-1,-1 1,1-1,-1 0,1 1,-1-1,1 1,-1-1,1 0,-1 1,1-1,-1 0,0 0,1 1,-1-1,0 0,1 0,-1 0,1 0,-1 0,0 0,1 0,-1 0,0 0,1 0,-1 0,0 0,1-1,-1 1,1 0,-1 0,0-1,1 1,-1-1,-41-21,41 21,-38-25,-1 3,-1 1,-1 2,-1 1,-1 3,0 1,-1 3,0 1,-1 3,0 1,0 2,-1 3,1 1,-40 6,56-1,-1 2,2 1,-1 2,1 0,0 2,1 2,1 0,0 2,0 1,2 1,0 1,1 1,1 1,0 1,-10 15,30-34,0 0,0 0,1 0,-1 0,1 1,-1-1,1 1,0 0,0 0,0 0,1 0,-1 0,1 0,-1 0,1 0,0 1,0-1,1 0,-1 1,1-1,0 0,-1 1,1-1,1 1,-1-1,0 1,1-1,0 0,0 1,0-1,0 0,0 0,1 0,0 0,-1 0,1 0,0 0,0 0,2 1,12 4</inkml:trace>
  <inkml:trace contextRef="#ctx0" brushRef="#br0" timeOffset="-1778.437">891 510,'549'-115,"-491"102,-57 14,-1 0,1 1,0-1,-1 0,1 0,-1 1,0-1,1 1,-1-1,0 0,0 1,0-1,0 1,0-1,0 0,0 1,0-1,-1 0,1 1,0-1,-1 0,1 1,-1-1,0 0,1 1,-1-1,0 0,-1 1,1 1,-12 27,5-15,0 0,2 0,0 0,0 1,2 0,0 0,0 0,2 0,0 1,1-1,0 1,2 14,33 20,-17-43</inkml:trace>
  <inkml:trace contextRef="#ctx0" brushRef="#br0" timeOffset="-1098.858">1822 678,'-21'16,"1"2,0 0,2 1,0 0,0 2,2 0,1 1,1 0,0 1,2 1,1 1,9-23,0 0,1 0,0 1,-1-1,1 0,0 1,0-1,0 1,1-1,-1 1,0-1,1 1,0 0,0-1,0 1,0-1,0 1,0 0,0-1,1 1,0-1,-1 1,1 0,0-1,0 0,0 1,1-1,-1 0,1 1,-1-1,1 0,0 0,-1 0,1-1,0 1,0 0,0-1,1 1,-1-1,0 0,1 1,-1-1,0 0,1-1,-1 1,1 0,0-1,-1 1,1-1,0 0,1 0,7-1,1-2,0 1,0-1,-1-1,1 0,-1-1,0 0,-1-1,1 0,-1 0,0-1,-1-1,0 1,0-2,0 1,-1-1,0 0,-1-1,0 0,-1 0,0 0,0-1,-1 0,-1 0,0-1,0 1,-1-1,0 0,-1 0,-1 1,0-1,0-1,-2-8,1 16,0 0,0 1,-1-1,1 1,-1-1,0 1,0 0,-1-1,1 1,-1 0,0 0,0 0,-1 0,1 0,-1 0,0 1,0-1,0 1,0 0,0 0,-1 0,0 0,1 1,-1-1,0 1,0 0,0 0,-1 0,1 1,0 0,-1-1,1 2,-1-1,1 0,-1 1,1 0,-1 0,1 0,-3 1,2 0,0 1,0 0,0 0,1 0,-1 0,0 1,1 0,0 0,0 0,0 0,0 1,0-1,1 1,-1 0,1 0,0 0,1 1,-1-1,1 1,-1 0,1-1,1 1,-1 0,1 0,0 0,0 0,0 2,-3 18</inkml:trace>
  <inkml:trace contextRef="#ctx0" brushRef="#br0" timeOffset="-812.729">2189 904,'-61'33,"60"-33,-1 1,1-1,-1 0,1 1,-1-1,1 0,-1 0,1 0,-1 0,0 0,1 0,-1 0,1-1,-1 1,1 0,0-1,-1 1,1-1,-1 0,1 1,0-1,-1 0,1 0,0 0,0 0,0 0,0 0,0 0,0 0,0-1,0 1,0 0,0-1,1 1,-1 0,1-1,-1 1,1-1,-1 1,1-1,0 1,-1-2,2-9,0 1,1-1,0 1,1-1,0 1,1 0,0 0,1 0,0 1,1-1,0 1,0 1,1-1,1 1,3-4,56-59,-64 69,-1 1,1 0,-1 0,1 0,0 0,0 0,0 1,0-1,0 1,0 0,0 0,1 0,-1 0,0 1,1-1,-1 1,0 0,1 0,-1 0,0 0,1 1,-1-1,0 1,0 0,1 0,-1 0,1 1,9 7</inkml:trace>
  <inkml:trace contextRef="#ctx0" brushRef="#br0" timeOffset="16196.61">355 1299,'-1'-1,"0"1,1-1,-1 0,1 1,-1-1,1 0,-1 1,1-1,0 0,-1 0,1 0,0 1,-1-1,1 0,0 0,0 0,0 0,0 0,0 1,0-1,0 0,0 0,0 0,0 0,0 0,1 1,-1-1,0 0,1 0,-1 0,0 1,1-1,-1 0,1 0,-1 1,1-1,0 0,-1 1,1-1,0 1,-1-1,1 1,0-1,0 1,-1 0,1-1,0 1,0 0,0-1,0 1,44-12,282 87,102-74,-153 10,-173 1,2-5,-1-4,37-6,4 1,266-9,122-25,4 24,-111-14,-138 15,-83-3,147 11,-208 4,246-31,484 31,-693 25,305-24,-103-2,-141-28,90 16,157-6,-155-9,624 27,-655-28,129 57,-190-46,57 4,-56-15,736 29,-608-2,-100-27,54-1,-73 3,-29 14,-148 2,0 4,0 3,37 4,-33 0,119 27,197-28,-198-28,-192 28,22-3,0 2,0 1,0 1,0 1,0 1,21 6,75 9,-100-17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0 171,'226'17,"1"-4,-165-2,-62-13,1 1,-1 0,1 0,-1 0,1-1,-1 1,0 0,0 0,1-1,-1 1,0 0,0-1,0 1,-1 0,1-1,0 1,0 0,-1 0,1-1,-1 1,1 0,-1 0,1 0,-1 0,0-1,0 1,1 0,-1 0,0 0,0 1,0-1,0 0,0 0,0 0,0 1,-1-1,1 1,0-1,0 1,-4-7,-84-136,83 125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8:5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829 1,'97'22,"-142"-3,-81 5,-198 53,323-77,-5 1,0 1,1-1,-1 1,1 0,0 0,-1 1,1 0,0 0,0 0,1 0,-1 1,1-1,0 1,0 1,0-1,0 0,1 1,-1 0,-1 3,7-5,-1 0,0 0,1 0,-1-1,1 1,0 0,0-1,0 1,0-1,0 0,0 0,1 0,-1 0,1 0,0 0,-1 0,1-1,0 1,0-1,0 0,0 0,0 0,0-1,0 1,0-1,1 1,-1-1,0 0,2 0,10 3,24 5,-1-2,2-2,-1-1,0-2,1-1,33 13,-72-13,1 0,-1 1,1-1,-1 1,0-1,1 1,-1 0,1 0,-1 0,0 0,0-1,1 2,-1-1,0 0,0 0,0 0,0 0,0 1,-1-1,1 0,0 1,0-1,-1 1,1-1,-1 1,0-1,1 1,-1-1,0 1,0 0,0-1,0 1,0-1,0 1,0-1,-1 1,1-1,0 1,-1-1,1 1,-1-1,0 1,0-1,0 1,-6 7,0-1,-1 0,0 0,0-1,-1 0,0 0,-1-1,1 0,-1-1,0 0,0-1,-1 0,1 0,-4 0,-28 13,-260 110,70-8,230-119,1 0,-1 0,0 1,1-1,-1 0,0 1,1-1,-1 1,0-1,1 1,-1 0,1 0,-1 0,1 0,0 0,-1 0,1 0,0 0,0 0,0 0,0 1,0-1,0 1,0-1,0 1,0-1,1 1,-1-1,1 1,-1-1,1 1,-1 0,1-1,0 1,0 0,0-1,0 1,0 0,0 0,1-1,-1 1,0 0,1-1,-1 1,1-1,0 1,-1-1,1 1,0-1,0 1,0-1,0 0,0 1,1 0,10 2,0 0,0 0,1-1,-1 0,1-1,-1-1,1 0,0-1,-1 0,1-1,9-1,14 0,162 0,-173 2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84,'-81'361,"26"-122,33-187,16-46</inkml:trace>
  <inkml:trace contextRef="#ctx0" brushRef="#br0" timeOffset="382.986">108 0,'5'0,"6"0,6 0,6 0,2 0,3 0,1 0,1 0,-1 0,1 0,-2 0,1 0,0 0,-1 0,-5 5,-6 1</inkml:trace>
  <inkml:trace contextRef="#ctx0" brushRef="#br0" timeOffset="653.624">51 367,'29'0,"14"0,5 0,-6 0</inkml:trace>
  <inkml:trace contextRef="#ctx0" brushRef="#br0" timeOffset="10135.247">334 677,'-5'5,"-1"6,-5 2,0 3,1 3,3 4,2 3,8-4,7-5,7-5,1-10,1-5,-1-7,-5-2</inkml:trace>
  <inkml:trace contextRef="#ctx0" brushRef="#br0" timeOffset="10434.832">531 311,'-9'4,"-9"2,5 0,3-1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47,'5'0,"11"0,7 0,1-5,0-1,1 0,2 1,0 1,0 2,1 1,1 1,-6-5,-1-2,1 1,0 7,-8 6,-6 4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1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1,'38'5,"28"1,1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0 147,'47'-9,"0"2,-1 3,2 2,-1 1,0 3,41 6,-84-7,19 2,-25-16,-132-95,116 91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20,'-16'-5,"0"1,-1 0,1 1,-1 1,0 1,1 1,-1 0,0 1,1 0,-1 2,0 0,1 1,0 0,0 1,1 1,-5 2,18-7,-166 73,166-74,-1 1,1 0,0 0,0-1,0 1,0 1,0-1,0 0,0 0,0 1,0-1,0 1,1 0,-1-1,1 1,-1 0,1 0,0 0,0 0,0 0,0 0,0 0,0 0,0 1,1-1,-1 0,1 0,0 1,0-1,-1 0,1 1,1-1,-1 0,0 1,1-1,-1 0,1 1,-1-1,1 0,0 0,0 0,0 0,0 0,1 0,-1 0,1 0,-1 0,1-1,10 7,1-1,0 0,0-1,0 0,1-1,0-1,0 0,0-1,1-1,-1 0,1-1,-1 0,1-1,-1-1,1 0,-1-1,2-1,42 0,-58 4,-1-1,1 0,0 1,0-1,0 1,-1-1,1 1,0-1,0 1,0-1,0 1,0-1,0 1,0-1,0 1,0-1,0 1,0-1,1 1,-1-1,0 1,0-1,0 1,0-1,1 1,-1-1,0 1,1-1,-1 0,0 1,1-1,-1 0,0 1,1-1,-1 0,1 1,-1-1,1 0,-1 0,1 0,-1 1,0-1,1 0,-1 0,1 0,-1 0,1 0,0 0,-1 0,1 0,-1 0,1 0,-1 0,1 0,-1 0,0 0,1-1,-1 1,1 0,-1 0,1-1,-41 28,34-23,-247 128,209-107,-60 48,102-70,0-1,1 1,-1 0,1-1,0 1,-1 0,1 0,1 0,-1 0,0 0,1 0,-1 0,1 0,0 0,0 0,0 0,0 0,1 0,-1 0,1 0,0 0,0 0,0 0,0 0,1-1,-1 1,1 0,-1-1,1 1,0-1,0 1,0-1,0 0,1 0,-1 0,0 0,1-1,-1 1,1 0,0-1,0 0,0 0,-1 0,1 0,0 0,0 0,0-1,0 1,0-1,0 0,1 0,15 2,-1 0,1-1,0-1,-1-1,1 0,0-2,-1 0,13-4,78-9,-85 15</inkml:trace>
  <inkml:trace contextRef="#ctx0" brushRef="#br0" timeOffset="3933.793">758 189,'77'-55,"-75"54,1 0,-1 0,0 0,1 0,-1 1,1-1,-1 1,1-1,-1 1,1 0,-1 0,1 0,-1 0,1 1,-1-1,1 1,-1-1,1 1,-1 0,0 0,1 0,-1 0,0 0,0 1,0-1,0 1,0-1,0 1,0 0,0 0,-1 0,1 0,-1 0,1 0,-1 1,5 12,-2 1,0-1,-1 1,-1 0,0 0,-1 0,0 0,-2 0,0 0,-1 0,-2 11,0 4,-1 0,-1-1,-2 0,-1 0,-1-1,-1 0,-4 4,14-33,1 0,0 0,0-1,-1 1,1 0,-1 0,1 0,0 0,-1 0,1 0,0-1,-1 1,1 0,0 0,-1 0,1 0,-1 1,1-1,0 0,-1 0,1 0,0 0,-1 0,1 0,0 0,-1 1,1-1,0 0,-1 0,1 0,0 1,8-40,2 15,1-1,2 2,0-1,1 2,1 0,15-16,-15 19,0 0,1 1,1 1,1 1,0 1,1 0,1 1,0 1,1 1,17-7,-37 19,0-1,0 0,1 0,-1 1,0-1,1 1,-1-1,1 1,-1-1,0 1,1 0,-1 0,1 0,-1 0,1 0,-1 0,1 0,-1 0,0 0,1 1,-1-1,1 1,-1-1,0 1,1-1,-1 1,0 0,0 0,1 0,-1 0,0 0,0 0,0 0,0 0,0 0,0 0,0 0,-1 1,1-1,0 0,-1 1,1-1,-1 0,1 1,-1-1,0 1,0-1,1 1,-12 71,-21 28,32-100,0-1,0 1,0 0,0 0,0-1,0 1,0 0,1-1,-1 1,0 0,0-1,0 1,1 0,-1-1,0 1,1-1,-1 1,0-1,1 1,-1-1,1 1,-1-1,1 1,-1-1,1 1,0-1,-1 0,1 1,-1-1,1 0,0 1,-1-1,1 0,0 0,-1 0,1 0,0 0,-1 1,1-1,0-1,-1 1,1 0,0 0,0 0,-1 0,1 0,0 0,-1-1,1 1,-1 0,1-1,0 1,-1 0,1-1,-1 1,1-1,-1 1,1-1,-1 1,1-1,39-29,-39 29,201-182,-94 101,-107 82,-1-1,0 1,1-1,-1 1,1 0,-1-1,1 1,-1-1,1 1,-1 0,1 0,-1-1,1 1,-1 0,1 0,0-1,-1 1,1 0,-1 0,1 0,0 0,-1 0,1 0,-1 0,1 0,0 0,-1 0,1 1,-1-1,1 0,-1 0,1 0,0 1,-1-1,1 0,-1 1,1-1,-1 0,1 1,-1-1,0 1,1-1,-1 1,1-1,-1 1,0-1,0 1,1-1,-1 1,0 0,0-1,1 1,-1-1,0 1,0-1,0 1,0 0,0-1,0 1,0 0,0-1,0 1,0-1,-1 1,1 0,0-1,0 1,-1 0,-10 43,-61 132,67-163,0 0,1 0,1 1,0 0,1 0,0-1,1 1,0 0,2 0,-1 0,2 0,0 0,0 0,5-1,0-7</inkml:trace>
  <inkml:trace contextRef="#ctx0" brushRef="#br0" timeOffset="4367.558">1773 556,'-5'10,"-6"7,-1 6,-4-1,1 1,4 1,-2-4,6 0,5 2,7-4,2-9,6-7,0-7,3-9,-2-1</inkml:trace>
  <inkml:trace contextRef="#ctx0" brushRef="#br0" timeOffset="4783.745">1858 217,'-14'0,"0"0,-3 0,-3 5,2 1</inkml:trace>
  <inkml:trace contextRef="#ctx0" brushRef="#br0" timeOffset="5407.486">2450 274,'-25'-13,"18"8,0 1,-1 0,1 0,-1 1,0 0,0 0,-1 1,1 0,0 1,-1-1,1 2,0-1,-1 1,1 0,-2 1,-8 3,1 0,-1 1,1 0,0 2,0 0,1 0,0 2,0 0,1 1,0 1,-6 5,15-10,0-1,0 1,0 0,1 0,0 1,0 0,0 0,1 0,0 0,1 1,-1-1,1 1,1 0,0 0,0 0,0 0,1 0,0 1,1-1,0 0,0 0,1 1,0-1,0 0,1 0,0 1,0-5,0 0,-1 0,2 0,-1 0,0-1,1 1,-1-1,1 1,0-1,0 0,1 0,-1 0,1-1,-1 1,1-1,0 0,0 0,0 0,0 0,0-1,0 0,0 0,1 0,-1 0,0 0,1-1,-1 0,0 0,4-1,8 1,0-1,-1-1,1 0,-1-1,1-1,-1-1,13-5,127-88,-104 60,76-82,-127 121,0-1,0 1,0-1,0 0,0 1,0-1,1 0,-1 1,0-1,0 1,0-1,1 0,-1 1,0-1,0 0,1 0,-1 1,0-1,1 0,-1 0,0 1,1-1,-1 0,0 0,1 0,-1 1,0-1,1 0,-1 0,1 0,-1 0,0 0,1 0,-1 0,1 0,-1 0,0 0,1 0,-1 0,1 0,-1 0,0-1,1 1,-1 0,1 0,-1 0,0-1,1 1,-1 0,0 0,1-1,-1 1,0 0,0 0,1-1,-8 40,6-38,-3 8,1 1,-1 0,1 0,1 0,0 0,0 0,1 1,1-1,-1 1,2-1,-1 0,2 1,-1-1,1 0,1 0,0 0,0 0,1-1,0 1,1-1,0 0,0 0,3 2,-6-9,0-1,1 1,-1-1,1 1,-1-1,1 0,-1 0,1-1,0 1,0 0,-1-1,1 1,0-1,0 0,0 0,-1 0,1-1,0 1,0 0,-1-1,1 0,0 0,-1 0,2 0,19-10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1,'-5'5,"-1"6,-5 1,0 4,1 4,3 3,2 2,8-2,2-1,6-5,0-8,-1-8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2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18,'-4'0,"-8"0,5 0,2-5,7-1,-1 0,-1 5,-5 4,2 1,8 0,7-1,1-1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4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477 396,'1'-4,"-1"0,1 0,-1 0,0 0,0 0,0 0,0-1,-1 1,0 0,0 0,0 0,0 0,0 1,-1-1,0 0,0 0,0 1,0-1,0 1,-1 0,0 0,0 0,1 0,-1 0,-1 1,1-1,0 1,-1 0,1-1,-1 2,-1-1,-11-2,0 2,-1 0,1 1,-1 0,0 2,1 0,-1 1,1 0,0 1,0 1,0 1,0 0,1 1,-13 7,26-13,-1 1,1-1,0 1,0 0,0 0,0-1,0 1,0 0,0 1,0-1,1 0,-1 1,0-1,1 1,-1-1,1 1,-1 0,1-1,0 1,0 0,-1 0,1 0,1 0,-1 0,0 0,0 0,1 1,0-1,-1 0,1 0,0 0,0 1,0-1,0 0,0 0,1 0,-1 1,1-1,-1 0,1 0,0 0,0 0,0 0,0 0,0 0,0 0,0 0,1-1,-1 1,1 0,-1-1,1 0,0 1,0-1,10 6,1-1,0-1,0 0,0 0,0-1,1-1,0-1,-1 0,1 0,0-2,1 0,15 3,-31-3,1 1,-1 0,0-1,0 1,0 0,0 0,1-1,-1 1,0 0,1 0,-1 0,0 0,1 0,-1 0,1 0,0 0,-1 0,1 0,0 0,0 0,-1 0,1 0,0 0,0 1,0-1,0 0,1 0,-1 0,0 0,0 0,1 0,-1 0,0 0,1 0,-1 0,1 0,-1 0,1 0,0 0,-1 0,1-1,0 1,0 0,0 0,-1-1,1 1,0 0,0-1,0 1,0-1,0 1,0-1,0 0,0 1,0-1,1 0,-1 0,0 0,0 0,0 0,0 0,0 0,0 0,0 0,0 0,0-1,0 1,1 0,-1-1,0 0,-156 84,122-69,22-11,1 0,0 0,0 1,0 0,0 1,1 0,0 1,0 0,0 0,1 1,0 0,0 1,1 0,0 0,0 0,1 1,0 0,0 0,1 1,-1 2,7-6,-1 0,1 1,0-1,1 0,-1 0,1 1,1-1,-1-1,1 1,0 0,0-1,1 1,-1-1,1 0,0 0,1 0,-1-1,1 0,0 0,0 0,1 0,-1-1,1 0,-1 0,1 0,0-1,0 0,0 0,0 0,1-1,-1 0,0 0,1 0,-2 0,1 0,0 0,-1-1,1 1,0-1,0-1,-1 1,1-1,0 0,-1 0,1 0,-1-1,1 0,-1 0,0-1,0 1,0-1,0 0,0 0,0-1,-1 0,2-2,7-12</inkml:trace>
  <inkml:trace contextRef="#ctx0" brushRef="#br0" timeOffset="488.922">336 0,'-22'29,"8"4,1 1,1 1,2-1,2 2,-2 21,2-18,-43 245,-46 95,91-360,-27 163,24-65,8-112,2-4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753 373,'167'6,"-165"-6,-1-1,1 2,-1-1,1 0,-1 0,1 0,0 1,-1-1,1 1,-1-1,0 1,1 0,-1-1,1 1,-1 0,0 0,0 0,1 0,-1 0,0 0,0 1,0-1,0 0,0 1,-1-1,1 0,0 1,0-1,-1 1,1-1,-1 1,0-1,1 1,-1-1,0 1,0-1,0 1,0 0,0-1,0 1,0-1,-1 1,1-1,-1 1,1-1,-1 1,1-1,-1 1,0-1,0 0,0 1,0-1,0 0,0 0,0 1,0-1,-1 0,-139 58,79-40,-266 98,319-113,1-2,-1 0,0 1,1 1,0-1,-1 1,2 1,-1 0,0 0,1 0,0 1,0 0,1 0,-1 1,1 0,-2 4,8-8,0 0,1 0,-1 0,1 0,0 0,0 0,0 0,0 0,1 0,-1 0,1 0,0-1,0 1,0-1,0 1,0-1,0 0,1 0,-1 0,1 0,-1 0,1 0,0-1,-1 1,1-1,0 0,0 0,0 0,0 0,1-1,-1 1,0-1,0 0,3 0,185 6,-118-8,-43 1,-17 0,-1 0,1 0,-1 2,0 0,1 0,-1 1,0 0,0 1,0 1,0 0,8 4,-19-8,-1 0,1 1,0-1,0 1,0-1,-1 1,1 0,0-1,-1 1,1 0,-1-1,1 1,-1 0,1 0,-1 0,1 0,-1-1,0 1,1 0,-1 0,0 0,0 0,0 0,1 0,-1 0,0 0,0 0,-1-1,1 1,0 0,0 0,0 0,-1 0,1 0,0 0,-1 0,1-1,0 1,-1 0,0 0,1 0,-1-1,1 1,-1 0,0-1,1 1,-1-1,0 1,0 0,0-1,-42 29,40-27,-351 190,-10-33,326-132,37-26,1-1,-1 1,1 0,-1-1,1 1,0 0,-1-1,1 1,0 0,-1 0,1 0,0-1,0 1,0 0,-1 0,1 0,0-1,0 1,0 0,1 0,-1 0,0 0,0-1,0 1,1 0,-1 0,0 0,1-1,-1 1,0 0,1-1,-1 1,1 0,-1-1,1 1,0 0,-1-1,1 1,0-1,-1 1,1-1,0 0,-1 1,1-1,0 0,0 1,0-1,-1 0,1 0,0 0,0 0,0 1,0-1,134 10,-99-12,246-28,-217 17,-59 7</inkml:trace>
  <inkml:trace contextRef="#ctx0" brushRef="#br0" timeOffset="846.828">866 1304,'140'-197,"-68"92,3 3,63-61,-31 45,-106 118,-1-1,0 1,0 0,1-1,-1 1,0-1,1 1,-1-1,0 1,1 0,-1-1,0 1,1 0,-1-1,1 1,-1 0,1-1,-1 1,1 0,-1 0,1 0,-1 0,1-1,-1 1,1 0,0 0,-1 0,1 0,-1 0,1 0,-1 0,1 1,-1-1,1 0,-1 0,1 0,-1 0,1 1,-1-1,1 0,-1 0,1 1,-1-1,1 1,-1-1,0 0,1 1,-1-1,0 1,1-1,-1 0,0 1,1-1,-1 1,0-1,0 1,0 0,0-1,1 1,-1-1,0 1,0-1,0 1,0-1,0 1,0-1,-1 1,-3 43,3-39,-18 80,13-65,1 0,0 0,1 1,1-1,2 1,0-1,0 1,2 0,1-1,1 1,4 17,-7-36,1 0,0 1,0-1,0 0,0 0,0 1,0-1,0 0,1 0,-1 0,1-1,-1 1,1 0,0 0,0-1,0 1,0-1,0 0,0 0,0 0,0 0,1 0,-1 0,0 0,1-1,-1 1,0-1,1 1,-1-1,1 0,-1 0,1 0,-1-1,0 1,1 0,-1-1,1 0,-1 1,0-1,0 0,1 0,-1 0,0-1,0 1,0 0,0-1,0 1,1-2,11-10,-1 0,0-1,-1 0,0-1,-1-1,-1 0,0 0,-1-1,6-16,34-55,108-157,-145 226,3-1,-21 46,-52 235,30-64,29-29,4-150,1-6</inkml:trace>
  <inkml:trace contextRef="#ctx0" brushRef="#br0" timeOffset="1177.369">1996 1078,'1'10,"0"1,1-1,1 0,0 0,0 0,1 0,0-1,1 0,0 1,0-2,1 1,0 0,0-1,1 0,0-1,1 0,0 0,5 4,-8-9,0-1,0 1,-1-1,1 0,0 0,0-1,0 1,0-1,0 0,0 0,0-1,0 0,0 0,0 0,0 0,-1-1,1 1,0-1,-1-1,1 1,-1-1,0 1,0-1,0 0,0-1,-1 1,1-1,-1 1,0-1,0 0,0 0,0-1,1-2,-1 3,0 0,1-1,-2 1,1-1,0 0,-1 1,0-1,0 0,-1-1,1 1,-1 0,0 0,-1-1,1 1,-1 0,0-1,0 1,-1 0,1-1,-1 1,-1 0,1 0,-1-1,0 1,0 0,0 1,0-1,-1 0,0 1,0-1,-1 0,-4-1,1 1,-1 0,0 1,-1-1,1 1,-1 1,1 0,-1 0,0 1,0 0,0 0,-1 1,1 1,-3-1,-14 0</inkml:trace>
  <inkml:trace contextRef="#ctx0" brushRef="#br0" timeOffset="1849.789">1374 203,'39'-17,"153"7,-55 8,-136 2,0 0,0 0,0 0,0 0,0 0,0 0,0 0,0 0,0 0,0 0,0 0,0-1,0 1,0 0,0-1,0 1,0-1,-1 1,1-1,0 1,0-1,0 0,-1 1,1-1,0 0,-1 0,1 0,0 1,-1-1,1 0,-1 0,1 0,-1 0,0 0,1 0,-1 0,0 0,0 0,0 0,0 0,0 0,0 0,0 0,0 0,0 0,0 0,0 0,-1 0,1 0,0 0,-1 0,-32-49,23 38,-36-49,34 43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1,'4'4,"8"2,5 0,5-1,4-1,2-2,1-1,0-1,1 0,-1 0,0-5,-1-1,1 0,-6 1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17,'38'0,"28"0,7 0,-5-4,-8-3,-14 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3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21,'-8'6,"1"1,1 0,-1 1,1 0,1 0,-1 0,1 1,1-1,0 1,0 0,1 1,0-1,0 1,1-1,0 1,1 0,0 3,1-10,0 0,1 0,-1-1,1 1,0 0,0 0,0-1,0 1,1-1,-1 1,0-1,1 1,0-1,0 0,0 0,0 0,0 0,0 0,0 0,1-1,-1 1,0-1,1 1,-1-1,1 0,0 0,0 0,-1 0,1-1,0 1,0-1,0 1,-1-1,1 0,0 0,0-1,0 1,0-1,6 0,1 0,0-1,-1 0,0-1,0 0,0-1,0 0,0 0,-1-1,7-4,-11 6,0 1,0-1,0 0,0 0,-1 0,1-1,-1 1,0-1,0 0,0 0,0 0,-1 0,0-1,0 1,0 0,0-1,-1 0,1 1,-1-1,-1 0,1 0,0 1,-1-1,0 0,0 0,-1 0,1 0,-1 1,0-1,-1 0,1 0,-1 1,0-1,0 1,0 0,0-1,-1 1,0 0,0 0,-19-14,0 4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4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1 120,'43'-10,"0"1,1 3,0 2,0 1,0 2,28 5,2-3,112-2,-185 2,0-1,0 1,0-1,0 0,0 0,0 0,1 0,-1 0,0 0,0 0,0 0,0 0,0 0,0 0,0-1,1 1,-1-1,0 1,0 0,0-1,0 0,-1 1,1-1,0 0,0 1,0-1,0 0,-1 0,1 0,0 0,-1 1,1-1,0 0,-1 0,1 0,-1-1,0 1,1 0,-1 0,0 0,0 0,0 0,0 0,1 0,-2 0,1-1,0 1,0 0,0 0,0 0,-1-1,-62-44,48 33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6:19:42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84,'-4'64,"-3"-1,-2 0,-3 0,-7 11,-10 63,-28 107,35-187,16-50</inkml:trace>
  <inkml:trace contextRef="#ctx0" brushRef="#br0" timeOffset="490.835">532 0,'-12'65,"4"1,2 0,3 22,-26 137,29-86,-1-139,1-1,0 1,-1 0,1-1,-1 1,1 0,-1-1,1 1,-1 0,1 0,-1-1,1 1,-1 0,1 0,-1 0,1 0,-1 0,0-1,1 1,-1 0,1 1,-1-1,1 0,-1 0,0 0,1 0,-1 0,1 0,-1 1,1-1,-1 0,1 0,-1 1,1-1,-1 0,1 1,-1-1,1 1,0-1,-1 0,1 1,0-1,-1 1,1-1,0 1,0-1,-1 1,1-1,0 1,0 0,0-1,0 1,-1-1,1 1,0-1,0 1,0 0,1-1,-1 1,0-1,0 1,0-1,0 1,0-1,1 1,-1 0,0-1,0 1,1-1,-1 1,-25-38,10 9,3 3,-2 1,0 1,-1 0,-1 1,-18-18,29 35,0 0,0 1,-1 0,1 0,-1 0,0 0,0 1,0 0,0 0,-1 1,1 0,-1 0,1 0,-1 1,0 0,0 1,1-1,-1 1,0 0,0 1,0 0,1 0,-1 0,0 1,1 0,-1 0,-39 20,27-11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26,'-58'-22,"19"19,-1 2,1 2,-1 1,1 3,-1 1,2 1,-1 3,1 1,0 2,2 1,-16 9,51-23,-1 0,1 0,0 0,0 0,0 0,0 1,0-1,0 0,0 0,0 1,0-1,1 0,-1 1,0-1,0 1,0-1,0 1,0-1,1 1,-1 0,0 0,0-1,1 1,-1 0,1 0,-1 0,0 0,1-1,0 1,-1 0,1 0,0 0,-1 0,1 0,0 0,0 0,0 0,0 0,0 0,0 0,0 0,0 0,0 0,0 0,1 0,-1 0,0 0,1 0,-1 0,1 0,-1 0,1 0,-1 0,1-1,0 1,-1 0,2 0,118 61,-93-52,183 54,-209-64,0-1,-1 1,1 0,0 0,0-1,0 1,-1 0,1 0,0 0,0 0,0 0,-1 0,1 0,0 0,0 1,-1-1,1 0,0 0,0 0,-1 1,1-1,0 1,0-1,-1 0,1 1,-1-1,1 1,0-1,-1 1,1 0,-1-1,1 1,-1 0,0-1,1 1,-1 0,1-1,-1 1,0 0,0 0,0-1,1 1,-1 0,0 0,0 0,0-1,0 1,0 0,0 0,0-1,-1 1,1 0,0 0,0 0,0-1,-1 1,1 0,-1-1,1 1,0 0,-1-1,1 1,-1 0,1-1,-1 1,-253 104,35-3,115-54,104-48,-1 0,0 0,1 0,-1 1,1-1,-1 0,1 0,-1 1,1-1,-1 0,1 1,-1-1,1 0,0 1,-1-1,1 1,-1-1,1 1,0-1,0 1,-1-1,1 1,0-1,0 1,-1-1,1 1,0 0,0-1,0 1,0-1,0 1,0-1,0 1,0 0,0-1,0 1,0-1,1 1,-1-1,0 1,0 0,0-1,1 1,-1-1,0 1,1-1,-1 0,0 1,1-1,-1 1,1-1,-1 1,1-1,-1 0,1 1,-1-1,1 0,-1 0,1 1,-1-1,1 0,-1 0,1 0,-1 0,1 0,0 0,40 10,221 1,-171 6,-86 0,-7-4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1 160,'332'0,"-355"-22,-168-105,176 117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57,'-22'40,"-25"207,14 6,23-180,26-113,6-47,-14 61</inkml:trace>
  <inkml:trace contextRef="#ctx0" brushRef="#br0" timeOffset="365.061">84 1,'-4'9,"2"4,7-1,7-2,7-3,4-2,4-3,2-1,0-1,1-1,-1 1,1-1,-1 1,-1 0,1-1,-11 1,-7 5,-7 1</inkml:trace>
  <inkml:trace contextRef="#ctx0" brushRef="#br0" timeOffset="630.844">0 311,'38'-5,"18"-1,4 0,-4 1,-6 1,-7 2,-5 1,-11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2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29,'10'0,"7"0,7 0,3 0,2 0,-4-5,-1-1,0 0,0 1,2 2,0 1,-8 0,-8 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6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46,'0'-5,"5"-1,6-1,6 2,5 2,4 1,2 1,1 0,0 1,1 0,-1 1,0-1,-5-5,-2-1,-5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79,'68'-78,"-67"78,0 0,1 1,-1-1,0 1,0-1,0 1,0 0,0-1,0 1,0 0,0 0,-1-1,1 1,0 0,0 0,-1 0,1 0,0 0,-1 0,1 0,-1 0,1 1,-1-1,0 0,0 0,1 0,-1 0,0 1,0-1,0 0,0 0,0 0,0 0,-1 1,1-1,0 0,0 0,-1 0,1 0,-1 0,1 0,-1 1,0-1,1 0,-1-1,-34 149,-6-2,-23 45,63-191,-1 1,0 1,1-1,-1 0,0 1,1-1,-1 1,1 0,0-1,0 1,0 0,0 0,1 0,-1 0,1 0,-1 0,1 0,0 0,0-1,0 1,1 0,-1 0,1 0,0 0,0 0,0 0,0-1,0 1,0 0,1-1,-1 1,1-1,0 1,0-1,0 0,0 0,0 0,0 0,0 0,1 0,-1-1,1 1,0-1,-1 1,1-1,0 0,14 1,-1-2,0 0,1 0,-1-2,0 0,0 0,0-2,6-2,73-11,-83 17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1 296,'0'0,"1"0,-1 0,0 0,1 0,-1 0,0 0,1 0,-1 0,0 0,1 0,-1-1,0 1,1 0,-1 0,0 0,0 0,1-1,-1 1,0 0,0 0,1-1,-1 1,0 0,0 0,0-1,1 1,-1 0,0-1,0 1,0 0,0 0,0-1,0 1,0 0,0-1,1 1,-1 0,0-1,0 1,0 0,-1-1,1 1,0 0,0-1,0 1,0 0,0-1,0 1,0 0,-1-1,1 1,0 0,0 0,0-1,-1 1,1 0,0 0,0-1,-1 1,1 0,0 0,0 0,-1-1,1 1,30 4,-28-3,57 6,-1-2,1-3,53-4,-11 0,5-3,-105 4,1-1,-1 0,0 1,0-1,0 0,0 1,0-1,-1 0,1 0,-1 0,1 0,-1 0,1 0,-1 1,0-1,0 0,0 0,0 0,0 0,-1 0,1 0,-1 0,1 0,-1 0,0 0,1 1,-1-1,0 0,0 0,0 1,0-1,-1 1,1-1,0 1,-1-1,1 1,-1 0,1 0,-1 0,0 0,1 0,-1 0,0 0,-1 0,-6-9,-45-57,41 48</inkml:trace>
  <inkml:trace contextRef="#ctx0" brushRef="#br0" timeOffset="1034.001">227 14,'-2'0,"-1"-1,0 1,1 0,-1-1,0 1,1 0,-1 1,0-1,1 0,-1 1,1 0,-1-1,1 1,-1 0,1 0,-1 0,1 1,0-1,0 0,0 1,0 0,0-1,0 1,0 0,0 0,0 0,1 0,-1 1,1-1,0 0,0 1,0-1,0 0,0 1,0 0,0-1,1 2,1-2,0 0,0 0,0 0,1-1,-1 1,1-1,-1 1,1-1,-1 1,1-1,0 0,0 0,0 0,-1 0,1 0,0 0,0-1,1 1,-1 0,0-1,0 0,0 1,0-1,0 0,0 0,1 0,-1-1,0 1,0 0,0-1,0 1,0-1,0 0,0 0,0 0,0 0,0 0,-1 0,1 0,0-1,-1 1,1-1,-1 1,1-1,-1 1,0-1,1 0,-1 0,0-1,1 2,-1 0,0 0,0 0,0-1,-1 1,1 0,0-1,0 1,-1-1,1 1,0 0,-1-1,0 0,1 1,-1-1,0 1,0-1,0 1,0-1,0 0,0 1,0-1,-1 1,1-1,0 1,-1-1,1 1,-1-1,0 1,1-1,-1 1,0 0,0-1,0 1,0 0,0 0,0 0,-1 0,1 0,0 0,0 0,-1 0,1 0,0 1,-1-1,1 0,-1 1,1-1,-1 1,1 0,-1-1,0 1,1 0,-1 0,1 0,-1 0,0 0,1 1,-1-1,1 0,-1 1,1-1,-1 1,1-1,-1 1,1 0,0 0,-1 0,0-1,0 1,0-1,1 1,-1 0,0 0,0 0,0 0,1 0,-1 0,1 0,-1 0,1 1,-1-1,1 1,0-1,-1 1,1 0,0-1,0 1,0 0,1 0,-1-1,0 1,1 0,-1 0,1 0,-1 0,1 0,0 0,0 0,0 0,0 0,0 0,1 0,-1 0,1 0,-1 0,1 0,-1 0,1-1,0 1,0 0,0 0,0-1,0 1,1 0,-1-1,0 1,1-1,-1 0,1 1,-1-1,1 0,0 0,-1 0,1 0,0 0,0-1,0 1,0 0,0-1,2 1,0 0,0 0,0 0,0-1,0 1,0-1,0 0,0-1,0 1,0-1,0 1,0-1,0 0,0-1,0 1,0-1,-1 0,1 1,-1-2,1 1,-1 0,0-1,0 1,0-1,2-3,-5 5,-1 0,1 0,-1-1,0 1,1 0,-1 0,0 0,0 0,0 0,0 0,0 0,0 0,0 1,0-1,0 0,0 1,0-1,-1 0,1 1,0-1,0 1,-1 0,1-1,0 1,-1 0,1 0,0 0,-1 0,1 0,0 0,-1 0,1 1,0-1,0 0,-1 1,1-1,0 1,0-1,-1 1,1 0,0 0,-1 0,-1-1,1 1,0 0,1 0,-1 0,0 0,0 1,0-1,1 0,-1 1,0 0,1-1,0 1,-1 0,1-1,0 1,0 0,0 0,0 0,0 0,0 0,1 0,-1 0,1 1,-1-1,1 0,0 0,0 0,0 0,0 1,0-1,0 0,1 0,-1 0,1 0,0 1,-1-1,1 0,0 0,0 0,0 0,9 11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4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0 574,'7'3,"-1"0,1-1,0 1,0-2,0 1,0-1,0 0,0 0,1-1,-1 0,0 0,0-1,0 0,0 0,0 0,0-1,0 0,0-1,-1 0,1 0,-1 0,1-1,125-102,-105 80,249-258,-155 146,-121 137,1 0,-1 0,1 1,0-1,-1 0,1 0,0 1,0-1,0 0,-1 1,1-1,0 0,0 1,0-1,0 1,0 0,0-1,0 1,0 0,0 0,0-1,0 1,1 0,-1 0,0 0,0 0,0 1,0-1,0 0,0 0,0 1,0-1,0 0,0 1,0-1,0 1,0-1,0 1,0 0,-1-1,1 1,0 0,0 0,-1-1,1 1,0 0,-1 0,1 0,-1 0,1 0,-1 0,1 0,-1 0,0 0,0 0,1 0,5 65,-27 157,18-204,3-11,1 0,-2-1,1 1,-1 0,0-1,0 1,-1-1,0 1,0-1,-1 0,0 0,0 0,-1 0,0 0,0-1,-1 1,0-1,0 0,0-1,0 1,-1-1,0 0,0-1,-1 1,1-1,-1-1,0 1,0-1,0 0,-4 1,-104-14,36-2,43 18,30 0</inkml:trace>
  <inkml:trace contextRef="#ctx0" brushRef="#br0" timeOffset="332.849">1243 179,'-17'21,"2"0,0 1,1 1,2 0,0 1,1 0,1 0,2 2,1-1,0 1,-1 18,8-40,0 0,0 0,0 0,0 0,1 0,0 0,0 0,0 0,0 0,0 0,1 0,0 0,0-1,0 1,0-1,1 1,-1-1,1 0,0 0,0 0,0 0,0-1,0 1,1-1,-1 0,1 0,0 0,-1 0,1 0,0-1,0 0,0 0,0 0,0 0,0-1,0 0,1 1,-1-1,0-1,0 1,0-1,0 1,3-2,9-2,0-1,0-1,0 0,-1-1,1-1,-2 0,1-1,-2-1,1 0,-1-1,0 0,-1-1,-1 0,0-1,0-1,-2 1,1-2,-2 1,0-1,-1 0,0-1,-1 0,-1 0,0 0,-2-1,0 1,0-6,-2 17,0 0,0 0,-1 0,0 0,0 0,-1 0,1 0,-1 0,0 0,0 0,-1 1,1-1,-1 0,0 1,0-1,-1 1,1 0,-1-1,0 1,0 1,-1-1,1 0,-1 1,1 0,-1-1,0 2,-1-1,1 0,0 1,-1 0,1 0,-1 0,-1 0,-1-1,0 1,0 0,0 1,0-1,0 1,0 1,0-1,-1 1,1 1,0-1,0 1,0 0,0 1,0 0,0 0,0 0,0 1,1 0,-1 1,1-1,0 1,0 0,0 1,1-1,-1 1,1 0,0 0,0 1,1 0,-1 1,-16 20,2-1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1,'0'9,"-5"13,-7 8,-5-2,0 0,-2-1,-3 1,3-1,4-4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5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29 690,'0'5,"14"126,-13-128,0 1,0 0,1 0,0-1,0 1,0-1,0 0,0 1,1-1,-1 0,1 0,0 0,0-1,0 1,0-1,1 0,-1 0,1 0,-1 0,1 0,0-1,-1 0,1 1,0-1,0-1,0 1,0-1,0 1,0-1,0 0,0 0,8-3,0 1,0-1,0-1,-1 0,1-1,-1 0,0 0,0-2,-1 1,0-1,0-1,-1 1,0-2,0 1,3-6,5-7,-1-1,-1-1,-1 0,-1-1,-1 0,0-2,9-18,4-5,-3-2,-2 0,-2-2,-2 0,-3 0,4-33,-15 76,-1 0,0 0,0 0,-1 0,-1 0,0 0,0 0,0 0,-1 0,-1 0,0 0,0 1,-1-1,0 1,-1 0,0 0,0 1,-6-7,9 14,0 0,-1 1,1-1,0 1,-1-1,1 1,0 0,-1 0,1 0,0 0,-1 0,1 1,0-1,0 1,-1-1,1 1,0 0,0 0,0 0,0 0,0 0,0 0,0 1,0-1,0 1,0-1,1 1,-1 0,1 0,-1 0,1 0,0 0,0 0,0 0,0 0,0 0,0 0,0 1,1-1,-1 0,1 0,0 1,0-1,0 2,-17 45,3 1,2 0,2 1,2 0,0 35,5-30,2-1,2 1,3 0,2-1,3 0,2 0,3-1,1-1,7 10,-20-58,21 51,-3 1,-1 0,-4 2,-2 0,-3 0,2 47,-10-84,-1 1,-1-1,-1 0,-1 0,-1 0,-1 0,-1-1,-1 1,-1-1,0-1,-2 1,0-1,-2 0,0-1,-1-1,0 0,-2 0,0-1,-1-1,-1 0,-1-1,15-13,0 0,-1 0,1 0,-1 0,1 0,-1-1,0 0,1 1,-1-1,0 0,0 0,0 0,0-1,0 1,0-1,0 1,0-1,0 0,0 0,0-1,0 1,0 0,0-1,0 0,0 0,0 0,1 0,-1 0,0-1,1 1,-1-1,0 1,1-1,0 0,-1 0,1 0,-1-2,-5-12,2 1,0-1,0-1,2 1,0-1,1 1,0-1,2 0,0 0,1 0,0 0,2-10,-1 4,-1-11</inkml:trace>
  <inkml:trace contextRef="#ctx0" brushRef="#br0" timeOffset="260.049">0 155,'5'0,"6"0,2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26,'-18'-6,"0"1,0 0,-1 2,0 0,0 1,0 1,0 1,1 0,-1 1,0 2,0 0,0 0,-9 5,-12-1,-101 33,140-40,1-1,-1 1,1 0,-1 0,0 0,1 0,-1 0,0 0,1 0,-1 0,0 1,1-1,-1 0,0 0,1 0,-1 1,1-1,-1 0,0 1,1-1,-1 0,1 1,-1-1,1 1,0-1,-1 1,1-1,-1 1,1-1,0 1,-1 0,1-1,0 1,0-1,-1 1,1 0,0-1,0 1,0 0,0-1,0 1,0 0,0-1,0 1,0-1,0 1,0 0,0-1,1 1,-1 0,0-1,0 1,1-1,-1 1,0 0,1-1,-1 1,0-1,38 16,109 2,-38 2,-108-19,0 0,0 0,0 0,0 0,-1 0,1 0,0 0,-1 0,1 0,-1 0,1 1,-1-1,0 0,1 0,-1 1,0-1,0 0,0 0,0 1,0-1,0 0,0 1,0-1,-1 0,1 0,0 1,-1-1,1 0,-1 0,1 0,-1 0,0 1,0-1,1 0,-1 0,0 0,0-1,0 1,0 0,0 0,0 0,0-1,0 1,0 0,-1-1,1 1,0-1,0 0,-1 1,-3 3,-29 26,-2-1,-1-2,-1-2,-29 14,-39 26,77-48,20-12,0 0,0 0,0 1,1 0,0 1,0 0,0 0,1 0,0 1,1 0,-6 9,11-15,0-1,1 1,-1 0,1 0,-1 0,1 0,0 0,0 0,0 0,0 0,0 0,0 0,0 0,1 0,-1 0,1 0,-1-1,1 1,0 0,0 0,-1 0,1-1,1 1,-1 0,0-1,0 1,1-1,-1 1,0-1,1 0,0 0,-1 0,1 0,0 0,-1 0,1 0,0 0,0-1,0 1,0 0,0-1,0 0,1 1,87 9,141-31,-152 6,-61 7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1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1 165,'280'-27,"-209"27,-54 2,1-2,0 0,0-1,-1-1,1 0,-1-1,6-3,-22 6,0 0,-1 0,1 0,-1 0,1-1,0 1,-1 0,1-1,-1 1,1 0,-1-1,1 1,-1 0,1-1,-1 1,1-1,-1 1,0-1,1 1,-1-1,0 1,1-1,-1 1,0-1,0 1,1-1,-1 0,0 1,0-1,0 1,0-1,0 0,0 1,0-1,0 0,0 1,0-1,0 1,0-1,-1 0,1 1,0-1,0 1,-1-1,1 1,0-1,-1 1,1-1,0 1,-1-1,1 1,-1-1,1 1,-1-1,1 1,-1 0,1-1,-1 1,1 0,-1 0,0-1,1 1,-1 0,0 0,-38-22,-97-37,128 50,7 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1 158,'29'-5,"23"-1,9 0,-7-4,-8 0,-6 2,-15 2,-12-3,-13 0,-12-2,-7-6,-7 2,2-3,10 2,7 5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0 216,'15'5,"14"1,7 0,2-1,-1-1,-1-2,-7-6,-4-2,-1 0,0 1,-4 2</inkml:trace>
  <inkml:trace contextRef="#ctx0" brushRef="#br0" timeOffset="211.289">29 441,'43'-4,"29"-3,7 1,-6-3,-9-1,-12 1,-14 3</inkml:trace>
  <inkml:trace contextRef="#ctx0" brushRef="#br0" timeOffset="563.342">960 216,'-6'13,"-1"-1,2 1,0 0,0 0,1 0,1 1,0-1,1 1,0 0,1 0,1 0,0 0,1-1,1 1,0 0,1 4,-2-15,1 1,-1-1,0 0,1 0,-1 0,1 0,0 0,0-1,0 1,0-1,1 1,-1-1,1 0,-1 1,1-1,0-1,0 1,0 0,0-1,0 1,0-1,0 0,0 0,1 0,-1-1,0 1,1-1,-1 0,0 0,1 0,-1 0,1 0,-1-1,0 1,0-1,1 0,-1 0,0 0,1-1,121-63,-104 49,0-2,-1 0,-1 0,0-2,-2-1,13-18,-26 33,0 0,-1-1,0 1,0-1,-1 0,1 0,-2 0,1 0,-1 0,0 0,0-1,-1 1,0 0,0 0,-1-1,0 1,0 0,0 0,-1 0,0 0,-1 0,0 0,0 1,0-1,-1 1,1 0,-2 0,1 0,-1 1,0-1,0 1,0 0,-1 0,1 1,-1 0,0 0,-1 0,1 1,-1 0,1 0,-1 0,0 1,0 0,0 1,0-1,0 1,-2 1,-26 2,5 2</inkml:trace>
  <inkml:trace contextRef="#ctx0" brushRef="#br0" timeOffset="996.85">706 273,'15'7,"-1"0,1-1,0-1,0 0,0-1,1-1,0 0,0-1,4-1,43 1,0-3,0-2,0-3,-1-3,19-7,31-3,354-53,-454 70,-7 1,0 0,0 0,0 0,0 1,0 0,0 0,1 0,-1 0,0 1,0 0,0 0,0 1,-1-1,1 1,3 1,-3 4</inkml:trace>
  <inkml:trace contextRef="#ctx0" brushRef="#br0" timeOffset="1681.746">1214 18,'-1'-2,"-1"1,1-1,-1 1,1 0,-1-1,1 1,-1 0,0 0,0 0,0 0,1 0,-1 1,0-1,0 1,0-1,0 1,0-1,0 1,-1 0,1 0,0 0,0 0,0 1,0-1,0 0,0 1,0 0,0-1,0 1,1 0,-1 0,0 0,0 0,-14 7,2 1,-1 0,1 0,0 2,1 0,1 0,-1 1,2 1,0 0,0 0,1 1,1 1,0-1,0 3,-17 39,18-32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0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30,'-5'19,"-1"26,0 9,1 1,1-4,2-6,1-6,0-5,1-3,0-2,1-1,-1-1,0 0,0-10,0-7</inkml:trace>
  <inkml:trace contextRef="#ctx0" brushRef="#br0" timeOffset="301.343">57 58,'15'-5,"18"-1,9 0,3-4,-3 0,-3 2,-3 2,-4 2,-1 2,-2 1,-6 6,-7 1</inkml:trace>
  <inkml:trace contextRef="#ctx0" brushRef="#br0" timeOffset="567.69">1 312,'38'-5,"23"-1,5 0,-8-4,-9 0,-14 2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1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226 142,'-2'1,"0"0,0 1,0-1,0 1,1 0,-1 0,1-1,-1 1,1 0,0 0,0 0,0 0,0 0,0 1,0-1,0 0,1 0,-1 1,1-1,0 0,0 1,0-1,0 0,0 1,0-1,0 2,-3 364,3-344</inkml:trace>
  <inkml:trace contextRef="#ctx0" brushRef="#br0" timeOffset="266.806">1 396,'43'-10,"33"-7,9-2,-5-2,-12 3,-13 4,-10 0,-8 2,-11-2,-5 2,-5 3</inkml:trace>
  <inkml:trace contextRef="#ctx0" brushRef="#br0" timeOffset="682.488">621 1,'-28'326,"38"-237,-9-87,-1 0,1 0,0 0,0 0,0 0,1 0,-1 0,0 0,1 0,-1 0,1 0,0-1,0 1,-1-1,1 1,0-1,0 0,0 0,0 0,1 0,-1 0,0 0,0-1,1 1,-1-1,0 1,0-1,1 0,-1 0,1 0,-1 0,0 0,1-1,-1 1,2-1,55-21,-55 19,0 0,0 0,0 0,0 1,0-1,1 1,-1 0,1 1,-1-1,1 1,0 0,0 0,0 0,0 1,-1-1,1 1,0 1,0-1,0 1,0-1,0 1,0 1,-1-1,1 1,-1-1,1 2,-1-1,1 0,-1 1,0 0,0 0,0 0,-1 0,3 2,6 21,27 29,-29-52</inkml:trace>
  <inkml:trace contextRef="#ctx0" brushRef="#br0" timeOffset="1069.408">1157 452,'23'-7,"1"-2,-1-1,-1 0,0-2,-1 0,0-2,9-8,6-27,-35 47,-1 1,1 0,-1 0,1-1,-1 1,0 0,1-1,-1 1,0 0,0-1,0 1,0 0,0-1,0 1,-1 0,1-1,0 1,-1 0,1 0,0-1,-1 1,0 0,1 0,-1-1,0 1,0 0,1 0,-1 0,0 0,0 0,0 0,0 1,0-1,-1 0,1 0,0 1,0-1,0 1,-1-1,1 1,0-1,-1 1,1 0,-6 0,-1 1,1 0,0 0,0 1,0 0,0 0,0 1,0 0,1 0,-1 0,1 1,0 0,0 0,0 1,1-1,0 1,-1 1,2-1,-1 1,-2 4,3-7,0 0,1 1,-1-1,1 1,0 0,0 0,0 0,1 0,0 1,0-1,0 1,0 0,0-1,1 1,0 0,0 0,0 0,1 0,0 0,0 0,0 0,0-1,1 1,0 0,0 0,0 0,1 0,-1-1,1 1,0-1,0 1,1-1,0 0,-1 0,1 0,1 0,-1 0,0-1,1 1,0-1,0 0,0 0,0 0,0-1,1 0,-1 1,1-2,-1 1,5 1,9-3,-1-1,1-1,-1 0,1-1,-1-1,0 0,0-1,9-6,-17 9,15-7</inkml:trace>
  <inkml:trace contextRef="#ctx0" brushRef="#br0" timeOffset="1467.374">1553 536,'179'-193,"-178"192,0 0,0 0,0 0,-1 0,1 0,0 0,0 1,0-1,0 0,1 0,-1 1,0-1,0 1,0-1,1 1,-1-1,0 1,0 0,1 0,-1 0,0-1,1 1,-1 0,0 1,0-1,1 0,-1 0,0 0,1 1,-1-1,0 1,0-1,0 1,0-1,1 1,-1 0,0 0,0-1,0 1,0 0,0 0,-1 0,1 0,0 0,0 0,-1 0,1 1,0-1,-1 0,1 0,-1 0,0 1,1-1,-1 1,0-2,2 6,-1-1,2 1,-1-1,0 0,1 0,0 0,0 0,1 0,-1 0,1-1,0 0,0 0,0 0,1 0,-1-1,1 1,0-1,0 0,0-1,1 1,-1-1,1 0,-1-1,1 1,0-1,1 1,0-1,0 0,1 0,-1-1,1 0,-1 0,1 0,-1-1,0 0,1-1,-1 0,0 0,0 0,0-1,0 0,-1 0,1-1,-1 0,0 0,0-1,0 1,0-1,-1 0,0-1,0 1,0-1,-1 0,0-1,0 1,0-1,0-14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1,'-2'11,"0"1,-1-1,-1 0,0 0,0 0,-1 0,0-1,-1 0,0 0,-1 0,0 0,3-4,-168 203,135-147,37-60,0-1,-1 1,1 0,0-1,0 1,0-1,0 1,0 0,1-1,-1 1,0-1,1 1,-1-1,1 1,-1-1,1 1,0-1,0 1,0-1,0 0,0 1,0-1,0 0,0 0,0 0,0 0,1 0,-1 0,0 0,1 0,-1-1,1 1,-1 0,1-1,-1 1,1-1,-1 0,1 1,-1-1,1 0,0 0,0 0,230-1,-97-5,-117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1 172,'378'0,"-325"-5,-53 3,0 1,-1-1,1 1,0-1,-1 1,1-1,-1 1,0-1,1 1,-1-1,0 1,0 0,0-1,0 1,0 0,0 0,0 0,-1 0,1 0,0 0,-1 0,1 0,0 0,-1 1,1-1,-1 0,1 1,-165-108,150 88,19 15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1,'20'5,"10"1,5 0,2-1,-1-2,-1-1,-3-1,-1 0,-1-1,-6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0,'38'5,"23"1,5 1,-3-2,-8-2,-9-1,-11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2:1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324 226,'-19'2,"-1"1,1 1,-1 0,1 1,1 1,-1 1,1 1,0 1,1 0,0 1,0 1,1 0,1 1,0 1,-7 8,18-16,0 1,0-1,1 1,0 0,0 0,0 1,1-1,0 0,0 1,1 0,0-1,0 1,0 0,1 0,0-1,0 1,1 0,0 0,0-1,0 1,1-1,0 1,0-1,1 1,0-1,0 0,0 0,1-1,0 1,0-1,4 4,-2-2,0 0,0 0,1-1,0 0,1 0,-1-1,1 0,0 0,0-1,1 0,-1 0,1-1,0 0,0-1,0 1,0-2,1 0,-1 0,0 0,0-1,1-1,7 0,8-6,-1 0,0-2,0 0,-1-2,0-1,4-3,-3 1</inkml:trace>
  <inkml:trace contextRef="#ctx0" brushRef="#br0" timeOffset="279.006">719 254,'-16'20,"2"0,0 0,1 2,1 0,1 0,1 1,1 0,1 1,0 1,7-22,0 0,0 0,0 0,0 0,1 0,-1 0,1 0,0 0,0 1,0-1,0 0,1 0,-1 0,1 0,-1 0,1 0,0 0,1 0,-1 0,0 0,1 0,-1-1,1 1,0-1,0 1,0-1,0 0,1 1,-1-1,0 0,1-1,0 1,-1 0,1-1,0 1,0-1,0 0,0 0,0 0,0-1,0 1,0 0,0-1,0 0,0 0,1 0,-1 0,1-1,11-3,0 0,-1-1,1-1,-1 0,0-1,0-1,-1 0,0-1,0 0,-1-1,-1 0,6-7,-10 12,-1 0,1-1,-1 0,0 0,-1 0,1-1,-1 0,-1 0,1-1,-1 1,0-1,-1 0,0 0,0 0,-1 0,0 0,0-1,-1 1,0-1,-1 1,0-1,0 1,0-1,-1 0,-1 1,-1-5,-1 9,0 0,-1 0,0 0,0 0,0 1,0 0,-1 0,1 0,-1 1,0 0,1 0,-1 0,0 1,0-1,0 1,-1 1,1 0,0-1,0 2,0-1,0 1,0 0,0 0,0 1,0-1,0 1,0 1,1-1,-1 1,1 0,-5 3,-35 32,25-18</inkml:trace>
  <inkml:trace contextRef="#ctx0" brushRef="#br0" timeOffset="763.673">1086 565,'11'-30,"1"0,2 1,0 1,2 0,1 1,13-14,-30 40,1 0,0-1,0 1,0 0,0 0,0 0,0 0,0-1,0 2,0-1,1 0,-1 0,0 0,0 0,1 1,-1-1,1 1,-1-1,1 1,-1 0,0-1,1 1,0 0,-1 0,1 0,-1 0,1 0,-1 0,1 0,-1 1,0-1,1 1,-1-1,1 1,-1-1,0 1,1 0,-1 0,0 0,1-1,-1 1,0 0,0 1,0-1,0 0,0 0,0 0,-1 0,1 1,0-1,0 1,-1-1,1 0,-1 1,1-1,-1 1,0 0,2 5,1-1,-1-1,1 1,0 0,1-1,-1 1,1-1,0 0,0 0,1-1,-1 1,1-1,0 0,1 0,-1-1,0 1,1-1,0 0,0-1,0 1,0-1,0-1,0 1,1-1,-1 0,0 0,1-1,-1 0,1 0,-1 0,1-1,-1 0,0 0,4-2,128-97,-106 72,-19 17</inkml:trace>
  <inkml:trace contextRef="#ctx0" brushRef="#br0" timeOffset="1179.82">1989 141,'-30'-1,"20"0,0 0,-1 1,1 0,0 0,0 1,0 1,0 0,1 0,-1 0,0 1,1 1,0 0,-5 2,13-5,-1 0,1 0,0 0,-1 0,1 0,0 0,0 0,0 0,0 0,0 1,0-1,0 0,0 1,0-1,1 1,-1-1,0 1,1-1,0 1,-1-1,1 1,0-1,-1 1,1 0,0-1,0 1,1-1,-1 1,0 0,0-1,1 1,-1-1,1 1,-1-1,1 1,0-1,0 1,-1-1,1 0,0 1,0-1,0 0,1 0,-1 0,62 40,-52-37,71 36,-80-39,0 1,-1 0,1 0,0 0,-1 0,1 0,-1 0,1 0,-1 0,0 1,0-1,0 0,0 1,-1-1,1 1,0-1,-1 1,0-1,0 1,0-1,0 1,0-1,0 1,0-1,-1 1,0-1,1 1,-1-1,0 1,0-1,0 0,0 1,-2 0,-3 7,-2 1,1-2,-2 1,1-1,-1 0,0-1,-1 0,0-1,0 0,-1 0,0-1,0 0,-1-1,1-1,-1 1,-5 0,7-4</inkml:trace>
  <inkml:trace contextRef="#ctx0" brushRef="#br0" timeOffset="1428.637">2497 0,'-24'43,"-17"29,-2 7,6-5,10-11,9-11,8-9,5-8,4-9</inkml:trace>
  <inkml:trace contextRef="#ctx0" brushRef="#br0" timeOffset="1601.151">2158 283,'38'-10,"18"2,4 2,-8 3</inkml:trace>
  <inkml:trace contextRef="#ctx0" brushRef="#br0" timeOffset="1852.908">2610 508,'0'5,"0"1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1,'-54'0,"1"3,0 2,0 3,1 2,-44 14,-104 45,201-69,0 0,0 1,0-1,0 0,0 1,0-1,-1 1,1-1,0 1,0 0,-1-1,1 1,0 0,-1-1,1 1,-1 0,1 0,-1-1,1 1,-1 0,1 0,-1 0,0 0,0 0,1 0,-1-1,0 1,0 0,0 0,0 0,0 0,0 0,0 0,0 0,0 0,-1 0,1 0,0 0,-1-1,1 1,0 0,-1 0,1 0,-1 0,1-1,-1 1,0 0,1-1,-1 1,0 0,1-1,-1 1,0-1,0 1,0-1,0 1,0-1,220 17,-180-14,-1 0,1 1,-2 2,1 2,-1 1,16 7,-51-16,0 0,0 0,0 1,0-1,-1 0,1 1,0 0,0-1,0 1,0 0,-1 0,1 0,0 0,-1 0,1 1,-1-1,1 0,-1 1,0-1,0 1,1-1,-1 1,0 0,0 0,-1-1,1 1,0 0,-1 0,1 0,-1 0,1 0,-1 0,0 0,0 0,0 0,0-1,0 1,0 0,0 0,-1 0,1 0,-1 0,0 0,1 0,-1 0,-1 0,-13 15,-1-2,-1 0,-1 0,0-2,-1 0,0-2,-1 0,0-1,-1 0,0-2,-5 1,4 0,-46 18,1 2,2 4,-33 23,95-54,0-1,0 0,0 1,0 0,0 0,1 0,-1 0,1 0,-1 1,1-1,0 1,0-1,0 1,0 0,1 0,-1 0,1 0,-1 0,1 0,0 0,0 0,1 1,-1-1,1 0,0 0,-1 1,1-1,1 0,-1 1,0-1,1 0,0 0,-1 1,2-1,-1 0,0 0,0 0,1 0,0 0,-1 0,1-1,0 1,0-1,1 1,1 1,7 3,1-1,1 0,-1-1,1 0,0-1,0 0,0-1,1 0,-1-1,1-1,-1 0,1-1,0-1,-1 0,1 0,-1-2,1 1,-1-2,0 0,9-4,-15 6,-1 0,0 0,0 0,0-1,0 0,0 0,0-1,-1 1,0-1,0-1,0 1,0-1,0 1,-1-1,0-1,0 1,-1-1,1 1,-1-1,0 0,0-2,4-16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26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1,'-15'63,"3"2,3-1,2 1,3 44,24 549,-20-610,-3 1,-2-1,-2 0,-2-1,-2 0,-2 0,-5 9,9-32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60 655,'-1'-1,"1"0,-1 1,0-1,0 1,1-1,-1 0,0 1,0-1,0 1,0 0,1-1,-1 1,0 0,0-1,0 1,0 0,0 0,0 0,0 0,0 0,0 0,0 0,0 0,0 1,0-1,0 0,0 0,0 1,1-1,-1 1,0-1,0 0,0 1,0 0,1-1,-1 1,0-1,1 1,-1 0,0 0,1-1,-1 1,1 0,-1 0,1 0,0 0,-1 0,1 0,-17 46,15-31,1 1,0 0,1 0,1 1,0-1,1-1,1 1,1 0,0-1,2 1,2 4,-5-12,1-1,0 0,1 0,0 0,0-1,0 0,1 0,0 0,1 0,0-1,0 0,0-1,0 0,1 0,0 0,0-1,0 0,1-1,-1 0,1 0,7 1,2-1,0-2,-1 0,1-1,0 0,0-2,0 0,0-1,-1-1,0 0,0-1,0-1,0-1,5-3,199-124,-177 103,-2-1,-1-2,-2-2,-1-2,-2-1,-2-2,-2-2,-1 0,-2-2,-3-1,-1-2,9-28,-28 63,0 0,-1-1,-1 0,0 0,0 0,-2-1,0 1,-1-1,0 1,-1-1,0 1,-2-1,1 0,-2 1,0 0,-1 0,-3-10,3 20,0-1,0 1,0-1,0 1,-1 0,0 1,0-1,0 1,0 0,0 1,-1-1,1 1,-1 0,1 0,-1 0,0 1,0 0,0 0,0 1,0-1,0 1,0 1,0-1,1 1,-1 0,0 0,0 1,0 0,1 0,-1 0,1 1,0-1,-1 1,1 1,0-1,1 1,-1-1,-2 4,-3 9,0 0,1 0,1 1,1 0,0 1,1 0,1 0,1 0,0 0,1 1,1 4,2-21,-11 98,4 0,4 0,9 65,23 219,-11-115,-11-209,-3 0,-2 0,-5 32,1-78,-1-1,0 0,-1 0,0 0,-1 0,-1-1,0 0,0 0,-1 0,-1-1,0 0,-1-1,0 1,0-2,-1 1,0-1,-1-1,0 0,0 0,-5 1,5-3,0-1,0 0,-1 0,0-1,0-1,0 0,0 0,0-1,0-1,-1 0,-9-1,20-1,-1 1,0-1,0 0,1 0,-1 0,0 0,1 0,-1-1,1 1,-1-1,1 1,0-1,0 0,-1 0,2 0,-1 0,0 0,0-1,1 1,-1-1,1 1,-1-1,1 1,0-1,0 0,0 0,1 1,-1-1,1 0,-1 0,1 0,0 0,0-1,18-96,4 42,3 0,3 2,1 0,21-24,10-23,9 9,-62 90</inkml:trace>
  <inkml:trace contextRef="#ctx0" brushRef="#br0" timeOffset="433.933">88 147,'-10'0,"-7"0,-2 5,3 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0,'-14'44,"0"18,7-1,9-11,10-19,7-14,1-15,1-13,-2-9,-1-7,-2-2,-9-2,-11 0,-9 0,-8 6,-4 2,-3 5,3 5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466 334,'42'5,"-41"-5,0 0,0 0,-1 0,1 1,0-1,0 0,-1 0,1 0,0 0,-1 1,1-1,0 0,0 1,-1-1,1 0,-1 1,1-1,0 1,-1-1,1 1,-1-1,1 1,-1 0,1-1,-1 1,0 0,1-1,-1 1,0 0,0-1,1 1,-1 0,0-1,0 1,0 0,0 0,0-1,0 1,0 0,0 0,0-1,0 1,0 0,0 0,-1-1,1 1,0 0,-1-1,1 1,0 0,-1-1,1 1,-81 52,-130 40,209-93,0 1,0 0,0 0,0 0,0 0,0 0,0 0,0 1,0-1,1 0,-1 1,0 0,1-1,0 1,-1 0,1 0,0 0,0 0,0 0,0 0,0 0,0 0,1 0,-1 0,1 1,-1-1,1 0,0 0,0 1,0-1,0 0,0 0,1 1,-1-1,1 0,-1 0,1 0,0 0,0 1,0-1,0 0,0-1,0 1,1 0,-1 0,1 0,-1-1,1 1,0-1,-1 1,2 0,10 6,1-1,-1 0,2 0,-1-2,1 0,0 0,0-1,2-1,44 14,47 14,-107-31,0 0,0 1,0-1,-1 1,1-1,0 0,0 1,0-1,-1 1,1 0,0-1,0 1,-1 0,1-1,0 1,-1 0,1 0,-1-1,1 1,-1 0,0 0,1 0,-1 0,0 0,1 0,-1 0,0-1,0 1,0 0,0 0,0 0,0 0,0 0,0 0,0 0,-1 0,1 0,0 0,-1 0,1 0,0-1,-1 1,1 0,-1 0,1 0,-1-1,0 1,1 0,-1 0,0-1,1 1,-1-1,0 1,0-1,0 1,0 0,-49 30,-234 115,248-125,20-13,1 0,0 1,1 1,0 0,0 1,1 1,0 0,1 1,-8 11,19-23,1 0,-1 1,1-1,-1 0,1 1,-1-1,1 0,0 1,0-1,0 0,0 1,0-1,0 1,0-1,0 0,0 1,1-1,-1 0,0 1,1-1,-1 0,1 0,0 1,-1-1,1 0,0 0,0 0,0 0,0 0,0 0,0 0,0 0,0 0,0 0,0-1,0 1,1 0,-1-1,0 1,0-1,1 1,-1-1,0 0,1 0,63 16,-38-16,-1-1,1-1,-1-1,0-1,0-2,17-6,69-12,13-5,-105 26</inkml:trace>
  <inkml:trace contextRef="#ctx0" brushRef="#br0" timeOffset="919.685">1114 532,'-147'279,"39"-76,90-148,30-65,80-155,10 12,76-85,-177 236,-1 1,1-1,-1 0,0 1,1 0,0-1,-1 1,1-1,0 1,-1 0,1-1,0 1,0 0,0 0,0 0,1 0,-1 0,0 0,0 0,1 0,-1 0,0 0,1 1,-1-1,1 0,-1 1,1 0,-1-1,1 1,-1 0,1 0,-1-1,1 1,-1 0,1 1,-1-1,1 0,0 0,-1 1,1-1,-1 1,0-1,1 1,-1 0,1-1,-1 1,1 1,7 132,-4-94,-4-26,0 1,2 0,-1-1,2 1,0-1,1 0,0 0,1 0,3 3,-8-14,1 0,0-1,0 0,0 1,0-1,0 0,0 0,1 0,-1 0,1 0,-1-1,1 1,0-1,0 0,-1 0,1 0,0 0,0 0,0 0,0-1,0 0,1 1,-1-1,0 0,0-1,0 1,0 0,0-1,0 0,0 0,0 0,0 0,-1 0,1 0,0-1,0 1,-1-1,1 0,1-1,89-88,67-121,-87 121,-72 91,-1-1,0 1,0-1,0 1,1 0,-1-1,0 1,1-1,-1 1,0-1,1 1,-1 0,0-1,1 1,-1 0,1 0,-1-1,1 1,-1 0,0 0,1-1,-1 1,1 0,-1 0,1 0,-1 0,1 0,0 0,-1 0,1 0,-1 0,1 0,-1 0,1 0,-1 0,1 0,-1 1,1-1,-1 0,0 0,1 0,-1 1,1-1,-1 0,1 1,-1-1,0 0,1 1,-1-1,0 1,1-1,-1 0,0 1,0-1,1 1,-1-1,0 1,0-1,0 1,0-1,0 1,1-1,-1 1,0-1,0 1,0-1,0 1,-1-1,1 1,1 40,-31 157,29-168,1-1,2 1,1-1,1 0,2 0,0 0,12 26,-11-25,-9-24</inkml:trace>
  <inkml:trace contextRef="#ctx0" brushRef="#br0" timeOffset="1835.448">1227 250,'59'-21,"0"2,1 3,27-3,0 0,77-3,-142 18,-31-7,-5 7,1 0,-1-1,1 0,0-1,0-1,1 0,0-1,0 0,0-1,1 0,1 0,-8-9,5-2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3:39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0 288,'5'0,"11"-5,8-1,4 0,2 1,2 2,-1 0,-1 2,0 1,0 0,-2 0,1 0,-6-4,-1-3,0-3,-3-2</inkml:trace>
  <inkml:trace contextRef="#ctx0" brushRef="#br0" timeOffset="241.873">0 514,'39'-5,"26"-1,8-1,-5 2,-8 2,-15 1</inkml:trace>
  <inkml:trace contextRef="#ctx0" brushRef="#br0" timeOffset="678.441">1129 5,'-32'19,"0"0,2 3,0 0,1 2,2 1,0 1,2 1,1 2,1 0,-5 11,23-33,0-1,1 1,0 0,0 0,0 0,1 0,0 0,1 1,-1 0,2-1,-1 1,1 0,0 0,1 0,-1 0,2 0,-1 0,1 0,0 0,1-1,0 1,0 0,1-1,0 1,0-1,0 0,1 0,0 0,1-1,-1 1,1-1,1 0,-1 0,1-1,0 0,3 2,4 0,1-1,0 0,1-1,-1 0,1-1,0-1,0 0,0-2,1 1,-1-2,0 0,1-1,-1 0,0-1,0-1,0 0,0-1,3-3,3 3,0-2,-1-1,0-1,0 0,0-1,-1-2,-1 1,0-2,-1-1,0 0,0-1,-2-1,0 0,0-1,-2-1,0 0,-1-1,0 0,-2-1,5-10,-14 18,0 0,-1 0,0 1,-1-1,0 0,-1 0,0 1,0-1,-1 0,-1 1,0 0,0 0,-1 0,0 1,-1-1,0 1,0 1,-1-1,0 1,0 0,-1 0,0 1,-1 0,0 1,0 0,0 0,0 1,-1 0,0 1,0 0,-10-3,-1 2,-1 0,1 1,-1 2,0 0,0 1,0 1,0 2,0 0,0 1,-3 1,-12 4</inkml:trace>
  <inkml:trace contextRef="#ctx0" brushRef="#br0" timeOffset="1177.429">678 288,'56'-2,"92"4,0-7,12-7,194-17,-147 11,-190 18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24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86,'2'1,"0"1,0 0,0 0,-1 0,1 1,-1-1,1 0,-1 0,0 1,0-1,0 1,0-1,-1 1,1 0,0-1,-1 1,0 0,0-1,0 1,0 1,0 18,-2 0,0 0,-1 0,-1-1,-1 1,-4 7,-3 19,-69 304,29-132,53-220,0 0,0 1,0-1,0 0,0 0,0 0,0 0,-1-1,1 1,0 0,0 0,0-1,0 1,0 0,0-1,0 1,0-1,-1 1,1-1,0 1,0-1,-1 0,1 1,0-1,-1 0,1 0,-1 0,1 1,-1-1,1 0,-1 0,1 0,-1 0,0 0,1 0,-1 0,12-20,-1 0</inkml:trace>
  <inkml:trace contextRef="#ctx0" brushRef="#br0" timeOffset="296.436">1 593,'53'-19,"26"-11,6-1,-8 6,-11 1,-13 5,-11 6,-11 1,-8 1,-7 4</inkml:trace>
  <inkml:trace contextRef="#ctx0" brushRef="#br0" timeOffset="780.469">735 0,'-20'144,"2"-29,6 0,3 67,12-1,-3-179,0-1,0 0,0 1,0-1,0 1,0-1,0 0,0 1,1-1,-1 1,1-1,-1 0,1 0,-1 1,1-1,0 0,-1 0,1 0,0 1,0-1,0 0,0 0,0-1,0 1,0 0,1 0,-1 0,0-1,0 1,1 0,-1-1,0 0,1 1,-1-1,0 0,1 1,-1-1,0 0,1 0,-1 0,1 0,-1 0,0-1,1 1,-1 0,1-1,-1 1,0-1,0 1,1-1,63-38,-62 37,11-9,-8 5,0 1,0-1,0 1,1 1,-1-1,1 1,0 1,1-1,-1 1,1 0,-1 1,1-1,0 2,0-1,0 1,0 0,0 1,4 0,-8 3,0 1,0 0,0 0,0 0,-1 0,1 0,-1 1,0 0,-1-1,1 1,-1 0,0 0,0 0,-1 1,1-1,-1 0,0 1,-1-1,1 1,-1-1,0 1,0-1,-1 1,0-1,0 1,0-1,-1 2,1 10,1-11,-1-3,1 0,-1-1,1 1,0 0,-1 0,1-1,1 1,-1 0,0-1,1 1,-1 0,1-1,0 1,0-1,0 1,0-1,0 1,0-1,1 1,-1-1,1 0,0 0,-1 0,1 0,1 0,8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2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51 267,'27'-8,"-1"0,0-2,0-1,-1 0,0-2,-1-1,8-7,-27 17,-1 0,0 0,0-1,0 0,0 0,-1 0,0 0,0 0,0 0,-1-1,1 0,-1 1,-1-1,1 0,-1 0,1-4,-2 8,0-1,0 1,0-1,0 1,0-1,0 1,0-1,-1 1,0 0,1-1,-1 1,0-1,0 1,0 0,0 0,-1 0,1-1,-1 1,1 0,-1 1,0-1,0 0,1 0,-1 1,0-1,-1 1,1 0,0-1,0 1,0 0,-1 1,1-1,-1 0,1 0,-1 1,1 0,-1-1,1 1,-3 0,-5 2,0 0,0 0,0 1,0 1,0 0,1 0,0 1,-1 0,2 0,-1 1,1 0,0 1,0 0,0 0,1 1,0-1,1 2,-5 7,0-3,0 2,1-1,1 1,1 1,0 0,1 0,0 0,2 1,-1 3,5-18,1 1,0-1,0 1,0-1,0 1,0-1,0 1,0-1,1 1,-1-1,1 1,0-1,0 1,0-1,0 0,0 0,0 1,1-1,-1 0,1 0,0 0,-1-1,1 1,0 0,0-1,0 1,0-1,1 1,14 6</inkml:trace>
  <inkml:trace contextRef="#ctx0" brushRef="#br0" timeOffset="412.026">418 352,'148'-178,"-143"172,-4 4,-1 0,1 0,0 1,0-1,-1 0,1 1,1-1,-1 1,0-1,0 1,0 0,1-1,-1 1,1 0,-1 0,1 0,-1 0,1 0,0 0,0 0,-1 1,1-1,0 1,0-1,0 1,0 0,-1-1,1 1,0 0,0 0,0 1,0-1,0 0,0 1,-1-1,1 1,0-1,0 1,-1 0,1 0,0-1,0 2,13 12,-11-9,1-1,-1 1,1-1,0 0,0 0,0-1,1 1,-1-1,1-1,0 1,0-1,0 0,0 0,0 0,0-1,0 0,6 0,-2-2,-1 0,1-1,-1-1,0 1,0-1,0-1,0 0,0 0,-1-1,0 0,0 0,0-1,-1 0,1 0,-2-1,1 0,-1 0,0 0,0-1,-1 0,0 0,0-1,-1 1,0-1,-1 0,1 0,-2 0,1-2,5-9,0 3</inkml:trace>
  <inkml:trace contextRef="#ctx0" brushRef="#br0" timeOffset="1812.305">51 323,'5'0,"6"0,1 5,4 2,4-1,3-1,2 3,3 1,0-2,1-2,-5-2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37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0,'-9'19,"1"7,2-2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3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378 453,'-35'17,"1"2,2 2,0 1,1 1,-11 12,26-22,-3 2,1 1,0 1,1 0,1 1,1 1,-8 12,19-25,0 0,1 1,0-1,0 1,0 0,1 0,0 0,0 0,0 1,1-1,1 0,-1 0,1 1,0-1,1 1,0-1,0 0,0 0,1 1,0-1,0 0,1-1,2 5,0-2,0-1,1 0,0 0,1-1,-1 1,1-1,1-1,-1 1,1-1,0-1,1 1,-1-1,1-1,0 0,0 0,1-1,-1 0,1 0,-1-1,1 0,0-1,0 0,0-1,0 0,0 0,-1-1,1-1,0 1,0-2,1 0,20-4,0-2,-1-1,0-2,-1 0,13-10,-12 7</inkml:trace>
  <inkml:trace contextRef="#ctx0" brushRef="#br0" timeOffset="283.855">887 565,'-55'57,"2"3,-44 67,97-127,-6 6,1 0,-1 0,1 1,1-1,-1 1,1 0,0 0,1 1,-1-1,2 1,-1-1,1 1,0 0,1 0,-1 0,2 0,-1 0,1 1,0-1,1 0,0 0,0 0,2 2,2-6,1 0,0 0,0 0,0-1,0 0,1 0,0 0,-1-1,1 0,0-1,0 1,0-1,0-1,0 1,0-1,0 0,0-1,0 0,0 0,0 0,0-1,0 0,-1-1,1 1,5-4,27-9,1-2,-2-1,-1-2,0-2,-1-1,23-21,-40 28,-1 0,0 0,-2-2,0 0,0-1,0-3,-11 15,0 0,-1 0,0 0,0 0,-1-1,0 1,0-1,-1 0,0 0,0 0,-1 0,0 0,-1 0,1 0,-2 0,1 0,-1 0,0 0,-2-7,0 9,-1 0,0 0,0 0,0 1,-1-1,0 1,0 1,0-1,0 0,-1 1,0 0,0 1,0-1,0 1,0 0,-1 1,1-1,-1 1,0 1,0-1,0 1,0 0,0 1,0 0,0 0,1 0,-1 1,0 0,0 0,0 1,0 0,1 0,-1 1,1-1,-1 1,1 1,0-1,0 1,-3 3,-67 77,66-62</inkml:trace>
  <inkml:trace contextRef="#ctx0" brushRef="#br0" timeOffset="698.558">1422 932,'6'-24,"5"-26,2 1,3 1,1 0,24-43,0 44,-40 46,0 0,0 0,0 1,0-1,0 0,0 1,0-1,0 1,1-1,-1 1,0 0,0 0,0-1,0 1,1 0,-1 0,0 0,0 0,0 0,1 0,-1 0,0 1,0-1,0 0,0 1,0-1,1 1,-1-1,0 1,0-1,0 1,0 0,-1 0,1-1,0 1,0 0,0 0,0 0,-1 0,1 0,-1 0,1 0,0 0,-1 0,0 0,1 1,-1-1,1 1,9 109,-12-105,1 0,-1 0,1 0,1 0,-1 0,1 0,0 1,1-1,-1 0,1 0,0 0,1 0,-1 0,1-1,1 1,-1 0,1-1,0 1,0-1,0 0,1 0,0 0,0-1,0 1,0-1,1 0,0 0,-1-1,2 1,-1-1,0 0,4 1,-2-2,0-1,1 0,-1 0,1 0,-1-1,0-1,1 1,-1-1,0 0,0-1,1 0,-1 0,0 0,-1-1,1 0,0 0,-1-1,0 0,1 0,4-5,102-109,-52 3,-58 98,-4 4</inkml:trace>
  <inkml:trace contextRef="#ctx0" brushRef="#br0" timeOffset="1098.863">2466 424,'-19'1,"-1"1,0 1,1 0,0 2,0 0,0 1,0 1,1 1,0 0,1 1,0 1,-5 5,20-14,0 1,0 0,1 0,-1 1,0-1,1 0,-1 0,1 1,0-1,0 1,0 0,0-1,0 1,1-1,-1 1,1 0,0 0,-1-1,1 1,0 0,1 0,-1-1,0 1,1 0,0-1,0 1,-1 0,2-1,-1 1,0-1,0 1,1-1,-1 0,1 0,0 1,0-1,-1 0,1-1,1 1,-1 0,0-1,0 1,1-1,-1 1,2 0,87 77,-88-76,-1 0,0 0,0 1,0-1,0 1,0 0,-1-1,0 1,1 0,-1 0,-1 0,1 0,0 0,-1 0,0 0,0 0,0 0,-1 0,1 0,-1 0,0 0,0 0,0 0,-1-1,0 1,1 0,-1-1,-1 2,-7 7,0-1,-1 0,-1-1,0 0,0-1,0 0,-1-1,-1 0,1-1,-1-1,-1 0,1 0,-1-2,0 0,0-1,0 0,0-1,-12 0,3-1</inkml:trace>
  <inkml:trace contextRef="#ctx0" brushRef="#br0" timeOffset="1401.733">3059 0,'-46'103,"4"2,5 1,4 5,26-75,2 2,2-1,1 0,2 1,3 23,-1 4,-1-61,0 0,-1 0,0 0,1 0,-1 1,-1-1,1 0,-1 0,0 0,1 0,-2 0,1 0,0 0,-1-1,0 1,0 0,0-1,0 1,-1-1,1 0,-1 1,0-1,0-1,0 1,0 0,0-1,-1 1,1-1,-1 0,0 0,-2 0,-13 3</inkml:trace>
  <inkml:trace contextRef="#ctx0" brushRef="#br0" timeOffset="1649.586">2552 537,'38'-10,"32"-2,9-1,-4 8,-11 5,-10 2,-15 5,-10 2,-4 4,-2 0,-5 2,-5-1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4:2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184 357,'1'1,"1"0,0 1,-1-1,1 0,-1 1,1-1,-1 1,0 0,0-1,0 1,0 0,0 0,0-1,0 1,0 0,-1 0,1 0,-1 0,1 0,-1 0,0 0,0 0,0 0,0 0,0 1,0-1,-1 0,1 0,-1 0,1 0,-73 390,12-1,71-407,-4-2</inkml:trace>
  <inkml:trace contextRef="#ctx0" brushRef="#br0" timeOffset="387.308">522 441,'0'38,"-1"66,5-1,10 48,-8-113,-2 1,-1-1,-2 1,-4 33,4-71,-1-1,0 1,0 0,0 0,0 0,0-1,0 1,0 0,0 0,0-1,0 1,0 0,-1 0,1-1,0 1,-1 0,1-1,0 1,-1 0,1-1,-1 1,1 0,-1-1,1 1,-1-1,1 1,-1-1,0 1,1-1,-1 1,0-1,1 0,-1 1,0-1,1 0,-1 0,0 0,0 1,1-1,-1 0,0 0,0 0,0 0,1 0,-1 0,0 0,0-1,1 1,-1 0,0 0,0-1,1 1,-1 0,0-1,1 1,-1-1,1 1,-1 0,0-1,0 0,-39-39,34 33,-14-15,0 1,-2 1,0 0,-1 2,-19-11,32 20,-2 2,1-1,-1 2,0 0,0 0,-1 1,1 0,-1 1,0 1,-1 0,1 1,0 0,-1 1,1 0,-1 1,1 1,-1 0,1 1,-1 0,1 1,0 1,0 0,0 1,-5 7</inkml:trace>
  <inkml:trace contextRef="#ctx0" brushRef="#br0" timeOffset="1219.579">14 272,'19'-10,"0"1,0 1,1 1,0 1,0 0,1 2,-1 0,1 1,0 1,0 2,13 0,111 29,-100-18,-27-6,0 0,0-2,1 1,0-2,0-1,-1 0,19-3,-36 2,-1 0,1 0,-1 0,1 0,0 0,-1 0,1 0,-1 0,1-1,-1 1,0 0,1 0,-1-1,1 1,-1 0,1-1,-1 1,0 0,1-1,-1 1,0 0,1-1,-1 1,0-1,0 1,1-1,-1 1,0-1,0 1,0-1,0 1,1-1,-1 1,0-1,0 1,0-1,0 1,0-1,-1 1,1-1,0 1,0-1,0 1,0-1,0 1,-1-1,1 1,0-1,0 1,-1-1,1 1,0-1,-1 1,1 0,-1-1,1 1,0 0,-1-1,1 1,-1 0,1 0,-1-1,-27-23,-114-55,138 76,-60-54,62 55,1 0,-1 1,1-1,-1 0,1 0,0 0,-1 0,1 0,0 0,0 0,1 0,-1-1,0 1,1 0,-1 0,1-1,0 1,0 0,0-1,0 1,0 0,0-1,1 1,-1 0,1 0,0-1,-1 1,1 0,0 0,0 0,1 0,-1 0,0 0,13-12</inkml:trace>
  <inkml:trace contextRef="#ctx0" brushRef="#br0" timeOffset="1735.024">1086 611,'5'0,"11"-5,8-1,4-1,3 2,0-3,0 0,0 0,-1 3,-1 2,0 1,-1 1,0 1,-9 0,-9 0</inkml:trace>
  <inkml:trace contextRef="#ctx0" brushRef="#br0" timeOffset="2101.727">1115 836,'38'-5,"28"-1,6 0,-3-4,-9 0,-15 7,-15 3</inkml:trace>
  <inkml:trace contextRef="#ctx0" brushRef="#br0" timeOffset="5084.558">776 1035,'-37'80,"36"-77,-1 1,1-1,0 0,-1 0,2 1,-1-1,0 0,1 1,-1-1,1 1,0-1,0 1,1-1,-1 1,1-1,-1 1,1-1,0 0,0 1,1-1,-1 0,1 0,-1 0,1 0,0 0,0 0,1-1,-1 1,0-1,1 1,-1-1,1 0,0 0,0 0,0 0,0-1,0 1,0-1,1 0,-1 0,0 0,1 0,2 0,2 0,0 0,0-1,1 0,-1-1,0 0,0 0,0-1,0 0,0 0,0-1,-1 0,1 0,-1-1,0 0,0 0,0-1,-1 1,1-2,-1 1,3-4,-5 5,0 1,-1-1,1 0,-1 0,0-1,-1 1,1 0,-1-1,0 0,0 1,0-1,-1 0,1 0,-1 0,0 0,-1 0,1 0,-1-1,0 1,0 0,-1 0,0 0,1 0,-2 0,1 0,-1 0,1 0,-1 1,-1-1,1 0,-1 1,-2-4,2 5,0-1,0 1,-1 0,1 0,-1 0,0 0,0 1,0-1,0 1,0 0,-1 1,1-1,-1 1,1-1,-1 2,1-1,-1 0,0 1,1 0,-1 0,0 0,1 0,-1 1,-4 1,-105 42,95-31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4432,'-7'18,"2"0,0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4715,'-179'325,"167"-307,8-24,13-33,2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4912,'24'-5,"13"-1,4 0,1 1,-2 2,-4 1,-2 0,-8 2</inkml:trace>
  <inkml:trace contextRef="#ctx0" brushRef="#br0" timeOffset="1365.021">1045 4686,'5'14,"2"10,-1 6,-1 2,-2 1,-5-1,-4-1,1-1,0 0,1-1,1-1,2 0,0-4</inkml:trace>
  <inkml:trace contextRef="#ctx0" brushRef="#br0" timeOffset="1695.943">848 4658,'33'-5,"27"-1,6-1,-2 2,-8 2,-8 1,-7 5,-12 8,-9 2</inkml:trace>
  <inkml:trace contextRef="#ctx0" brushRef="#br0" timeOffset="1965.541">877 5082,'38'-5,"27"-2,8 1,-4 1,-14 1</inkml:trace>
  <inkml:trace contextRef="#ctx0" brushRef="#br0" timeOffset="-136833.304">2288 453,'-3'-12,"-2"34,2-6,-3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5335,'256'29,"-3"-57,176-3,-47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3444,'-7'-2,"0"1,-1-1,1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2400,'2'27,"2"1,0-1,2 0,1 0,1-1,8 17,12 42,-17-49,-2 1,-2-1,-1 2,-2-1,-1 28,-4 131,5-173,2-5</inkml:trace>
  <inkml:trace contextRef="#ctx0" brushRef="#br0" timeOffset="-129278.905">6606 2372,'-135'125,"134"-124,-1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18775.093">6747 3444,'-1'-2,"0"-1,0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3473,'-321'325,"284"-276,39-48,-1-1,0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3585,'-38'34,"-23"20,-5 6,3-2,8-6,8-8,13-6,11-9</inkml:trace>
  <inkml:trace contextRef="#ctx0" brushRef="#br0" timeOffset="-116538.765">7311 3360,'8'-2,"0"0,-1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3501,'-104'209,"43"-85,89-164,2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3670,'9'0,"9"0,5 0,4 0,2 0,-3-5,-3-1,1 0,1 1,0 1,2 2,0 1,-4 0</inkml:trace>
  <inkml:trace contextRef="#ctx0" brushRef="#br0" timeOffset="-109909.485">8609 3416,'0'5,"0"6,-5 7,-1 4,0 3,1 3,2 1,1 0,0 1,2-1,0 0,0-5</inkml:trace>
  <inkml:trace contextRef="#ctx0" brushRef="#br0" timeOffset="-109574.24">8439 3416,'5'0,"6"0,7 0,4 0,4 0,2-4,1-3,0 1,1 1,-1 1,0 2,0 1,-6 5,-1 3,-5-1</inkml:trace>
  <inkml:trace contextRef="#ctx0" brushRef="#br0" timeOffset="-109243.77">8439 3727,'24'0,"18"-5,6-2,0 1,-3 1,-5 2,-4 0,-9 2</inkml:trace>
  <inkml:trace contextRef="#ctx0" brushRef="#br0" timeOffset="-108195.666">7367 2767,'103'-21,"51"40,98-18,-253-1,0-1,0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84000.855">7480 678,'-55'29,"39"-19,1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735,'-52'18,"2"3,1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15054.524">6690 5476,'-9'-15,"-4"36,1 25,2 1,2 0,2 1,2-1,2 1,3 0,3 22,-2 38,0-68,1 0,2 0,2 0,2-1,5 12,-7-1,-9-32</inkml:trace>
  <inkml:trace contextRef="#ctx0" brushRef="#br0" timeOffset="-14351.839">2683 5702,'-12'191,"-23"89,7-97,18-100,9-59</inkml:trace>
  <inkml:trace contextRef="#ctx0" brushRef="#br0" timeOffset="-13586.278">2062 6154,'110'-22,"2"5,0 5,1 4,89 8,110-24,281-35,-197 30,-19 19,-182-5,1 9,18 8,-17 0,493-2,-382-27,471 26,-321 1,-435 0</inkml:trace>
  <inkml:trace contextRef="#ctx0" brushRef="#br0" timeOffset="-13300.464">7254 5589,'-143'45,"1"7,3 5,3 6,-77 51,-106 106,285-194,5-4</inkml:trace>
  <inkml:trace contextRef="#ctx0" brushRef="#br0" timeOffset="-12589.191">3106 5900,'-43'24,"-29"17,-12 7,4 0,11-3,7-5,9-9,10-5,2-7,3-2,3-4,3 1,2-2,1 1,2 0,4-4</inkml:trace>
  <inkml:trace contextRef="#ctx0" brushRef="#br0" timeOffset="-10441.193">4488 6267,'-34'25,"0"3,2 0,1 2,2 2,1 0,1 2,2 1,-4 9,13-21,-141 171,14-38,117-140,18-19</inkml:trace>
  <inkml:trace contextRef="#ctx0" brushRef="#br0" timeOffset="-10090.126">3896 6267,'90'99,"115"114,-172-171,-2 1,-2 2,-2 0,12 29,-1-5,-37-58</inkml:trace>
  <inkml:trace contextRef="#ctx0" brushRef="#br0" timeOffset="-9323.99">4574 6916,'-105'153,"105"-152,0-1,0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6747,'0'28,"-4"20,-3 6,1-1,1-5,1-11</inkml:trace>
  <inkml:trace contextRef="#ctx0" brushRef="#br0" timeOffset="-8519.838">4855 6718,'39'0,"26"-5,8-1,-4 5,-9 2,-10 2,-14 4,-7 2,-9-1</inkml:trace>
  <inkml:trace contextRef="#ctx0" brushRef="#br0" timeOffset="-8203.924">4884 7085,'29'5,"23"1,9 0,-2-1,-7-1,-6-2,-11-6,-12-2</inkml:trace>
  <inkml:trace contextRef="#ctx0" brushRef="#br0" timeOffset="-4914.373">2485 3896,'-45'-7,"0"2,-1 2,0 1,0 3,1 2,-1 1,1 3,0 2,-30 10,20-8,36-7,-57 12,0-3,0-4,-16-2,68-7</inkml:trace>
  <inkml:trace contextRef="#ctx0" brushRef="#br0" timeOffset="-4132.685">2683 5251,'-383'1,"147"24,-54 6,239-26,34 1</inkml:trace>
  <inkml:trace contextRef="#ctx0" brushRef="#br0" timeOffset="-3462.982">1836 3416,'22'156,"-10"427,-6-344,-12 60,0-6,6 623,-4-892,-9-30,8-7</inkml:trace>
  <inkml:trace contextRef="#ctx0" brushRef="#br0" timeOffset="-3169.816">2062 4940,'-129'175,"76"-93,-68 92,20-23,91-133</inkml:trace>
  <inkml:trace contextRef="#ctx0" brushRef="#br0" timeOffset="-2555.33">2118 3530,'-34'20,"-386"521,397-514,1 0,1 2,2 0,1 1,1 2,6-8</inkml:trace>
  <inkml:trace contextRef="#ctx0" brushRef="#br0" timeOffset="5165.534">9823 4828,'-304'462,"257"-395,-145 158,180-210</inkml:trace>
  <inkml:trace contextRef="#ctx0" brushRef="#br0" timeOffset="5468.146">9343 4912,'38'51,"2"-2,2-2,33 28,69 76,3 63,-136-199</inkml:trace>
  <inkml:trace contextRef="#ctx0" brushRef="#br0" timeOffset="6699.397">1215 1,'1'322,"-1"-308,0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  <inkml:trace contextRef="#ctx0" brushRef="#br0" timeOffset="72265.545">8327 932,'1'-2,"0"-1,0 1,0 0,0-1,0 1,0 0,1 0,-1 0,1 0,-1 0,1 0,0 0,0 0,0 1,0-1,0 1,0-1,0 1,0 0,1 0,-1 0,0 0,1 0,-1 1,1-1,-1 1,1-1,-1 1,1 0,-1 0,1 0,0 0,-1 1,1-1,0 1,3 2,1 1,-1 0,0 0,0 1,0 0,-1 0,0 0,0 0,0 1,0 0,-1 0,0 0,0 2,9 10,76 144,9-16,-98-146,0 1,1-1,-1 1,0 0,1-1,-1 0,1 1,-1-1,1 1,-1-1,1 1,-1-1,1 0,-1 1,1-1,-1 0,1 0,0 0,-1 1,1-1,0 0,-1 0,1 0,-1 0,1 0,0 0,-1 0,1 0,0 0,-1 0,1-1,0 1,-1 0,1 0,-1 0,1-1,-1 1,1 0,0-1,-1 1,1-1,-1 1,0 0,1-1,-1 1,1-1,-1 1,0-1,1 0,-1 1,0-1,1 1,-1-1,0 0,0 1,0-1,0 1,1-1,16-51,-12 36,68-211,-67 203</inkml:trace>
  <inkml:trace contextRef="#ctx0" brushRef="#br0" timeOffset="72797.643">8496 622,'283'-1,"-282"1,0 1,0-1,-1 1,1-1,0 0,0 1,0-1,0 0,0 0,-1 0,1 0,0 0,0 0,0 0,0 0,0 0,0 0,0 0,-1 0,1-1,0 1,0 0,0-1,0 1,-1-1,1 1,0-1,0 1,-1-1,1 1,-1-1,1 0,0 1,-1-1,1 0,-1 0,1 1,-1-1,0 0,1 0,-1 0,0 0,1 1,-1-1,0 0,0 0,0 0,0 0,0 0,0 0,0 0,0 1,0-1,0 0,-1 0,1 0,0 0,-1 0,1 1,0-1,-1 0,1 0,-1 1,1-1,-1 0,0 0,1 1,-1-1,-125-83,124 82</inkml:trace>
  <inkml:trace contextRef="#ctx0" brushRef="#br0" timeOffset="73177.358">8976 1187,'0'24,"0"17,0 7,0 0,0-3,0-5,0-14,5-11,1-9</inkml:trace>
  <inkml:trace contextRef="#ctx0" brushRef="#br0" timeOffset="73646.557">8976 1131,'8'-3,"0"0,1 1,-1 0,1 1,0 0,-1 0,1 1,0 0,0 0,-1 1,1 0,-1 1,1 0,5 2,-12-3,0 1,-1-1,1 1,0 0,-1 0,1-1,-1 1,0 0,0 0,1 0,-1 1,-1-1,1 0,0 0,0 0,-1 1,1-1,-1 0,0 1,0-1,0 0,0 1,0 1,11 39,-7-38,1-1,0 0,0 0,0 0,1-1,-1 0,1 0,0 0,0 0,0-1,0 0,0-1,3 1,58 28,-66-27,0 0,0-1,-1 1,1 0,0 0,-1-1,0 1,1 0,-1 0,0 0,-1-1,1 1,0 0,-1 0,0 0,1-1,-1 1,0 0,-1-1,1 1,0-1,-1 1,1-1,-1 0,0 0,0 1,0-1,0 0,0-1,0 1,0 0,-1-1,1 1,-1-1,1 0,-3 1,-1 4,-4 3,-1-1,0 0,0 0,0-1,-1-1,0 0,-1 0,1-2,-1 1,0-2,0 1,0-2,0 0,-4 0,-7 0</inkml:trace>
  <inkml:trace contextRef="#ctx0" brushRef="#br0" timeOffset="73986.421">9569 1102,'-10'29,"-2"14,-1 4,4 0,2-4,2-4,8-9,7-10,2-12,0-8</inkml:trace>
  <inkml:trace contextRef="#ctx0" brushRef="#br0" timeOffset="74765.149">9173 1187,'-4'5,"-8"1,-5 5,-5 0,1 3,0 0,-2-4,4 3,4-7,10-4,5-2</inkml:trace>
  <inkml:trace contextRef="#ctx0" brushRef="#br0" timeOffset="75315.875">9427 989,'5'0,"6"0,7 0,4 0,4 0,1 0,2 0,1 0,-1 0,1 0,-1 0,0 0,-6 0</inkml:trace>
  <inkml:trace contextRef="#ctx0" brushRef="#br0" timeOffset="75613.774">9343 1356,'38'0,"23"0,5 0,-3 0,-8 0,-8 0,-8 0,-10-5,-6-1,-6 0</inkml:trace>
  <inkml:trace contextRef="#ctx0" brushRef="#br0" timeOffset="77415.605">9907 961,'-5'0,"-6"0,-6 0,-5 0,-4 0,-2 0,0 0,-2 5,1 1,0 0,4 4,3 0,0-2,-2-2,4-7,0-3,4-1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9:10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2580 2433,'26'-71,"21"-44,-6-3,-4-1,-6-2,11-92,-35 165,-2 1,-2-1,-3 0,-1 0,-2 0,-3 1,-1-1,-5-6,-14-19,-4 0,-3 2,-3 2,-2 1,-4 1,-3 3,-2 2,-4 2,-1 2,-3 2,-3 3,-2 2,-2 3,-2 3,-2 3,-38-17,37 23,0 4,-2 3,-1 2,-2 4,0 3,-1 3,-1 3,0 4,0 3,-25 2,44 5,0 1,0 4,0 1,1 3,0 3,1 1,0 3,1 3,1 1,1 3,1 2,1 2,2 2,-16 14,36-22,0 2,2 0,1 2,1 0,1 2,1 0,2 2,0 0,2 0,1 2,2 0,1 0,1 2,2-1,-2 18,-1 14,2 0,4 1,2-1,3 1,3 0,3-1,3 0,2 0,3 0,3-2,13 33,-17-65,0 0,2-1,2 0,0-1,2-1,1 0,1-1,1-2,1 0,1-1,1-1,1-2,1 0,1-1,16 7,18 0,0-3,2-2,0-3,1-3,1-3,0-2,1-4,0-2,0-3,65-8,-25 1,1-4,-1-5,-1-5,0-4,-2-5,52-24,-115 37,0-2,-1-2,-1-1,-1-2,-1-2,-1-1,-1-2,17-18,-38 33,-1 0,0-1,-1 0,0-1,-1 0,-1-1,0 0,-2-1,1 1,-2-1,0-1,-2 1,1-1,-2 0,-1 0,0 0,-1 0,-1 0,0-1,-2 1,-2-12,-8-12,-2 2,-2 0,-2 0,-1 2,-2 0,-2 2,-1 0,-1 2,-2 0,-7-3,-30-38,-5 3,-2 2,-3 4,-3 3,-3 4,-2 3,-2 4,-73-32,110 61,-1 3,-1 2,0 3,-2 1,0 3,0 1,0 3,-1 3,0 1,0 3,0 2,0 3,0 1,1 3,0 2,-25 10,-158 88,148-55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9:12.0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1070 2482,'167'52,"3"-7,1-7,2-8,1-8,1-7,0-8,26-8,276-42,67-31,-335 43,862-146,-824 123,-3-11,-3-11,65-38,-202 72,-2-5,-2-4,-3-5,-2-3,-2-5,-4-4,-3-4,-2-3,-5-4,-2-3,21-36,-70 80,-2-1,-1-1,-3-1,-1-2,-1 0,-3 0,-2-2,-2 0,-1 0,-3-2,-2 0,-5 27,-1-1,-2 0,0 0,-1 0,-1 0,-1 1,-1 0,-1-1,0 2,-2-1,0 1,-1 0,-1 1,-1 0,0 0,-2 1,0 1,0 0,-2 1,0 0,0 2,-11-8,-35-15,-1 3,-1 2,-2 3,0 3,-2 3,-1 3,-1 3,0 2,0 4,-22 2,-338-29,-2 20,0 18,-365 51,54 22,3 32,-339 109,893-173,3 7,1 8,4 9,-84 46,210-85,1 2,1 2,2 2,1 2,2 2,1 2,-4 8,28-25,0 0,1 1,1 1,2 1,0 0,2 1,1 1,0 0,2 0,2 1,0 1,2-1,1 1,-1 28,6-27,1-1,1 1,2-1,0 0,3 0,0 0,2-1,1 0,1 0,1-1,1-1,2 0,14 18,3 0,1-2,3-1,1-1,2-3,2-1,1-1,7 1,65 35,3-5,3-6,2-4,2-6,3-6,1-5,2-5,1-6,70 3,224 17,2-18,0-18,1-19,216-40,-383 22,-46 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10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4017 284,'-65'-36,"-2"3,-1 3,-2 3,-1 3,-60-12,-15 6,-1 5,-1 7,-82 4,-479 3,537 12,-983 29,895-30,231 5,29-5,0 1,1-1,-1 0,0 0,0 0,1 0,-1 0,0 0,0 1,0-1,1 0,-1 0,0 0,0 1,0-1,0 0,1 0,-1 0,0 1,0-1,0 0,0 0,0 1,0-1,0 0,0 0,0 1,1-1,-1 0,0 1,-1-1,1 0,0 0,0 1,0-1,0 0,0 0,0 1,0-1,0 0,0 0,0 1,-1-1,1 0,0 0,0 0,0 1,0-1,-1 0,167 12,-119-12,716-18,-26-11,81 19,-979 37,-499 41,-483-22,287-72,821 26,1 1,0 2,0 2,0 1,-27 9,31-5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11.4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2910 3835,'196'-233,"111"-178,-255 333,-4-2,-4-2,-3-2,-4-2,-4-1,3-21,-8 15,-4-1,-4-1,-5-1,-3 0,-5-1,-4 0,-4 0,-4 0,-5 0,-8-23,-1 29,-5 0,-3 1,-4 2,-4 1,-4 2,-3 1,-4 3,-4 1,-3 3,-3 2,-3 3,-39-35,50 64,-1 3,-3 1,0 3,-3 2,0 2,-3 3,0 3,-1 2,-2 2,0 4,-1 2,-1 2,0 4,0 2,-1 3,0 3,0 2,-25 6,-1 1,0 5,1 3,0 4,2 4,0 4,2 3,1 5,1 3,3 3,1 4,3 3,1 4,-7 10,-1 14,4 4,2 2,5 4,3 3,5 3,3 3,5 2,4 3,4 2,5 2,4 1,5 3,5 0,4 2,6 1,-4 81,16-120,4 0,2 0,4 1,2-2,16 69,-14-106,2 1,1-2,2 1,1-2,1 0,2 0,2-1,0-2,2 1,2-2,0-1,1-1,5 3,19 6,0-1,2-2,1-3,2-1,1-4,0-1,2-3,1-2,0-2,1-3,0-3,1-2,0-2,0-4,17-2,78-6,-1-7,0-7,-2-6,0-7,-3-6,-1-7,-2-6,56-32,-39 17,-3-7,-4-7,-3-6,-5-7,14-19,-114 77,-1-3,-2-1,-1-3,-3-1,-1-2,-3-1,4-10,-21 27,-1-1,-1 0,-2-1,-1-1,-2 0,-1 0,-2-1,-1-1,-1 1,-3-1,0 0,-3-27,-4 17,-2 1,-1-1,-3 1,-2 0,-1 1,-3 1,-1 0,-2 1,-17-26,-6-3,-3 3,-3 1,-2 3,-59-57,35 49,-2 3,-3 4,-3 3,-3 4,-2 4,-2 3,-2 4,-3 5,-1 3,-1 5,-45-8,61 21,-2 4,0 3,0 4,-1 3,0 4,0 4,1 3,-1 3,1 5,1 3,0 3,1 4,2 4,-20 11,4 7,3 4,2 4,-21 19,-30 31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06.6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5188 3024,'-59'-142,"-64"-83,0 21,-33-141,122 286,-3 2,-3 1,-1 3,-3 1,-3 2,-12-8,-167-207,-39-73,-38-15,231 293,-2 4,-3 2,-2 4,-2 4,-2 3,-2 3,-2 5,-67-18,-252-87,286 100,16 5,-1 4,-78-11,25 21,0 7,0 7,-107 11,202-1,0 3,0 2,0 3,1 3,0 3,2 2,0 3,1 2,2 3,0 2,2 3,-11 11,32-15,1 1,1 1,1 2,2 1,2 1,1 2,1 1,3 0,0 2,-3 13,7-8,3 1,1 0,3 1,1 0,2 1,3 0,0 38,8 3,3-1,17 78,-13-99,84 438,2-3,-79-452,1 0,3-1,2-2,2 0,2-1,2-2,2-1,22 23,18 14,3-3,74 60,-45-58,2-3,4-6,62 28,-94-57,1-3,2-4,64 16,-72-29,1-4,1-4,0-2,0-4,1-2,0-5,-1-2,8-4,149-25,208-57,-365 72,598-110,-479 99,-45 9,-1-7,-2-6,46-20,25-48,-207 95,-1 0,0-1,0 0,0-1,-1 1,0-2,0 1,-1-1,0 0,-1 0,1 0,-2-1,1 0,-1 0,0 0,-1-1,0 1,-1-1,0 0,0 1,-1-1,0 0,-1-7,-20-183,19 199,-2-8,1-1,0 1,0-1,1 0,0 1,0-1,1 0,1 0,-1 0,2 1,-1-1,2 0,-1 1,1 0,1-3,9-6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09.5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770 2007,'0'0,"1"1,-1-1,0 0,1 0,-1 1,1-1,-1 0,1 0,-1 0,1 1,-1-1,1 0,-1 0,1 0,-1 0,1 0,-1 0,1 0,-1 0,1 0,-1 0,1 0,-1-1,1 1,-1 0,1 0,-1 0,0-1,1 1,-1 0,1 0,-1-1,0 1,1 0,-1-1,0 1,1 0,-1-1,0 1,1-1,-1 1,0-1,0 1,1 0,-1-1,0 1,0-1,0 1,0-1,0 1,0-1,0 1,0-1,0 1,0-1,44 29,7 6,1-2,1-2,1-3,2-2,0-3,2-2,0-3,1-2,9-1,96 11,1-6,120-4,322 10,169 4,280 36,-523-27,167-28,-472-11,339-27,-148 1,24-1,461-35,-696 44,151-13,231-24,-253 28,-10-19,-291 34,-1-1,-1-2,0-1,-1-2,-1-1,0-2,-2-1,-1-1,-1-1,-1-2,-1-1,12-18,-23 31,-1-1,-1-1,0-1,-1 0,-1 0,-1-1,0 0,-2-1,0 0,-1 0,-1-1,-1 0,-1 0,-1 0,0-6,-5-11,-1 0,-1 0,-3 1,-1-1,-1 2,-2-1,-2 1,-1 1,-2 0,-1 1,-2 1,-1 1,-9-9,-14-12,-2 2,-2 1,-3 3,-1 2,-3 3,-1 1,-2 3,-2 3,-1 2,-15-3,-68-34,-3 7,-3 6,-2 7,-137-26,-91 0,-166-3,-27 20,-419 15,-1063 78,539 80,1154-63,-207 63,301-42,4 11,4 12,-206 108,388-166,2 4,1 3,3 4,1 2,3 4,-37 39,85-76,0 2,2 0,0 1,1 0,2 2,0 0,1 0,1 1,1 1,1 0,1 0,2 1,0 0,1 0,2 1,0 6,4-23,1 1,1-1,-1 0,1 0,1 0,-1 0,2 0,-1-1,1 1,1-1,-1 0,1 0,1-1,-1 1,1-1,1 0,-1-1,1 0,0 0,1 0,-1-1,1 0,0 0,1-1,-1 0,1-1,-1 1,1-2,4 2,71 18,2-4,0-3,0-4,36-2,-52-3,307 26,867 100,-903-76,-2 16,266 95,-495-130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22.9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1019 1921,'25'14,"1"-2,0 0,1-2,0-1,1-1,-1-1,23 1,186 14,82-9,245 11,597 59,-648-51,877 53,-458-10,-112-19,-545-43,111-16,-148-15,110-27,-41 4,367-43,-88-5,-545 82,0-2,-1-2,0-1,-1-2,0-1,-1-2,-1-2,6-5,313-249,-41 77,-296 184,-1-1,0 0,0-1,-2-1,0 0,0-1,-2-1,0-1,0 1,-2-2,6-11,75-140,-70 121,-14 33,0 1,-2-1,0 0,-1-1,0 0,-1 0,-1 0,-1-1,-1 9,-1-1,0 1,0 0,-1-1,-1 1,1 0,-1 0,-1 0,0 0,0 0,-1 0,0 1,0-1,-1 1,0 0,0 1,-1-1,0 1,-1 0,1 1,-1 0,-3-2,-25-18,-2 2,-1 1,-1 2,0 2,-16-5,-85-43,38 15,-2 5,-2 4,-2 5,-2 4,-1 6,-1 4,-1 5,-3 5,-1016-125,587 73,-451 6,317 64,-175 43,438-8,-403 35,-38-36,-125-29,810-1,-82-1,0 12,1 10,2 12,-13 14,-177 69,-56 59,485-178,-7 1,0 1,1 1,0 1,0 1,1 0,1 1,0 1,0 1,1 0,0 1,-1 3,13-13,1 1,-1-1,1 0,0 1,0 0,1-1,0 1,-1 0,1 0,1 0,-1 0,1 0,0 0,0 0,0 0,1 0,0 0,0 0,0-1,0 1,1 0,0 0,0-1,0 1,1-1,1 2,87 100,-46-72,1-2,1-3,2-1,0-3,2-2,1-2,23 5,-52-17,82 33,1-5,3-5,0-4,2-5,57 2,139-11,113-16,2-10,567 4,-582 31,-1 18,206 56,-295-28,-199-38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24.4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946 3957,'547'-312,"172"-172,-341 192,163-175,-299 235,-12-9,-9-11,8-35,-151 185,-4-4,-4-3,-6-2,-4-3,-6-3,29-93,-73 181,-2 0,-1-1,-1 0,-2 0,-1 0,-2-1,0-11,-2 31,1 0,-2 0,1 0,-1 0,-1 1,0-1,0 1,-1-1,-1 1,0 0,0 1,-1-1,0 1,0 0,-1 0,-1 1,1 0,-1 0,0 1,-1 0,-7-4,-1 1,-1 2,0 0,-1 1,0 1,0 1,0 0,0 2,-1 0,1 1,-1 1,-19 2,-217 30,69 19,3 7,3 9,2 7,4 8,-125 80,152-83,-120 63,7 11,6 12,-228 193,176-95,-232 259,460-436,4 2,4 4,5 3,3 3,-6 21,61-107,0 1,0 1,1-1,1 1,0 0,1 0,0 1,1 0,1 0,0 0,1 0,0 0,1 1,1-1,0 0,1 1,1-1,0 0,1 0,0 0,5 13,13 2,1-1,1 0,1-2,2-1,0-1,2-1,0-1,1-2,2 0,0-3,1 0,0-2,1-2,1 0,0-3,2 0,32 7,0-2,1-3,1-4,0-2,0-3,0-4,0-3,9-3,70-14,-2-6,-1-6,41-20,442-160,398-203,-886 354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21.9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6175 2797,'4'-3,"0"1,1-1,-1 0,0-1,-1 1,1-1,0 0,-1 0,0 0,0 0,0 0,-1-1,1 1,-1-1,0 0,0 0,-1 1,1-1,-1-1,0 1,-1 0,1 0,4-12,6-13,-2 0,0-1,-2-1,-2 1,-1-1,-1-9,7-190,2 139,-5-1,-3 0,-7-64,1 22,1-444,4 539,2 0,1 0,2 0,2 1,5-12,4-18,6-18,24-132,-48-91,0 305,-1-1,0 1,0-1,0 1,-1-1,0 1,0-1,0 1,-1 0,0 0,0-1,0 1,0 1,-1-1,0 0,0 0,0 1,-1 0,1 0,-1 0,0 0,0 0,0 1,-1 0,0 0,1 0,-1 0,0 1,0-1,0 1,0 1,-1-1,1 1,0 0,-4 0,-119 18,85-7,-110 20,-129-1,-107-1,-238 25,-315 32,447-52,95-23,-372 64,359-27,-85-9,-233-38,728-1,1 0,0 0,-1 1,1-1,0 1,-1 0,1 0,0 0,-1 0,1 0,0 0,-1 1,1-1,0 1,-1 0,1 0,0-1,0 1,0 1,0-1,0 0,0 0,0 1,0-1,0 1,1 0,-1-1,0 1,1 0,0 0,-1 0,1 0,0 0,0 0,0 1,0-1,1 0,-1 0,1 1,-1 1,15 153,-114 274,61-259,-9 38,-3 83,22 93,26-357,0-1,-2 0,-2 0,0 0,-2-1,0 0,-6 8,-18 21,-19 54,51-106,1 0,-1 0,1-1,1 1,-1 0,0 0,1-1,0 1,0 0,0-1,0 1,0-1,1 1,0-1,-1 0,1 0,1 1,-1-1,0-1,1 1,-1 0,1-1,0 1,0-1,0 0,0 0,0 0,1 0,-1 0,0-1,1 1,2-1,3 3,1-1,0 0,0-1,0 0,0-1,1 0,-1 0,0-1,0-1,1 0,5-1,33-8,0 2,1 3,47 0,467 25,102 19,652-40,-76-13,1251 94,-2328-71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21.9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6175 2797,'4'-3,"0"1,1-1,-1 0,0-1,-1 1,1-1,0 0,-1 0,0 0,0 0,0 0,-1-1,1 1,-1-1,0 0,0 0,-1 1,1-1,-1-1,0 1,-1 0,1 0,4-12,6-13,-2 0,0-1,-2-1,-2 1,-1-1,-1-9,7-190,2 139,-5-1,-3 0,-7-64,1 22,1-444,4 539,2 0,1 0,2 0,2 1,5-12,4-18,6-18,24-132,-48-91,0 305,-1-1,0 1,0-1,0 1,-1-1,0 1,0-1,0 1,-1 0,0 0,0-1,0 1,0 1,-1-1,0 0,0 0,0 1,-1 0,1 0,-1 0,0 0,0 0,0 1,-1 0,0 0,1 0,-1 0,0 1,0-1,0 1,0 1,-1-1,1 1,0 0,-4 0,-119 18,85-7,-110 20,-129-1,-107-1,-238 25,-315 32,447-52,95-23,-372 64,359-27,-85-9,-233-38,728-1,1 0,0 0,-1 1,1-1,0 1,-1 0,1 0,0 0,-1 0,1 0,0 0,-1 1,1-1,0 1,-1 0,1 0,0-1,0 1,0 1,0-1,0 0,0 0,0 1,0-1,0 1,1 0,-1-1,0 1,1 0,0 0,-1 0,1 0,0 0,0 0,0 1,0-1,1 0,-1 0,1 1,-1 1,15 153,-114 274,61-259,-9 38,-3 83,22 93,26-357,0-1,-2 0,-2 0,0 0,-2-1,0 0,-6 8,-18 21,-19 54,51-106,1 0,-1 0,1-1,1 1,-1 0,0 0,1-1,0 1,0 0,0-1,0 1,0-1,1 1,0-1,-1 0,1 0,1 1,-1-1,0-1,1 1,-1 0,1-1,0 1,0-1,0 0,0 0,0 0,1 0,-1 0,0-1,1 1,2-1,3 3,1-1,0 0,0-1,0 0,0-1,1 0,-1 0,0-1,0-1,1 0,5-1,33-8,0 2,1 3,47 0,467 25,102 19,652-40,-76-13,1251 94,-2328-71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0 256,'5'-5,"6"-1,2 5,3 2,3 2,4 0,3-1,1 0,1-1,1-1,0 1,0-1,-1 0,1-1,0 1,-1 0,-9 0,-9 0</inkml:trace>
  <inkml:trace contextRef="#ctx0" brushRef="#br0" timeOffset="371.544">0 482,'10'5,"7"1,7 0,3-1,2-2,1 0,0 3,0 1,-1-1,0-1,0-2,0-1,-1-1,0-1,0 0,1 0,-1 0,-5-1</inkml:trace>
  <inkml:trace contextRef="#ctx0" brushRef="#br0" timeOffset="6852.846">197 2,'7'-1,"-1"1,0 0,0 0,0 0,1 1,-1-1,0 1,0 1,0-1,0 1,0 0,0 1,-1-1,1 1,-1 1,1-1,-1 0,0 1,-1 0,1 1,-1-1,2 2,5 3,114 104,21 34,-139-141,0 1,0 0,-1 1,0-1,-1 1,1 0,-1 1,-1-1,0 1,0 0,-1 0,0 0,-1 0,1 1,-2-1,1 1,-1 4,-4-9,1 0,-1 0,0 0,0-1,0 1,0-1,-1 1,0-1,0 0,0-1,0 1,-1-1,1 1,-1-1,0-1,0 1,0-1,0 0,-1 0,1 0,0-1,-2 1,-13 6,-31 14,-239 124,212-82,71-60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1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69,'-1'1,"-1"0,0 0,0 1,1-1,-1 1,1-1,-1 1,1-1,0 1,0 0,0-1,-1 1,2 0,-1 0,0 0,0 0,1 0,-1 0,1 0,-1 0,1 0,0 0,0 0,0 0,0 1,0-1,-1 7,-13 53,-3-1,-3 0,-2-2,-2 0,-3-2,-3 0,-2-2,-3-2,-30 36,61-83,-1 1,0 0,-1 0,1-1,-1 0,-1 0,1 0,-1 0,0-1,0 0,-6 2,12-7,1 1,-1-1,1 0,-1 0,1 0,-1 0,1 0,-1 1,0-1,1 0,-1 0,1-1,-1 1,1 0,-1 0,1 0,-1 0,1 0,-1 0,1-1,-1 1,1 0,-1 0,1-1,-1 1,1 0,-1-1,1 1,0-1,-1 1,1 0,0-1,-1 1,1-1,0 1,-1-1,1 1,0-1,0 1,0-1,0 1,-1-1,1 0,0 1,0-1,0 1,0-1,0 1,0-1,0 1,1-1,-1 1,0-1,0 0,0 1,0-1,1 1,-1-1,0 1,1 0,9-40,-9 37,20-46,2 0,1 2,3 1,2 1,3 0,62-103,3-13,-97 160,0 0,0 0,1 0,-1 0,0 0,1 0,-1 0,0 0,1 1,-1-1,1 0,0 0,-1 0,1 1,-1-1,1 0,0 0,0 1,-1-1,1 1,0-1,0 1,0-1,0 1,0-1,0 1,0 0,0-1,0 1,-1 0,1 0,0 0,0 0,0 0,0 0,0 0,0 0,0 0,0 0,0 1,0-1,0 0,0 1,0-1,0 1,0-1,0 1,-1-1,1 1,0-1,0 1,-1 0,1 0,0-1,-1 1,1 0,0 0,-1 0,0 0,1-1,-1 2,2 9,0 1,-2-1,1 1,-2 0,1-1,-1 1,-1-1,0 1,-4 9,-4 31,4 11,2 0,3 0,5 40,28 26,-31-126,1 0,0 1,0-1,0 0,0 0,0 0,1 0,0-1,-1 1,1-1,0 1,0-1,0 0,1 0,-1 0,0-1,1 1,-1-1,1 0,0 0,-1 0,1 0,0 0,0-1,-1 0,1 0,0 0,0 0,-1-1,1 1,0-1,0 0,0 0,7-5,0 0,-1-1,0 1,0-2,-1 0,0 0,0 0,-1-1,0-1,-1 1,0-1,0 0,-1-1,0 0,-1 0,-1 0,1 0,-1-2,0 5,31-77,-3-1,-4-2,-4-1,11-84,-30 85,-5 88,-1-1,1 0,0 1,0-1,0 1,-1-1,1 1,0-1,-1 1,1-1,-1 1,1-1,0 1,-1-1,1 1,-1-1,1 1,-1 0,1-1,-1 1,1 0,-1 0,0-1,1 1,-1 0,1 0,-1 0,0 0,1 0,-1 0,0 0,1 0,-1 0,1 0,-1 0,0 0,1 0,-1 0,1 1,-1-1,0 0,1 0,-1 1,1-1,-1 0,1 1,-1-1,1 1,-1-1,1 0,0 1,-1-1,1 1,0-1,-1 1,1 0,0-1,-1 1,1-1,0 1,0-1,0 1,0 0,-11 14</inkml:trace>
  <inkml:trace contextRef="#ctx0" brushRef="#br0" timeOffset="331.848">1114 379,'-31'31,"1"0,1 2,2 2,1 0,2 1,-19 39,41-73,0 1,0 0,0 0,1 0,-1 0,1 0,0 0,0 0,0 0,0 0,0 1,1-1,0 0,0 0,0 1,0-1,0 0,0 1,1-1,0 0,-1 0,1 1,0-1,1 0,-1 0,1 0,-1 0,1-1,0 1,0 0,0-1,0 1,0-1,1 0,-1 1,1-1,0 0,-1-1,1 1,0 0,0-1,0 0,0 1,4-1,3 1,1-1,0-1,0 0,0 0,-1-1,1 0,0-1,-1-1,1 1,-1-2,0 1,0-1,0-1,0 0,-1 0,0-1,0 0,0-1,-1 0,0 0,0-1,3-4,2-2,-1-1,-1 0,0-1,-1 0,-1 0,-1-1,0 0,-1-1,-1 0,0 0,-2 0,2-12,-5 25,0 0,0 0,-1 1,0-1,0 0,0 0,0 1,-1-1,0 0,0 1,0-1,0 0,-1 1,0 0,0-1,0 1,0 0,-1 0,0 0,1 0,-2 1,1-1,0 1,-1-1,1 1,-1 0,0 1,0-1,0 1,0 0,-1-1,1 2,0-1,-1 1,0-1,1 1,-1 0,0 1,1-1,-1 1,-4 0,-17 9,2 3</inkml:trace>
  <inkml:trace contextRef="#ctx0" brushRef="#br0" timeOffset="795.21">1481 352,'-9'32,"1"-8,0 1,2 1,1-1,1 1,1 0,1 18,2-42,0 0,0 1,0-1,1 1,-1-1,1 1,-1-1,1 0,0 1,0-1,0 0,0 0,0 0,0 1,1-1,-1-1,1 1,-1 0,1 0,0 0,0-1,0 1,0-1,0 0,0 1,0-1,0 0,0 0,1 0,-1-1,0 1,1 0,-1-1,1 0,-1 1,0-1,1 0,-1 0,1 0,-1-1,1 1,-1-1,0 1,1-1,0 0,105-45,31-65,-140 111,1 1,0 0,0 0,0 0,0 0,0-1,0 1,0 0,0 0,0 0,0 0,1-1,-1 1,0 0,0 0,1 0,-1-1,1 1,-1 0,1 0,-1-1,1 1,-1-1,1 1,-1 0,1-1,0 1,-1-1,1 1,0-1,0 0,-1 1,1-1,0 0,0 1,0-1,0 0,-1 0,1 0,0 0,0 1,0-1,0-1,-1 1,1 0,0 0,0 0,0 0,0-1,-1 1,1 0,0 0,0-1,-1 1,1-1,0 1,0-1,-1 1,1-1,-1 1,1-1,0 0,-1 1,1-1,-1 0,0 0,1 1,-1-1,1 0,-1 0,0 7,0 0,0 0,1 0,-1 0,2 0,-1 0,1 0,-1-1,1 1,1-1,-1 1,1-1,0 0,1 0,-1 0,1 0,0-1,0 1,0-1,0 0,1 0,0-1,0 1,0-1,0 0,0-1,4 2,-1-4,1-1,-1 1,0-2,0 1,0-1,0-1,0 1,0-1,-1-1,1 1,-1-1,0-1,0 1,0-1,-1 0,0-1,0 1,5-7,8-6,-2 0,0-1,0-1,-2-1,-1 0,0-1,-2-1,4-10,-1-13,-12 25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0,'38'0,"18"0,3 0,-7 5,-8 2,-7-1,-5-1,-3-2,-2 0,-5-7,-2-2,-4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11,'33'0,"17"0,4 0,-3 0,-4 0,-6 0,-5-4,-9-3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0,'2'2,"0"0,0 0,1 0,-2 1,1-1,0 0,0 1,-1-1,1 1,-1 0,0-1,0 1,0 0,0 0,0 0,-1 0,1 0,-1-1,0 1,0 0,0 0,0 0,0 0,-1 0,1 0,-1 0,0 1,-13 67,-4-2,-2 0,-4-1,-29 61,42-108,3-6,1-1,0 1,0 0,2 1,0 0,1-1,0 2,1-1,1 0,0 5,2-19,1 1,-1-1,0 1,1-1,-1 0,1 1,0-1,0 0,0 1,0-1,0 0,1 0,-1 0,1 0,-1 0,1 0,-1 0,1-1,0 1,0-1,0 1,0-1,0 0,0 0,1 1,-1-2,0 1,1 0,-1 0,0-1,1 1,-1-1,1 0,-1 0,1 0,-1 0,1 0,-1 0,1-1,98-22,14-7,-90 27</inkml:trace>
  <inkml:trace contextRef="#ctx0" brushRef="#br0" timeOffset="285.829">735 452,'-5'28,"-6"16,-1 3,1 0,-3-9,3-6,1-3,4-2,-3-6,0-6</inkml:trace>
  <inkml:trace contextRef="#ctx0" brushRef="#br0" timeOffset="585.718">481 395,'29'5,"14"1,5 0,-2-1,-2-2,-6-1,-3 0,-3-2,-3 5,0 1,-6 0</inkml:trace>
  <inkml:trace contextRef="#ctx0" brushRef="#br0" timeOffset="1305.051">397 762,'29'5,"14"1,4 0,0-1,-4-2,-4-1,-5 0,-2-2,-2 0,-7 0</inkml:trace>
  <inkml:trace contextRef="#ctx0" brushRef="#br0" timeOffset="2072.77">1412 479,'-48'62,"-34"15,38-34,-3-2,-1-2,-40 25,77-59,5-6</inkml:trace>
  <inkml:trace contextRef="#ctx0" brushRef="#br0" timeOffset="3048.554">1158 395,'0'5,"0"6,5 6,2 5,-1 4,4-3,0 0,3-5,-1 1,3-5,-2 2,-2-3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0,'-3'34,"-2"0,-1-1,-2 0,-1 0,-1-1,-2 0,-1-1,-2-1,-16 26,-33 79,61-130,0-1,0 1,0 0,1 0,0 0,0 0,0 1,1-1,-1 0,1 1,1-1,-1 1,1-1,0 1,0-1,0 1,1-1,0 1,0-1,1 1,-1-1,1 0,0 0,0 0,1 0,0 0,0 0,0-1,0 1,1-1,-1 0,1 0,0 0,1-1,-1 1,0-1,1 0,3 1,4-2,0-1,1 0,-1-1,0-1,0 0,1 0,-1-1,0-1,0 0,2-1,11-2,22-10,-29 9</inkml:trace>
  <inkml:trace contextRef="#ctx0" brushRef="#br0" timeOffset="245.534">542 395,'-20'34,"-5"15,0 5,6 3,5-5,5-5,4-6,-1-5,0-4,0-3,3-1,0-6</inkml:trace>
  <inkml:trace contextRef="#ctx0" brushRef="#br0" timeOffset="610.24">542 424,'4'0,"7"0,7 0,4 0,3 0,3 0,1 0,1 0,-1 0,1 0,-6 0</inkml:trace>
  <inkml:trace contextRef="#ctx0" brushRef="#br0" timeOffset="929.108">457 593,'5'0,"1"0</inkml:trace>
  <inkml:trace contextRef="#ctx0" brushRef="#br0" timeOffset="2359.2">428 593,'15'5,"9"1,5 0,3-1,1-2,-1 0,-1-2,0-1,-6-5,-3-1,-4 0</inkml:trace>
  <inkml:trace contextRef="#ctx0" brushRef="#br0" timeOffset="2906.114">993 480,'5'0,"1"5,0 6,4 6,0 5,-2 4,3-3,-1 0,-1 0,1-3,0-1,-2-3</inkml:trace>
  <inkml:trace contextRef="#ctx0" brushRef="#br0" timeOffset="3397.019">1388 451,'-148'146,"30"21,23-47,65-77,26-36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19,'-11'167,"-53"147,62-305,-1 0,1 0,1 1,0-1,0 1,1-1,0 0,1 1,0-1,0 1,1-1,0 0,1 0,0 0,0 0,1 0,3 5,-4-11,0 0,0-1,0 1,0-1,0 1,1-1,0 0,-1 0,1-1,0 1,0-1,0 1,-1-1,1-1,1 1,-1 0,0-1,0 0,0 0,0 0,0-1,0 1,0-1,0 0,1 0,95-43,-78 24,-1-1,0-1,-2-1,0-1,-2 0,0-1,-2-1,-1-1,6-15,-8 19,1-2,0 1,-1-2,-2 1,-1-1,-1-1,-1 0,-1 0,-1 0,-2-1,-1 1,-1-1,-2-15,1 43,-1 1,1-1,0 0,-1 1,1-1,-1 1,1-1,-1 0,1 1,-1-1,1 0,-1 0,1 1,-1-1,0 0,1 0,-1 0,1 0,-1 0,1 0,-1 0,0 0,1 0,-1 0,1 0,-1 0,0 0,1 0,-1-1,1 1,-1 0,1 0,-1-1,1 1,-1 0,1-1,-1 1,1 0,-1-1,1 1,0-1,-1 1,1-1,0 1,-1-1,1 1,0-1,-1 1,1-1,0 1,0-1,0 0,0 1,0-1,0 1,0-1,0 0,0 1,0-1,0 1,0-1,0 0,0 1,0-1,0 1,1-1,-1 1,0-1,0 1,1-1,-24 39,14-15,1 1,1 0,1 0,1 1,1 0,2 0,0 0,1 0,2 0,1 0,1 0,4 18,50 183,-22-104,-29-99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1,'-10'23,"-2"19,0 6,2 0,3-4,3-4,2-4,1-3,1-3,0-2,1-10,-1-8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79,'119'6,"-83"-8,83-2,-118 4,-1 0,1 0,-1 0,1-1,-1 1,1 0,-1 0,1 0,-1 0,1 0,-1-1,1 1,-1 0,0 0,1-1,-1 1,1 0,-1-1,0 1,1 0,-1-1,0 1,1-1,-1 1,0-1,0 1,1 0,-1-1,0 1,0-1,0 1,0-1,0 1,0-1,1 1,-1-1,0 1,0-1,-1 1,1-1,0 1,0-1,0 1,0-1,0 1,0-1,-1 1,1-1,0 1,0-1,-1 1,1 0,0-1,-1 1,1-1,0 1,-1 0,1-1,-1 1,1 0,-1 0,1-1,0 1,-1 0,-28-24,27 21,0 1,-1-1,1 1,-1-1,0 1,0 0,0 0,0 0,0 1,0-1,0 1,0-1,-1 1,1 0,0 0,-1 1,1-1,-1 1,1 0,-1 0,0 0,1 0,-1 0,1 1,0-1,-1 1,1 0,-1 0,1 1,0-1,0 1,0-1,0 1,0 0,0 0,0 0,0 1,1-1,-1 1,1-1,0 1,0 0,0 0,0 0,0 0,0 1,-1 157,7-91,1-14,17-78,57-124,-44 86,-24 45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1,'159'6,"-157"-6,-1 1,1-1,-1 1,1 0,-1-1,1 1,-1 0,0 0,1 0,-1 0,0 0,0 1,1-1,-1 0,0 1,0-1,-1 0,1 1,0-1,0 1,-1-1,1 1,-1 0,1-1,-1 1,0 0,1-1,-1 1,0 0,0-1,0 1,-1 0,1-1,0 1,-1 0,1-1,-1 1,1-1,-1 1,0-1,1 1,-1-1,0 1,0-1,0 0,0 1,0-1,-1 0,-56 66,19-34,31-29,1 1,0 0,0 0,0 0,1 1,0 0,0 1,0-1,1 1,0 0,0 0,1 1,0-1,0 1,1 0,0 0,0 1,1-1,0 1,2-6,0-1,0 1,1-1,-1 1,1-1,-1 1,1-1,0 0,0 1,0-1,0 0,0 1,1-1,-1 0,1 0,-1 0,1 0,0 0,0-1,0 1,0 0,0-1,0 0,0 1,0-1,0 0,1 0,-1 0,1 0,-1-1,1 1,-1-1,1 1,-1-1,1 0,-1 0,3 0,93-24,-79 14,-2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0,1-2,0-1,1 0,-6-5,-1-1,0-1,-5 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0,0 0,1 0,-1 0,0 0,-10 0,-8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0,'-15'0,"1"0,7 5,10 1,9 0,7-1,5-2,-1 4,0 1,1-1,-4-2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1 462,'48'-157,"-44"139,2 0,-1 0,2 1,0-1,2 1,-1 1,2 0,0 0,1 1,1 0,0 1,1 0,1 1,12-10,-21 19,-4 3,0-1,0 1,1 0,-1-1,0 1,0 0,1 0,-1 0,1 0,-1 0,1 0,-1 0,1 0,0 0,-1 1,1-1,0 1,-1-1,1 1,0 0,0 0,-1 0,1 0,0 0,0 0,0 0,-1 0,1 1,0-1,0 1,-1-1,1 1,0 0,-1 0,1 0,-1 0,1 0,-1 0,0 0,1 0,-1 0,1 2,6 15,-2 1,0 1,-1-1,-1 1,-1 0,0 0,-2 7,2-3,-4-23,1 1,0-1,0 1,0 0,0-1,0 1,0-1,0 1,0 0,1-1,-1 1,1-1,-1 1,1-1,0 1,-1-1,1 1,0-1,0 0,0 1,0-1,0 0,0 0,1 0,-1 0,0 0,1 0,-1 0,0 0,1 0,-1-1,1 1,-1-1,1 1,-1-1,1 1,0-1,-1 0,1 0,0 0,-1 0,1 0,-1 0,1 0,0-1,-1 1,1 0,-1-1,1 0,-1 1,1-1,-1 0,2 0,140-147,-6 31,-137 116,2 1,-1-1,0 0,0 0,0 0,0 1,0-1,1 0,-1 1,0-1,1 1,-1 0,0-1,1 1,-1 0,0 0,1 0,-1 0,0 0,1 0,-1 0,1 0,-1 1,0-1,1 0,-1 1,0-1,0 1,1 0,-1-1,0 1,0 0,0 0,0 0,0 0,0 0,0 0,0 0,0 0,0 0,-1 0,1 0,0 0,-1 1,1-1,-1 0,1 1,-1-1,0 0,1 1,-1-1,0 0,-5 75,-39 54,35-107,7-20,0-1,1 1,-1-1,1 1,-1-1,1 1,0 0,0 0,0 0,0 0,0 0,1 0,-1 0,1 0,0 0,0 0,0 0,1 0,-1 0,0 0,1 0,0 0,0 0,0-1,0 1,0 0,1 0,-1-1,1 1,0-1,0 1,0-1,0 0,0 0,0 1,15 1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1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69,'-1'1,"-1"0,0 0,0 1,1-1,-1 1,1-1,-1 1,1-1,0 1,0 0,0-1,-1 1,2 0,-1 0,0 0,0 0,1 0,-1 0,1 0,-1 0,1 0,0 0,0 0,0 0,0 1,0-1,-1 7,-13 53,-3-1,-3 0,-2-2,-2 0,-3-2,-3 0,-2-2,-3-2,-30 36,61-83,-1 1,0 0,-1 0,1-1,-1 0,-1 0,1 0,-1 0,0-1,0 0,-6 2,12-7,1 1,-1-1,1 0,-1 0,1 0,-1 0,1 0,-1 1,0-1,1 0,-1 0,1-1,-1 1,1 0,-1 0,1 0,-1 0,1 0,-1 0,1-1,-1 1,1 0,-1 0,1-1,-1 1,1 0,-1-1,1 1,0-1,-1 1,1 0,0-1,-1 1,1-1,0 1,-1-1,1 1,0-1,0 1,0-1,0 1,-1-1,1 0,0 1,0-1,0 1,0-1,0 1,0-1,0 1,1-1,-1 1,0-1,0 0,0 1,0-1,1 1,-1-1,0 1,1 0,9-40,-9 37,20-46,2 0,1 2,3 1,2 1,3 0,62-103,3-13,-97 160,0 0,0 0,1 0,-1 0,0 0,1 0,-1 0,0 0,1 1,-1-1,1 0,0 0,-1 0,1 1,-1-1,1 0,0 0,0 1,-1-1,1 1,0-1,0 1,0-1,0 1,0-1,0 1,0 0,0-1,0 1,-1 0,1 0,0 0,0 0,0 0,0 0,0 0,0 0,0 0,0 0,0 1,0-1,0 0,0 1,0-1,0 1,0-1,0 1,-1-1,1 1,0-1,0 1,-1 0,1 0,0-1,-1 1,1 0,0 0,-1 0,0 0,1-1,-1 2,2 9,0 1,-2-1,1 1,-2 0,1-1,-1 1,-1-1,0 1,-4 9,-4 31,4 11,2 0,3 0,5 40,28 26,-31-126,1 0,0 1,0-1,0 0,0 0,0 0,1 0,0-1,-1 1,1-1,0 1,0-1,0 0,1 0,-1 0,0-1,1 1,-1-1,1 0,0 0,-1 0,1 0,0 0,0-1,-1 0,1 0,0 0,0 0,-1-1,1 1,0-1,0 0,0 0,7-5,0 0,-1-1,0 1,0-2,-1 0,0 0,0 0,-1-1,0-1,-1 1,0-1,0 0,-1-1,0 0,-1 0,-1 0,1 0,-1-2,0 5,31-77,-3-1,-4-2,-4-1,11-84,-30 85,-5 88,-1-1,1 0,0 1,0-1,0 1,-1-1,1 1,0-1,-1 1,1-1,-1 1,1-1,0 1,-1-1,1 1,-1-1,1 1,-1 0,1-1,-1 1,1 0,-1 0,0-1,1 1,-1 0,1 0,-1 0,0 0,1 0,-1 0,0 0,1 0,-1 0,1 0,-1 0,0 0,1 0,-1 0,1 1,-1-1,0 0,1 0,-1 1,1-1,-1 0,1 1,-1-1,1 1,-1-1,1 0,0 1,-1-1,1 1,0-1,-1 1,1 0,0-1,-1 1,1-1,0 1,0-1,0 1,0 0,-11 14</inkml:trace>
  <inkml:trace contextRef="#ctx0" brushRef="#br0" timeOffset="331.848">1114 379,'-31'31,"1"0,1 2,2 2,1 0,2 1,-19 39,41-73,0 1,0 0,0 0,1 0,-1 0,1 0,0 0,0 0,0 0,0 0,0 1,1-1,0 0,0 0,0 1,0-1,0 0,0 1,1-1,0 0,-1 0,1 1,0-1,1 0,-1 0,1 0,-1 0,1-1,0 1,0 0,0-1,0 1,0-1,1 0,-1 1,1-1,0 0,-1-1,1 1,0 0,0-1,0 0,0 1,4-1,3 1,1-1,0-1,0 0,0 0,-1-1,1 0,0-1,-1-1,1 1,-1-2,0 1,0-1,0-1,0 0,-1 0,0-1,0 0,0-1,-1 0,0 0,0-1,3-4,2-2,-1-1,-1 0,0-1,-1 0,-1 0,-1-1,0 0,-1-1,-1 0,0 0,-2 0,2-12,-5 25,0 0,0 0,-1 1,0-1,0 0,0 0,0 1,-1-1,0 0,0 1,0-1,0 0,-1 1,0 0,0-1,0 1,0 0,-1 0,0 0,1 0,-2 1,1-1,0 1,-1-1,1 1,-1 0,0 1,0-1,0 1,0 0,-1-1,1 2,0-1,-1 1,0-1,1 1,-1 0,0 1,1-1,-1 1,-4 0,-17 9,2 3</inkml:trace>
  <inkml:trace contextRef="#ctx0" brushRef="#br0" timeOffset="795.21">1481 352,'-9'32,"1"-8,0 1,2 1,1-1,1 1,1 0,1 18,2-42,0 0,0 1,0-1,1 1,-1-1,1 1,-1-1,1 0,0 1,0-1,0 0,0 0,0 0,0 1,1-1,-1-1,1 1,-1 0,1 0,0 0,0-1,0 1,0-1,0 0,0 1,0-1,0 0,0 0,1 0,-1-1,0 1,1 0,-1-1,1 0,-1 1,0-1,1 0,-1 0,1 0,-1-1,1 1,-1-1,0 1,1-1,0 0,105-45,31-65,-140 111,1 1,0 0,0 0,0 0,0 0,0-1,0 1,0 0,0 0,0 0,0 0,1-1,-1 1,0 0,0 0,1 0,-1-1,1 1,-1 0,1 0,-1-1,1 1,-1-1,1 1,-1 0,1-1,0 1,-1-1,1 1,0-1,0 0,-1 1,1-1,0 0,0 1,0-1,0 0,-1 0,1 0,0 0,0 1,0-1,0-1,-1 1,1 0,0 0,0 0,0 0,0-1,-1 1,1 0,0 0,0-1,-1 1,1-1,0 1,0-1,-1 1,1-1,-1 1,1-1,0 0,-1 1,1-1,-1 0,0 0,1 1,-1-1,1 0,-1 0,0 7,0 0,0 0,1 0,-1 0,2 0,-1 0,1 0,-1-1,1 1,1-1,-1 1,1-1,0 0,1 0,-1 0,1 0,0-1,0 1,0-1,0 0,1 0,0-1,0 1,0-1,0 0,0-1,4 2,-1-4,1-1,-1 1,0-2,0 1,0-1,0-1,0 1,0-1,-1-1,1 1,-1-1,0-1,0 1,0-1,-1 0,0-1,0 1,5-7,8-6,-2 0,0-1,0-1,-2-1,-1 0,0-1,-2-1,4-10,-1-13,-12 25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0,'38'0,"18"0,3 0,-7 5,-8 2,-7-1,-5-1,-3-2,-2 0,-5-7,-2-2,-4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11,'33'0,"17"0,4 0,-3 0,-4 0,-6 0,-5-4,-9-3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0,'2'2,"0"0,0 0,1 0,-2 1,1-1,0 0,0 1,-1-1,1 1,-1 0,0-1,0 1,0 0,0 0,0 0,-1 0,1 0,-1-1,0 1,0 0,0 0,0 0,0 0,-1 0,1 0,-1 0,0 1,-13 67,-4-2,-2 0,-4-1,-29 61,42-108,3-6,1-1,0 1,0 0,2 1,0 0,1-1,0 2,1-1,1 0,0 5,2-19,1 1,-1-1,0 1,1-1,-1 0,1 1,0-1,0 0,0 1,0-1,0 0,1 0,-1 0,1 0,-1 0,1 0,-1 0,1-1,0 1,0-1,0 1,0-1,0 0,0 0,1 1,-1-2,0 1,1 0,-1 0,0-1,1 1,-1-1,1 0,-1 0,1 0,-1 0,1 0,-1 0,1-1,98-22,14-7,-90 27</inkml:trace>
  <inkml:trace contextRef="#ctx0" brushRef="#br0" timeOffset="285.829">735 452,'-5'28,"-6"16,-1 3,1 0,-3-9,3-6,1-3,4-2,-3-6,0-6</inkml:trace>
  <inkml:trace contextRef="#ctx0" brushRef="#br0" timeOffset="585.718">481 395,'29'5,"14"1,5 0,-2-1,-2-2,-6-1,-3 0,-3-2,-3 5,0 1,-6 0</inkml:trace>
  <inkml:trace contextRef="#ctx0" brushRef="#br0" timeOffset="1305.051">397 762,'29'5,"14"1,4 0,0-1,-4-2,-4-1,-5 0,-2-2,-2 0,-7 0</inkml:trace>
  <inkml:trace contextRef="#ctx0" brushRef="#br0" timeOffset="2072.77">1412 479,'-48'62,"-34"15,38-34,-3-2,-1-2,-40 25,77-59,5-6</inkml:trace>
  <inkml:trace contextRef="#ctx0" brushRef="#br0" timeOffset="3048.554">1158 395,'0'5,"0"6,5 6,2 5,-1 4,4-3,0 0,3-5,-1 1,3-5,-2 2,-2-3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0,'-3'34,"-2"0,-1-1,-2 0,-1 0,-1-1,-2 0,-1-1,-2-1,-16 26,-33 79,61-130,0-1,0 1,0 0,1 0,0 0,0 0,0 1,1-1,-1 0,1 1,1-1,-1 1,1-1,0 1,0-1,0 1,1-1,0 1,0-1,1 1,-1-1,1 0,0 0,0 0,1 0,0 0,0 0,0-1,0 1,1-1,-1 0,1 0,0 0,1-1,-1 1,0-1,1 0,3 1,4-2,0-1,1 0,-1-1,0-1,0 0,1 0,-1-1,0-1,0 0,2-1,11-2,22-10,-29 9</inkml:trace>
  <inkml:trace contextRef="#ctx0" brushRef="#br0" timeOffset="245.534">542 395,'-20'34,"-5"15,0 5,6 3,5-5,5-5,4-6,-1-5,0-4,0-3,3-1,0-6</inkml:trace>
  <inkml:trace contextRef="#ctx0" brushRef="#br0" timeOffset="610.24">542 424,'4'0,"7"0,7 0,4 0,3 0,3 0,1 0,1 0,-1 0,1 0,-6 0</inkml:trace>
  <inkml:trace contextRef="#ctx0" brushRef="#br0" timeOffset="929.108">457 593,'5'0,"1"0</inkml:trace>
  <inkml:trace contextRef="#ctx0" brushRef="#br0" timeOffset="2359.2">428 593,'15'5,"9"1,5 0,3-1,1-2,-1 0,-1-2,0-1,-6-5,-3-1,-4 0</inkml:trace>
  <inkml:trace contextRef="#ctx0" brushRef="#br0" timeOffset="2906.114">993 480,'5'0,"1"5,0 6,4 6,0 5,-2 4,3-3,-1 0,-1 0,1-3,0-1,-2-3</inkml:trace>
  <inkml:trace contextRef="#ctx0" brushRef="#br0" timeOffset="3397.019">1388 451,'-148'146,"30"21,23-47,65-77,26-36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0 254,'397'0,"-257"-22,-115 18</inkml:trace>
  <inkml:trace contextRef="#ctx0" brushRef="#br0" timeOffset="294.735">113 508,'34'0,"15"0,5 0,-2 0,-6 0,-5 0,-5 0,-4 0,-3 0,-1 0,-5 0</inkml:trace>
  <inkml:trace contextRef="#ctx0" brushRef="#br0" timeOffset="859.469">339 0,'-1'1,"1"0,-1 0,0-1,0 1,1 0,-1 0,0 0,1 0,-1 0,1 0,-1 0,1 0,0 0,-1 0,1 0,0 0,0 0,0 1,0-1,0 0,0 0,0 0,0 0,0 0,0 0,1 0,-1 0,0 0,1 0,-1 0,1 0,-1 0,1 0,-1 0,1 0,0 0,-1 0,1 0,0-1,0 1,0 0,0-1,0 1,0 0,0-1,0 1,0-1,0 1,23 20,1-1,1-1,0-1,2-1,0-1,13 4,95 59,-130-76,-1 1,0 0,0 0,0 0,0 0,0 1,-1 0,0 0,0 0,-1 1,1-1,-1 1,0 0,0 0,-1 0,0 0,0 0,0 0,-1 1,0-1,0 1,-1-1,0 1,0-1,0 1,-1-1,0 0,0 1,-1-1,1 0,-2 1,1-1,0 0,-1-1,0 1,-3 3,-109 105,62-69,-166 136,201-164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4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222 113,'-3'1,"1"1,-1 0,0 1,1-1,0 0,-1 1,1 0,0-1,0 1,0 0,1 0,-1 0,1 0,0 0,-1 0,1 0,1 1,-1 0,-1-1,-69 199,-25 11,78-178,39-109,-12 49,8-26,2 1,3 1,1 0,2 2,23-30,-47 75,0-1,0 1,1 0,-1 0,1 0,-1 0,1 0,0 0,0 0,0 0,0 1,0-1,0 1,0-1,0 1,1 0,-1 0,1 0,-1 0,1 1,-1-1,1 1,-1-1,1 1,-1 0,1 0,-1 0,1 0,0 0,-1 1,1-1,-1 1,1-1,-1 1,1 0,-1 0,0 0,0 1,1-1,-1 1,0-1,0 1,0-1,0 1,-1 0,1 0,0 1,5 9,0 1,-1 1,0-1,-1 1,-1 0,0 0,-1 0,1 9,1 188,-5-210,1-1,-1 1,1 0,-1-1,1 1,0-1,0 0,-1 1,1-1,0 0,0 1,-1-1,1 0,0 0,0 1,0-1,-1 0,1 0,0 0,0 0,0 0,-1 0,1 0,0-1,0 1,0 0,-1 0,1-1,0 1,0 0,-1-1,1 1,0-1,-1 1,1-1,0 1,-1-1,1 1,-1-1,1 0,-1 1,1-1,-1 0,1 1,-1-1,0 0,0 0,1 1,-1-1,0 0,0 0,0 0,0 1,1-1,-1 0,0 0,-1 0,1 0,0 1,0-1,153-281,-67 171,-86 110,1 0,-1 0,1 0,0 0,0 0,0 0,0 0,-1 0,1 0,0 0,0 1,1-1,-1 0,0 1,0-1,0 1,0-1,1 1,-1-1,0 1,0 0,1 0,-1 0,0 0,0 0,1 0,-1 0,0 0,0 0,1 0,-1 1,0-1,0 1,0-1,1 1,-1-1,0 1,0 0,0-1,0 1,0 0,0 0,0 0,0 0,0 0,-1 0,1 0,0 0,-1 0,1 0,-1 0,1 0,0 1,13 68,-17 136,-24-48,26-146</inkml:trace>
  <inkml:trace contextRef="#ctx0" brushRef="#br0" timeOffset="809.159">984 423,'-131'197,"71"-115,72-110,84-97,78-77,-152 198,-16 35,-4-16,46 190,-38-154,-10-50,0 0,0 0,0 1,0-1,0 0,-1 0,1 0,0 0,-1 0,1 0,-1 0,1 0,-1-1,1 1,-1 0,0 0,1 0,-1 0,0-1,0 1,0 0,1-1,-1 1,0-1,0 1,0-1,0 1,0-1,0 0,0 1,0-1,0 0,0 0,0 0,0 0,-1 0,1 0,0 0,0 0,0 0,0 0,0 0,0-1,0 1,0-1,0 1,0 0,-162-86,108 57,39 21</inkml:trace>
  <inkml:trace contextRef="#ctx0" brushRef="#br0" timeOffset="1520.308">1267 85,'45'91,"-4"72,-14 7,-27-161,-1-5,1 0,0 0,0 0,0 1,1-1,-1 0,1 0,0 0,0-1,0 1,1 0,-1 0,1 0,0-1,0 1,0-1,1 0,1 3,-1-6,-1-1,1 1,-1-1,1 0,-1 0,0 0,0 0,1-1,-1 1,0-1,0 1,0-1,0 0,-1 1,1-1,0 0,-1 0,1-1,-1 1,0 0,0 0,0-1,0 1,0 0,0-1,0 1,-1-3,1 3,24-64,-2-2,-4 0,5-37,21-77,-28 130,-15 53</inkml:trace>
  <inkml:trace contextRef="#ctx0" brushRef="#br0" timeOffset="2473.034">1802 366,'-3'2,"0"-1,0 0,0 1,0-1,0 1,0 0,1 0,-1 0,1 1,-1-1,1 1,0-1,0 1,0-1,0 1,0 0,1 0,-1 0,1 0,0 1,-6 7,-114 213,88-186,40-55,130-182,-36 71,-101 128,1-1,-1 1,0-1,0 1,0-1,0 1,1 0,-1-1,0 1,0-1,1 1,-1 0,0-1,1 1,-1 0,0-1,1 1,-1 0,0 0,1-1,-1 1,1 0,-1 0,1 0,-1 0,0-1,1 1,-1 0,1 0,-1 0,1 0,-1 0,1 0,-1 0,1 0,-1 0,1 1,-1-1,0 0,1 0,-1 0,1 0,-1 1,0-1,1 0,-1 0,1 1,-1-1,0 0,1 1,-1-1,0 0,1 1,-1-1,0 0,0 1,0-1,1 1,-1-1,0 1,0-1,0 0,0 1,0-1,0 1,0 0,3 36,-3-31,14 123,15-14,-28-114,0 0,0 1,-1-1,1 1,-1-1,1 1,-1-1,1 1,-1 0,0-1,0 1,0 0,0-1,0 1,0-1,0 1,0 0,-1-1,1 1,-1-1,1 1,-1-1,0 1,1-1,-1 1,0-1,0 0,0 1,0-1,0 0,0 0,-1 0,1 0,0 0,0 0,-1 0,1 0,-1 0,1 0,-1-1,1 1,-1-1,1 1,-1-1,0 0,1 0,-1 1,1-1,-1 0,0-1,1 1,-1 0,0 0,1-1,-1 1,0-1,-20-4,1-1,0-1,1-1,0 0,0-2,-10-7,6 5,3 1</inkml:trace>
  <inkml:trace contextRef="#ctx0" brushRef="#br0" timeOffset="3321.947">2169 310,'5'10,"-4"7,-1 7,-1 3,0 2,-1 1,1 0,-4 0,-2-1,1 0,1 0,1 0,2-1,-4-5,0-10,-1-14,3-5</inkml:trace>
  <inkml:trace contextRef="#ctx0" brushRef="#br0" timeOffset="3608.949">2057 282,'226'-17,"-215"15,0-1,-1 0,1 1,0 1,0 0,0 0,1 1,-1 1,0 0,0 0,5 2,-15-2,0-1,1 1,-1-1,0 1,1 0,-1 0,0-1,0 1,0 0,0 0,0 0,0 0,0 1,0-1,0 0,-1 0,1 0,0 1,-1-1,1 0,-1 1,1-1,-1 1,0-1,1 0,-1 1,0-1,0 1,0-1,0 1,0-1,-1 1,1-1,0 0,-1 1,1-1,-1 0,1 1,-1-1,0 0,1 1,-1-1,0 0,0 1,-10 10</inkml:trace>
  <inkml:trace contextRef="#ctx0" brushRef="#br0" timeOffset="3863.799">2000 677,'34'5,"15"1,5 0,-2-1,-6-1,-5-2,-5-1,-9-5,-8-3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17,'313'0,"-211"-17,-91 19,-15 2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60,'23'-5,"14"-1,0-5,-1-1,-3 3,-1 2,-2 2,-1 2,-1 2,0 1,0 0,0 0,-5 6,-6 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01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3185 585,'-157'-134,"127"104,-1 1,-1 1,-1 2,-1 1,-1 2,-2 1,0 2,-1 1,-40-13,-52-11,-2 5,-59-6,111 25,-30 0,-1 3,-37 4,96 8,-22 2,-1 4,1 4,0 2,1 4,0 3,-28 11,-234 78,246-65,2 4,2 4,-54 41,108-70,1 1,2 1,0 2,1 1,1 1,1 1,1 1,2 1,0 1,2 1,1 1,2 1,-3 7,5 3,2 0,1 0,2 1,2 0,2 1,0 28,7-23,2 1,3-1,1 0,3-1,2 0,1 0,3-2,2 1,5 5,12 20,4-1,3-3,3-1,3-2,2-2,46 42,-38-53,2-2,1-2,3-4,2-2,1-4,57 23,-44-25,2-4,2-3,0-4,1-4,1-4,1-3,0-4,1-4,41-4,-45 0,1-4,0-3,-1-5,-1-2,0-5,-1-3,-1-3,-1-5,-1-2,-2-4,-1-3,-2-4,-2-3,42-36,-82 52,-1-1,-2-2,-1-1,-2-1,-1-2,-2 0,-1-1,-2-1,-2-1,-1-1,-2-1,-2 0,-2-1,-2 0,-1-1,0-11,-2-2,-2 1,-3-1,-3 1,-1-1,-4 1,-1 0,-3 1,-2 0,-3 1,-11-25,10 40,-2 1,-1 1,-2 0,-2 2,-1 1,-1 0,-2 2,-1 1,-1 2,-2 1,0 1,-2 2,-1 1,-37-18,-19-6,13 10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1,'-13'10,"1"0,1 1,0 0,0 1,1 1,1-1,0 1,1 1,0 0,1 0,0 0,2 1,-1 0,2 0,0 1,1-1,0 1,2 0,-1 10,3-23,-1 0,1 0,0 0,0 0,0-1,0 1,1 0,-1-1,1 1,-1-1,1 1,0-1,0 0,0 0,0 0,1 0,-1 0,0-1,1 1,-1 0,1-1,0 0,-1 0,1 0,0 0,0 0,0 0,-1-1,1 1,0-1,0 0,0 0,0 0,0 0,0-1,0 1,0-1,0 0,-1 0,1 0,0 0,0 0,-1 0,1-1,-1 1,1-1,-1 0,0 0,1 0,-1 0,0 0,-1 0,1-1,0 1,130-155,-22 24,-109 133,1 0,-1 0,1 0,-1 0,0 0,1 0,-1 1,1-1,-1 0,1 1,-1-1,0 1,1 0,-1-1,0 1,1 0,-1 0,0 0,0-1,0 1,0 1,0-1,0 0,0 0,0 0,0 0,-1 1,1-1,0 0,-1 1,1-1,-1 0,1 1,-1-1,0 1,0-1,0 1,1-1,-2 1,1-1,0 1,0-1,0 1,0-1,-1 0,1 1,-1-1,1 1,-1 0,2 6,22 145,6 30,-19-120,9 148,-20-199,0-1,0 0,-1 0,-1 0,0 0,0 0,-1-1,-1 1,1-1,-2 0,1 0,-2-1,1 0,-1 0,0 0,-1-1,-4 3,10-7,-2 0,1 0,0 0,-1-1,0 0,1 1,-1-1,-1-1,1 1,0-1,-1 1,1-1,-1-1,1 1,-1 0,0-1,0 0,0 0,0-1,0 0,0 1,0-1,0-1,0 1,0-1,1 0,-1 0,0 0,0-1,1 0,-1 0,1 0,-1 0,1-1,0 0,-2-1,2-1,1 0,0 0,1 0,-1 0,1 0,0-1,0 1,0-1,1 0,0 0,0 1,0-1,1 0,0 0,0 0,1 0,-1 1,1-1,1 0,-1 1,1-1,0 0,0 1,2-4,75-124,-78 130,96-126,-83 111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05.0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3861 893,'-108'-344,"102"329,-1 0,-1 1,0 1,-1-1,-1 1,0 1,0 0,-1 0,-1 1,0 0,0 1,-1 1,-1 0,1 0,-4 0,-35-13,0 2,-2 2,0 3,0 2,-2 2,1 3,-1 2,0 3,-10 2,-245 4,0 13,-126 31,282-29,0 8,2 6,-48 20,130-29,0 3,1 3,2 3,2 3,0 3,3 3,-56 47,55-29,2 3,4 2,2 3,3 3,4 1,2 3,4 2,3 1,4 2,3 2,-2 16,1-6,4 0,4 2,-3 37,24-98,1 0,1 1,2-1,1 0,1 1,2-1,2 0,1 0,1-1,1 1,13 28,-11-39,2 0,0-1,1 0,1-1,0 0,2-1,0-1,1-1,1 0,0-1,1-1,1-1,0-1,1 0,0-2,17 7,31 9,1-3,1-3,0-3,58 5,-7-6,2-5,0-6,-1-5,1-5,-1-6,0-5,-1-6,-1-4,-1-6,68-31,-58 15,-2-6,-3-6,-3-5,33-27,-30 9,-4-6,-3-4,70-76,-135 115,-1-2,-4-2,-2-2,-3-2,-2-2,-3-2,-3-1,4-20,-15 29,-4-1,-1-1,-4-1,-2 0,-3-1,-2 0,-3 0,-3-1,-3 1,-2-1,-3 1,-4-4,4 38,-1 2,-1-1,-2 1,0 0,-2 1,-1 0,-1 1,-1 0,-1 1,-1 1,0 1,-2 0,-1 1,0 1,-2 1,0 1,-1 1,0 1,-1 1,-26-10,-4 3,0 4,-2 1,0 3,0 3,-1 2,-25 1,-40-1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1,'-46'50,"3"2,2 3,2 1,3 1,-19 42,49-84,1 0,0 0,1 1,0-1,1 1,1 0,1 0,0 0,1 0,1 0,0 1,1-1,1 3,-1-10,0-1,1 1,0-1,0 1,1-1,0 0,1 0,-1 0,2-1,-1 0,1 0,0 0,0 0,1-1,0 0,0-1,0 0,1 0,-1 0,1-1,0 0,1 0,-1-1,1 0,69 3,-60-11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11,'20'0,"10"0,5 0,2 0,-6-4,-7-3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1,'-14'117,"10"-101,0 0,2 0,0 1,1-1,0 0,1 1,1-1,1 0,0 0,1 0,5 14,-8-28,1 0,-1 0,1-1,-1 1,1 0,0-1,0 1,0 0,0-1,0 1,0-1,0 0,0 1,1-1,-1 0,0 0,1 0,-1 0,1 0,0 0,-1 0,1 0,0-1,-1 1,1 0,0-1,0 0,-1 1,1-1,0 0,0 0,0 0,-1 0,1 0,0-1,0 1,0 0,-1-1,1 1,0-1,-1 0,1 0,0 1,-1-1,1 0,-1 0,1-1,-1 1,62-67,50-101,-104 154,59-74,-67 89,-1-1,1 1,0-1,-1 1,1 0,0 0,-1-1,1 1,0 0,0 0,-1 0,1 0,0 0,0 0,-1 0,1 0,0 0,0 0,-1 0,1 1,0-1,0 0,-1 0,1 1,0-1,-1 0,1 1,-1-1,1 1,0-1,-1 1,1-1,-1 1,1 0,-1-1,1 1,-1-1,0 1,1 0,-1-1,0 1,0 0,1 0,-1-1,0 1,0 0,0 0,0-1,0 1,0 0,0 0,0-1,0 1,4 48,-4-46,-3 628,4-601,-1 0,-1-1,-2 1,-1 0,-1-1,-2 0,-1 0,-1 0,-1-1,-1-1,-2 0,-8 12,19-37,0 0,0-1,0 1,0-1,0 1,0-1,0 0,-1 0,1 0,0 0,-1 0,1-1,-1 1,1-1,-1 0,1 1,-1-1,1 0,-1 0,1-1,-1 1,1 0,-1-1,1 0,-1 0,1 1,0-1,-1 0,1-1,0 1,0 0,0-1,0 1,0-1,0 0,0 0,1 1,-1-1,0 0,1 0,0-1,-1 1,1 0,0 0,0-1,0 1,1-1,-1 1,0 0,1-1,0 1,0-1,-1-2,-3-14,0 0,2-1,0 1,1-1,1 1,0-1,2 0,0 1,4-13,33-63,-31 76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3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0 549,'0'29,"0"14,0 4,0 0,0-9</inkml:trace>
  <inkml:trace contextRef="#ctx0" brushRef="#br0" timeOffset="332.615">170 13,'0'0,"1"0,-1 1,0-1,1 0,-1 0,1 1,-1-1,1 0,-1 0,1 0,-1 1,1-1,-1 0,1 0,-1 0,1 0,-1 0,1 0,-1 0,1 0,-1 0,1 0,-1-1,1 1,-1 0,1 0,-1 0,1-1,-1 1,1 0,-1 0,0-1,1 1,-1 0,1-1,-1 1,0-1,1 1,-1 0,0-1,0 1,1-1,-1 1,0-1,0 1,0-1,0 1,1-1,-1 1,0-1,0 1,0-1,0 1,0-1,0 1,0-1,0 1,-1-1,1 1,29 43,-27-40,19 35,-1 1,-2 0,-2 1,-1 1,3 23,-13-41,-1 0,0 0,-2 1,-1 0,-1-1,-1 1,-1 0,-1-1,-1 0,-2 3,-2-7,-2-1,0 0,0 0,-2-1,0 0,-2-1,1 0,-2-1,0-1,-1-1,-2 2,-25 14,23-21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1,'-18'56,"9"-31,1 0,1 1,2 0,0 0,2 0,1 1,0-1,3 22,0-45,-1-1,1 0,-1 1,1-1,0 0,0 0,0 0,0 0,0 0,0 0,1 0,-1 0,1 0,-1 0,1-1,0 1,-1-1,1 1,0-1,0 0,0 1,0-1,0 0,1-1,-1 1,0 0,0 0,1-1,-1 0,0 1,1-1,-1 0,0 0,1 0,-1 0,0-1,0 1,1-1,-1 1,0-1,0 0,1 0,-1 0,0 0,0 0,0 0,0-1,0 1,-1 0,1-1,0 0,-1 1,1-1,-1 0,1-2,16-15,-1-2,-1 0,-1-1,-2-1,0 0,-1-1,-1 0,-1-1,-1 0,4-26,-12 50,7-35,-3 18,-6 41,-2 239,60 102,-58-336,-2 0,-1 1,-1-2,-1 1,-2 0,-1-1,-1-1,-1 0,-1 0,-1-1,-13 17,22-34,0 0,0-1,-1 0,0 0,0 0,-1-1,0 0,0 0,0 0,-1-1,0 0,0 0,-5 2,10-6,0-1,0 1,0-1,1 0,-1 0,0 0,0 0,0 0,0 0,0-1,1 1,-1 0,0-1,0 0,0 1,1-1,-1 0,0 0,1 0,-1 0,1 0,-1 0,1-1,0 1,-1 0,1-1,0 1,0-1,0 1,0-1,0 0,0 1,0-1,1 0,-1 1,1-1,-1 0,1 0,0-2,-6-73,10 43,2 0,1 0,1 1,2 0,1 1,2 0,1 1,2 0,18-26,-18 37</inkml:trace>
  <inkml:trace contextRef="#ctx0" brushRef="#br0" timeOffset="413.892">455 452,'158'6,"-157"-5,1 0,0-1,0 1,-1 0,1 0,-1 0,1 0,-1 0,1 1,-1-1,0 0,1 1,-1-1,0 1,0-1,0 1,0 0,-1-1,1 1,0 0,-1 0,1-1,-1 1,1 0,-1 0,0 0,0 0,0 0,0-1,0 1,0 0,0 0,-1 0,1 0,-1-1,1 1,-1 0,0 0,0-1,0 1,0 0,0-1,0 1,0-1,0 0,-1 1,1-1,0 0,-1 0,0 1,0-1,1 1,-1-1,1 1,-1-1,1 1,0-1,0 1,-1 0,1 0,0-1,1 1,-1 0,0 0,0 0,1 0,-1 0,1 0,0 0,0 0,0 0,0 1,0-1,0 0,0 0,0 0,1 0,-1 0,1 0,0 0,0 0,-1 0,1-1,0 1,1 0,-1 0,0-1,0 1,1-1,-1 1,1-1,-1 1,1-1,0 0,-1 0,1 0,39 4,-23-10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1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69,'-1'1,"-1"0,0 0,0 1,1-1,-1 1,1-1,-1 1,1-1,0 1,0 0,0-1,-1 1,2 0,-1 0,0 0,0 0,1 0,-1 0,1 0,-1 0,1 0,0 0,0 0,0 0,0 1,0-1,-1 7,-13 53,-3-1,-3 0,-2-2,-2 0,-3-2,-3 0,-2-2,-3-2,-30 36,61-83,-1 1,0 0,-1 0,1-1,-1 0,-1 0,1 0,-1 0,0-1,0 0,-6 2,12-7,1 1,-1-1,1 0,-1 0,1 0,-1 0,1 0,-1 1,0-1,1 0,-1 0,1-1,-1 1,1 0,-1 0,1 0,-1 0,1 0,-1 0,1-1,-1 1,1 0,-1 0,1-1,-1 1,1 0,-1-1,1 1,0-1,-1 1,1 0,0-1,-1 1,1-1,0 1,-1-1,1 1,0-1,0 1,0-1,0 1,-1-1,1 0,0 1,0-1,0 1,0-1,0 1,0-1,0 1,1-1,-1 1,0-1,0 0,0 1,0-1,1 1,-1-1,0 1,1 0,9-40,-9 37,20-46,2 0,1 2,3 1,2 1,3 0,62-103,3-13,-97 160,0 0,0 0,1 0,-1 0,0 0,1 0,-1 0,0 0,1 1,-1-1,1 0,0 0,-1 0,1 1,-1-1,1 0,0 0,0 1,-1-1,1 1,0-1,0 1,0-1,0 1,0-1,0 1,0 0,0-1,0 1,-1 0,1 0,0 0,0 0,0 0,0 0,0 0,0 0,0 0,0 0,0 1,0-1,0 0,0 1,0-1,0 1,0-1,0 1,-1-1,1 1,0-1,0 1,-1 0,1 0,0-1,-1 1,1 0,0 0,-1 0,0 0,1-1,-1 2,2 9,0 1,-2-1,1 1,-2 0,1-1,-1 1,-1-1,0 1,-4 9,-4 31,4 11,2 0,3 0,5 40,28 26,-31-126,1 0,0 1,0-1,0 0,0 0,0 0,1 0,0-1,-1 1,1-1,0 1,0-1,0 0,1 0,-1 0,0-1,1 1,-1-1,1 0,0 0,-1 0,1 0,0 0,0-1,-1 0,1 0,0 0,0 0,-1-1,1 1,0-1,0 0,0 0,7-5,0 0,-1-1,0 1,0-2,-1 0,0 0,0 0,-1-1,0-1,-1 1,0-1,0 0,-1-1,0 0,-1 0,-1 0,1 0,-1-2,0 5,31-77,-3-1,-4-2,-4-1,11-84,-30 85,-5 88,-1-1,1 0,0 1,0-1,0 1,-1-1,1 1,0-1,-1 1,1-1,-1 1,1-1,0 1,-1-1,1 1,-1-1,1 1,-1 0,1-1,-1 1,1 0,-1 0,0-1,1 1,-1 0,1 0,-1 0,0 0,1 0,-1 0,0 0,1 0,-1 0,1 0,-1 0,0 0,1 0,-1 0,1 1,-1-1,0 0,1 0,-1 1,1-1,-1 0,1 1,-1-1,1 1,-1-1,1 0,0 1,-1-1,1 1,0-1,-1 1,1 0,0-1,-1 1,1-1,0 1,0-1,0 1,0 0,-11 14</inkml:trace>
  <inkml:trace contextRef="#ctx0" brushRef="#br0" timeOffset="331.848">1114 379,'-31'31,"1"0,1 2,2 2,1 0,2 1,-19 39,41-73,0 1,0 0,0 0,1 0,-1 0,1 0,0 0,0 0,0 0,0 0,0 1,1-1,0 0,0 0,0 1,0-1,0 0,0 1,1-1,0 0,-1 0,1 1,0-1,1 0,-1 0,1 0,-1 0,1-1,0 1,0 0,0-1,0 1,0-1,1 0,-1 1,1-1,0 0,-1-1,1 1,0 0,0-1,0 0,0 1,4-1,3 1,1-1,0-1,0 0,0 0,-1-1,1 0,0-1,-1-1,1 1,-1-2,0 1,0-1,0-1,0 0,-1 0,0-1,0 0,0-1,-1 0,0 0,0-1,3-4,2-2,-1-1,-1 0,0-1,-1 0,-1 0,-1-1,0 0,-1-1,-1 0,0 0,-2 0,2-12,-5 25,0 0,0 0,-1 1,0-1,0 0,0 0,0 1,-1-1,0 0,0 1,0-1,0 0,-1 1,0 0,0-1,0 1,0 0,-1 0,0 0,1 0,-2 1,1-1,0 1,-1-1,1 1,-1 0,0 1,0-1,0 1,0 0,-1-1,1 2,0-1,-1 1,0-1,1 1,-1 0,0 1,1-1,-1 1,-4 0,-17 9,2 3</inkml:trace>
  <inkml:trace contextRef="#ctx0" brushRef="#br0" timeOffset="795.21">1481 352,'-9'32,"1"-8,0 1,2 1,1-1,1 1,1 0,1 18,2-42,0 0,0 1,0-1,1 1,-1-1,1 1,-1-1,1 0,0 1,0-1,0 0,0 0,0 0,0 1,1-1,-1-1,1 1,-1 0,1 0,0 0,0-1,0 1,0-1,0 0,0 1,0-1,0 0,0 0,1 0,-1-1,0 1,1 0,-1-1,1 0,-1 1,0-1,1 0,-1 0,1 0,-1-1,1 1,-1-1,0 1,1-1,0 0,105-45,31-65,-140 111,1 1,0 0,0 0,0 0,0 0,0-1,0 1,0 0,0 0,0 0,0 0,1-1,-1 1,0 0,0 0,1 0,-1-1,1 1,-1 0,1 0,-1-1,1 1,-1-1,1 1,-1 0,1-1,0 1,-1-1,1 1,0-1,0 0,-1 1,1-1,0 0,0 1,0-1,0 0,-1 0,1 0,0 0,0 1,0-1,0-1,-1 1,1 0,0 0,0 0,0 0,0-1,-1 1,1 0,0 0,0-1,-1 1,1-1,0 1,0-1,-1 1,1-1,-1 1,1-1,0 0,-1 1,1-1,-1 0,0 0,1 1,-1-1,1 0,-1 0,0 7,0 0,0 0,1 0,-1 0,2 0,-1 0,1 0,-1-1,1 1,1-1,-1 1,1-1,0 0,1 0,-1 0,1 0,0-1,0 1,0-1,0 0,1 0,0-1,0 1,0-1,0 0,0-1,4 2,-1-4,1-1,-1 1,0-2,0 1,0-1,0-1,0 1,0-1,-1-1,1 1,-1-1,0-1,0 1,0-1,-1 0,0-1,0 1,5-7,8-6,-2 0,0-1,0-1,-2-1,-1 0,0-1,-2-1,4-10,-1-13,-12 25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0,'38'0,"18"0,3 0,-7 5,-8 2,-7-1,-5-1,-3-2,-2 0,-5-7,-2-2,-4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11,'33'0,"17"0,4 0,-3 0,-4 0,-6 0,-5-4,-9-3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0,'2'2,"0"0,0 0,1 0,-2 1,1-1,0 0,0 1,-1-1,1 1,-1 0,0-1,0 1,0 0,0 0,0 0,-1 0,1 0,-1-1,0 1,0 0,0 0,0 0,0 0,-1 0,1 0,-1 0,0 1,-13 67,-4-2,-2 0,-4-1,-29 61,42-108,3-6,1-1,0 1,0 0,2 1,0 0,1-1,0 2,1-1,1 0,0 5,2-19,1 1,-1-1,0 1,1-1,-1 0,1 1,0-1,0 0,0 1,0-1,0 0,1 0,-1 0,1 0,-1 0,1 0,-1 0,1-1,0 1,0-1,0 1,0-1,0 0,0 0,1 1,-1-2,0 1,1 0,-1 0,0-1,1 1,-1-1,1 0,-1 0,1 0,-1 0,1 0,-1 0,1-1,98-22,14-7,-90 27</inkml:trace>
  <inkml:trace contextRef="#ctx0" brushRef="#br0" timeOffset="285.829">735 452,'-5'28,"-6"16,-1 3,1 0,-3-9,3-6,1-3,4-2,-3-6,0-6</inkml:trace>
  <inkml:trace contextRef="#ctx0" brushRef="#br0" timeOffset="585.718">481 395,'29'5,"14"1,5 0,-2-1,-2-2,-6-1,-3 0,-3-2,-3 5,0 1,-6 0</inkml:trace>
  <inkml:trace contextRef="#ctx0" brushRef="#br0" timeOffset="1305.051">397 762,'29'5,"14"1,4 0,0-1,-4-2,-4-1,-5 0,-2-2,-2 0,-7 0</inkml:trace>
  <inkml:trace contextRef="#ctx0" brushRef="#br0" timeOffset="2072.77">1412 479,'-48'62,"-34"15,38-34,-3-2,-1-2,-40 25,77-59,5-6</inkml:trace>
  <inkml:trace contextRef="#ctx0" brushRef="#br0" timeOffset="3048.554">1158 395,'0'5,"0"6,5 6,2 5,-1 4,4-3,0 0,3-5,-1 1,3-5,-2 2,-2-3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0,'-3'34,"-2"0,-1-1,-2 0,-1 0,-1-1,-2 0,-1-1,-2-1,-16 26,-33 79,61-130,0-1,0 1,0 0,1 0,0 0,0 0,0 1,1-1,-1 0,1 1,1-1,-1 1,1-1,0 1,0-1,0 1,1-1,0 1,0-1,1 1,-1-1,1 0,0 0,0 0,1 0,0 0,0 0,0-1,0 1,1-1,-1 0,1 0,0 0,1-1,-1 1,0-1,1 0,3 1,4-2,0-1,1 0,-1-1,0-1,0 0,1 0,-1-1,0-1,0 0,2-1,11-2,22-10,-29 9</inkml:trace>
  <inkml:trace contextRef="#ctx0" brushRef="#br0" timeOffset="245.534">542 395,'-20'34,"-5"15,0 5,6 3,5-5,5-5,4-6,-1-5,0-4,0-3,3-1,0-6</inkml:trace>
  <inkml:trace contextRef="#ctx0" brushRef="#br0" timeOffset="610.24">542 424,'4'0,"7"0,7 0,4 0,3 0,3 0,1 0,1 0,-1 0,1 0,-6 0</inkml:trace>
  <inkml:trace contextRef="#ctx0" brushRef="#br0" timeOffset="929.108">457 593,'5'0,"1"0</inkml:trace>
  <inkml:trace contextRef="#ctx0" brushRef="#br0" timeOffset="2359.2">428 593,'15'5,"9"1,5 0,3-1,1-2,-1 0,-1-2,0-1,-6-5,-3-1,-4 0</inkml:trace>
  <inkml:trace contextRef="#ctx0" brushRef="#br0" timeOffset="2906.114">993 480,'5'0,"1"5,0 6,4 6,0 5,-2 4,3-3,-1 0,-1 0,1-3,0-1,-2-3</inkml:trace>
  <inkml:trace contextRef="#ctx0" brushRef="#br0" timeOffset="3397.019">1388 451,'-148'146,"30"21,23-47,65-77,26-36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0 254,'397'0,"-257"-22,-115 18</inkml:trace>
  <inkml:trace contextRef="#ctx0" brushRef="#br0" timeOffset="294.735">113 508,'34'0,"15"0,5 0,-2 0,-6 0,-5 0,-5 0,-4 0,-3 0,-1 0,-5 0</inkml:trace>
  <inkml:trace contextRef="#ctx0" brushRef="#br0" timeOffset="859.469">339 0,'-1'1,"1"0,-1 0,0-1,0 1,1 0,-1 0,0 0,1 0,-1 0,1 0,-1 0,1 0,0 0,-1 0,1 0,0 0,0 0,0 1,0-1,0 0,0 0,0 0,0 0,0 0,0 0,1 0,-1 0,0 0,1 0,-1 0,1 0,-1 0,1 0,-1 0,1 0,0 0,-1 0,1 0,0-1,0 1,0 0,0-1,0 1,0 0,0-1,0 1,0-1,0 1,23 20,1-1,1-1,0-1,2-1,0-1,13 4,95 59,-130-76,-1 1,0 0,0 0,0 0,0 0,0 1,-1 0,0 0,0 0,-1 1,1-1,-1 1,0 0,0 0,-1 0,0 0,0 0,0 0,-1 1,0-1,0 1,-1-1,0 1,0-1,0 1,-1-1,0 0,0 1,-1-1,1 0,-2 1,1-1,0 0,-1-1,0 1,-3 3,-109 105,62-69,-166 136,201-164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4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222 113,'-3'1,"1"1,-1 0,0 1,1-1,0 0,-1 1,1 0,0-1,0 1,0 0,1 0,-1 0,1 0,0 0,-1 0,1 0,1 1,-1 0,-1-1,-69 199,-25 11,78-178,39-109,-12 49,8-26,2 1,3 1,1 0,2 2,23-30,-47 75,0-1,0 1,1 0,-1 0,1 0,-1 0,1 0,0 0,0 0,0 0,0 1,0-1,0 1,0-1,0 1,1 0,-1 0,1 0,-1 0,1 1,-1-1,1 1,-1-1,1 1,-1 0,1 0,-1 0,1 0,0 0,-1 1,1-1,-1 1,1-1,-1 1,1 0,-1 0,0 0,0 1,1-1,-1 1,0-1,0 1,0-1,0 1,-1 0,1 0,0 1,5 9,0 1,-1 1,0-1,-1 1,-1 0,0 0,-1 0,1 9,1 188,-5-210,1-1,-1 1,1 0,-1-1,1 1,0-1,0 0,-1 1,1-1,0 0,0 1,-1-1,1 0,0 0,0 1,0-1,-1 0,1 0,0 0,0 0,0 0,-1 0,1 0,0-1,0 1,0 0,-1 0,1-1,0 1,0 0,-1-1,1 1,0-1,-1 1,1-1,0 1,-1-1,1 1,-1-1,1 0,-1 1,1-1,-1 0,1 1,-1-1,0 0,0 0,1 1,-1-1,0 0,0 0,0 0,0 1,1-1,-1 0,0 0,-1 0,1 0,0 1,0-1,153-281,-67 171,-86 110,1 0,-1 0,1 0,0 0,0 0,0 0,0 0,-1 0,1 0,0 0,0 1,1-1,-1 0,0 1,0-1,0 1,0-1,1 1,-1-1,0 1,0 0,1 0,-1 0,0 0,0 0,1 0,-1 0,0 0,0 0,1 0,-1 1,0-1,0 1,0-1,1 1,-1-1,0 1,0 0,0-1,0 1,0 0,0 0,0 0,0 0,0 0,-1 0,1 0,0 0,-1 0,1 0,-1 0,1 0,0 1,13 68,-17 136,-24-48,26-146</inkml:trace>
  <inkml:trace contextRef="#ctx0" brushRef="#br0" timeOffset="809.159">984 423,'-131'197,"71"-115,72-110,84-97,78-77,-152 198,-16 35,-4-16,46 190,-38-154,-10-50,0 0,0 0,0 1,0-1,0 0,-1 0,1 0,0 0,-1 0,1 0,-1 0,1 0,-1-1,1 1,-1 0,0 0,1 0,-1 0,0-1,0 1,0 0,1-1,-1 1,0-1,0 1,0-1,0 1,0-1,0 0,0 1,0-1,0 0,0 0,0 0,0 0,-1 0,1 0,0 0,0 0,0 0,0 0,0 0,0-1,0 1,0-1,0 1,0 0,-162-86,108 57,39 21</inkml:trace>
  <inkml:trace contextRef="#ctx0" brushRef="#br0" timeOffset="1520.308">1267 85,'45'91,"-4"72,-14 7,-27-161,-1-5,1 0,0 0,0 0,0 1,1-1,-1 0,1 0,0 0,0-1,0 1,1 0,-1 0,1 0,0-1,0 1,0-1,1 0,1 3,-1-6,-1-1,1 1,-1-1,1 0,-1 0,0 0,0 0,1-1,-1 1,0-1,0 1,0-1,0 0,-1 1,1-1,0 0,-1 0,1-1,-1 1,0 0,0 0,0-1,0 1,0 0,0-1,0 1,-1-3,1 3,24-64,-2-2,-4 0,5-37,21-77,-28 130,-15 53</inkml:trace>
  <inkml:trace contextRef="#ctx0" brushRef="#br0" timeOffset="2473.034">1802 366,'-3'2,"0"-1,0 0,0 1,0-1,0 1,0 0,1 0,-1 0,1 1,-1-1,1 1,0-1,0 1,0-1,0 1,0 0,1 0,-1 0,1 0,0 1,-6 7,-114 213,88-186,40-55,130-182,-36 71,-101 128,1-1,-1 1,0-1,0 1,0-1,0 1,1 0,-1-1,0 1,0-1,1 1,-1 0,0-1,1 1,-1 0,0-1,1 1,-1 0,0 0,1-1,-1 1,1 0,-1 0,1 0,-1 0,0-1,1 1,-1 0,1 0,-1 0,1 0,-1 0,1 0,-1 0,1 0,-1 0,1 1,-1-1,0 0,1 0,-1 0,1 0,-1 1,0-1,1 0,-1 0,1 1,-1-1,0 0,1 1,-1-1,0 0,1 1,-1-1,0 0,0 1,0-1,1 1,-1-1,0 1,0-1,0 0,0 1,0-1,0 1,0 0,3 36,-3-31,14 123,15-14,-28-114,0 0,0 1,-1-1,1 1,-1-1,1 1,-1-1,1 1,-1 0,0-1,0 1,0 0,0-1,0 1,0-1,0 1,0 0,-1-1,1 1,-1-1,1 1,-1-1,0 1,1-1,-1 1,0-1,0 0,0 1,0-1,0 0,0 0,-1 0,1 0,0 0,0 0,-1 0,1 0,-1 0,1 0,-1-1,1 1,-1-1,1 1,-1-1,0 0,1 0,-1 1,1-1,-1 0,0-1,1 1,-1 0,0 0,1-1,-1 1,0-1,-20-4,1-1,0-1,1-1,0 0,0-2,-10-7,6 5,3 1</inkml:trace>
  <inkml:trace contextRef="#ctx0" brushRef="#br0" timeOffset="3321.947">2169 310,'5'10,"-4"7,-1 7,-1 3,0 2,-1 1,1 0,-4 0,-2-1,1 0,1 0,1 0,2-1,-4-5,0-10,-1-14,3-5</inkml:trace>
  <inkml:trace contextRef="#ctx0" brushRef="#br0" timeOffset="3608.949">2057 282,'226'-17,"-215"15,0-1,-1 0,1 1,0 1,0 0,0 0,1 1,-1 1,0 0,0 0,5 2,-15-2,0-1,1 1,-1-1,0 1,1 0,-1 0,0-1,0 1,0 0,0 0,0 0,0 0,0 1,0-1,0 0,-1 0,1 0,0 1,-1-1,1 0,-1 1,1-1,-1 1,0-1,1 0,-1 1,0-1,0 1,0-1,0 1,0-1,-1 1,1-1,0 0,-1 1,1-1,-1 0,1 1,-1-1,0 0,1 1,-1-1,0 0,0 1,-10 10</inkml:trace>
  <inkml:trace contextRef="#ctx0" brushRef="#br0" timeOffset="3863.799">2000 677,'34'5,"15"1,5 0,-2-1,-6-1,-5-2,-5-1,-9-5,-8-3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17,'313'0,"-211"-17,-91 19,-15 2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60,'23'-5,"14"-1,0-5,-1-1,-3 3,-1 2,-2 2,-1 2,-1 2,0 1,0 0,0 0,-5 6,-6 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01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3185 585,'-157'-134,"127"104,-1 1,-1 1,-1 2,-1 1,-1 2,-2 1,0 2,-1 1,-40-13,-52-11,-2 5,-59-6,111 25,-30 0,-1 3,-37 4,96 8,-22 2,-1 4,1 4,0 2,1 4,0 3,-28 11,-234 78,246-65,2 4,2 4,-54 41,108-70,1 1,2 1,0 2,1 1,1 1,1 1,1 1,2 1,0 1,2 1,1 1,2 1,-3 7,5 3,2 0,1 0,2 1,2 0,2 1,0 28,7-23,2 1,3-1,1 0,3-1,2 0,1 0,3-2,2 1,5 5,12 20,4-1,3-3,3-1,3-2,2-2,46 42,-38-53,2-2,1-2,3-4,2-2,1-4,57 23,-44-25,2-4,2-3,0-4,1-4,1-4,1-3,0-4,1-4,41-4,-45 0,1-4,0-3,-1-5,-1-2,0-5,-1-3,-1-3,-1-5,-1-2,-2-4,-1-3,-2-4,-2-3,42-36,-82 52,-1-1,-2-2,-1-1,-2-1,-1-2,-2 0,-1-1,-2-1,-2-1,-1-1,-2-1,-2 0,-2-1,-2 0,-1-1,0-11,-2-2,-2 1,-3-1,-3 1,-1-1,-4 1,-1 0,-3 1,-2 0,-3 1,-11-25,10 40,-2 1,-1 1,-2 0,-2 2,-1 1,-1 0,-2 2,-1 1,-1 2,-2 1,0 1,-2 2,-1 1,-37-18,-19-6,13 10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05.0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3861 893,'-108'-344,"102"329,-1 0,-1 1,0 1,-1-1,-1 1,0 1,0 0,-1 0,-1 1,0 0,0 1,-1 1,-1 0,1 0,-4 0,-35-13,0 2,-2 2,0 3,0 2,-2 2,1 3,-1 2,0 3,-10 2,-245 4,0 13,-126 31,282-29,0 8,2 6,-48 20,130-29,0 3,1 3,2 3,2 3,0 3,3 3,-56 47,55-29,2 3,4 2,2 3,3 3,4 1,2 3,4 2,3 1,4 2,3 2,-2 16,1-6,4 0,4 2,-3 37,24-98,1 0,1 1,2-1,1 0,1 1,2-1,2 0,1 0,1-1,1 1,13 28,-11-39,2 0,0-1,1 0,1-1,0 0,2-1,0-1,1-1,1 0,0-1,1-1,1-1,0-1,1 0,0-2,17 7,31 9,1-3,1-3,0-3,58 5,-7-6,2-5,0-6,-1-5,1-5,-1-6,0-5,-1-6,-1-4,-1-6,68-31,-58 15,-2-6,-3-6,-3-5,33-27,-30 9,-4-6,-3-4,70-76,-135 115,-1-2,-4-2,-2-2,-3-2,-2-2,-3-2,-3-1,4-20,-15 29,-4-1,-1-1,-4-1,-2 0,-3-1,-2 0,-3 0,-3-1,-3 1,-2-1,-3 1,-4-4,4 38,-1 2,-1-1,-2 1,0 0,-2 1,-1 0,-1 1,-1 0,-1 1,-1 1,0 1,-2 0,-1 1,0 1,-2 1,0 1,-1 1,0 1,-1 1,-26-10,-4 3,0 4,-2 1,0 3,0 3,-1 2,-25 1,-40-1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401 137,'-60'-47,"52"45,0 1,1 0,-1 1,0-1,0 2,0-1,0 1,0 0,0 1,1-1,-1 2,1-1,-1 1,1 0,0 1,0 0,0 0,0 0,-5 5,-3 3,0 0,1 0,1 2,-1 0,2 0,0 1,-8 14,10-12,1 1,0 0,1 0,1 1,0-1,2 2,0-1,1 1,1 0,2-12,0 0,1 0,0 0,0 1,1-1,-1 0,2 0,0 0,0 0,0-1,1 1,0 0,0-1,1 0,0 0,0 0,1 0,0-1,0 1,0-1,1-1,0 1,3 2,2-2,1-1,0 1,0-2,1 0,-1 0,1-1,0-1,0 0,0 0,0-2,0 0,0 0,0-1,4-1,7 1,-18 1,1 0,0 0,0-1,0 0,-1 0,1-1,0 0,-1 0,1-1,-1 0,0 0,6-3,1-6</inkml:trace>
  <inkml:trace contextRef="#ctx0" brushRef="#br0" timeOffset="494.78">881 249,'-22'13,"2"1,-1 1,2 1,0 1,1 0,-14 18,26-29,1 1,0 0,0 0,0 1,1-1,0 1,0 0,1 0,0 1,1-1,0 0,0 1,1 0,0-1,0 1,1 0,0-1,1 1,-1 0,2-1,0 5,1-7,1-1,0 1,0-1,0 0,0 0,1 0,0 0,0-1,0 0,0 0,1 0,0-1,-1 0,1 0,0 0,1-1,-1 0,0 0,1 0,-1-1,1 0,-1 0,1-1,0 0,-1 0,1-1,0 1,-1-1,1-1,-1 1,1-1,-1 0,0-1,0 0,0 1,0-2,-1 1,5-4,21-15,0-1,-2-2,-1-1,-1-1,-1-2,-1 0,-2-2,1-2,-17 21,0 0,-1 0,0-1,0 1,-1-1,-1 0,0-1,-1 1,-1-1,1-10,-2 18,-1 0,0 0,0 0,-1 0,0 0,0 0,0 1,-1-1,1 0,-1 1,-1-1,1 1,-1-1,0 1,0 0,-1 0,1 1,-1-1,0 1,0 0,-1 0,1 0,-1 0,0 1,-4-3,3 3,0 0,-1 1,1-1,-1 1,1 0,-1 1,0 0,0 0,0 0,0 1,1 0,-1 1,0-1,0 1,0 0,1 1,-1 0,0 0,1 0,0 1,0 0,-1 0,-2 3,-5 3,0 0,1 1,0 1,1 0,0 1,0 1,1-1,1 2,-1 1,-10 15,3-5</inkml:trace>
  <inkml:trace contextRef="#ctx0" brushRef="#br0" timeOffset="915.217">1614 52,'-1'6,"-1"0,1-1,-1 1,-1 0,1-1,-1 0,1 1,-2-1,1 0,0 0,-1-1,0 1,-2 1,-8 11,-79 133,92-148,0-1,0 1,0-1,0 1,1-1,-1 1,1-1,-1 1,1 0,0-1,-1 1,1 0,0-1,0 1,0 0,0-1,1 1,-1 0,0-1,1 1,-1 0,1-1,-1 1,1-1,0 1,0-1,0 1,-1-1,1 0,1 1,-1-1,0 0,0 0,0 0,1 0,-1 0,2 1,65 18,-34-13,-28-5,0-1,0 2,0-1,0 1,0 0,-1 0,1 0,-1 1,0 0,0 0,0 0,0 0,-1 1,0 0,0 0,0 0,-1 1,1-1,-1 1,-1 0,1-1,-1 1,0 1,0-1,-1 0,0 0,0 1,0-1,-1 0,0 1,0-1,-1 1,1-1,-1 0,-1 1,1-1,-1 0,0 0,-1 0,-1 2,-7 8,0 0,-2-2,0 1,0-2,-1 1,-1-2,0 0,-1-1,0 0,-1-2,0 1,-1-2,1-1,-2 0,1-1,-1-1,1-1,-1 0,-1-2,-9 1,27-2,-1-1,0 1,1-1,-1 1,0-1,0 0,0 0,1 0,-1-1,0 1,0 0,1-1,-1 0,0 0,1 0,-1 0,1 0,-1 0,1-1,0 1,-1-1,1 0,0 1,0-1,0 0,0 0,0-1,1 1,-1-1,1-8</inkml:trace>
  <inkml:trace contextRef="#ctx0" brushRef="#br0" timeOffset="1279.929">2150 24,'-36'54,"7"-14,2 2,2 0,1 2,3 0,0 4,19-42,0 0,1 0,0 0,0 0,0 0,0 1,1-1,0 0,1 0,-1 1,1-1,0 0,1 0,-1 0,1 0,0 0,1 0,0-1,0 1,0-1,0 0,1 0,0 0,0 0,0 0,0-1,1 0,0 0,0 0,4 2,1 0,1 1,-1-2,2 1,-1-1,0-1,1 0,0-1,0 0,0-1,0 0,0-1,0 0,1-1,-1-1,5 0,6-4,0 0,-1-2,0-1,-1 0,0-2,0 0,-1-1,0-2,-1 0,0-1,-1 0,6-8,-14 12,1-1,-2 0,0-1,0 0,-1 0,0-1,-1 0,0-1,-2 1,1-1,-2 0,0-1,0 1,-1-1,-1 0,-1 1,0-1,-1 0,0 0,-1 0,-1 0,0 0,-1 8,0 1,0 0,0 0,-1 0,0 0,0 0,0 1,-1-1,0 1,0 0,0 1,0-1,-1 1,0 0,0 1,0-1,0 1,-1 0,1 1,-1 0,1 0,-1 0,0 1,0-1,0 2,0-1,0 1,0 0,0 1,0-1,0 1,0 1,1-1,-1 1,0 1,-5 1,-115 53,94-40</inkml:trace>
  <inkml:trace contextRef="#ctx0" brushRef="#br0" timeOffset="1597.364">2009 335,'234'-115,"-230"113,-1 1,1-1,0 1,0 0,-1 0,1 0,0 1,0-1,0 1,0 0,0 0,0 0,0 0,0 1,-1 0,1 0,0 0,0 0,-1 0,1 1,0-1,-1 1,0 0,1 1,-1-1,0 0,0 1,0 0,0-1,-1 1,1 0,-1 0,0 1,0-1,0 0,0 1,0 0,-1-1,0 1,1 0,-1 1,0 5,1 0,1 0,0 0,0 0,1 0,0-1,1 1,0-1,0 0,1-1,0 1,0-1,1 0,0-1,1 1,0-2,0 1,0-1,5 3,-2-5,0 1,0-2,0 1,1-1,-1-1,0 0,1-1,0 0,-1-1,1 0,0-1,-1 0,1-1,-1 0,1-1,-1 0,8-4,0 2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0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399 216,'0'0,"0"0,0 1,-1-1,1 0,0 1,0-1,0 0,-1 1,1-1,0 0,0 0,-1 1,1-1,0 0,-1 0,1 0,0 1,-1-1,1 0,-1 0,1 0,0 0,-1 0,1 0,0 0,-1 0,1 0,-1 0,1 0,0 0,-1 0,1 0,0 0,-1 0,1 0,0 0,-1-1,1 1,0 0,-1 0,1 0,0-1,-1 1,1 0,0 0,-1-1,1 1,0 0,0 0,0-1,-1 1,1 0,0-1,0 1,0-1,0 1,0 0,-1-1,1 1,0 0,0-1,0 1,0-1,0 1,0 0,0-1,0 1,1 0,-1-1,0 1,-20 23,-32 131,33-94,-100 274,107-314,8-27,43-146,-4 59,-23 55,2 1,2 0,1 1,2 1,1 1,2 1,4-3,-26 36,0 0,0 0,1 0,-1 0,1 0,-1 0,1 0,-1 0,1 0,0 0,-1 0,1 1,0-1,0 0,-1 0,1 1,0-1,0 0,0 1,0-1,0 1,0-1,0 1,0 0,0-1,0 1,0 0,0 0,0 0,0-1,1 1,-1 0,0 1,0-1,0 0,0 0,0 0,0 1,0-1,0 0,0 1,0-1,0 1,0-1,0 1,0 0,0-1,0 1,-1 0,1 0,0-1,0 1,-1 0,1 0,-1 0,1 1,7 135,-10-93,1 197,0-240,0 1,1-1,-1 1,1-1,0 1,-1-1,1 1,0-1,0 1,0-1,0 1,0-1,0 1,1-1,-1 1,0-1,1 1,-1-1,1 1,0-1,-1 0,1 1,0-1,0 0,0 1,0-1,0 0,0 0,0 0,0 0,0 0,1 0,-1 0,0-1,1 1,-1 0,1-1,-1 1,0-1,1 1,-1-1,1 0,-1 0,1 0,-1 1,1-1,0-1,-1 1,1 0,-1 0,1 0,-1-1,0 1,1-1,0 0,10-14,0-1,-1-1,-1 1,-1-2,0 1,-1-2,0-2,14-29,91-150,-63 116,-49 83,-1 1,0-1,0 1,1-1,-1 1,0-1,0 1,1-1,-1 1,1 0,-1-1,0 1,1 0,-1-1,1 1,-1 0,1 0,-1-1,0 1,1 0,-1 0,1 0,-1-1,1 1,0 0,-1 0,1 0,-1 0,1 0,-1 0,1 0,-1 0,1 0,-1 1,1-1,-1 0,1 0,-1 0,1 1,-1-1,1 0,-1 0,0 1,1-1,-1 0,1 1,-1-1,0 1,1-1,-1 0,0 1,1-1,-1 1,0-1,0 1,0-1,1 1,-1-1,0 1,0-1,0 1,0-1,0 1,0-1,0 1,0-1,0 1,0 0,0-1,5 43,-5-42,1 49,-2 0,-2 0,-3 0,-4 13,-1 105,27-127,-4-29</inkml:trace>
  <inkml:trace contextRef="#ctx0" brushRef="#br0" timeOffset="1004.37">992 610,'1'2,"1"-1,-1 0,0 1,0-1,0 1,0-1,0 1,-1 0,1-1,0 1,-1 0,1 0,-1-1,0 1,1 0,-1 0,0-1,0 1,0 0,-1 0,1 0,0-1,-1 1,1 0,-1 0,1-1,-1 1,0 0,0-1,1 1,-1-1,-1 2,1-2,-106 236,95-217,13-28,100-129,-73 101,-18 21,0 0,1 1,0 1,1 0,1 0,0 1,0 1,1 0,1 1,0 1,4-2,-18 10,1 1,-1-1,1 1,-1-1,1 1,0-1,-1 1,1 0,0 0,-1 0,1 0,0 0,-1 0,1 0,0 1,-1-1,1 1,-1-1,1 1,-1 0,1-1,-1 1,1 0,-1 0,0 0,1 0,-1 0,0 0,0 0,0 1,0-1,0 0,0 1,0-1,0 1,0-1,-1 1,1-1,-1 1,1-1,-1 1,1 0,-1-1,0 1,5 81,-5-75,6 157,-15-142,-22-37,30 14,-172-85,152 75</inkml:trace>
  <inkml:trace contextRef="#ctx0" brushRef="#br0" timeOffset="12482.59">202 18,'-1'-1,"1"0,-1 0,1 0,-1 0,1 0,-1 0,0 1,1-1,-1 0,0 0,0 0,0 1,0-1,0 0,1 1,-1-1,0 1,-1-1,1 1,0-1,0 1,0 0,0-1,0 1,0 0,0 0,0 0,-1 0,1 0,0 0,0 0,0 0,0 1,0-1,0 0,-1 1,1-1,0 1,0-1,0 1,0-1,1 1,-1 0,0 0,0-1,0 2,-14 13,1 0,1 2,1-1,0 2,1 0,1 0,1 1,0 0,1 0,2 1,0 0,1 0,-2 14,-1 11,2 1,2 1,2-1,4 47,-2-43,1-24,0-1,2 0,1 0,0-1,2 1,1-1,1 0,1-1,1 0,1 0,1-1,1 0,1-1,15 18,-18-29,0 0,1-1,0 0,0 0,1-2,0 1,1-2,-1 0,1 0,4 0,42 19,-56-22,-6-1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7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6,'-3'66,"2"1,3-1,3 1,3-1,2-1,4 0,17 51,-30-116,8 41,-7-25,2 0,0 1,1-2,1 1,0 0,1-1,7 12,-14-26,1 0,-1 0,1 0,-1 0,1 0,-1-1,1 1,0 0,-1 0,1 0,0 0,0-1,-1 1,1 0,0-1,0 1,0-1,0 1,0-1,0 1,0-1,0 0,0 1,0-1,0 0,0 0,0 0,0 0,1 0,-1 0,0 0,0 0,0 0,0 0,0-1,0 1,0 0,0-1,0 1,0-1,0 1,0-1,0 1,0-1,-1 0,1 0,0 1,0-1,-1 0,1 0,0 0,28-54,-28 53,31-87,-5-2,15-86,16-89,-47 188,-11 67</inkml:trace>
  <inkml:trace contextRef="#ctx0" brushRef="#br0" timeOffset="328.198">485 570,'-4'34,"-3"16,1 4,1-3,1-4,2-6,6-10,2-15,0-10</inkml:trace>
  <inkml:trace contextRef="#ctx0" brushRef="#br0" timeOffset="804.256">485 515,'50'-2,"-35"1,0 0,1 0,-1 2,0 0,0 0,1 2,-1 0,0 0,-1 1,2 2,-15-6,0 1,1-1,-1 1,1 0,-1 0,0 0,0 0,0 0,1 0,-1 0,0 0,0 0,-1 1,1-1,0 0,0 1,0-1,-1 0,1 1,-1-1,1 1,-1-1,0 1,1-1,-1 1,0-1,0 1,0-1,0 1,-1 0,1-1,0 1,0-1,-1 1,1-1,-1 0,0 1,1-1,-1 1,0 0,-42 50,39-48,-12 12,12-14,0 0,0 1,0 0,0-1,1 1,-1 0,1 1,0-1,0 1,0-1,0 1,1 0,-1 0,1 0,0 0,0 1,1-1,-1 0,1 1,0-1,0 1,1 0,-1-1,1 1,0 0,0-1,1 1,-1-1,1 1,0 0,0-1,0 0,1 2,117 90,-118-94,0 0,-1 0,1 0,0 0,-1 0,0 0,1 0,-1 0,0 0,0 0,0 0,0 0,0 0,-1 0,1-1,-1 1,1 0,-1 0,0 0,1 0,-1 0,0-1,0 1,0 0,-1-1,1 1,0-1,-1 1,1-1,-1 1,1-1,-1 0,0 0,1 0,-2 0,-64 33,52-28,4-1,1 0,-1-2,0 1,0-1,-1 0,1-1,-1-1,1 0,-1 0,-5-2,-2-3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5:21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395 151,'-1'435,"-27"-132,0 5,39-272,-5-30</inkml:trace>
  <inkml:trace contextRef="#ctx0" brushRef="#br0" timeOffset="570.471">0 349,'63'-53,"3"4,2 2,1 4,68-31,-113 61,1 1,0 1,0 1,1 1,0 2,1 0,0 2,0 1,0 1,16 1,-39 2,0 0,0 1,0 0,0-1,0 1,-1 0,1 1,0-1,-1 1,1 0,-1 0,1 0,-1 0,0 0,0 1,0-1,0 1,-1 0,1 0,-1 0,1 0,-1 1,0-1,0 1,-1-1,1 1,-1-1,1 1,-1 0,0 0,-1 0,1 0,-1-1,0 1,0 0,0 2,0 7,-1 0,0 0,-1 0,0 0,-1 0,-1 0,0 0,0-1,-1 0,-3 4,-12 18,-2-1,-1 0,-1-2,-2-1,-1-1,-1-1,-1-2,-2-1,0-1,-2-1,-30 14,-20-1,147 2,-48-25,-1 1,0 1,-1 0,-1 0,-1 2,9 13,18 23,78 95,5-9,-91-125,-21-17</inkml:trace>
  <inkml:trace contextRef="#ctx0" brushRef="#br0" timeOffset="1132.406">1156 885,'13'-1,"-1"-1,0-1,0 0,0-1,-1 0,1 0,-1-2,0 1,0-1,-1-1,1 0,-1 0,-1-1,0-1,0 1,5-8,-11 14,1-1,-1 0,0-1,-1 1,1 0,0-1,-1 1,0-1,0 0,0 0,0 0,-1 0,0 0,1 0,-1 0,-1-1,1 1,-1 0,1-1,-1 1,-1 0,1-1,0 1,-1 0,0 0,0-1,-1 1,1 0,-1 0,1 0,-1 0,-1 1,1-1,0 1,-1-1,0 1,0 0,-1-2,-4 0,0 0,-1 1,1 0,-1 1,0 0,0 0,0 0,0 2,0-1,0 1,-1 0,1 1,0 0,-1 0,1 1,0 0,-1 1,1 0,0 1,0 0,1 0,-1 1,1 0,-1 0,1 1,0 0,1 0,-1 1,1 0,0 1,1-1,0 1,-5 6,4-1,0 0,1 0,0 1,1-1,0 1,1 0,1 1,0-1,1 1,0-1,1 1,1 0,0 0,1-1,0 1,1 0,0-1,1 0,1 1,0-1,1 0,1-1,0 1,0-1,1 0,0-1,5 5,-2-9,0 1,0-2,0 1,1-1,0-1,1 0,-1-1,1 0,0 0,0-1,0-1,0 0,0-1,1 0,-1-1,0 0,1-1,3-1,1-2,-1-1,0 0,0-1,0-1,-1 0,0-1,0-1,-1 0,0-1,-1-1,0 0,1-2,3-3</inkml:trace>
  <inkml:trace contextRef="#ctx0" brushRef="#br0" timeOffset="1532.721">1665 631,'-4'16,"0"0,0 1,2-1,0 1,1-1,0 1,2 0,0-1,1 1,0-1,1 1,1-1,1 0,4 10,-7-20,-1 2,0 0,0 1,1-1,1 0,-1 1,1-1,1-1,-1 1,1 0,1-1,-1 0,1 0,1 0,-1-1,1 1,0-1,1-1,-1 1,1-1,0 0,7 3,-9-9,0 0,0 0,0-1,0 0,0 0,0 0,0 0,-1-1,1 1,-1-1,1-1,-1 1,0-1,-1 1,1-1,0 0,-1 0,0-1,0 1,0-1,-1 1,0-1,1 0,-2 0,1 0,0 0,-1 0,0 0,0-1,114-309,-74 224,-39 86</inkml:trace>
  <inkml:trace contextRef="#ctx0" brushRef="#br0" timeOffset="2139.359">2257 688,'-4'38,"-3"18,1 4,1-3,7-12,2-13</inkml:trace>
  <inkml:trace contextRef="#ctx0" brushRef="#br0" timeOffset="2390.381">2314 237,'-10'-5,"-3"-2</inkml:trace>
  <inkml:trace contextRef="#ctx0" brushRef="#br0" timeOffset="2734.333">2653 829,'20'-22,"-1"0,0-1,-2-1,-1-1,-1 0,-1-1,-1 0,2-10,-14 34,0-1,0 1,0 0,0-1,0 1,-1-1,1 1,-1-1,0 0,0 1,0-1,0 1,0-1,0 0,-1 1,1-1,-1 1,1-1,-1 1,0-1,0 1,-1 0,1-1,0 1,-1 0,1 0,-1 0,0 0,1 0,-1 0,0 1,0-1,0 0,-1 1,1 0,0-1,-1 1,1 0,0 0,-1 0,1 1,-1-1,1 1,-1-1,0 1,1 0,-1 0,0 0,-6 0,0 0,1 0,-1 1,0 0,1 0,0 1,-1 0,1 1,0 0,0 0,0 0,0 1,1 1,-1-1,1 1,0 0,1 1,-1 0,1 0,0 0,1 1,-1 0,1 0,1 0,-1 1,-2 5,-1 1,2 0,0 0,1 1,0-1,1 1,1 0,0 1,1-1,1 0,0 1,1-1,2 12,-1-21,0 0,1 0,0 0,0 0,0 0,1 0,-1-1,2 0,-1 1,0-1,1 0,0-1,0 1,1-1,-1 0,1 0,0 0,0 0,0-1,0 0,1 0,0 0,-1-1,1 0,3 1,12 4,1-2,-1 0,1-1,1-1,-1-1,11-2,-15 1,0-2,0-1,0 0,0-1,0-1,-1 0,1-2,-1 0,0-1,-1 0,1-2,-2 0,1 0,8-8,-6 2</inkml:trace>
  <inkml:trace contextRef="#ctx0" brushRef="#br0" timeOffset="3173.761">3104 688,'5'6,"0"0,0 0,1-1,0 0,0 0,0 0,1-1,-1 1,1-2,0 1,0-1,0 0,1 0,-1-1,1 0,-1 0,1-1,0 0,0-1,0 1,-1-1,1-1,0 0,0 0,-1 0,1-1,-1 0,1 0,-1-1,0 0,5-3,112-103,-83 67,-40 42,-1-1,0 0,0 1,0-1,1 0,-1 1,0-1,1 1,-1-1,1 1,-1-1,1 1,-1-1,1 1,-1-1,1 1,-1-1,1 1,-1 0,1-1,0 1,-1 0,1 0,0-1,-1 1,1 0,0 0,-1 0,1 0,0 0,-1 0,1 0,0 0,-1 0,1 0,0 0,0 0,-1 1,1-1,-1 0,1 0,0 1,-1-1,1 0,-1 1,1-1,0 1,-1-1,1 1,-1-1,0 1,1-1,-1 1,1-1,-1 1,0 0,1-1,-1 1,0 0,3 48,-3-32,0-12,-1-1,1 1,0 0,0 0,1 0,0-1,-1 1,2 0,-1-1,0 1,1 0,0-1,0 0,0 1,1-1,-1 0,1 0,0 0,0-1,0 1,1-1,-1 0,1 0,0 0,0 0,0 0,0-1,0 0,1 0,-1 0,5 1,4-1,0-1,-1-1,1 0,0 0,0-2,0 1,-1-2,1 1,-1-2,1 0,-1 0,0-1,-1 0,1-1,-1-1,0 0,-1 0,0-1,5-5,6-6,0-1,-1-1,-2-1,0 0,-1-1,-1-1,-2-1,4-9,13-45,-30 61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1 142,'9'0,"9"0,5-5,4-1,2 0,1 1,0 1,0 2,0-4,-1-1,-1-4,-4 0</inkml:trace>
  <inkml:trace contextRef="#ctx0" brushRef="#br0" timeOffset="273.173">113 1,'0'33,"5"17,1 3,1-1,-2-6,-2-5,-1-5,4-8,1-5,-1-6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5,0 3,0 1,0-1,0-1,0 0,0-2,0 0,0 0,0-1,0 0,0-5</inkml:trace>
  <inkml:trace contextRef="#ctx0" brushRef="#br0" timeOffset="349.773">29 85,'14'0,"10"0,6 0,2 0,0 0,1 0,-2 0,-1 0,-5 0</inkml:trace>
  <inkml:trace contextRef="#ctx0" brushRef="#br0" timeOffset="617.95">29 311,'28'0,"16"0,3 0,-5-5,-5-1,-4 0,-8 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86,'112'168,"-95"-141,-2 0,0 1,-2 1,-2 1,0 0,-2 0,-2 1,0 0,-2 0,-2 0,1 32,-4-47,0 1,0-1,-2 0,0 0,-1 0,0 0,-2 0,0 0,0-1,-1 0,-1 0,-3 4,-3 1,-1 0,0 0,-2-1,0-1,-1-1,0 0,-2-1,0-1,-16 10,10-10</inkml:trace>
  <inkml:trace contextRef="#ctx0" brushRef="#br0" timeOffset="12378.705">644 1,'-7'0,"0"1,-1 1,1-1,0 1,0 1,0-1,0 1,0 0,1 1,-1-1,1 2,0-1,0 0,1 1,-1 0,1 1,0-1,-4 6,-71 118,63-97,2 1,0 1,3 1,1 0,1 0,2 1,1 0,2 0,2 1,1 0,2-1,2 1,1 0,2 4,4-15,0 0,2 0,1-1,1-1,1 0,1 0,1-2,1 0,15 14,64 48,-72-69</inkml:trace>
  <inkml:trace contextRef="#ctx0" brushRef="#br0" timeOffset="13450.25">730 255,'32'201,"-13"-116,38 168,-29-175,-11-89,11-117,44-266,-43 232,-28 150</inkml:trace>
  <inkml:trace contextRef="#ctx0" brushRef="#br0" timeOffset="14345.313">1209 566,'-27'54,"-133"231,109-182,49-91</inkml:trace>
  <inkml:trace contextRef="#ctx0" brushRef="#br0" timeOffset="14682.291">1209 594,'5'14,"1"10,0 5,4 3,0 1,-2-1,-2-1,-2 0,3-2,0 0,0 0,-3-1,4-5,0-1,-1-5</inkml:trace>
  <inkml:trace contextRef="#ctx0" brushRef="#br0" timeOffset="14963.041">1068 876,'33'0,"17"0,4 0,-3 0,-9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115 791,'0'4,"0"7,-5 7,-1 4,0 4,1 1,-3-2,-1-2,2 0,-4 2,2 0,1 2,-3 0,1 1,2 0,2 0,2-9,2-8</inkml:trace>
  <inkml:trace contextRef="#ctx0" brushRef="#br0" timeOffset="275.998">115 763,'33'-5,"17"-2,4 1,-3-3,-4-1,-6 1,-5 3,-14 3,-10 5,-7 3</inkml:trace>
  <inkml:trace contextRef="#ctx0" brushRef="#br0" timeOffset="515.994">115 988,'24'5,"12"1,6-4,0-4,-3-1,-2 1,-8-5,-4-1,-7 0</inkml:trace>
  <inkml:trace contextRef="#ctx0" brushRef="#br0" timeOffset="1475.221">538 0,'26'34,"-2"2,-1 0,-1 1,-3 2,-1 0,-2 0,-1 2,-3 0,2 12,-3-12,-2 1,-2 0,-2 1,-1-1,-3 1,-1 0,-2 0,-2 0,-2-1,-2 0,-9 28,12-54,-2-1,0 0,0 0,-2 0,0-1,0-1,-1 0,-1 0,0-1,-1 0,0-1,-1 0,0-1,-1 0,0-1,-14 6,7-5,4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3:36.22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3217 1077,'-29'-343,"25"320,-1 0,0 0,-2 0,-1 1,-1 0,-1 1,-1 0,-1 1,0 0,-2 0,0 1,-1 1,-1 1,0 0,-2 1,0 1,-12-8,-15-13,0 3,-2 2,-2 2,-1 2,0 2,-2 2,-1 3,-8 0,-9-7,-2 3,0 3,-1 3,-1 4,-38-2,17 11,0 3,0 5,0 4,0 4,1 5,1 3,-45 18,-3 5,10-4,2 6,-52 28,151-60,1 1,1 2,1 1,0 1,1 1,0 2,2 0,0 1,-17 23,-81 112,-27 116,126-210,3 1,3 1,2 1,3 0,4 0,0 21,7-44,2 1,2-1,2 1,1-1,2-1,2 1,2-2,2 1,4 5,26 53,5-2,30 41,-68-119,32 50,2-3,4-2,2-1,2-3,4-3,2-2,2-3,24 14,-18-23,2-3,1-3,3-3,0-4,2-3,1-2,4-4,-18-4,1-3,1-2,0-3,0-3,0-3,1-2,-1-4,1-2,-1-3,-1-3,1-2,-2-4,34-14,-32 5,0-2,-2-4,-2-2,-1-3,41-34,-10 1,-3-4,-4-3,-3-5,-3-2,-5-4,-3-3,-4-3,47-94,-83 134,-2-1,-3-1,-2-1,-3-1,-3-1,-2-1,-2 0,-4 0,-1-1,-4 0,-2 0,-3 0,-3 0,-2 0,-3 1,-13-45,-19-10,-1 21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3:37.7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3053 933,'14'-90,"-4"0,-4-1,-4 0,-6-35,2 102,-1 0,-2 0,0 1,-1 0,-2 0,0 0,-2 1,0 0,-1 1,-1 0,-2 0,1 5,-1 1,-1 1,0 0,-1 1,-1 1,0 0,0 1,-1 1,-1 0,0 2,0 0,0 1,-1 1,0 1,0 1,0 0,-1 2,1 0,-1 1,0 2,1 0,-1 1,-15 3,-582 108,447-74,-131 52,257-77,-58 25,2 5,2 4,2 4,-32 27,70-44,1 4,2 1,2 4,2 1,2 3,3 1,1 3,-18 30,26-29,3 2,2 1,2 2,1 4,-18 62,5 1,6 2,-5 47,29-118,3 1,3-1,0 44,4-76,2 1,1-1,2 0,0 1,1-1,1 0,1 0,2-1,0 1,2-1,0-1,8 13,37 40,4-3,4-2,2-3,3-3,3-2,2-4,19 8,-2-4,2-4,2-4,3-4,1-5,100 31,-129-56,1-3,1-4,0-2,1-4,0-3,0-3,55-6,-8-6,0-6,-1-4,9-9,-38 9,-1-5,-2-3,-1-4,-1-3,-2-4,-2-4,54-40,-81 45,-3-3,-1-2,-2-1,-2-3,-3-2,-1-1,-3-2,-2-2,25-54,-10 5,-5-2,-5-2,-4-2,-6-2,0-16,-9 19,-5-1,-4-1,-6 0,-4-1,-8-56,1 115,-2 0,-2 1,-3 0,-2 0,-2 1,-14-29,19 55,-1 0,-1 1,-2 0,0 1,-1 0,-1 2,-2 0,0 1,-1 0,0 2,-2 1,0 0,-14-6,-4 2,-1 1,0 3,-2 1,-42-9,13 7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3:57.74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2289,'74'10,"0"3,-1 3,4 4,637 250,-564-227,2-7,117 11,672 47,-331-50,-429-34,69 3,85-12,870-87,-150 17,-529 47,191 5,-546 9,-1-8,164-36,71-9,37 29,-140 21,-282 9,11 1,-1-2,0-1,1-1,-2-1,1-2,-1-1,0-1,-1-2,0-1,-1-1,0-1,0-2,-17 4,0 0,-1 0,-1-1,0-1,-1 1,0-1,-2 0,1-1,-2 1,0-1,-1 0,0 0,-2 0,0-1,0 1,-2-4,28-290,-12 164,-10 119,0-1,-2 0,-1 0,-2 0,0 0,-2 0,-1 0,-1 1,-2-1,-2-7,-3 7,-1 1,-1 0,-1 1,-1 1,-2 0,0 1,-2 0,0 2,-2 0,0 1,-13-8,-164-118,-13 27,-4 10,-6 9,-3 10,-4 10,-91-14,-17 4,-5 16,-2 14,-285-11,-943 34,1258 37,-424 1,-595 80,1104-47,2 10,2 10,2 9,3 10,-153 75,291-110,2 3,2 4,1 3,3 3,-62 55,117-89,1 0,1 1,0 1,1 1,1 0,1 0,1 2,0-1,2 2,0-1,1 1,2 1,0 0,1 0,2 0,0 0,1 1,2-1,0 1,2 0,2 20,10 15,2 0,3-1,2-1,2-1,3-1,3-1,1-2,3 0,2-2,3-2,1-1,3-2,8 5,29 31,4-3,3-3,3-5,3-3,3-4,2-5,3-3,3-6,1-3,2-5,101 24,126 6,4-14,2-16,168-6,139-1,-481-24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1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69,'-1'1,"-1"0,0 0,0 1,1-1,-1 1,1-1,-1 1,1-1,0 1,0 0,0-1,-1 1,2 0,-1 0,0 0,0 0,1 0,-1 0,1 0,-1 0,1 0,0 0,0 0,0 0,0 1,0-1,-1 7,-13 53,-3-1,-3 0,-2-2,-2 0,-3-2,-3 0,-2-2,-3-2,-30 36,61-83,-1 1,0 0,-1 0,1-1,-1 0,-1 0,1 0,-1 0,0-1,0 0,-6 2,12-7,1 1,-1-1,1 0,-1 0,1 0,-1 0,1 0,-1 1,0-1,1 0,-1 0,1-1,-1 1,1 0,-1 0,1 0,-1 0,1 0,-1 0,1-1,-1 1,1 0,-1 0,1-1,-1 1,1 0,-1-1,1 1,0-1,-1 1,1 0,0-1,-1 1,1-1,0 1,-1-1,1 1,0-1,0 1,0-1,0 1,-1-1,1 0,0 1,0-1,0 1,0-1,0 1,0-1,0 1,1-1,-1 1,0-1,0 0,0 1,0-1,1 1,-1-1,0 1,1 0,9-40,-9 37,20-46,2 0,1 2,3 1,2 1,3 0,62-103,3-13,-97 160,0 0,0 0,1 0,-1 0,0 0,1 0,-1 0,0 0,1 1,-1-1,1 0,0 0,-1 0,1 1,-1-1,1 0,0 0,0 1,-1-1,1 1,0-1,0 1,0-1,0 1,0-1,0 1,0 0,0-1,0 1,-1 0,1 0,0 0,0 0,0 0,0 0,0 0,0 0,0 0,0 0,0 1,0-1,0 0,0 1,0-1,0 1,0-1,0 1,-1-1,1 1,0-1,0 1,-1 0,1 0,0-1,-1 1,1 0,0 0,-1 0,0 0,1-1,-1 2,2 9,0 1,-2-1,1 1,-2 0,1-1,-1 1,-1-1,0 1,-4 9,-4 31,4 11,2 0,3 0,5 40,28 26,-31-126,1 0,0 1,0-1,0 0,0 0,0 0,1 0,0-1,-1 1,1-1,0 1,0-1,0 0,1 0,-1 0,0-1,1 1,-1-1,1 0,0 0,-1 0,1 0,0 0,0-1,-1 0,1 0,0 0,0 0,-1-1,1 1,0-1,0 0,0 0,7-5,0 0,-1-1,0 1,0-2,-1 0,0 0,0 0,-1-1,0-1,-1 1,0-1,0 0,-1-1,0 0,-1 0,-1 0,1 0,-1-2,0 5,31-77,-3-1,-4-2,-4-1,11-84,-30 85,-5 88,-1-1,1 0,0 1,0-1,0 1,-1-1,1 1,0-1,-1 1,1-1,-1 1,1-1,0 1,-1-1,1 1,-1-1,1 1,-1 0,1-1,-1 1,1 0,-1 0,0-1,1 1,-1 0,1 0,-1 0,0 0,1 0,-1 0,0 0,1 0,-1 0,1 0,-1 0,0 0,1 0,-1 0,1 1,-1-1,0 0,1 0,-1 1,1-1,-1 0,1 1,-1-1,1 1,-1-1,1 0,0 1,-1-1,1 1,0-1,-1 1,1 0,0-1,-1 1,1-1,0 1,0-1,0 1,0 0,-11 14</inkml:trace>
  <inkml:trace contextRef="#ctx0" brushRef="#br0" timeOffset="331.848">1114 379,'-31'31,"1"0,1 2,2 2,1 0,2 1,-19 39,41-73,0 1,0 0,0 0,1 0,-1 0,1 0,0 0,0 0,0 0,0 0,0 1,1-1,0 0,0 0,0 1,0-1,0 0,0 1,1-1,0 0,-1 0,1 1,0-1,1 0,-1 0,1 0,-1 0,1-1,0 1,0 0,0-1,0 1,0-1,1 0,-1 1,1-1,0 0,-1-1,1 1,0 0,0-1,0 0,0 1,4-1,3 1,1-1,0-1,0 0,0 0,-1-1,1 0,0-1,-1-1,1 1,-1-2,0 1,0-1,0-1,0 0,-1 0,0-1,0 0,0-1,-1 0,0 0,0-1,3-4,2-2,-1-1,-1 0,0-1,-1 0,-1 0,-1-1,0 0,-1-1,-1 0,0 0,-2 0,2-12,-5 25,0 0,0 0,-1 1,0-1,0 0,0 0,0 1,-1-1,0 0,0 1,0-1,0 0,-1 1,0 0,0-1,0 1,0 0,-1 0,0 0,1 0,-2 1,1-1,0 1,-1-1,1 1,-1 0,0 1,0-1,0 1,0 0,-1-1,1 2,0-1,-1 1,0-1,1 1,-1 0,0 1,1-1,-1 1,-4 0,-17 9,2 3</inkml:trace>
  <inkml:trace contextRef="#ctx0" brushRef="#br0" timeOffset="795.21">1481 352,'-9'32,"1"-8,0 1,2 1,1-1,1 1,1 0,1 18,2-42,0 0,0 1,0-1,1 1,-1-1,1 1,-1-1,1 0,0 1,0-1,0 0,0 0,0 0,0 1,1-1,-1-1,1 1,-1 0,1 0,0 0,0-1,0 1,0-1,0 0,0 1,0-1,0 0,0 0,1 0,-1-1,0 1,1 0,-1-1,1 0,-1 1,0-1,1 0,-1 0,1 0,-1-1,1 1,-1-1,0 1,1-1,0 0,105-45,31-65,-140 111,1 1,0 0,0 0,0 0,0 0,0-1,0 1,0 0,0 0,0 0,0 0,1-1,-1 1,0 0,0 0,1 0,-1-1,1 1,-1 0,1 0,-1-1,1 1,-1-1,1 1,-1 0,1-1,0 1,-1-1,1 1,0-1,0 0,-1 1,1-1,0 0,0 1,0-1,0 0,-1 0,1 0,0 0,0 1,0-1,0-1,-1 1,1 0,0 0,0 0,0 0,0-1,-1 1,1 0,0 0,0-1,-1 1,1-1,0 1,0-1,-1 1,1-1,-1 1,1-1,0 0,-1 1,1-1,-1 0,0 0,1 1,-1-1,1 0,-1 0,0 7,0 0,0 0,1 0,-1 0,2 0,-1 0,1 0,-1-1,1 1,1-1,-1 1,1-1,0 0,1 0,-1 0,1 0,0-1,0 1,0-1,0 0,1 0,0-1,0 1,0-1,0 0,0-1,4 2,-1-4,1-1,-1 1,0-2,0 1,0-1,0-1,0 1,0-1,-1-1,1 1,-1-1,0-1,0 1,0-1,-1 0,0-1,0 1,5-7,8-6,-2 0,0-1,0-1,-2-1,-1 0,0-1,-2-1,4-10,-1-13,-12 25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0,'38'0,"18"0,3 0,-7 5,-8 2,-7-1,-5-1,-3-2,-2 0,-5-7,-2-2,-4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11,'33'0,"17"0,4 0,-3 0,-4 0,-6 0,-5-4,-9-3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0,'2'2,"0"0,0 0,1 0,-2 1,1-1,0 0,0 1,-1-1,1 1,-1 0,0-1,0 1,0 0,0 0,0 0,-1 0,1 0,-1-1,0 1,0 0,0 0,0 0,0 0,-1 0,1 0,-1 0,0 1,-13 67,-4-2,-2 0,-4-1,-29 61,42-108,3-6,1-1,0 1,0 0,2 1,0 0,1-1,0 2,1-1,1 0,0 5,2-19,1 1,-1-1,0 1,1-1,-1 0,1 1,0-1,0 0,0 1,0-1,0 0,1 0,-1 0,1 0,-1 0,1 0,-1 0,1-1,0 1,0-1,0 1,0-1,0 0,0 0,1 1,-1-2,0 1,1 0,-1 0,0-1,1 1,-1-1,1 0,-1 0,1 0,-1 0,1 0,-1 0,1-1,98-22,14-7,-90 27</inkml:trace>
  <inkml:trace contextRef="#ctx0" brushRef="#br0" timeOffset="285.829">735 452,'-5'28,"-6"16,-1 3,1 0,-3-9,3-6,1-3,4-2,-3-6,0-6</inkml:trace>
  <inkml:trace contextRef="#ctx0" brushRef="#br0" timeOffset="585.718">481 395,'29'5,"14"1,5 0,-2-1,-2-2,-6-1,-3 0,-3-2,-3 5,0 1,-6 0</inkml:trace>
  <inkml:trace contextRef="#ctx0" brushRef="#br0" timeOffset="1305.051">397 762,'29'5,"14"1,4 0,0-1,-4-2,-4-1,-5 0,-2-2,-2 0,-7 0</inkml:trace>
  <inkml:trace contextRef="#ctx0" brushRef="#br0" timeOffset="2072.77">1412 479,'-48'62,"-34"15,38-34,-3-2,-1-2,-40 25,77-59,5-6</inkml:trace>
  <inkml:trace contextRef="#ctx0" brushRef="#br0" timeOffset="3048.554">1158 395,'0'5,"0"6,5 6,2 5,-1 4,4-3,0 0,3-5,-1 1,3-5,-2 2,-2-3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0,'-3'34,"-2"0,-1-1,-2 0,-1 0,-1-1,-2 0,-1-1,-2-1,-16 26,-33 79,61-130,0-1,0 1,0 0,1 0,0 0,0 0,0 1,1-1,-1 0,1 1,1-1,-1 1,1-1,0 1,0-1,0 1,1-1,0 1,0-1,1 1,-1-1,1 0,0 0,0 0,1 0,0 0,0 0,0-1,0 1,1-1,-1 0,1 0,0 0,1-1,-1 1,0-1,1 0,3 1,4-2,0-1,1 0,-1-1,0-1,0 0,1 0,-1-1,0-1,0 0,2-1,11-2,22-10,-29 9</inkml:trace>
  <inkml:trace contextRef="#ctx0" brushRef="#br0" timeOffset="245.534">542 395,'-20'34,"-5"15,0 5,6 3,5-5,5-5,4-6,-1-5,0-4,0-3,3-1,0-6</inkml:trace>
  <inkml:trace contextRef="#ctx0" brushRef="#br0" timeOffset="610.24">542 424,'4'0,"7"0,7 0,4 0,3 0,3 0,1 0,1 0,-1 0,1 0,-6 0</inkml:trace>
  <inkml:trace contextRef="#ctx0" brushRef="#br0" timeOffset="929.108">457 593,'5'0,"1"0</inkml:trace>
  <inkml:trace contextRef="#ctx0" brushRef="#br0" timeOffset="2359.2">428 593,'15'5,"9"1,5 0,3-1,1-2,-1 0,-1-2,0-1,-6-5,-3-1,-4 0</inkml:trace>
  <inkml:trace contextRef="#ctx0" brushRef="#br0" timeOffset="2906.114">993 480,'5'0,"1"5,0 6,4 6,0 5,-2 4,3-3,-1 0,-1 0,1-3,0-1,-2-3</inkml:trace>
  <inkml:trace contextRef="#ctx0" brushRef="#br0" timeOffset="3397.019">1388 451,'-148'146,"30"21,23-47,65-77,26-36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0 254,'397'0,"-257"-22,-115 18</inkml:trace>
  <inkml:trace contextRef="#ctx0" brushRef="#br0" timeOffset="294.735">113 508,'34'0,"15"0,5 0,-2 0,-6 0,-5 0,-5 0,-4 0,-3 0,-1 0,-5 0</inkml:trace>
  <inkml:trace contextRef="#ctx0" brushRef="#br0" timeOffset="859.469">339 0,'-1'1,"1"0,-1 0,0-1,0 1,1 0,-1 0,0 0,1 0,-1 0,1 0,-1 0,1 0,0 0,-1 0,1 0,0 0,0 0,0 1,0-1,0 0,0 0,0 0,0 0,0 0,0 0,1 0,-1 0,0 0,1 0,-1 0,1 0,-1 0,1 0,-1 0,1 0,0 0,-1 0,1 0,0-1,0 1,0 0,0-1,0 1,0 0,0-1,0 1,0-1,0 1,23 20,1-1,1-1,0-1,2-1,0-1,13 4,95 59,-130-76,-1 1,0 0,0 0,0 0,0 0,0 1,-1 0,0 0,0 0,-1 1,1-1,-1 1,0 0,0 0,-1 0,0 0,0 0,0 0,-1 1,0-1,0 1,-1-1,0 1,0-1,0 1,-1-1,0 0,0 1,-1-1,1 0,-2 1,1-1,0 0,-1-1,0 1,-3 3,-109 105,62-69,-166 136,201-164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4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222 113,'-3'1,"1"1,-1 0,0 1,1-1,0 0,-1 1,1 0,0-1,0 1,0 0,1 0,-1 0,1 0,0 0,-1 0,1 0,1 1,-1 0,-1-1,-69 199,-25 11,78-178,39-109,-12 49,8-26,2 1,3 1,1 0,2 2,23-30,-47 75,0-1,0 1,1 0,-1 0,1 0,-1 0,1 0,0 0,0 0,0 0,0 1,0-1,0 1,0-1,0 1,1 0,-1 0,1 0,-1 0,1 1,-1-1,1 1,-1-1,1 1,-1 0,1 0,-1 0,1 0,0 0,-1 1,1-1,-1 1,1-1,-1 1,1 0,-1 0,0 0,0 1,1-1,-1 1,0-1,0 1,0-1,0 1,-1 0,1 0,0 1,5 9,0 1,-1 1,0-1,-1 1,-1 0,0 0,-1 0,1 9,1 188,-5-210,1-1,-1 1,1 0,-1-1,1 1,0-1,0 0,-1 1,1-1,0 0,0 1,-1-1,1 0,0 0,0 1,0-1,-1 0,1 0,0 0,0 0,0 0,-1 0,1 0,0-1,0 1,0 0,-1 0,1-1,0 1,0 0,-1-1,1 1,0-1,-1 1,1-1,0 1,-1-1,1 1,-1-1,1 0,-1 1,1-1,-1 0,1 1,-1-1,0 0,0 0,1 1,-1-1,0 0,0 0,0 0,0 1,1-1,-1 0,0 0,-1 0,1 0,0 1,0-1,153-281,-67 171,-86 110,1 0,-1 0,1 0,0 0,0 0,0 0,0 0,-1 0,1 0,0 0,0 1,1-1,-1 0,0 1,0-1,0 1,0-1,1 1,-1-1,0 1,0 0,1 0,-1 0,0 0,0 0,1 0,-1 0,0 0,0 0,1 0,-1 1,0-1,0 1,0-1,1 1,-1-1,0 1,0 0,0-1,0 1,0 0,0 0,0 0,0 0,0 0,-1 0,1 0,0 0,-1 0,1 0,-1 0,1 0,0 1,13 68,-17 136,-24-48,26-146</inkml:trace>
  <inkml:trace contextRef="#ctx0" brushRef="#br0" timeOffset="809.159">984 423,'-131'197,"71"-115,72-110,84-97,78-77,-152 198,-16 35,-4-16,46 190,-38-154,-10-50,0 0,0 0,0 1,0-1,0 0,-1 0,1 0,0 0,-1 0,1 0,-1 0,1 0,-1-1,1 1,-1 0,0 0,1 0,-1 0,0-1,0 1,0 0,1-1,-1 1,0-1,0 1,0-1,0 1,0-1,0 0,0 1,0-1,0 0,0 0,0 0,0 0,-1 0,1 0,0 0,0 0,0 0,0 0,0 0,0-1,0 1,0-1,0 1,0 0,-162-86,108 57,39 21</inkml:trace>
  <inkml:trace contextRef="#ctx0" brushRef="#br0" timeOffset="1520.308">1267 85,'45'91,"-4"72,-14 7,-27-161,-1-5,1 0,0 0,0 0,0 1,1-1,-1 0,1 0,0 0,0-1,0 1,1 0,-1 0,1 0,0-1,0 1,0-1,1 0,1 3,-1-6,-1-1,1 1,-1-1,1 0,-1 0,0 0,0 0,1-1,-1 1,0-1,0 1,0-1,0 0,-1 1,1-1,0 0,-1 0,1-1,-1 1,0 0,0 0,0-1,0 1,0 0,0-1,0 1,-1-3,1 3,24-64,-2-2,-4 0,5-37,21-77,-28 130,-15 53</inkml:trace>
  <inkml:trace contextRef="#ctx0" brushRef="#br0" timeOffset="2473.034">1802 366,'-3'2,"0"-1,0 0,0 1,0-1,0 1,0 0,1 0,-1 0,1 1,-1-1,1 1,0-1,0 1,0-1,0 1,0 0,1 0,-1 0,1 0,0 1,-6 7,-114 213,88-186,40-55,130-182,-36 71,-101 128,1-1,-1 1,0-1,0 1,0-1,0 1,1 0,-1-1,0 1,0-1,1 1,-1 0,0-1,1 1,-1 0,0-1,1 1,-1 0,0 0,1-1,-1 1,1 0,-1 0,1 0,-1 0,0-1,1 1,-1 0,1 0,-1 0,1 0,-1 0,1 0,-1 0,1 0,-1 0,1 1,-1-1,0 0,1 0,-1 0,1 0,-1 1,0-1,1 0,-1 0,1 1,-1-1,0 0,1 1,-1-1,0 0,1 1,-1-1,0 0,0 1,0-1,1 1,-1-1,0 1,0-1,0 0,0 1,0-1,0 1,0 0,3 36,-3-31,14 123,15-14,-28-114,0 0,0 1,-1-1,1 1,-1-1,1 1,-1-1,1 1,-1 0,0-1,0 1,0 0,0-1,0 1,0-1,0 1,0 0,-1-1,1 1,-1-1,1 1,-1-1,0 1,1-1,-1 1,0-1,0 0,0 1,0-1,0 0,0 0,-1 0,1 0,0 0,0 0,-1 0,1 0,-1 0,1 0,-1-1,1 1,-1-1,1 1,-1-1,0 0,1 0,-1 1,1-1,-1 0,0-1,1 1,-1 0,0 0,1-1,-1 1,0-1,-20-4,1-1,0-1,1-1,0 0,0-2,-10-7,6 5,3 1</inkml:trace>
  <inkml:trace contextRef="#ctx0" brushRef="#br0" timeOffset="3321.947">2169 310,'5'10,"-4"7,-1 7,-1 3,0 2,-1 1,1 0,-4 0,-2-1,1 0,1 0,1 0,2-1,-4-5,0-10,-1-14,3-5</inkml:trace>
  <inkml:trace contextRef="#ctx0" brushRef="#br0" timeOffset="3608.949">2057 282,'226'-17,"-215"15,0-1,-1 0,1 1,0 1,0 0,0 0,1 1,-1 1,0 0,0 0,5 2,-15-2,0-1,1 1,-1-1,0 1,1 0,-1 0,0-1,0 1,0 0,0 0,0 0,0 0,0 1,0-1,0 0,-1 0,1 0,0 1,-1-1,1 0,-1 1,1-1,-1 1,0-1,1 0,-1 1,0-1,0 1,0-1,0 1,0-1,-1 1,1-1,0 0,-1 1,1-1,-1 0,1 1,-1-1,0 0,1 1,-1-1,0 0,0 1,-10 10</inkml:trace>
  <inkml:trace contextRef="#ctx0" brushRef="#br0" timeOffset="3863.799">2000 677,'34'5,"15"1,5 0,-2-1,-6-1,-5-2,-5-1,-9-5,-8-3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17,'313'0,"-211"-17,-91 19,-15 2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60,'23'-5,"14"-1,0-5,-1-1,-3 3,-1 2,-2 2,-1 2,-1 2,0 1,0 0,0 0,-5 6,-6 1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401 137,'-60'-47,"52"45,0 1,1 0,-1 1,0-1,0 2,0-1,0 1,0 0,0 1,1-1,-1 2,1-1,-1 1,1 0,0 1,0 0,0 0,0 0,-5 5,-3 3,0 0,1 0,1 2,-1 0,2 0,0 1,-8 14,10-12,1 1,0 0,1 0,1 1,0-1,2 2,0-1,1 1,1 0,2-12,0 0,1 0,0 0,0 1,1-1,-1 0,2 0,0 0,0 0,0-1,1 1,0 0,0-1,1 0,0 0,0 0,1 0,0-1,0 1,0-1,1-1,0 1,3 2,2-2,1-1,0 1,0-2,1 0,-1 0,1-1,0-1,0 0,0 0,0-2,0 0,0 0,0-1,4-1,7 1,-18 1,1 0,0 0,0-1,0 0,-1 0,1-1,0 0,-1 0,1-1,-1 0,0 0,6-3,1-6</inkml:trace>
  <inkml:trace contextRef="#ctx0" brushRef="#br0" timeOffset="494.78">881 249,'-22'13,"2"1,-1 1,2 1,0 1,1 0,-14 18,26-29,1 1,0 0,0 0,0 1,1-1,0 1,0 0,1 0,0 1,1-1,0 0,0 1,1 0,0-1,0 1,1 0,0-1,1 1,-1 0,2-1,0 5,1-7,1-1,0 1,0-1,0 0,0 0,1 0,0 0,0-1,0 0,0 0,1 0,0-1,-1 0,1 0,0 0,1-1,-1 0,0 0,1 0,-1-1,1 0,-1 0,1-1,0 0,-1 0,1-1,0 1,-1-1,1-1,-1 1,1-1,-1 0,0-1,0 0,0 1,0-2,-1 1,5-4,21-15,0-1,-2-2,-1-1,-1-1,-1-2,-1 0,-2-2,1-2,-17 21,0 0,-1 0,0-1,0 1,-1-1,-1 0,0-1,-1 1,-1-1,1-10,-2 18,-1 0,0 0,0 0,-1 0,0 0,0 0,0 1,-1-1,1 0,-1 1,-1-1,1 1,-1-1,0 1,0 0,-1 0,1 1,-1-1,0 1,0 0,-1 0,1 0,-1 0,0 1,-4-3,3 3,0 0,-1 1,1-1,-1 1,1 0,-1 1,0 0,0 0,0 0,0 1,1 0,-1 1,0-1,0 1,0 0,1 1,-1 0,0 0,1 0,0 1,0 0,-1 0,-2 3,-5 3,0 0,1 1,0 1,1 0,0 1,0 1,1-1,1 2,-1 1,-10 15,3-5</inkml:trace>
  <inkml:trace contextRef="#ctx0" brushRef="#br0" timeOffset="915.217">1614 52,'-1'6,"-1"0,1-1,-1 1,-1 0,1-1,-1 0,1 1,-2-1,1 0,0 0,-1-1,0 1,-2 1,-8 11,-79 133,92-148,0-1,0 1,0-1,0 1,1-1,-1 1,1-1,-1 1,1 0,0-1,-1 1,1 0,0-1,0 1,0 0,0-1,1 1,-1 0,0-1,1 1,-1 0,1-1,-1 1,1-1,0 1,0-1,0 1,-1-1,1 0,1 1,-1-1,0 0,0 0,0 0,1 0,-1 0,2 1,65 18,-34-13,-28-5,0-1,0 2,0-1,0 1,0 0,-1 0,1 0,-1 1,0 0,0 0,0 0,0 0,-1 1,0 0,0 0,0 0,-1 1,1-1,-1 1,-1 0,1-1,-1 1,0 1,0-1,-1 0,0 0,0 1,0-1,-1 0,0 1,0-1,-1 1,1-1,-1 0,-1 1,1-1,-1 0,0 0,-1 0,-1 2,-7 8,0 0,-2-2,0 1,0-2,-1 1,-1-2,0 0,-1-1,0 0,-1-2,0 1,-1-2,1-1,-2 0,1-1,-1-1,1-1,-1 0,-1-2,-9 1,27-2,-1-1,0 1,1-1,-1 1,0-1,0 0,0 0,1 0,-1-1,0 1,0 0,1-1,-1 0,0 0,1 0,-1 0,1 0,-1 0,1-1,0 1,-1-1,1 0,0 1,0-1,0 0,0 0,0-1,1 1,-1-1,1-8</inkml:trace>
  <inkml:trace contextRef="#ctx0" brushRef="#br0" timeOffset="1279.929">2150 24,'-36'54,"7"-14,2 2,2 0,1 2,3 0,0 4,19-42,0 0,1 0,0 0,0 0,0 0,0 1,1-1,0 0,1 0,-1 1,1-1,0 0,1 0,-1 0,1 0,0 0,1 0,0-1,0 1,0-1,0 0,1 0,0 0,0 0,0 0,0-1,1 0,0 0,0 0,4 2,1 0,1 1,-1-2,2 1,-1-1,0-1,1 0,0-1,0 0,0-1,0 0,0-1,0 0,1-1,-1-1,5 0,6-4,0 0,-1-2,0-1,-1 0,0-2,0 0,-1-1,0-2,-1 0,0-1,-1 0,6-8,-14 12,1-1,-2 0,0-1,0 0,-1 0,0-1,-1 0,0-1,-2 1,1-1,-2 0,0-1,0 1,-1-1,-1 0,-1 1,0-1,-1 0,0 0,-1 0,-1 0,0 0,-1 8,0 1,0 0,0 0,-1 0,0 0,0 0,0 1,-1-1,0 1,0 0,0 1,0-1,-1 1,0 0,0 1,0-1,0 1,-1 0,1 1,-1 0,1 0,-1 0,0 1,0-1,0 2,0-1,0 1,0 0,0 1,0-1,0 1,0 1,1-1,-1 1,0 1,-5 1,-115 53,94-40</inkml:trace>
  <inkml:trace contextRef="#ctx0" brushRef="#br0" timeOffset="1597.364">2009 335,'234'-115,"-230"113,-1 1,1-1,0 1,0 0,-1 0,1 0,0 1,0-1,0 1,0 0,0 0,0 0,0 0,0 1,-1 0,1 0,0 0,0 0,-1 0,1 1,0-1,-1 1,0 0,1 1,-1-1,0 0,0 1,0 0,0-1,-1 1,1 0,-1 0,0 1,0-1,0 0,0 1,0 0,-1-1,0 1,1 0,-1 1,0 5,1 0,1 0,0 0,0 0,1 0,0-1,1 1,0-1,0 0,1-1,0 1,0-1,1 0,0-1,1 1,0-2,0 1,0-1,5 3,-2-5,0 1,0-2,0 1,1-1,-1-1,0 0,1-1,0 0,-1-1,1 0,0-1,-1 0,1-1,-1 0,1-1,-1 0,8-4,0 2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0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399 216,'0'0,"0"0,0 1,-1-1,1 0,0 1,0-1,0 0,-1 1,1-1,0 0,0 0,-1 1,1-1,0 0,-1 0,1 0,0 1,-1-1,1 0,-1 0,1 0,0 0,-1 0,1 0,0 0,-1 0,1 0,-1 0,1 0,0 0,-1 0,1 0,0 0,-1 0,1 0,0 0,-1-1,1 1,0 0,-1 0,1 0,0-1,-1 1,1 0,0 0,-1-1,1 1,0 0,0 0,0-1,-1 1,1 0,0-1,0 1,0-1,0 1,0 0,-1-1,1 1,0 0,0-1,0 1,0-1,0 1,0 0,0-1,0 1,1 0,-1-1,0 1,-20 23,-32 131,33-94,-100 274,107-314,8-27,43-146,-4 59,-23 55,2 1,2 0,1 1,2 1,1 1,2 1,4-3,-26 36,0 0,0 0,1 0,-1 0,1 0,-1 0,1 0,-1 0,1 0,0 0,-1 0,1 1,0-1,0 0,-1 0,1 1,0-1,0 0,0 1,0-1,0 1,0-1,0 1,0 0,0-1,0 1,0 0,0 0,0 0,0-1,1 1,-1 0,0 1,0-1,0 0,0 0,0 0,0 1,0-1,0 0,0 1,0-1,0 1,0-1,0 1,0 0,0-1,0 1,-1 0,1 0,0-1,0 1,-1 0,1 0,-1 0,1 1,7 135,-10-93,1 197,0-240,0 1,1-1,-1 1,1-1,0 1,-1-1,1 1,0-1,0 1,0-1,0 1,0-1,0 1,1-1,-1 1,0-1,1 1,-1-1,1 1,0-1,-1 0,1 1,0-1,0 0,0 1,0-1,0 0,0 0,0 0,0 0,0 0,1 0,-1 0,0-1,1 1,-1 0,1-1,-1 1,0-1,1 1,-1-1,1 0,-1 0,1 0,-1 1,1-1,0-1,-1 1,1 0,-1 0,1 0,-1-1,0 1,1-1,0 0,10-14,0-1,-1-1,-1 1,-1-2,0 1,-1-2,0-2,14-29,91-150,-63 116,-49 83,-1 1,0-1,0 1,1-1,-1 1,0-1,0 1,1-1,-1 1,1 0,-1-1,0 1,1 0,-1-1,1 1,-1 0,1 0,-1-1,0 1,1 0,-1 0,1 0,-1-1,1 1,0 0,-1 0,1 0,-1 0,1 0,-1 0,1 0,-1 0,1 0,-1 1,1-1,-1 0,1 0,-1 0,1 1,-1-1,1 0,-1 0,0 1,1-1,-1 0,1 1,-1-1,0 1,1-1,-1 0,0 1,1-1,-1 1,0-1,0 1,0-1,1 1,-1-1,0 1,0-1,0 1,0-1,0 1,0-1,0 1,0-1,0 1,0 0,0-1,5 43,-5-42,1 49,-2 0,-2 0,-3 0,-4 13,-1 105,27-127,-4-29</inkml:trace>
  <inkml:trace contextRef="#ctx0" brushRef="#br0" timeOffset="1004.37">992 610,'1'2,"1"-1,-1 0,0 1,0-1,0 1,0-1,0 1,-1 0,1-1,0 1,-1 0,1 0,-1-1,0 1,1 0,-1 0,0-1,0 1,0 0,-1 0,1 0,0-1,-1 1,1 0,-1 0,1-1,-1 1,0 0,0-1,1 1,-1-1,-1 2,1-2,-106 236,95-217,13-28,100-129,-73 101,-18 21,0 0,1 1,0 1,1 0,1 0,0 1,0 1,1 0,1 1,0 1,4-2,-18 10,1 1,-1-1,1 1,-1-1,1 1,0-1,-1 1,1 0,0 0,-1 0,1 0,0 0,-1 0,1 0,0 1,-1-1,1 1,-1-1,1 1,-1 0,1-1,-1 1,1 0,-1 0,0 0,1 0,-1 0,0 0,0 0,0 1,0-1,0 0,0 1,0-1,0 1,0-1,-1 1,1-1,-1 1,1-1,-1 1,1 0,-1-1,0 1,5 81,-5-75,6 157,-15-142,-22-37,30 14,-172-85,152 75</inkml:trace>
  <inkml:trace contextRef="#ctx0" brushRef="#br0" timeOffset="12482.59">202 18,'-1'-1,"1"0,-1 0,1 0,-1 0,1 0,-1 0,0 1,1-1,-1 0,0 0,0 0,0 1,0-1,0 0,1 1,-1-1,0 1,-1-1,1 1,0-1,0 1,0 0,0-1,0 1,0 0,0 0,0 0,-1 0,1 0,0 0,0 0,0 0,0 1,0-1,0 0,-1 1,1-1,0 1,0-1,0 1,0-1,1 1,-1 0,0 0,0-1,0 2,-14 13,1 0,1 2,1-1,0 2,1 0,1 0,1 1,0 0,1 0,2 1,0 0,1 0,-2 14,-1 11,2 1,2 1,2-1,4 47,-2-43,1-24,0-1,2 0,1 0,0-1,2 1,1-1,1 0,1-1,1 0,1 0,1-1,1 0,1-1,15 18,-18-29,0 0,1-1,0 0,0 0,1-2,0 1,1-2,-1 0,1 0,4 0,42 19,-56-22,-6-1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7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6,'-3'66,"2"1,3-1,3 1,3-1,2-1,4 0,17 51,-30-116,8 41,-7-25,2 0,0 1,1-2,1 1,0 0,1-1,7 12,-14-26,1 0,-1 0,1 0,-1 0,1 0,-1-1,1 1,0 0,-1 0,1 0,0 0,0-1,-1 1,1 0,0-1,0 1,0-1,0 1,0-1,0 1,0-1,0 0,0 1,0-1,0 0,0 0,0 0,0 0,1 0,-1 0,0 0,0 0,0 0,0 0,0-1,0 1,0 0,0-1,0 1,0-1,0 1,0-1,0 1,0-1,-1 0,1 0,0 1,0-1,-1 0,1 0,0 0,28-54,-28 53,31-87,-5-2,15-86,16-89,-47 188,-11 67</inkml:trace>
  <inkml:trace contextRef="#ctx0" brushRef="#br0" timeOffset="328.198">485 570,'-4'34,"-3"16,1 4,1-3,1-4,2-6,6-10,2-15,0-10</inkml:trace>
  <inkml:trace contextRef="#ctx0" brushRef="#br0" timeOffset="804.256">485 515,'50'-2,"-35"1,0 0,1 0,-1 2,0 0,0 0,1 2,-1 0,0 0,-1 1,2 2,-15-6,0 1,1-1,-1 1,1 0,-1 0,0 0,0 0,0 0,1 0,-1 0,0 0,0 0,-1 1,1-1,0 0,0 1,0-1,-1 0,1 1,-1-1,1 1,-1-1,0 1,1-1,-1 1,0-1,0 1,0-1,0 1,-1 0,1-1,0 1,0-1,-1 1,1-1,-1 0,0 1,1-1,-1 1,0 0,-42 50,39-48,-12 12,12-14,0 0,0 1,0 0,0-1,1 1,-1 0,1 1,0-1,0 1,0-1,0 1,1 0,-1 0,1 0,0 0,0 1,1-1,-1 0,1 1,0-1,0 1,1 0,-1-1,1 1,0 0,0-1,1 1,-1-1,1 1,0 0,0-1,0 0,1 2,117 90,-118-94,0 0,-1 0,1 0,0 0,-1 0,0 0,1 0,-1 0,0 0,0 0,0 0,0 0,0 0,-1 0,1-1,-1 1,1 0,-1 0,0 0,1 0,-1 0,0-1,0 1,0 0,-1-1,1 1,0-1,-1 1,1-1,-1 1,1-1,-1 0,0 0,1 0,-2 0,-64 33,52-28,4-1,1 0,-1-2,0 1,0-1,-1 0,1-1,-1-1,1 0,-1 0,-5-2,-2-3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1 142,'9'0,"9"0,5-5,4-1,2 0,1 1,0 1,0 2,0-4,-1-1,-1-4,-4 0</inkml:trace>
  <inkml:trace contextRef="#ctx0" brushRef="#br0" timeOffset="273.173">113 1,'0'33,"5"17,1 3,1-1,-2-6,-2-5,-1-5,4-8,1-5,-1-6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5,0 3,0 1,0-1,0-1,0 0,0-2,0 0,0 0,0-1,0 0,0-5</inkml:trace>
  <inkml:trace contextRef="#ctx0" brushRef="#br0" timeOffset="349.773">29 85,'14'0,"10"0,6 0,2 0,0 0,1 0,-2 0,-1 0,-5 0</inkml:trace>
  <inkml:trace contextRef="#ctx0" brushRef="#br0" timeOffset="617.95">29 311,'28'0,"16"0,3 0,-5-5,-5-1,-4 0,-8 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86,'112'168,"-95"-141,-2 0,0 1,-2 1,-2 1,0 0,-2 0,-2 1,0 0,-2 0,-2 0,1 32,-4-47,0 1,0-1,-2 0,0 0,-1 0,0 0,-2 0,0 0,0-1,-1 0,-1 0,-3 4,-3 1,-1 0,0 0,-2-1,0-1,-1-1,0 0,-2-1,0-1,-16 10,10-10</inkml:trace>
  <inkml:trace contextRef="#ctx0" brushRef="#br0" timeOffset="12378.705">644 1,'-7'0,"0"1,-1 1,1-1,0 1,0 1,0-1,0 1,0 0,1 1,-1-1,1 2,0-1,0 0,1 1,-1 0,1 1,0-1,-4 6,-71 118,63-97,2 1,0 1,3 1,1 0,1 0,2 1,1 0,2 0,2 1,1 0,2-1,2 1,1 0,2 4,4-15,0 0,2 0,1-1,1-1,1 0,1 0,1-2,1 0,15 14,64 48,-72-69</inkml:trace>
  <inkml:trace contextRef="#ctx0" brushRef="#br0" timeOffset="13450.25">730 255,'32'201,"-13"-116,38 168,-29-175,-11-89,11-117,44-266,-43 232,-28 150</inkml:trace>
  <inkml:trace contextRef="#ctx0" brushRef="#br0" timeOffset="14345.313">1209 566,'-27'54,"-133"231,109-182,49-91</inkml:trace>
  <inkml:trace contextRef="#ctx0" brushRef="#br0" timeOffset="14682.291">1209 594,'5'14,"1"10,0 5,4 3,0 1,-2-1,-2-1,-2 0,3-2,0 0,0 0,-3-1,4-5,0-1,-1-5</inkml:trace>
  <inkml:trace contextRef="#ctx0" brushRef="#br0" timeOffset="14963.041">1068 876,'33'0,"17"0,4 0,-3 0,-9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115 791,'0'4,"0"7,-5 7,-1 4,0 4,1 1,-3-2,-1-2,2 0,-4 2,2 0,1 2,-3 0,1 1,2 0,2 0,2-9,2-8</inkml:trace>
  <inkml:trace contextRef="#ctx0" brushRef="#br0" timeOffset="275.998">115 763,'33'-5,"17"-2,4 1,-3-3,-4-1,-6 1,-5 3,-14 3,-10 5,-7 3</inkml:trace>
  <inkml:trace contextRef="#ctx0" brushRef="#br0" timeOffset="515.994">115 988,'24'5,"12"1,6-4,0-4,-3-1,-2 1,-8-5,-4-1,-7 0</inkml:trace>
  <inkml:trace contextRef="#ctx0" brushRef="#br0" timeOffset="1475.221">538 0,'26'34,"-2"2,-1 0,-1 1,-3 2,-1 0,-2 0,-1 2,-3 0,2 12,-3-12,-2 1,-2 0,-2 1,-1-1,-3 1,-1 0,-2 0,-2 0,-2-1,-2 0,-9 28,12-54,-2-1,0 0,0 0,-2 0,0-1,0-1,-1 0,-1 0,0-1,-1 0,0-1,-1 0,0-1,-1 0,0-1,-14 6,7-5,4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22.45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5019 1046,'-13'-125,"-22"-123,29 229,0 0,-2 0,0 1,-1 0,-1 0,-1 1,0 0,-1 1,-6-5,10 13,-2 0,1 1,-1 0,0 0,0 1,-1 0,0 1,0 0,0 1,-1 0,-40-19,-68-34,-3 5,-2 6,-43-7,-364-75,361 100,-1 8,-1 8,-90 7,-660 7,856 3,1 4,0 2,0 3,1 3,1 3,-47 22,32-14,-22 6,-68 23,4 7,-12 14,-295 131,450-197,1 2,0 0,0 1,2 1,0 1,0 1,2 1,0 0,2 1,0 1,1 0,1 1,1 0,0 2,10-18,0 0,0 0,0 1,1-1,0 0,0 0,0 1,1-1,0 1,0-1,1 0,0 1,0-1,0 0,1 0,0 0,0 0,1 0,-1 0,1 0,1-1,-1 1,1-1,0 0,0 0,3 2,133 110,-132-111,81 54,4-3,1-4,3-5,96 34,262 100,-119-27,-299-136,0-3,1-1,0-2,1-1,1-3,0-1,0-1,13-2,217 25,81-19,43 6,-117 11,102-28,-134-26,123-62,-66-7,-259 77,0-3,-2-1,0-2,-2-2,0-1,-2-3,-1 0,-2-3,7-8,-22 24,0 0,-1-1,-1-1,-1-1,0 0,-2-1,0 0,-2-2,0 1,-1-1,-1-1,-2 0,0 0,-2-1,0 0,-2 0,0-8,-5-18,-2 1,-3-1,-2 0,-2 1,-2 1,-2 0,-11-22,-6-38,26 83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29.4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4628 536,'-8'-30,"-62"-164,64 183,0 0,-1 1,0 0,0 0,-1 0,-1 1,1 0,-1 1,-1 0,0 1,0 0,0 0,-1 1,0 0,-7-2,-6 0,-1 0,0 2,0 1,0 1,-1 1,1 2,-1 0,-6 2,-281-28,28 15,-74-22,-96-6,95 13,-82 27,147 26,172-19,1 6,0 5,2 5,-93 32,182-43,1 2,1 1,0 1,1 1,1 2,0 0,2 2,0 1,1 1,2 1,0 1,1 1,-15 15,-2-2,-2-2,-2-2,-2 0,-40 33,41-31,1 1,2 3,-33 42,54-52,1 0,1 1,2 0,1 1,2 1,1 0,2 1,1 0,1 6,4-18,0 1,1 0,2 0,0-1,2 1,0 0,2-1,3 14,5 23,3 0,2-1,3-1,2-1,24 43,-37-83,2-1,0 0,1-1,0 0,1-1,1 0,0-1,1-1,0 0,1-1,0 0,1-2,0 0,1-1,-1 0,2-1,23 5,0-1,0-2,1-2,-1-1,2-3,27-1,199 0,1-12,73-20,24-24,-3-17,53-30,-229 42,-2-10,-4-7,-3-8,-3-8,77-59,-143 79,-3-5,-4-5,-4-5,85-93,-138 130,-3-1,-1-3,-3-1,-3-2,7-19,-3-35,-39 107,-1-1,-1 1,1 0,-1 0,0-1,1 1,-2-1,1 1,-1 0,1 0,-1-1,0 1,-1 0,1 0,-1 0,0 0,0 0,0 0,0 1,-1-1,1 0,-1 1,0 0,0 0,-1-1,-15-8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3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85 367,'255'-1,"-56"-26,-31 27,-144 0</inkml:trace>
  <inkml:trace contextRef="#ctx0" brushRef="#br0" timeOffset="413.768">1 593,'44'9,"0"-2,0-2,1-3,-1-1,1-2,19-4,17-5,0 4,77 4,-134 2</inkml:trace>
  <inkml:trace contextRef="#ctx0" brushRef="#br0" timeOffset="938.701">367 0,'12'16,"1"0,1-1,0-1,1-1,1 0,0 0,0-2,1 0,1-1,0-1,0 0,1-2,0 0,9 2,-15-4,232 96,-166-46,-77-53,0 1,-1-1,1 1,-1 0,1-1,-1 1,0 0,0 0,0 0,-1 0,1 0,-1 0,0 0,1 0,-1 0,-1 0,1 0,0 0,-1 0,1 0,-1 0,0 0,0-1,0 1,-1 0,1 0,0-1,-1 1,0-1,0 1,-18 19,0 0,-1-2,-1-1,-1 0,-1-2,0 0,-1-2,-1-1,-1-1,1-1,-3-1,-10 7,-215 111,236-118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4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0,-1 0,1 0,-1 1,1-1,-1 0,1 1,-1 0,0-1,0 1,0 0,0-1,0 1,0 0,0 0,0 0,-1 0,1 0,-1 0,0 0,1 0,-1 0,0 0,0 0,0 1,1 7,27 136,2 100,-30-235,0 0,1-1,1 1,-1-1,2 1,0-1,0 1,1-1,0 0,3 4,-7-13,0-1,1 1,-1-1,1 0,-1 1,0-1,1 1,-1-1,1 0,-1 1,1-1,-1 0,1 1,-1-1,1 0,-1 0,1 0,-1 0,1 1,0-1,-1 0,1 0,-1 0,1 0,-1 0,1 0,0 0,-1-1,1 1,-1 0,1 0,-1 0,1-1,-1 1,1 0,-1 0,1-1,-1 1,1 0,-1-1,1 1,-1-1,0 1,1-1,-1 1,0 0,1-1,-1 1,0-1,0 0,1 1,-1-1,0 1,0-1,0 1,0-1,0 1,0-1,15-41,-14 38,32-119,57-157,-44 175,-38 99,-2 7</inkml:trace>
  <inkml:trace contextRef="#ctx0" brushRef="#br0" timeOffset="752.214">452 395,'-37'45,"3"0,1 2,3 2,1 1,-19 49,80-127,66-113,-70 98,1 0,2 2,2 2,38-35,-71 72,1 1,-1 0,1 0,0 0,0 0,-1-1,1 1,0 0,0 0,0 1,0-1,1 0,-1 0,0 0,0 1,0-1,1 1,-1-1,0 1,1-1,-1 1,0 0,1-1,-1 1,0 0,1 0,-1 0,0 0,1 0,-1 1,1-1,-1 0,0 1,1-1,-1 0,0 1,0 0,1-1,-1 1,0 0,0 0,0-1,0 1,0 0,0 0,0 0,0 0,0 1,11 101,-9-84,4 16,-2 1,-1 0,-2 0,-3 35,1-69,1 0,-2-1,1 1,0 0,0 0,0 0,-1-1,1 1,-1 0,0-1,1 1,-1 0,0-1,0 1,0-1,0 1,0-1,0 1,0-1,-1 0,1 0,0 1,-1-1,1 0,-1 0,1-1,-1 1,0 0,1 0,-1-1,0 1,0-1,1 1,-1-1,0 0,0 0,0 0,1 0,-1 0,0 0,0 0,0-1,1 1,-1-1,0 1,1-1,-1 1,0-1,1 0,-1 0,1 0,-1 0,1 0,-1 0,1-1,0 1,0 0,-1-1,0 0,-64-62,55 51,-1 0,0 1,-1 0,-1 1,0 0,0 1,-1 1,0 0,0 1,-1 1,0 0,-8 4,6 4</inkml:trace>
  <inkml:trace contextRef="#ctx0" brushRef="#br0" timeOffset="1053.642">1045 339,'-10'19,"-3"12,1 4,2 2,3-1,-2-1,1-3,1-1,2-1,2-12,1-7</inkml:trace>
  <inkml:trace contextRef="#ctx0" brushRef="#br0" timeOffset="1315.551">791 311,'33'0,"17"0,4 0,-3 0,-4 0,-6 0,-5 0,-4 0,-3 0,-1 0,-5 5,-7 6,-11 2,-6-2</inkml:trace>
  <inkml:trace contextRef="#ctx0" brushRef="#br0" timeOffset="1570.741">707 706,'33'5,"17"1,3 0,-1-1,-6-1,-5-2,-5-1,-4 0,-2-1,-2-5,-6-2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52,'5'0,"6"0,6 0,6 0,2 0,3 0,-4-5,-1-1,1 0,0 1,2 2,0 1,-3-4,-2-1,1 0,-3 3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60,'39'-5,"12"-6,2-2,-3 2,-5 3,-5 2,-5 3,-4 1,-6 2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6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1,'-80'66,"36"-32,1 3,1 1,3 2,1 1,2 3,-7 13,37-52,2 1,-1 1,1-1,0 1,0-1,0 1,1 0,1 1,-1-1,1 0,0 1,0 0,1-1,0 1,1 0,0-1,0 1,0 0,1 0,0-1,1 1,0-1,0 1,0-1,1 0,0 0,1 0,-1 0,1 0,1-1,4 6,-2-5,2 0,-1-1,0-1,1 1,0-1,1-1,-1 0,1 0,-1-1,1 0,0 0,1-1,-1-1,0 0,0 0,1-1,-1 0,0-1,5 0,12-3,-2-1,1-1,0-2,-1 0,-1-1,1-2,1-2,-10 5,1 0,-1-1,0-1,-1-1,0 0,-1-1,0-1,-1 0,0-1,-1 0,-1-1,0 0,-1-1,0 0,-2 0,0-1,-1-1,0 1,-2-1,0 0,-1 0,0 0,-2-1,0 0,-1 1,-1-1,-3-16,1 27,-1-1,0 1,0 0,-1 1,0-1,-1 1,0-1,0 1,0 1,-1-1,0 1,0 0,-1 0,0 1,0 0,0 0,0 0,-1 1,0 0,0 1,0 0,0 0,0 0,-1 1,1 1,-1-1,0 1,1 1,-1 0,0 0,1 0,-1 1,-7 2,-70 18,51-11</inkml:trace>
  <inkml:trace contextRef="#ctx0" brushRef="#br0" timeOffset="247.451">0 368,'50'0,"61"0,0-4,35-9,-127 10,-14 1,0 0,0 1,0-1,0 1,1 0,-1 1,0-1,0 1,0 0,1 0,-1 1,0-1,0 1,0 1,0-1,0 1,0-1,0 1,0 1,0-1,-1 1,1 0,-1 0,0 0,0 0,0 1,0 0,-1 0,0 0,1 4,0 0,0 0,1 0,0 0,0-1,0 0,1 0,1 0,-1-1,1 0,0 0,0 0,0-1,1-1,0 1,0-1,0 0,1-1,2 1,125 2,-111-7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86,'-14'0,"1"1,-1 0,1 1,0 1,-1 0,1 0,0 2,1-1,-1 2,1-1,0 2,0 0,1 0,0 1,0 0,1 1,0 0,0 1,1 0,1 0,-1 1,2 0,0 1,0 0,-4 10,5-11,0 0,1 0,1 0,0 0,0 1,1 0,1-1,0 1,0 0,2 0,-1 1,1-1,1 0,0 0,1 0,0 0,1 1,0-5,0 0,0 0,1 0,0-1,0 1,1-1,0 0,0-1,1 1,-1-1,2 0,-1 0,1-1,-1 1,1-2,1 1,-1-1,1 0,0 0,0-1,0 0,0-1,0 0,8 1,3-1,1-1,0-2,0 0,0 0,0-2,0-1,-1 0,0-2,0 0,0-1,-1 0,0-2,10-6,7-4</inkml:trace>
  <inkml:trace contextRef="#ctx0" brushRef="#br0" timeOffset="293.997">779 143,'-25'31,"2"1,1 0,2 2,1 1,1 0,-7 25,23-57,1 1,0-1,-1 1,1 0,0-1,1 1,-1 0,1 0,0 0,0-1,0 1,0 0,0 0,1 0,0-1,0 1,0 0,0-1,0 1,1-1,0 1,0-1,0 0,0 0,0 0,0 0,1 0,0 0,-1 0,1-1,0 0,0 1,1-1,13 4,0-1,0-1,1-1,-1 0,1-1,0-1,-1-1,1-1,0 0,-1-1,1-1,-1 0,0-1,0-2,5-1,-1 1,-1-1,0-1,0-1,-1 0,0-2,-1 0,0-1,-1 0,0-2,-1 0,0-1,-2 0,11-14,-22 24,1 0,-1-1,0 1,0-1,-1 0,0 0,0 0,0 0,-1 0,1 0,-1-1,-1 1,0 0,1-1,-2 1,1 0,-1-1,0 1,0 0,-1 0,0 0,0 0,0 0,-1 0,0 0,0 1,0 0,-1-1,0 1,0 0,0 1,0-1,-1 1,0 0,0 0,0 0,0 1,-6-4,-2 1,0-1,0 2,-1-1,0 2,0 0,0 1,0 0,0 1,-1 0,1 2,-1-1,1 2,-1 0,1 1,0 0,-1 1,1 0,0 2,1-1,-1 2,1 0,0 0,-9 7,4 1</inkml:trace>
  <inkml:trace contextRef="#ctx0" brushRef="#br0" timeOffset="634.973">1654 1,'-86'86,"75"-78,0 1,1 0,0 0,0 1,1 0,0 1,1 0,0 0,1 1,-1 3,6-12,1-1,0 1,0 0,0-1,0 1,0 0,1 0,-1 0,1-1,0 1,0 0,0 0,0 0,0 0,1 0,-1-1,1 1,0 0,0 0,0-1,0 1,0 0,0-1,1 0,0 1,-1-1,1 0,0 1,0-1,76 40,-1-1,-75-39,0 0,0 0,0 1,-1-1,1 1,0-1,-1 1,0-1,0 1,0 0,0 0,0-1,0 1,-1 0,1 0,-1 0,0 0,0 0,0 0,0-1,-1 1,1 0,-1 0,0 0,1 0,-1-1,0 1,-1 0,1-1,0 1,-1-1,0 1,1-1,-1 0,0 1,-2 0,-86 67,72-60,0-1,-1-1,0 0,0-2,-1 0,0-1,0-1,0 0,-1-2,-11 0,7-2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2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90,'13'-17,"5"9,0 1,1 0,0 2,0 0,0 1,0 1,1 1,0 0,-1 2,1 0,12 3,-30-4,1 1,0 0,0 0,-1 0,1 0,0 0,0 0,-1 1,1 0,0-1,-1 1,1 0,-1 0,1 0,-1 1,1-1,-1 0,0 1,0 0,0-1,0 1,0 0,0 0,0 0,0 1,-1-1,1 0,-1 0,0 1,0-1,0 1,0 0,0-1,0 1,-1-1,1 1,-1 0,1 0,-1-1,0 1,-1 0,1 0,0-1,-1 1,1 0,-1-1,0 1,0 0,0-1,0 1,-1 1,-150 186,22-25,80-72,49-91,0 0,0 1,0-1,1 0,-1 1,1-1,0 0,0 1,0-1,0 1,0-1,0 1,1-1,-1 0,1 1,-1-1,1 0,0 0,0 1,0-1,0 0,1 0,-1 0,0 0,1 0,0 0,-1-1,1 1,0-1,0 1,0-1,0 1,0-1,0 0,0 0,0 0,1 0,-1 0,0-1,2 1,13 2,0 0,0-1,0-1,-1-1,1-1,0 0,0-1,16-4,-8-1</inkml:trace>
  <inkml:trace contextRef="#ctx0" brushRef="#br0" timeOffset="624.443">582 90,'26'225,"4"3,-7-86,-22-143,-1 1,1-1,-1 1,1-1,-1 1,1-1,-1 1,1 0,-1-1,1 1,0 0,-1 0,1-1,0 1,-1 0,1 0,0 0,-1 0,1 0,0 0,-1 0,1 0,0 0,-1 0,1 0,0 0,-1 1,1-1,-1 0,1 0,0 1,-1-1,1 0,-1 1,1-1,-1 1,1-1,-1 0,1 1,-1-1,1 1,-1 0,0-1,1 1,-1-1,0 1,1-1,-1 1,0 0,0-1,0 1,1 0,-1-1,0 1,0 0,0-1,0 1,0 0,0-1,-1 1,1 0,0-1,0 1,0 0,-1-1,1 1,0 0,0-1,-1 1,1-1,87-190,-55 133,-4-2,-2-1,-3-1,13-52,-6-37,-28 138</inkml:trace>
  <inkml:trace contextRef="#ctx0" brushRef="#br0" timeOffset="1291.495">1118 401,'-2'2,"-25"33,2 1,1 1,1 1,3 0,1 2,2 1,-7 24,53-87,150-222,-79 130,-99 114,-1-1,1 0,-1 0,1 1,-1-1,1 0,0 1,-1-1,1 0,0 1,0-1,-1 1,1-1,0 1,0-1,0 1,-1 0,1-1,0 1,0 0,0 0,0 0,0 0,0 0,0 0,0 0,0 0,-1 0,1 0,0 0,0 0,0 1,0-1,0 0,0 1,-1-1,1 1,0-1,0 1,-1-1,1 1,0-1,0 1,-1 0,1-1,-1 1,1 0,-1 0,1-1,-1 1,1 0,-1 0,0 0,1 0,-1-1,0 1,0 1,6 57,-6-57,-2 63,12 95,-10-159,1 0,0 0,0 0,0 0,0 1,-1-1,1 0,-1 0,1 1,-1-1,1 1,-1-1,0 0,0 1,0-1,0 1,0-1,0 1,0-1,0 0,0 1,-1-1,1 1,0-1,-1 0,1 1,-1-1,0 0,0 0,1 1,-1-1,0 0,0 0,0 0,0 0,0 0,0 0,0 0,0 0,-1-1,1 1,0 0,-1-1,1 1,0-1,-1 1,1-1,0 0,-1 1,1-1,-1 0,1 0,-1 0,0 0,-12-6,-1-1,1 0,0-1,1-1,0 0,1 0,-1-1,-1-3,-73-51,63 53</inkml:trace>
  <inkml:trace contextRef="#ctx0" brushRef="#br0" timeOffset="1608.84">1711 316,'-14'34,"-10"15,-1 5,4-2,1-6,3-5,6-5,3-4,-1-2,1-2,2-1,2 0,2-9,0-13,7-8,1-2</inkml:trace>
  <inkml:trace contextRef="#ctx0" brushRef="#br0" timeOffset="1879.664">1655 344,'28'0,"16"0,3 0,0 0,-4 0,-5 0,-8 0</inkml:trace>
  <inkml:trace contextRef="#ctx0" brushRef="#br0" timeOffset="2125.329">1569 627,'34'4,"16"3,4-1,-3-6,-4-3,-6-1,-6 0,-2 1,-4 1,-6 1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0 215,'34'-4,"25"-3,3-4,-5 0,-7 1,-7 3,-6 3,-5 1,-7 2</inkml:trace>
  <inkml:trace contextRef="#ctx0" brushRef="#br0" timeOffset="249.454">113 441,'39'-9,"21"-9,7 0,-10 2</inkml:trace>
  <inkml:trace contextRef="#ctx0" brushRef="#br0" timeOffset="831.144">480 668,'55'-107,"5"2,60-79,-109 168,1 1,0 0,0 1,2 0,0 1,0 1,1 0,4-1,-18 12,-1 1,1-1,0 1,0-1,0 1,0 0,0-1,0 1,0 0,0-1,0 1,0 0,0 0,0 0,0 0,0 0,0 0,0 0,0 1,0-1,0 0,0 0,0 1,0-1,0 1,0-1,0 1,0-1,0 1,-1 0,1-1,0 1,0 0,-1-1,1 1,0 0,-1 0,1 0,-1 0,1 0,-1 0,1 0,-1 0,0 0,0 0,1 0,-1 0,0 0,0 0,0 0,0 0,4 61,-4-55,-2 24,1-23,0-1,0 1,1 0,0-1,0 1,1-1,0 1,0-1,0 1,1-1,1 1,-1-1,1 0,0 0,4 5,-5-10,0-1,0 1,0-1,1 1,-1-1,0 0,1 1,0-1,-1 0,1-1,-1 1,1 0,0-1,0 0,-1 1,1-1,0 0,0-1,-1 1,1 0,0-1,-1 1,1-1,0 0,-1 0,1 0,-1 0,1 0,-1-1,68-48,110-198,-101 148,-79 101,0-1,0 1,0-1,1 1,-1-1,0 1,0-1,0 1,0 0,1-1,-1 1,0-1,0 1,1-1,-1 0,0 1,1-1,-1 1,0-1,1 1,-1-1,1 0,-1 1,1-1,-1 0,1 0,-1 1,1-1,-1 0,1 0,-1 0,1 0,0 1,-1-1,1 0,-1 0,1 0,-1 0,1 0,0 0,-1-1,1 1,-1 0,1 0,-1 0,1 0,-1-1,1 1,-1 0,1-1,-1 1,1 0,-1-1,1 1,-1 0,0-1,1 1,-1-1,0 1,1-1,-1 1,0-1,0 1,1-1,-1 1,0-1,0 1,0-1,1 54,-2-44,9 170,27 19,-18-63,-11-116</inkml:trace>
  <inkml:trace contextRef="#ctx0" brushRef="#br0" timeOffset="1085.983">1610 413,'-5'33,"-2"22,1 5,1-2,1-11</inkml:trace>
  <inkml:trace contextRef="#ctx0" brushRef="#br0" timeOffset="1551.836">1581 301,'204'-17,"-202"17,0-1,1 1,-1 0,0 0,1 0,-1 0,0 0,1 0,-1 1,0-1,0 1,1 0,-1-1,0 1,0 0,0 0,0 0,0 1,0-1,0 0,0 1,-1 0,1-1,-1 1,1 0,-1 0,1-1,-1 1,0 0,0 0,0 1,0-1,0 0,0 0,-1 0,1 1,-1-1,0 0,1 1,-1-1,0 0,0 1,-1-1,1 0,-1 1,-48 55,44-55,0 1,1 0,-1 0,1 0,0 0,0 1,1 0,-1-1,1 1,0 1,1-1,-1 0,1 1,0-1,0 1,0 0,4-3,-1 0,0 0,1 0,-1 0,1 0,0 0,0 0,0-1,0 1,1-1,-1 0,1 1,-1-1,1 0,0-1,0 1,0 0,0-1,0 1,0-1,0 0,1 0,-1-1,0 1,1 0,-1-1,0 0,3 0,2 2,80 31,-86-32,1 1,-1-1,0 1,0 0,0 0,0 0,-1 0,1 0,0 0,-1 0,1 1,-1-1,0 0,0 1,0-1,0 1,0 0,-1-1,1 1,-1 0,1-1,-1 1,0 0,0-1,0 1,-1 0,1-1,-1 1,1 0,-1-1,0 1,0-1,0 2,-5 4,0 1,0-1,-1 0,0 0,0 0,-1-1,0-1,0 1,-1-1,1-1,-1 1,-1-1,1-1,-1 0,0 0,1-1,-3 0,5 0,-1 0,1-1,0 0,-1 0,1-1,-1 0,1-1,-1 1,0-1,1-1,-1 1,1-1,-1-1,1 1,-1-1,1-1,0 1,0-1,-1-1,-10-8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0 681,'161'-376,"-41"178,-53 103,-67 95,0-1,0 0,1 1,-1-1,0 0,1 1,-1-1,1 1,-1-1,1 1,-1-1,1 1,-1-1,1 1,-1-1,1 1,0 0,-1-1,1 1,0 0,-1 0,1-1,0 1,-1 0,1 0,0 0,-1 0,1 0,0 0,0 0,-1 0,1 0,0 0,-1 0,1 1,0-1,-1 0,1 0,0 1,-1-1,1 0,-1 1,1-1,0 1,-1-1,1 1,-1-1,1 1,-1-1,1 1,-1-1,0 1,1 0,-1-1,0 1,0 0,1-1,-1 1,0 0,13 43,-7 48,-7-78,0 0,1-1,1 1,1-1,0 1,0-1,1 0,1 1,0-1,1-1,1 1,-1-1,2 0,0 0,7 8,-12-18,0 0,0 0,1-1,-1 0,0 1,1-1,-1 0,1 0,-1 0,1 0,-1-1,1 1,0-1,-1 1,1-1,0 0,-1 0,1 0,0-1,-1 1,1-1,0 1,-1-1,1 0,-1 0,1 0,-1 0,1 0,-1-1,0 1,0-1,1 0,-1 1,0-1,0-1,71-72,99-182,-152 237,-9 39,-15 268,4-203,0-60</inkml:trace>
  <inkml:trace contextRef="#ctx0" brushRef="#br0" timeOffset="537.977">1044 398,'-173'202,"160"-193,15-16,16-19,213-229,-229 253,0 1,-1-1,1 1,0-1,0 1,0 0,0-1,0 1,1 0,-1 1,0-1,0 0,1 1,-1-1,0 1,1 0,-1-1,0 1,1 0,-1 1,1-1,-1 0,0 1,1-1,-1 1,0 0,0 0,0 0,1 0,-1 0,0 0,0 0,0 1,-1-1,1 1,0-1,0 1,-1 0,1 0,-1 0,0 0,1 0,-1 0,0 0,0 0,0 0,-1 1,1-1,-1 0,1 1,40 160,-25-78,-19-70</inkml:trace>
  <inkml:trace contextRef="#ctx0" brushRef="#br0" timeOffset="801.986">904 511,'38'-9,"27"-4,8 1,-4 2,-10 3,-13 7,-16 5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0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0 652,'29'-2,"-1"-1,0-1,-1-2,1-1,-1-1,-1-1,0-1,0-2,-1-1,0 0,-1-2,-1-1,0-1,-1 0,7-10,11-7,-2-2,-1-1,-2-2,-2-2,16-27,74-138,-123 206,0-1,1 0,-1 1,0-1,1 0,-1 1,0-1,1 1,-1-1,1 1,-1-1,1 0,-1 1,1 0,0-1,-1 1,1-1,-1 1,1 0,0-1,-1 1,1 0,0 0,-1 0,1-1,0 1,0 0,-1 0,1 0,0 0,-1 0,1 0,0 0,0 0,-1 1,1-1,0 0,-1 0,1 1,0-1,-1 0,1 1,-1-1,1 0,0 1,-1-1,1 1,-1-1,1 1,-1 0,1-1,-1 1,0-1,1 1,-1 0,0-1,1 1,-1 0,0-1,0 1,0 0,0-1,1 1,-1 0,0 0,0 0,11 51,16 191,-29-85,1-153,0 0,0 0,-1 0,1 0,-1 0,0-1,-1 1,1-1,-1 1,0-1,0 0,0 0,0 0,-1-1,0 1,0-1,0 0,0 0,0 0,0 0,-1-1,0 0,1 0,-1 0,0 0,0-1,0 0,0 0,-1 0,-8 1,0-1,0-1,-1 0,1-1,0 0,0-1,0-1,0 0,0-1,1 0,0-1,0 0,0-2,0 1,1-1,0-1,1 0,-1-1,1-1,-2-4</inkml:trace>
  <inkml:trace contextRef="#ctx0" brushRef="#br0" timeOffset="331.427">1384 88,'-30'26,"1"1,2 1,0 2,3 0,0 2,2 1,1 0,0 6,17-34,1 0,1 0,-1 0,1 0,0 1,0-1,1 1,-1 0,1-1,0 1,1 0,0 0,0-1,0 1,0 0,1 0,0 0,0-1,1 1,-1-1,1 1,0-1,1 1,0-1,-1 0,1 0,1 0,-1-1,1 1,0-1,0 0,0 0,1 0,-1-1,1 1,0-1,3 1,8 0,1 0,0-2,0 0,0-1,0-1,0 0,-1-2,1 0,0 0,0-2,-1 0,0-1,0 0,0-2,0 0,-1 0,0-1,-1-1,0-1,0 0,-1-1,0 0,-1-1,-1 0,1-2,-4 5,-2 0,1 0,-1 0,-1-1,0 0,0 0,-1 0,0-1,0 0,-1 1,-1-1,0 0,-1 0,1-7,-2 12,0 0,0 0,-1-1,0 1,0 0,0 0,-1 0,0 0,0 0,0 1,-1-1,0 0,0 1,0 0,-1 0,0 0,0 0,0 0,-1 1,1 0,-1 0,0 0,0 1,0-1,-1 1,-4-2,3 2,-1 0,0 1,0-1,0 1,0 1,0 0,-1 0,1 1,0 0,-1 0,-4 1,-18 5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0 187,'36'-11,"0"2,1 1,0 2,0 1,0 2,0 2,1 1,6 3,8-1,-51-3,-1 0,0 0,1 0,-1-1,0 1,0 0,0 0,0 0,0 0,0 0,0-1,0 1,0 0,-1 0,1 0,0 0,-1 0,1 0,-1 0,1 0,-1 0,0 0,1 0,-1 0,0 0,0 0,1 1,-1-1,0 0,0 0,0 1,0-1,0 1,0-1,0 1,0-1,0 1,-1 0,1-2,-140-99,132 90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3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60,'39'-10,"21"-3,7 1,-5 2,-7 3,-8 3,-8 2,-10 1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4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30,'28'0,"20"-5,6-1,-1 0,-5 1,-6 1,-5 2,-9 1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7,'0'1,"-1"-1,1 0,0 1,-1-1,1 1,0-1,-1 0,1 1,0-1,-1 0,1 1,-1-1,1 0,0 1,-1-1,1 0,-1 0,1 0,-1 1,1-1,-1 0,1 0,-1 0,1 0,-1 0,1 0,-1 0,0 0,1 0,-1 0,1 0,-1-1,1 1,0 0,-1 0,1 0,-1-1,1 1,-1 0,1-1,-1 1,1 0,0-1,-1 1,1 0,0-1,-1 1,1-1,0 1,0 0,-1-1,1 1,0-1,0 1,0-1,-1 1,1-1,0 1,0-1,0 1,0-1,0 1,0-1,0 0,-7 49,7-38,-27 171,0-16,-1-24,16-99,9-37,1 1,0 0,0 0,0 1,1-1,0 0,0 0,1 1,-1-1,1 0,1 1,-1-1,1 0,1 1,1-4,1-1,-1 0,1 0,0 0,0-1,0 1,0-1,0 0,0 0,0-1,0 1,0-1,0 1,1-1,-1-1,0 1,0-1,0 1,0-1,0 0,0-1,0 1,0-1,3-1,134-32,-123 27</inkml:trace>
  <inkml:trace contextRef="#ctx0" brushRef="#br0" timeOffset="367.333">619 374,'0'14,"-5"10,-2 6,1 2,1 0,2 1,0-2,2-1,1-5</inkml:trace>
  <inkml:trace contextRef="#ctx0" brushRef="#br0" timeOffset="703.416">420 261,'24'0,"13"0,5 5,0 1,-2 1,-4-2,-2-2,-3-1,-6 4,-3 1,-6-1</inkml:trace>
  <inkml:trace contextRef="#ctx0" brushRef="#br0" timeOffset="954.893">420 628,'39'0,"22"0,5 0,-4 0,-7 0,-8 0,-12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0,'-37'254,"-11"43,-4-86,51-208,0 0,1-1,-1 1,0 0,1-1,0 1,-1 0,1 0,0-1,0 1,1 0,-1 0,1-1,-1 1,1 0,0-1,0 1,0-1,0 1,0-1,1 0,-1 1,1-1,0 0,-1 0,1 0,0 0,0 0,0 0,1-1,-1 1,0-1,1 1,-1-1,1 0,-1 0,1 0,-1 0,1 0,0-1,0 1,104-18,-67 6,64-11,-86 25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14,'-169'289,"129"-193,78-146,125-173,-75 112,-86 109,-1 1,1-1,-1 1,1 0,0 0,0 0,0 0,-1 0,1 0,0 1,0-1,0 0,0 1,0 0,0-1,1 1,-1 0,0 0,0 0,0 1,0-1,0 0,0 1,0-1,0 1,0 0,0-1,0 1,0 0,-1 0,1 0,0 1,-1-1,1 0,0 1,-1-1,0 1,1-1,-1 1,0 0,0 0,0-1,0 1,0 0,0 0,-1 0,1 0,0 0,-1 0,0 0,1 0,-1 0,74 181,-72-181,-1 0,1 1,-1-1,0 0,1 0,-1 0,0 1,0-1,-1 1,1-1,0 1,-1-1,0 1,1-1,-1 1,0-1,0 1,-1-1,1 1,0-1,-1 1,0-1,1 1,-1-1,0 1,0-1,0 0,-1 0,1 1,0-1,-1 0,0 0,1 0,-1-1,0 1,0 0,0-1,0 1,0-1,0 0,-1 1,1-1,0 0,-1 0,1-1,-1 1,1 0,-2-1,-7 0,0-1,0 0,0 0,0-2,0 1,1-1,-1-1,1 0,0 0,0-1,0 0,0-1,1 0,0-1,0 0,1 0,-16-11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0,'-5'15,"-1"14,0 7,1 2,1-1,2-1,1-2,-4-8,-2-2,1-11,2-7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1,'20'0,"19"0,10 0,0 0,-8 4,-6 3,-4-1,-3-1,-1-2,-1 4,1 0,-5 5,-6 4,-5-1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18,'38'0,"22"0,7 0,-5 0,-7 0,-8-5,-8-1,-10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1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4 176,'0'0,"-1"-1,1 1,0-1,-1 1,1-1,0 1,-1-1,1 1,0-1,0 1,0-1,0 1,-1-1,1 1,0-1,0 0,0 1,0-1,0 1,0-1,0 1,1-1,-1 0,0 1,0-1,0 1,0-1,1 1,-1-1,0 1,1-1,-1 1,0 0,1-1,-1 1,0-1,1 1,-1 0,1-1,-1 1,1 0,-1-1,1 1,-1 0,1 0,-1-1,1 1,-1 0,1 0,0 0,-1 0,1 0,-1 0,1 0,-1 0,1 0,-1 0,1 0,0 0,39-5,-39 5,453-1,-454 1,0-1,0 1,-1 0,1-1,0 1,0-1,0 1,0-1,-1 1,1-1,0 0,0 1,0-1,0 1,0-1,0 1,1-1,-1 1,0-1,0 1,0-1,0 1,1-1,-1 1,0 0,0-1,1 1,-1-1,0 1,1 0,-1-1,0 1,1 0,-1-1,1 1,-1 0,1-1,-1 1,1 0,-1 0,0 0,1-1,-1 1,1 0,-1 0,1 0,0 0,-1 0,1 0,-1 0,1 0,-1 0,1 0,-1 0,1 0,0 1,-43-26,40 24,-144-90,133 77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2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1 797,'33'0,"26"-5,8-1,-4-1,-6 2,-9 2,-13-4,-7 0,-3 0,-2 2,-4 2</inkml:trace>
  <inkml:trace contextRef="#ctx0" brushRef="#br0" timeOffset="264.555">227 543,'5'39,"6"26,1 7,-1-3,-3-9,-3-10,-1-9,-3-6,0-4,-1-3,-1-1,1-1,-1 0,1 1,0-5</inkml:trace>
  <inkml:trace contextRef="#ctx0" brushRef="#br0" timeOffset="1261.481">960 317,'-8'22,"1"1,2 0,0 0,1 0,2 1,0-1,1 1,2 0,2 15,-2 14,-11 146,3-158,1 1,2 0,2 0,2 0,2 13,-2-51,1 0,-1 0,1-1,0 1,0 0,0 0,1 0,-1-1,1 1,0-1,0 1,0-1,0 0,1 1,-1-1,1 0,0-1,0 1,0 0,0-1,0 0,1 0,-1 0,1 0,-1 0,1-1,0 1,-1-1,1 0,0 0,0-1,0 1,0-1,0 0,0 0,0 0,0 0,0-1,0 0,198-49,-72 14,-118 34</inkml:trace>
  <inkml:trace contextRef="#ctx0" brushRef="#br0" timeOffset="1527.868">1553 854,'0'38,"0"28,0 6,0-3,0-10,0-8,0-10,0-11</inkml:trace>
  <inkml:trace contextRef="#ctx0" brushRef="#br0" timeOffset="1979.611">1496 881,'11'-1,"0"0,0 1,0 0,0 1,0 0,0 1,0 0,0 1,0 0,-1 0,0 1,0 1,0 0,0 0,0 1,-1 0,7 7,-14-9,0 0,0 0,0 0,-1 1,0-1,0 1,0-1,0 1,-1-1,1 1,-1-1,-1 1,1 0,0-1,-1 1,0-1,0 1,-1-1,1 0,-1 1,0-1,0 0,0 0,-1 0,1-1,-4 5,-20 65,27-70,-1 0,1 0,0 0,0-1,1 1,-1 0,1 0,-1-1,1 1,0-1,0 1,0-1,0 0,0 0,0 0,1 0,-1 0,1 0,-1-1,1 1,0-1,0 0,0 0,-1 0,1 0,0 0,0-1,0 1,0-1,1 0,-1 0,2 0,48 19,-52-17,-1 1,0-1,1 0,-1 1,-1-1,1 0,0 1,0-1,-1 0,1 0,-1 1,0-1,0 0,1 0,-2 0,1 0,0 0,0 0,-1 0,1 0,-1 0,1-1,-1 1,0-1,1 1,-1-1,0 0,0 1,0-1,0 0,0 0,-1 0,1-1,-131 55,107-49</inkml:trace>
  <inkml:trace contextRef="#ctx0" brushRef="#br0" timeOffset="9268.936">2004 994,'0'5,"0"7,0 5,0 5,0 4,0 2,0 0,0 2,0-1,0 1,0-1,0-1,0 1,0-10,5-9,1-10,1-10,-2-3</inkml:trace>
  <inkml:trace contextRef="#ctx0" brushRef="#br0" timeOffset="9765.22">1835 967,'226'-30,"-158"18,29 3,-85 13,-7 2</inkml:trace>
  <inkml:trace contextRef="#ctx0" brushRef="#br0" timeOffset="10166.531">1863 1418,'255'-28,"-29"-18,-202 40</inkml:trace>
  <inkml:trace contextRef="#ctx0" brushRef="#br0" timeOffset="11879.646">649 233,'0'-1,"-1"1,1 0,0-1,-1 1,1-1,0 1,0-1,-1 1,1-1,0 0,0 1,0-1,0 1,-1-1,1 1,0-1,0 0,0 1,0-1,0 1,1-1,-1 1,0-1,0 0,0 1,0-1,1 1,-1-1,0 1,0-1,1 1,-1-1,0 1,1-1,-1 1,1 0,-1-1,0 1,1 0,-1-1,1 1,-1 0,1-1,-1 1,1 0,0 0,-1 0,1-1,-1 1,1 0,-1 0,1 0,0 0,-1 0,1 0,-1 0,1 0,0 0,40-5,-41 5,428-1,-176 1,-251 0,-1 1,0-1,1 1,-1-1,1 0,-1 0,0 1,1-1,-1 0,1 0,-1 1,1-1,-1 0,1 0,-1 0,1 0,-1 0,1 1,-1-1,1 0,-1 0,1 0,-1 0,1-1,-1 1,1 0,-1 0,1 0,-1 0,0 0,1-1,-1 1,1 0,-1 0,1-1,-1 1,0 0,1-1,-1 1,0 0,1-1,-1 1,0-1,1 1,-1-1,0 1,0 0,0-1,1 1,-1-1,0 1,0-1,0 1,0-1,0 1,0-1,0 1,0-1,0 1,0-1,0 1,0-1,0 1,-1-1,1 1,0-1,0 1,0-1,-1 1,1-1,-34-24,20 16,-138-140,141 142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4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2234,'61'-104,"4"3,4 3,5 2,83-82,276-231,-191 189,-191 174,-24 24,-1-2,-1 0,-1-2,-1 0,-2-1,0-2,-2 0,-1-1,2-7,64-109,-83 146,-1-1,1 1,-1-1,1 1,-1 0,0-1,1 1,-1-1,1 0,-1 1,0-1,1 1,-1-1,0 1,0-1,0 0,1 1,-1-1,0 0,0 1,0-1,0 1,0-1,0 0,0 1,0-1,-1 0,1 1,0-1,0 0,0 1,-1-1,1 1,0-1,-1 1,1-1,0 1,-1-1,1 1,-1-1,1 1,-1-1,1 1,-1-1,1 1,-1 0,1-1,-1 1,1 0,-1 0,0-1,1 1,-1 0,0 0,1 0,-1 0,1 0,-1 0,0 0,1 0,-1 0,0 0,1 0,-1 0,0 1,1-1,-1 0,0 0,-49 6,-75 20,123-26,1 0,0 0,-1-1,1 1,0 1,-1-1,1 0,0 0,-1 0,1 1,0-1,-1 0,1 1,0 0,0-1,0 1,-1 0,1-1,0 1,0 0,0 0,0 0,0 0,0 0,1 0,-1 0,0 0,0 0,1 0,-1 1,1-1,-1 0,1 0,-1 1,1-1,0 0,0 1,-1-1,1 0,0 1,0-1,0 0,1 1,-1-1,0 0,0 1,1-1,82 121,-57-91,-16-16,1-2,0 1,1-2,0 1,1-2,0 0,1 0,0-1,1-1,3 1,-17-9,0-1,0 0,0 1,0-1,0 0,0 0,0 0,1 0,-1 0,0 0,0 0,0 0,0 0,0 0,0-1,0 1,0 0,1-1,-1 1,0-1,0 1,-1-1,1 0,0 1,0-1,0 0,0 0,0 1,-1-1,1 0,0 0,-1 0,1 0,-1 0,1 0,-1 0,1 0,-1 0,0 0,1 0,-1 0,0-1,0 1,0-1,5-57,-5 52,-4-255,5 257,-1 0,0 0,0 0,0 0,0 0,-1 1,0-1,0 0,0 0,-1 0,0 1,0-1,0 1,0-1,-1 1,1 0,-1 0,0 0,-1 0,1 0,-3-2,-10-2</inkml:trace>
  <inkml:trace contextRef="#ctx0" brushRef="#br0" timeOffset="403.338">1947 4,'-20'18,"0"1,1 1,2 1,0 0,1 2,1 0,1 0,1 1,2 1,-4 10,12-27,1 0,0 0,0 0,0 0,1 1,1-1,0 0,0 1,0-1,1 0,0 0,0 0,1 1,1-1,-1-1,1 1,0 0,1-1,0 1,0-1,0 0,1 0,0-1,1 0,-1 0,1 0,1 0,-1-1,1 0,-1 0,1-1,1 0,-1 0,1 0,-1-1,1-1,0 1,0-1,6 1,0-1,0-1,0-1,0 0,0 0,0-1,0-1,0-1,0 0,-1 0,1-2,-1 1,0-2,0 0,-1 0,1-1,-2-1,1 0,2-2,6-8,0 0,-1-1,-1-1,-1-1,-1 0,0-1,-2-1,-1 0,2-5,-13 24,0 1,0 0,0-1,-1 0,1 1,-1-1,0 0,0 0,0 0,0 1,-1-1,0 0,0 0,0 0,0 0,0 0,-1 0,0 0,1 0,-2 1,1-1,0 0,-1 0,1 1,-1-1,0 1,-1 0,1 0,0-1,-1 1,0 1,1-1,-1 0,-4-2,-13-6</inkml:trace>
  <inkml:trace contextRef="#ctx0" brushRef="#br0" timeOffset="833.083">1270 258,'294'11,"-232"-4,0-2,0-3,1-3,26-5,347-46,-154 11,-168 29,-104 8,-6-2</inkml:trace>
  <inkml:trace contextRef="#ctx0" brushRef="#br0" timeOffset="2503.724">2314 146,'2'-2,"0"0,-1 0,1 0,0 0,-1 0,0 0,1 0,-1-1,0 1,0 0,0-1,0 1,-1-1,1 1,-1-1,1 1,-1-1,0 0,0 1,0-1,0 1,0-1,-1 1,1-1,-1 1,0-1,0 1,0-1,0 1,0 0,0-1,-1 1,1 0,-1 0,1 0,-1 0,-2-1,-1-3,0 1,-1 0,1 1,-1 0,-1 0,1 0,0 0,-1 1,0 0,0 0,0 1,-7-1,-3 0,-1 1,1 1,-1 1,0 0,0 1,1 1,-1 1,1 0,0 2,0 0,0 0,0 2,1 0,0 1,-7 5,9-3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58,'127'-11,"57"-8,-41-7,-117 25,-2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11,'10'0,"7"0,6 0,4 0,3 0,0 0,0 0,0 0,-1 0,0 0,0 0,-1 0,1 0,-1-4,-5-3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0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1 789,'47'-129,"-27"80,-12 25,2 1,0 0,2 0,0 1,2 0,12-16,2 4,-15 17,1-1,0 2,1 0,1 1,0 1,1 0,7-4,-22 17,-1 0,1-1,0 1,0 0,-1 0,1 0,0 0,0 0,0 1,0-1,0 1,0-1,0 1,0 0,0-1,0 1,0 0,0 0,0 1,0-1,0 0,0 1,0-1,0 1,0-1,0 1,0 0,0 0,-1 0,1 0,0 0,0 1,-1-1,1 0,-1 1,0-1,1 1,-1 0,1 1,5 16,-1 0,0 0,-2 1,0 0,-1 0,-1 0,-1 0,-1 9,3 36,-3-64,-1 0,1 0,0 0,-1 0,1 1,0-1,0 0,0 0,0 0,0 0,0 0,0 1,1-1,-1 0,0 0,1 0,-1 0,0 0,1 0,-1 0,1 0,0 0,-1 0,1 0,0 0,0 0,0 0,-1-1,1 1,0 0,0-1,0 1,0 0,0-1,0 1,0-1,1 0,-1 1,0-1,0 0,0 0,0 1,0-1,1 0,-1 0,0 0,0-1,0 1,0 0,1-1,104-114,101-108,-206 222,-1 0,0 0,1 0,-1 0,1 0,-1 0,1 0,-1 0,1 1,0-1,-1 0,1 0,0 1,0-1,-1 0,1 1,0-1,0 1,0-1,0 1,0-1,0 1,0 0,0-1,0 1,0 0,0 0,0 0,0 0,0 0,0 0,0 0,0 0,0 0,0 0,0 1,0-1,0 0,0 1,0-1,0 0,0 1,0 0,-1-1,1 1,0-1,0 1,0 0,-1 0,1-1,0 1,-1 0,1 0,-1 0,1 0,-1 0,1 0,1 17,-1 0,0 0,-1 0,-1 0,0 0,-2 0,0 0,-1 0,-1-1,-1 0,-1 4,5-16,-75 159,32-81,26-42,9-21</inkml:trace>
  <inkml:trace contextRef="#ctx0" brushRef="#br0" timeOffset="532.074">1017 563,'-233'297,"222"-291,30-40,-12 22,13-25,1 1,2 1,2 2,1 0,1 1,31-26,14 20,-70 38,0-1,1 1,-1 0,0 0,0 1,0-1,0 0,0 1,1-1,-1 1,0 0,0 0,0 0,-1 0,1 0,0 0,0 0,0 1,-1-1,1 0,-1 1,1 0,-1-1,1 1,-1 0,0 0,0-1,0 1,0 0,0 0,-1 0,1 1,0-1,-1 0,0 0,1 0,14 157,-6-112,-6-27</inkml:trace>
  <inkml:trace contextRef="#ctx0" brushRef="#br0" timeOffset="797.109">876 705,'34'0,"20"0,6 0,-7 0</inkml:trace>
  <inkml:trace contextRef="#ctx0" brushRef="#br0" timeOffset="3484.618">1299 168,'25'-8,"-14"6,0-1,0 0,-1-1,1 0,-1-1,0 0,0 0,0-1,-1-1,0 1,0-2,-1 1,0-1,0 0,-1-1,4-5,-9 11,-2 2,0 0,-1 0,1 0,0 0,0 1,0-1,1 0,-1 0,0 0,0 0,0 0,1 0,-1 0,0 1,1-1,-1 0,1 0,-1 0,1 1,-1-1,1 0,-1 1,1-1,0 0,-1 1,1-1,0 1,0-1,0 1,-1-1,1 1,0 0,0-1,0 1,0 0,0 0,0-1,-1 1,1 0,0 0,0 0,0 0,0 0,0 1,0-1,0 0,0 0,0 0,-1 1,1-1,0 1,0-1,0 0,-1 1,1 0,0-1,0 1,10 58,-2 1,-2 0,-4 1,-2 44,26 139,-19-203,-8-40,0-1,1 1,-1-1,1 1,-1-1,1 0,-1 1,1-1,-1 0,1 1,-1-1,1 0,-1 0,1 1,0-1,-1 0,1 0,-1 0,1 0,0 0,-1 0,1 0,0 0,-1 0,1 0,-1 0,1 0,0 0,-1-1,1 1,-1 0,1 0,-1-1,1 1,0 0,-1-1,0 1,1-1,-1 1,1 0,-1-1,1 1,-1-1,0 1,1-1,-1 0,0 1,0-1,1 1,-1-1,0 1,0-1,0 0,0 1,0-1,0 0,0 1,0-1,0 1,0-1,0 0,0 1,0-1,0 1,119-302,34-22,-130 299,-16 26</inkml:trace>
  <inkml:trace contextRef="#ctx0" brushRef="#br0" timeOffset="4201.195">1948 479,'-144'225,"139"-220,10-17,11-22,19-24,2 2,2 2,26-27,-64 79,0 0,0 0,0 0,1 1,-1-1,0 0,1 1,-1-1,1 1,0-1,-1 1,1 0,0-1,0 1,0 0,0 0,0 1,0-1,0 0,0 1,0-1,0 1,0 0,0-1,1 1,-1 0,0 0,0 1,0-1,0 0,1 1,-1-1,0 1,0 0,0-1,0 1,0 0,-1 0,1 1,0-1,0 0,-1 1,1-1,0 1,2 9,0 0,-1 0,-1 0,0 1,-1-1,0 0,0 1,-1-1,-1 1,-1 8,1 9,15 98,-13-126,0 0,0-1,-1 1,1 0,-1 0,1 0,-1 0,1 0,-1-1,0 1,1 0,-1 0,0 0,0 0,1 0,-1 0,0 0,0 0,0 0,0 0,-1 0,1 0,0 0,0 0,0 0,-1 0,1 0,-1 0,1 0,0 0,-1 0,0-1,1 1,-1 0,1 0,-1-1,0 1,0 0,1-1,-1 1,0 0,0-1,0 1,0-1,0 0,0 1,0-1,0 0,0 0,0 1,0-1,0 0,0 0,0 0,0 0,0 0,0 0,1 0,-1-1,-1 1,-135-61,59 20,60 28</inkml:trace>
  <inkml:trace contextRef="#ctx0" brushRef="#br0" timeOffset="4616.552">2315 393,'0'5,"0"6,0 7,0 4,0 4,0 2,0 1,-5 0,-1 1,0-1,1-10,1-7</inkml:trace>
  <inkml:trace contextRef="#ctx0" brushRef="#br0" timeOffset="4885.462">2174 366,'29'0,"19"0,6 0,-1 0,-5 0,-6 0,-5 0,-9 4,-9 3</inkml:trace>
  <inkml:trace contextRef="#ctx0" brushRef="#br0" timeOffset="5134.26">2089 733,'43'-5,"24"-1,6 0,-6 1,-8 1,-15 2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1 217,'11'-1,"0"0,0-1,-1 0,1 0,0-1,-1 0,0-1,1 0,-2-1,1 0,0-1,-1 0,0 0,0-1,-1 0,0 0,0-1,-1 0,0-1,0 0,-1 0,0 0,-1-1,0 1,0-1,1-6,12-31,-17 47,-1 0,1 0,-1-1,1 1,0 0,-1 0,1 0,-1 0,1 0,0 0,-1 0,1 0,-1 0,1 0,0 0,-1 0,1 0,-1 0,1 1,0-1,-1 0,1 1,-1-1,1 0,-1 1,1-1,-1 0,1 1,-1-1,0 1,1-1,-1 1,1-1,-1 1,0-1,0 1,1-1,-1 1,0 0,0-1,0 1,1-1,-1 1,0 0,0-1,0 1,0-1,0 1,0 0,0-1,0 1,-1-1,1 1,0 0,0-1,0 1,-1-1,48 284,-34-184,-4 0,-4 0,-8 75,1-136,-2 1,-1-1,-2 0,-2-1,-2 0,-1 0,-5 6,16-41,0 0,0-1,0 1,-1 0,1-1,-1 1,0-1,0 1,0-1,0 0,0 0,0 0,-1 0,1 0,-1 0,1-1,-1 1,0-1,0 0,1 1,-1-2,0 1,0 0,0 0,0-1,0 0,0 1,0-1,0 0,0-1,0 1,0 0,0-1,0 0,0 1,0-1,0-1,0 1,1 0,-1-1,0 1,1-1,-1 0,1 0,0 0,-1 0,1 0,0 0,0-1,0 1,-5-12,1 1,0-1,1 0,0-1,1 0,1 1,0-1,1 0,0 0,1 0,1-1,1 1,0 0,1 0,1-4,2-7,1 0,2 0,0 1,2 0,0 0,2 1,0 0,2 2,1-1,1 1,0 1,4-2,-13 15,80-85,-70 81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05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1 456,'318'-307,"-207"159,-111 149,0-1,0 1,1 0,-1 0,0-1,0 1,1 0,-1 0,0-1,1 1,-1 0,1-1,-1 1,1 0,-1-1,1 1,-1-1,1 1,-1-1,1 1,0-1,-1 1,1-1,0 0,0 1,-1-1,1 0,0 0,0 1,-1-1,1 0,0 0,0 0,0 0,-1 0,1 0,0 0,0 0,0-1,-1 1,1 0,0 0,0-1,-1 1,1 0,0-1,-1 1,1-1,0 1,-1-1,1 1,-1-1,1 1,-1-1,1 0,-1 1,1-1,-1 0,1 1,-1-1,0 0,1 1,-1-1,0 0,0 0,0 0,0 1,81 247,-64-177,-15-49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3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870 31,'-38'-17,"11"12,1 1,-1 2,1 0,-1 2,0 0,0 2,1 1,-1 2,1 0,-10 5,-161 48,169-46,28-12,0 0,1 0,-1-1,1 2,-1-1,0 0,1 0,-1 0,0 0,1 0,-1 0,0 0,1 0,-1 0,0 1,1-1,-1 0,0 0,1 0,-1 1,0-1,0 0,1 0,-1 1,0-1,0 0,1 1,-1-1,0 0,0 1,0-1,0 0,0 1,1-1,-1 0,0 1,0-1,0 1,0-1,0 0,0 1,0-1,0 0,0 1,-1-1,1 1,0-1,0 0,0 1,0-1,0 0,-1 1,1-1,0 0,0 0,0 1,-1-1,1 0,0 0,-1 1,1-1,0 0,0 0,-1 1,1-1,-1 0,164 31,-162-31,0-1,0 1,0 0,0-1,0 1,0 0,0 0,0 0,0 0,0-1,0 1,0 1,0-1,0 0,0 0,0 0,0 0,0 1,0-1,0 0,-1 1,1-1,0 1,0-1,0 1,0 0,-1-1,1 1,0 0,0-1,-1 1,1 0,-1 0,1 0,-1-1,1 1,-1 0,1 0,-1 0,0 0,1 0,-1 0,0 0,0 0,0 0,0 0,0 0,0 0,0 0,0 0,0 0,0 0,-1 0,1 0,0 0,-1 0,1 0,-1 0,1 0,-1-1,1 1,-1 0,0 0,-133 74,57-39,-160 124,234-159,0 0,1 0,-1 0,0 1,0-1,1 1,-1-1,1 1,-1 0,1 0,0 0,0 1,0-1,0 0,0 1,0-1,1 1,-1 0,1-1,0 1,0 0,0 0,0 0,0 0,1 0,-1 0,1 0,0 0,0 0,0 0,0 0,0 0,1 0,-1 0,1 0,0 0,0 0,0 0,0 0,1 0,-1-1,1 1,0-1,-1 1,1-1,0 0,0 1,1-1,-1 0,13 4,0-1,0 0,0-1,0 0,1-2,0 0,-1 0,1-2,0 0,0 0,10-3,2 2,-13 1,-12 1,-1 0,1-1,0 1,0 0,-1-1,1 0,0 1,0-1,-1 0,1-1,0 1,0 0,-1-1,1 1,0-1,-1 0,1 0,0 0,-1 0,1-1,-1 1,0-1,0 1,1-1,-1 0,0 0,0 0,0 0,-1 0,1 0,0 0,-1-1,0 1,1-1,-1 1,0-1,0 1,0-1,-1 0,1 0,-1 1,1-1,-1-1,-4-17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0,'-12'193,"-44"248,37-297,-31 160,-12-55,48-189,16-47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3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1,'-2'0,"1"0,0 0,-1 0,1 0,-1 1,1-1,0 1,-1-1,1 1,0-1,0 1,-1 0,1-1,0 1,0 0,0 0,0 0,0 0,0 0,0 0,0 0,0 1,1-1,-1 0,0 0,1 1,-1-1,1 0,-1 1,1-1,0 0,-1 1,1-1,0 1,0-1,0 0,0 1,0-1,1 1,-1-1,0 0,1 1,-1-1,-2 10,-79 303,-14-62,37-120,58-130,-1-1,1 0,0 0,0 0,-1 0,1 1,0-1,0 0,0 0,0 1,0-1,1 0,-1 0,0 0,0 0,1 1,-1-1,1 0,-1 0,1 0,0 0,-1 0,1 0,0 0,0 0,-1 0,1 0,0-1,0 1,0 0,0 0,0-1,0 1,0-1,0 1,1-1,-1 1,0-1,0 0,0 1,1-1,-1 0,57 4,-49-5,196-3,-181 4</inkml:trace>
  <inkml:trace contextRef="#ctx0" brushRef="#br0" timeOffset="281.643">663 622,'-14'33,"-10"26,0 8,3-3,5-8,1-13,4-9,2-6,4-7</inkml:trace>
  <inkml:trace contextRef="#ctx0" brushRef="#br0" timeOffset="635.641">636 594,'14'-5,"10"-2,5 1,3 1,1 2,-6 5,-2 4,-1-1,1 0,0-1,-3-1</inkml:trace>
  <inkml:trace contextRef="#ctx0" brushRef="#br0" timeOffset="883.799">607 819,'34'5,"15"1,5 0,-7-1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0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1 118,'470'0,"-502"-34,-21-33,44 51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0,-1 0,-3 0,0 0,-2 0,1 0,-5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30,'28'-5,"20"-1,6 0,-1 1,-5 2,-6 1,-5 0,-9 2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0,4-5,2-1,1-1,0 2,0 2,0 1,-1 0,-1 2,-4-5,-2-1,0 0,-8 2,-12 5,-6 4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27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29,'43'0,"24"-5,5-1,-4-1,-10 2,-9 2,-13 1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2:5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1 284,'1'1,"0"1,0 0,1-1,-1 1,0-1,1 1,0-1,-1 0,1 0,0 0,-1 0,1 0,0 0,0 0,0 0,0-1,0 1,0-1,0 1,0-1,0 0,0 0,0 0,1 0,-1 0,0 0,0-1,0 1,1-1,253-20,-116 21,-121-4,-7-2</inkml:trace>
  <inkml:trace contextRef="#ctx0" brushRef="#br0" timeOffset="347.132">254 1,'0'538,"0"-514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1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565 174,'48'-21,"-45"20,264-7,-165 10,117-2,-257-18,-135-49,138 43,39 20</inkml:trace>
  <inkml:trace contextRef="#ctx0" brushRef="#br0" timeOffset="1582.003">3556 259,'-4'40,"-1"0,-2 0,-2-1,-2 0,-1 0,-2-1,-14 27,7-15,-134 299,154-347,-1-1,1 1,0 1,0-1,1 0,-1 0,0 0,1 0,-1 1,1-1,0 0,0 0,0 1,0-1,0 0,0 1,0-1,1 0,-1 0,1 1,0-1,0 0,0 0,0 0,0 0,0 0,0 0,1 0,-1-1,1 1,-1 0,1-1,0 1,-1-1,1 1,0-1,0 0,0 0,0 0,0 0,0 0,1 0,-1-1,0 1,0-1,2 1,26 1,-1-1,1-2,0 0,0-2,-1-1,0-2,5-2,12-1,66-16,-88 21</inkml:trace>
  <inkml:trace contextRef="#ctx0" brushRef="#br0" timeOffset="4086.297">3472 118,'284'17,"-88"-5,-195-12,0 0,0 1,1-1,-1 0,0 0,0 0,0 0,0 0,0 0,0 0,1-1,-1 1,0 0,0-1,0 1,0-1,0 1,0-1,0 1,0-1,0 0,0 1,0-1,-1 0,1 0,0 1,0-1,-1 0,1 0,-1 0,1 0,-1 0,1 0,-1 0,1 0,-1-1,0 1,0 0,1 0,-1 0,0 0,0 0,0 0,0-1,0 1,-1 0,1 0,0 0,0 0,-1 0,1 0,-1 0,1 0,-1 0,1 0,-1 0,0 0,1 0,-1 0,0 0,0 1,-1-2,-70-81,55 65</inkml:trace>
  <inkml:trace contextRef="#ctx0" brushRef="#br0" timeOffset="1867.265">3980 964,'5'38,"1"18,0 4,-6-8,-3-8,-1-7,1-10</inkml:trace>
  <inkml:trace contextRef="#ctx0" brushRef="#br0" timeOffset="2350.464">3980 851,'19'-4,"1"2,-1 0,1 1,0 0,-1 2,1 1,-1 0,1 1,-1 1,0 1,2 2,-18-7,-1 1,0 0,0 0,1 0,-1 0,0 0,0 0,0 1,0-1,-1 1,1 0,0-1,0 1,-1 0,0 0,1 0,-1 0,0 0,0 0,0 0,0 0,0 1,0-1,-1 0,1 1,-1-1,1 0,-1 1,0-1,0 1,0-1,-1 0,1 1,0-1,-1 0,0 1,1-1,-1 0,0 1,0-1,0 0,0 0,-1 0,1 0,-1 0,1 0,-1-1,0 1,1 0,-1-1,0 1,-43 35,-31 40,75-75,0-1,0 1,0 0,0-1,1 1,-1 0,0-1,1 1,-1 0,1 0,0 0,0-1,0 1,-1 0,2 0,-1 0,0 0,0-1,0 1,1 0,-1 0,1 0,0-1,-1 1,1 0,0-1,0 1,0-1,0 1,0-1,1 1,-1-1,0 0,1 0,-1 1,1-1,66 28,-40-19,-25-10,1 1,-1 0,0 0,-1 0,1 1,0-1,0 1,0 0,-1 0,1 0,-1 0,0 0,1 0,-1 0,0 1,0-1,0 1,-1 0,1 0,-1-1,0 1,1 0,-1 0,0 0,-1 0,1 1,0-1,-1 0,0 0,0 0,0 0,0 1,0-1,-1 0,1 0,-1 0,0 0,0 0,0 0,0 0,-1 0,1 0,-1 0,1-1,-1 1,-1 0,-2 3,0 0,-1-1,0 0,0 0,0 0,0-1,-1 0,0 0,1 0,-1-1,-1 0,1-1,0 1,-1-2,1 1,-1-1,0 0,1 0,-1-1,0 0,1 0,-3-1,-9-5</inkml:trace>
  <inkml:trace contextRef="#ctx0" brushRef="#br0" timeOffset="2595.884">4573 880,'-10'38,"-3"18,1 4,2-4,-2-6,2-7,1-6,3-4,-2-4,0-1,-4-5,1-8</inkml:trace>
  <inkml:trace contextRef="#ctx0" brushRef="#br0" timeOffset="2852.667">4600 880,'39'0,"17"0,4 0,-4 0,-11 0</inkml:trace>
  <inkml:trace contextRef="#ctx0" brushRef="#br0" timeOffset="3047.413">4573 1106,'38'0,"22"0,7 0,-5 0,-12 0</inkml:trace>
  <inkml:trace contextRef="#ctx0" brushRef="#br0" timeOffset="498.664">2568 710,'20'0,"15"0,7 0,1 0,-2 0,-3 0,-4 0,-2 0,-2 0,-1 0,-1 0,-5-5,-7-1</inkml:trace>
  <inkml:trace contextRef="#ctx0" brushRef="#br0" timeOffset="746.816">2822 484,'0'38,"-4"28,-3 7,1-4,1-10,2-9,1-8,1-7,0-5,1-2,1-6</inkml:trace>
  <inkml:trace contextRef="#ctx0" brushRef="#br0" timeOffset="-1504.321">1637 907,'5'29,"2"15,-1 3,-1 0,-2-4,0-4,-2-4,-6-9,-1-2,-1-2,-3-4,0-1,2-2</inkml:trace>
  <inkml:trace contextRef="#ctx0" brushRef="#br0" timeOffset="-1200.454">1666 880,'38'-5,"18"-2,4 1,-4 1,-10 6,-14 4</inkml:trace>
  <inkml:trace contextRef="#ctx0" brushRef="#br0" timeOffset="-949.675">1723 1077,'28'0,"20"0,6-5,-1-1,-10 0</inkml:trace>
  <inkml:trace contextRef="#ctx0" brushRef="#br0" timeOffset="-3468.707">649 372,'-32'100,"21"-75,-153 319,98-189,66-153,-1 1,0-1,1 0,-1 1,1-1,0 1,0-1,0 1,0-1,0 1,1-1,-1 1,1-1,0 0,-1 1,1-1,0 0,1 1,-1-1,0 0,0 0,1 0,-1 0,1 0,0 0,0-1,0 1,-1-1,1 1,1-1,-1 1,0-1,0 0,0 0,1 0,-1 0,0-1,1 1,-1-1,1 1,-1-1,1 0,-1 0,1 0,-1 0,1 0,-1-1,1 1,-1-1,2 0,227-71,-113 44,-98 24</inkml:trace>
  <inkml:trace contextRef="#ctx0" brushRef="#br0" timeOffset="-2563.969">1214 851,'-29'38,"-14"18,0 4,3-3,8-7,9-12</inkml:trace>
  <inkml:trace contextRef="#ctx0" brushRef="#br0" timeOffset="-2165.941">1214 823,'41'54,"-36"-44,54 152,-48-127,-7-25,0 1,0 0,-1-1,-1 1,0 0,0 0,-1 1,-1-1,0 0,-1 10,-4-3</inkml:trace>
  <inkml:trace contextRef="#ctx0" brushRef="#br0" timeOffset="-1834.414">1073 1106,'19'-5,"16"-2,7 1,1 1,-2 2,-3 0,-3 7,-3 2,-3 0,-5 0</inkml:trace>
  <inkml:trace contextRef="#ctx0" brushRef="#br0" timeOffset="52713.931">2287 2319,'5'14,"1"10,0 6,-1 2,-2 0,-1 0,-1 0,-5-7,-2-2,0 0,1 1,1 0,1-7,7-13,2-6</inkml:trace>
  <inkml:trace contextRef="#ctx0" brushRef="#br0" timeOffset="53027.231">2315 2291,'9'0,"14"0,6 0,4 0,1 0,0 0,-6-5,-4-1,0-1,-4 2</inkml:trace>
  <inkml:trace contextRef="#ctx0" brushRef="#br0" timeOffset="53277.696">2343 2488,'29'-4,"14"-3,5 1,-2 1,-7 2</inkml:trace>
  <inkml:trace contextRef="#ctx0" brushRef="#br0" timeOffset="42759.817">169 1981,'0'0,"0"0,0 0,0 0,-1 0,1 1,0-1,-1 0,1 0,0 0,0 0,-1 0,1 0,0 0,-1 0,1 0,0 0,-1 0,1 0,0 0,0 0,-1 0,1 0,0 0,-1 0,1 0,0 0,0-1,-1 1,1 0,0 0,0 0,-1-1,-14 49,13-39,-77 245,25-122,65-171,23-37,4 2,3 1,18-20,40-48,-99 141,0-1,1 0,-1 0,0 1,1-1,-1 0,1 1,0-1,-1 0,1 1,-1-1,1 1,0-1,-1 1,1 0,0-1,-1 1,1-1,0 1,0 0,0 0,-1 0,1-1,0 1,0 0,0 0,-1 0,1 0,0 0,0 0,0 0,0 1,-1-1,1 0,0 0,0 1,-1-1,1 0,0 1,0-1,-1 1,1-1,0 1,-1-1,1 1,-1-1,1 1,-1 0,1-1,-1 1,1 0,-1-1,0 1,1 1,14 51,-11-36,41 197,-45-215,1 1,-1-1,0 0,1 0,-1 0,1 0,-1 1,1-1,-1 0,1 0,0 1,-1-1,1 0,0 1,-1-1,1 1,0-1,0 1,0-1,0 1,-1 0,1-1,0 1,0 0,0 0,0-1,0 1,0 0,0 0,0 0,0 0,-1 0,1 0,0 1,0-1,0 0,0 0,0 1,0-1,0 1,-1-1,1 0,0 1,0-1,0 1,-1 0,1-1,0 1,-1 0,1-1,-1 1,1 0,-1 0,1 0,-1-1,1 1,-1 0,0 0,1 0,-1 0,0 0,0 0,0 0,0-1,0 1,0 0,0 0,0 1,59-127,-53 113,22-38,1 1,3 1,1 1,5 0,-38 46,0 1,0-1,0 1,1 0,-1-1,0 1,0-1,0 1,1-1,-1 1,0 0,0-1,1 1,-1 0,1-1,-1 1,0 0,1 0,-1-1,0 1,1 0,-1 0,1-1,-1 1,1 0,-1 0,1 0,-1 0,1 0,-1 0,0 0,1 0,-1 0,1 0,-1 0,1 0,-1 0,1 0,-1 0,1 0,-1 1,0-1,1 0,-1 0,1 1,-1-1,0 0,1 0,-1 1,1-1,-1 0,0 1,0-1,1 1,-1-1,0 0,0 1,1-1,-1 1,0-1,0 1,0-1,0 1,0-1,0 0,0 1,0 0,3 37,-3-32,-4 313,-1-269,-1-31</inkml:trace>
  <inkml:trace contextRef="#ctx0" brushRef="#br0" timeOffset="43325.646">932 2234,'-99'230,"79"-201,20-29,0 0,0-1,0 1,0 0,0-1,-1 1,1 0,0-1,0 1,0 0,0-1,0 1,-1 0,1-1,0 1,0 0,0-1,-1 1,1 0,0 0,0-1,-1 1,1 0,0 0,-1 0,1-1,0 1,-1 0,1 0,0 0,-1 0,1 0,0 0,-1 0,1 0,-1 0,1 0,0 0,-1 0,1 0,0 0,-1 0,1 0,0 0,-1 0,1 0,0 0,-1 1,1-1,0 0,-1 0,1 0,0 1,0-1,-1 0,1 0,4-18,0 0,2 0,0 1,1-1,0 1,2 1,0-1,8-9,0 2,1 0,1 2,2 0,0 1,1 2,1-1,-22 19,0-1,1 0,-1 0,1 0,-1 1,1-1,-1 0,1 0,0 1,0-1,0 1,0 0,0-1,0 1,0 0,1 0,-1 0,0 1,1-1,-1 1,0-1,1 1,-1 0,1-1,-1 1,0 1,1-1,-1 0,1 0,-1 1,0 0,1-1,-1 1,0 0,0 0,1 0,-1 0,0 1,0-1,0 0,0 2,1 6,0 0,-1 0,0 1,-1-1,0 1,0-1,-1 1,0 0,-1-1,-1 4,4 67,28 3,-21-67</inkml:trace>
  <inkml:trace contextRef="#ctx0" brushRef="#br0" timeOffset="43589.751">903 2375,'34'-5,"25"-1,8 0,-4 1,-11 2</inkml:trace>
  <inkml:trace contextRef="#ctx0" brushRef="#br0" timeOffset="44823.328">1270 1867,'40'134,"34"64,-18-18,-27-76,-29-103,0 0,0-1,0 1,0-1,1 1,-1 0,0-1,1 1,-1-1,0 1,1-1,-1 1,1-1,-1 1,0-1,1 0,0 1,-1-1,1 1,-1-1,1 0,-1 0,1 1,-1-1,1 0,0 0,-1 0,1 0,0 0,-1 1,1-1,0 0,-1-1,1 1,-1 0,1 0,0 0,-1 0,1 0,-1-1,1 1,0 0,-1 0,1-1,-1 1,1 0,-1-1,1 1,-1-1,1 1,-1-1,1 1,-1-1,0 1,1-1,-1 1,0-1,0 1,1-1,-1 0,0 1,0-1,0 1,1-1,15-42,108-364,-95 329,-19 60</inkml:trace>
  <inkml:trace contextRef="#ctx0" brushRef="#br0" timeOffset="51996.332">1835 2319,'0'0,"0"0,0 0,0 1,0-1,0 0,0 1,0-1,0 0,0 0,0 1,0-1,0 0,0 0,1 1,-1-1,0 0,0 0,0 0,1 1,-1-1,0 0,0 0,0 0,1 0,-1 1,0-1,0 0,1 0,-1 0,0 0,0 0,1 0,-1 0,0 0,1 0,-1 0,0 0,0 0,1 0,-1 0,0 0,0 0,1 0,-15 34,12-30,-110 205,57-109,122-200,-26 14,-34 68,0 1,1 0,1 0,0 1,2 0,0 0,0 1,1 1,3-1,-14 13,0 1,0 0,1 0,-1 0,0 0,1 0,-1 0,1 1,-1-1,1 0,0 1,-1-1,1 1,0-1,-1 1,1 0,0 0,-1 0,1 0,0 0,0 0,-1 0,1 1,0-1,-1 1,1-1,-1 1,1-1,0 1,-1 0,0 0,1 0,-1 0,1 0,-1 0,0 0,0 1,0-1,1 0,-1 1,-1-1,1 0,0 1,0-1,0 2,32 78,-31-71,8 22,-8-20,0 0,2 0,-1-1,2 1,-1-1,1 0,1-1,0 1,1-1,0 0,0 0,6 4,-6-9</inkml:trace>
  <inkml:trace contextRef="#ctx0" brushRef="#br0" timeOffset="52329.477">1778 2545,'24'-5,"18"-2,6 1,0 1,-4 2,-4 0,-9 2</inkml:trace>
  <inkml:trace contextRef="#ctx0" brushRef="#br0" timeOffset="59027.771">5193 1839,'-18'28,"1"2,1 0,1 0,2 2,1-1,-5 27,14-46,0 0,0 0,2 1,0-1,0 0,1 1,0-1,1 0,2 11,-2-19,0 0,0 1,0-1,1 0,0 0,-1 0,1 0,1 0,-1 0,1-1,-1 1,1-1,0 1,0-1,0 0,1 0,-1-1,1 1,0-1,-1 0,1 0,0 0,0 0,1 0,-1-1,0 0,0 0,3 0,1 1,0 0,0 0,0-1,0-1,0 1,0-1,0-1,0 1,0-1,-1-1,1 1,0-1,0-1,-1 1,1-1,-1-1,0 0,0 1,0-2,-1 1,1-1,-1 0,0-1,-1 1,1-1,-1 0,0-1,-1 1,1-1,-1 0,-1 0,1 0,2-8,-5 10,1 0,-1 0,0-1,0 1,-1 0,1-1,-1 1,-1-1,1 1,-1 0,1-1,-2 1,1 0,0 0,-1 0,0 0,0 0,-1 0,0 0,1 1,-1-1,-1 1,1 0,-1 0,1 0,-2-1,-12-3</inkml:trace>
  <inkml:trace contextRef="#ctx0" brushRef="#br0" timeOffset="59310.444">4996 2094,'34'-5,"15"3,5 2,-7 6,-7 2,-6-1,-3-1,-2-2,-1-1,-6-2</inkml:trace>
  <inkml:trace contextRef="#ctx0" brushRef="#br0" timeOffset="59893.063">5391 1981,'-5'-10,"-6"-8,-6 0,-5 1,1 1,-1 2,-1 3,3 9,6 4</inkml:trace>
  <inkml:trace contextRef="#ctx0" brushRef="#br0" timeOffset="60599.087">5701 1895,'0'24,"-4"18,-3 6,-4 0,0-3,1-5,3-5,3-2,6-8,8-8,7-7,1-9,1-6,-1-6,0-2,-3-3,-3 1</inkml:trace>
  <inkml:trace contextRef="#ctx0" brushRef="#br0" timeOffset="60964.202">5588 1698,'29'-24,"9"-3,-1 8,-3 7,-6 10,-9 11,-7 8,-1 6,-2 4,1-2,0-1,3 0,-1 1,-3-4</inkml:trace>
  <inkml:trace contextRef="#ctx0" brushRef="#br0" timeOffset="56893.354">3275 1614,'-10'1,"1"1,0 0,0 1,0 0,0 1,1 0,-1 0,1 0,0 1,1 1,-1-1,1 1,0 0,-2 3,-6 10,1 0,1 1,1 1,0 0,2 1,1 0,0 0,1 1,2 0,0 0,2 1,0 0,1 18,0 236,6-258,1 1,1-1,0 0,2-1,0 1,2-1,0-1,1 0,0 0,12 14,-18-27,0 0,0-1,0 0,1 1,0-1,-1-1,1 1,0-1,1 0,-1 0,1 0,-1-1,1 0,0 0,2 0,4-2</inkml:trace>
  <inkml:trace contextRef="#ctx0" brushRef="#br0" timeOffset="57230.317">3359 2065,'19'0,"16"0,7 0,1 0,-2 0,-3 0,-8 0</inkml:trace>
  <inkml:trace contextRef="#ctx0" brushRef="#br0" timeOffset="57877.478">4065 1981,'-20'7,"3"-1,0 1,0 0,1 1,0 0,1 2,0 0,-14 11,28-20,0 0,0 0,0 0,0 0,0 0,0 0,0 1,1-1,-1 0,0 0,1 1,-1-1,1 0,-1 1,1-1,0 0,-1 1,1-1,0 1,0-1,0 1,0-1,0 0,0 1,1-1,-1 1,0-1,1 0,-1 1,1-1,0 0,-1 1,1-1,0 0,0 0,-1 0,2 1,47 36,-19-17,-27-18,-1 0,0 0,0 0,0 0,0 0,0 1,-1-1,0 0,1 1,-1-1,-1 1,1 0,0-1,-1 1,0-1,0 1,0 0,0-1,0 1,-1 0,1-1,-1 1,0-1,-1 1,1-1,0 1,-1-1,0 0,0 0,0 0,0 0,0 0,0 0,-1 0,0-1,1 1,-1-1,0 0,0 0,0 0,-1 0,1-1,0 1,-2 0,-174 75,163-75,3-3</inkml:trace>
  <inkml:trace contextRef="#ctx0" brushRef="#br0" timeOffset="58133.511">4233 2178,'-4'24,"-7"8,-2-2</inkml:trace>
  <inkml:trace contextRef="#ctx0" brushRef="#br0" timeOffset="58380.54">4233 1698,'0'0</inkml:trace>
  <inkml:trace contextRef="#ctx0" brushRef="#br0" timeOffset="58681.411">4375 2319,'14'-34,"2"0,1 1,1 1,23-28,-41 59,1-1,-1 1,0 0,1 0,0 0,-1 0,1 1,0-1,-1 0,1 0,0 0,0 0,0 1,0-1,0 0,-1 1,1-1,0 1,1-1,-1 1,0-1,0 1,0 0,0 0,0-1,0 1,0 0,0 0,1 0,-1 0,0 0,0 0,0 1,0-1,0 0,0 1,1-1,-1 0,0 1,0-1,0 1,0 0,-1-1,1 1,0 0,1 0,25 52,-21-37,-2-8,1 1,0 0,0-1,0 0,1 0,1-1,-1 1,1-2,1 1,6 5,-12-10,0-1,1 1,-1-1,0 0,1 0,-1 0,0 0,1 0,-1 0,1-1,0 1,-1-1,1 1,-1-1,1 0,0 0,-1 0,1-1,-1 1,1-1,0 1,-1-1,1 0,-1 0,0 0,1 0,-1 0,0-1,0 1,1-1,-1 1,0-1,-1 0,1 0,0 0,0 0,-1 0,1 0,-1-1,0 1,0 0,1-2,18-93,-20 73</inkml:trace>
  <inkml:trace contextRef="#ctx0" brushRef="#br0" timeOffset="63581.234">6181 2121,'5'-4,"11"-3,7 1,6-3,1-1,2 1,-1 3,0 2,-1 2,-1 1,-5 1</inkml:trace>
  <inkml:trace contextRef="#ctx0" brushRef="#br0" timeOffset="63861.929">6351 1839,'0'33,"0"22,0 5,0-2,5-7,1-6,0-7,-1-5,-2-3,-1-2,-1-6</inkml:trace>
  <inkml:trace contextRef="#ctx0" brushRef="#br0" timeOffset="65343.762">7028 1839,'-34'14,"-15"15,0 7,8 2,12 0,10-3,14-1,7-2,8-3,7-4,6-8,4-7,2-4,0-4,-4-2</inkml:trace>
  <inkml:trace contextRef="#ctx0" brushRef="#br0" timeOffset="67651.746">8777 1981,'16'-6,"-2"1,1-2,-1 1,0-2,0 0,-1-1,0 0,1-3,59-36,-71 47,-1 0,1 0,0 0,0 0,0 0,-1 0,1 1,0-1,0 0,0 1,0 0,0-1,0 1,0 0,0 0,0 0,0 1,0-1,0 0,0 1,0-1,0 1,0-1,0 1,-1 0,1 0,0 0,0 0,-1 0,1 1,-1-1,1 0,-1 1,1-1,-1 1,0-1,0 1,0 0,0-1,0 1,0 0,1 2,13 86,-20 226,5-301,-1 0,0 0,-1-1,-1 1,0-1,-1 1,0-1,-1 0,-1-1,0 1,-1-1,0 0,-1-1,-1 1,-3 2,9-12,1 0,-1 0,0 0,-1-1,1 0,0 1,-1-1,1 0,-1-1,1 1,-1 0,0-1,0 0,0 0,0 0,0-1,0 1,0-1,0 0,0 0,0 0,0-1,0 1,0-1,0 0,0 0,1-1,-1 1,0-1,1 1,-1-1,1 0,-1-1,1 1,0-1,0 1,0-1,0 0,-1-1,-1-6,1-1,0 0,0 1,1-1,0-1,1 1,0 0,1 0,0-1,1 1,0-1,1 1,0-1,0 1,2 0,1-7,75-168,-69 168</inkml:trace>
  <inkml:trace contextRef="#ctx0" brushRef="#br0" timeOffset="68096.294">8834 1557,'14'-3,"-1"0,0 0,0-2,0 0,0 0,-1-1,0-1,0 0,0 0,-1-1,0-1,-1 0,0 0,0-1,1-2,64-61,-73 74,0 0,-1 1,1-1,0 1,-1-1,0 1,1 0,-1-1,0 1,0 0,1 0,-1 0,-1 0,1 0,0 0,0 0,-1 0,0 0,1 0,-1 1,0-1,0 0,0 0,0 0,0 1,0-1,-1 0,0 2,1-1,1 23,1 0,1 0,1-1,1 0,2 0,6 17,-5-23</inkml:trace>
  <inkml:trace contextRef="#ctx0" brushRef="#br0" timeOffset="68367.441">9398 1303,'24'43,"13"34,0 13,-6 1,-9-6,-8-7,-11-8,-6-6,-7-4,-2-3,-4-6,-4-2,-3-5,-3-5,-1-4,-2-8,5-9</inkml:trace>
  <inkml:trace contextRef="#ctx0" brushRef="#br0" timeOffset="66400.78">8326 1754,'-33'39,"1"2,1 0,3 2,-18 37,14 22,32-99,-1 1,1-1,0 0,0 0,0 0,0 0,1 0,-1 0,1 0,0 0,0 0,0 0,0 0,1 0,-1 0,1 0,-1-1,1 1,0-1,0 1,0-1,1 0,-1 0,0 0,1 0,-1 0,1 0,0-1,0 0,-1 1,4 0,4 0,0-1,0 0,0 0,0-1,0-1,0 0,0 0,0-1,0 0,0 0,-1-1,1-1,-1 1,0-2,0 1,0-1,0-1,-1 1,0-1,0-1,-1 0,0 0,0 0,0-1,-1 0,0 0,-1 0,3-7,55-118,-61 128,0 1,-1-1,0 1,0-1,0 1,-1-1,0 0,0 0,0 1,0-1,-1 0,1 1,-1-1,0 0,-1 1,1-1,-1 1,0 0,0 0,0-1,-1 1,1 0,-1 1,0-1,0 1,-1-1,1 1,-1 0,-1-2,0 3,0-1,0 1,-1 0,1 0,0 0,-1 1,1-1,-1 2,1-1,-1 0,0 1,1 0,-1 1,0-1,1 1,-1 0,-19 5</inkml:trace>
  <inkml:trace contextRef="#ctx0" brushRef="#br0" timeOffset="66683.384">8157 2037,'33'-14,"17"-6,-1 7,-9 9,-6 6,-9 7,-3 3,-2-2,1-1,2-4,2-1,1-2,-4-2</inkml:trace>
  <inkml:trace contextRef="#ctx0" brushRef="#br0" timeOffset="65638.415">7310 1895,'-5'9,"1"-1,1 1,-1 0,2 0,-1 0,1 0,0 1,1-1,0 1,1-1,0 1,0-1,1 0,0 1,1-1,0 1,0-1,1 0,0 0,1-1,0 1,0-1,1 1,0-1,1 0,3 4,-4-10,1 0,0-1,-1 1,1-1,0 0,0 0,0-1,0 0,0 0,-1 0,1-1,0 0,0 0,0 0,-1-1,1 0,-1 0,1 0,-1-1,0 0,0 0,0 0,0-1,0 1,-1-1,0 0,1 0,-2-1,1 1,0-1,-1 0,0 0,0 0,0-1,-1 1,3-1,0 1,-1-2,0 1,0 0,0-1,-1 1,0-1,0 0,-1 0,0 0,0-1,-1 1,0 0,0-1,0 1,-1-1,0 1,-1-1,0 1,0 0,0-1,-1 1,0 0,-2-4,-7-2</inkml:trace>
  <inkml:trace contextRef="#ctx0" brushRef="#br0" timeOffset="66032.741">7874 1839,'-89'73,"87"-70,0-1,0 1,1-1,-1 1,0 0,1-1,-1 1,1 0,0 0,0 0,0 0,1 0,-1 1,1-1,-1 0,1 0,0 0,0 0,1 0,-1 1,1-1,-1 0,1 0,0 0,0 0,0 0,1 0,-1-1,1 1,0 0,-1-1,1 1,2 2,26 21,-27-25,0 1,0-1,0 1,0 0,0-1,-1 1,1 1,0-1,-1 0,0 1,1-1,-1 1,0 0,0 0,-1 0,1 0,-1 0,1 0,-1 0,0 0,0 0,0 1,-1-1,1 0,-1 1,0-1,0 1,0-1,0 0,-1 1,1-1,-1 0,0 1,0-1,0 0,-5 5,-1 0,0 0,-1-1,1 0,-1-1,-1 1,1-2,-1 1,0-1,0-1,-1 1,0-1,-4 0,-12 5</inkml:trace>
  <inkml:trace contextRef="#ctx0" brushRef="#br0" timeOffset="73197.169">1637 3081,'95'223,"-77"-178,-1 0,-3 1,-2 1,2 19,-14-91,2-1,1 1,1 0,1 0,1 1,1-1,5-11,-4 10,97-297,-97 304,-2 7</inkml:trace>
  <inkml:trace contextRef="#ctx0" brushRef="#br0" timeOffset="73515.021">2174 3363,'-5'29,"-2"19,1 6,1-1,2-10</inkml:trace>
  <inkml:trace contextRef="#ctx0" brushRef="#br0" timeOffset="73952.146">2145 3279,'10'-3,"0"1,0 0,0 1,0 0,0 0,0 1,1 1,-1 0,0 0,0 1,0 0,0 1,-1 0,1 0,-1 1,1 0,-1 1,-1 0,1 1,-7-3,0 0,-1 0,0 1,0-1,0 0,0 1,0-1,0 1,-1-1,0 1,0-1,0 1,0-1,0 1,-1-1,0 1,1-1,-1 0,0 1,-1-1,1 0,-1 0,1 0,-1 0,0 0,0 0,0 0,-1 0,1-1,0 0,-1 1,0-1,0 0,0 0,0 0,-1 1,-17 18,20-18,0 1,1-1,-1 0,0 0,1 0,0 0,0 1,0-1,0 0,1 0,-1 0,1 1,0-1,0 0,0 0,0 0,0 0,1 0,-1-1,1 1,0 0,0-1,0 1,0-1,0 1,0-1,1 0,-1 0,1 0,0 0,-1-1,1 1,0-1,0 0,0 1,0-1,0-1,3 2,16 12,-20-13,1 1,-1-1,1 1,-1-1,1 1,-1 0,0 0,0 0,0 0,0 0,0 0,0 1,0-1,-1 1,1-1,-1 1,0 0,0-1,0 1,0 0,0 0,-1 0,1 0,-1-1,0 1,0 0,0 0,0 0,0 0,-1 0,1 0,-1 0,0 0,0-1,0 1,0 0,0-1,-1 1,0 1,-5 4,0 0,-1 0,1 0,-2-1,1 0,-1 0,0-1,0-1,-1 1,0-1,0-1,0 0,0 0,-1-1,0-1,-3 1,-4-5</inkml:trace>
  <inkml:trace contextRef="#ctx0" brushRef="#br0" timeOffset="74217.563">2654 3279,'-5'38,"-2"28,1 6,-4-3,1-9,0-10,-2-9,1-6,2-9</inkml:trace>
  <inkml:trace contextRef="#ctx0" brushRef="#br0" timeOffset="74480.316">2710 3250,'34'-5,"20"-1,6 0,-7 6,-13 3</inkml:trace>
  <inkml:trace contextRef="#ctx0" brushRef="#br0" timeOffset="74731.313">2681 3589,'34'-5,"11"-1</inkml:trace>
  <inkml:trace contextRef="#ctx0" brushRef="#br0" timeOffset="75513.29">2315 3730,'-10'0,"-8"0,0-5,-3-1,3-5,4 0</inkml:trace>
  <inkml:trace contextRef="#ctx0" brushRef="#br0" timeOffset="71350.928">1 3560,'82'-127,"6"3,89-96,-169 210,-8 8,1 0,-1 1,1-1,-1 0,1 1,0-1,0 1,-1-1,1 1,0-1,0 1,0-1,1 1,-1 0,0 0,1 0,-1-1,0 1,1 1,-1-1,1 0,-1 0,1 0,0 1,-1-1,1 1,0-1,0 1,-1 0,1 0,0 0,0 0,-1 0,1 0,0 0,-1 0,1 1,0-1,0 1,-1-1,1 1,-1 0,1 0,0-1,-1 1,0 0,1 0,-1 1,0-1,1 0,4 12,-1 0,0 0,-1 1,-1-1,0 1,-1 0,0 0,-1 0,-1 0,0 0,-1 0,0 0,1 58,0-70,0-1,-1 1,1-1,0 1,0 0,0-1,0 1,1-1,-1 1,0-1,1 1,-1-1,1 1,-1-1,1 1,0-1,-1 0,1 1,0-1,0 0,0 0,0 0,0 0,1 1,-1-1,0-1,0 1,1 0,-1 0,0 0,1-1,-1 1,1-1,-1 1,1-1,-1 1,1-1,-1 0,1 0,-1 0,1 0,-1 0,1 0,0 0,-1-1,1 1,-1 0,1-1,-1 1,0-1,1 0,-1 1,1-1,-1 0,0 0,0 0,1 0,-1 0,1-1,14-12,-1 0,0-1,0-1,-2-1,0 1,-1-2,7-12,2-3,108-189,-129 222,1 1,-1-1,0 0,0 1,0-1,1 0,-1 1,0-1,0 0,1 1,-1-1,0 0,0 0,1 1,-1-1,0 0,1 0,-1 0,0 0,1 1,-1-1,1 0,-1 0,0 0,1 0,-1 0,0 0,1 0,-1 0,1 0,-1 0,0 0,1 0,-1 0,0 0,1 0,-1-1,1 1,-1 0,0 0,1 0,-1-1,0 1,-7 43,7-42,-9 33,2-1,2 1,0 1,3-1,1 1,1-1,2 1,1-1,3 3,-1-15,30 74,-23-83</inkml:trace>
  <inkml:trace contextRef="#ctx0" brushRef="#br0" timeOffset="71599.27">1016 3335,'-9'24,"-4"13,1 0</inkml:trace>
  <inkml:trace contextRef="#ctx0" brushRef="#br0" timeOffset="72083.641">1016 3250,'8'-9,"1"0,-1 1,1 0,0 1,1 0,0 1,0-1,0 2,1 0,0 0,0 1,0 0,8-1,-17 4,-1 1,1-1,0 1,-1 0,1 0,-1 0,1 0,0 0,-1 0,1 0,0 1,-1-1,1 0,-1 1,1 0,-1-1,1 1,-1 0,1-1,-1 1,0 0,0 0,1 0,-1 0,0 1,0-1,0 0,0 0,0 1,0-1,0 1,-1-1,1 1,0-1,-1 1,1-1,-1 1,0-1,1 1,-1-1,0 1,0 0,0-1,0 1,-26 68,15-58,9-10,-1-1,1 1,0 0,0 0,0 0,0 0,0 0,0 0,1 0,-1 1,1-1,-1 1,1-1,0 1,0 0,0-1,0 1,1 0,-1 0,1-1,-1 1,1 0,0 0,0 0,1-1,-1 1,0 0,1 0,0 0,-1-1,1 1,0 0,1-1,-1 2,59 36,-56-39,0 0,1 0,-1 0,0 1,0 0,-1 0,1 0,0 0,-1 0,1 1,-1 0,0-1,1 1,-2 0,1 1,0-1,0 0,-1 1,0 0,0-1,0 1,0 0,-1 0,1 0,-1 0,0 1,0-1,-1 0,1 0,-1 1,0-1,0 0,0 0,-1 2,-3-2,0 1,0-1,-1 0,0 0,0-1,0 1,0-1,-1 0,1-1,-1 1,0-1,1 0,-1 0,0-1,0 0,0 0,0 0,-1-1,1 0,0 0,0-1,0 1,0-1,-5-2,-4 3,-38-7,34 0</inkml:trace>
  <inkml:trace contextRef="#ctx0" brushRef="#br0" timeOffset="78497.927">3388 2855,'-9'3,"0"0,0 1,1-1,0 2,0-1,0 1,0 0,1 1,0 0,0 0,0 1,1-1,0 2,0-1,1 0,0 1,0 0,0 0,2 1,-1-1,1 1,0 0,-1 8,0-10,-11 30,1 2,2 0,2 1,1 0,3 0,1 0,1 1,3 0,1 0,3 6,0-20,1 0,2-1,1 0,1 0,1 0,9 17,-14-36,-1 0,2-1,-1 0,1 1,0-1,0-1,0 1,1-1,0 0,0 0,0-1,1 0,-1 0,1 0,0-1,0 0,0-1,1 1,-1-1,1-1,-1 1,1-1,7 0,1-1,-2-2</inkml:trace>
  <inkml:trace contextRef="#ctx0" brushRef="#br0" timeOffset="81103.598">3895 3193,'-9'-3,"-1"1,0 0,1 0,-1 1,0 0,0 1,0 0,0 1,0-1,0 2,0 0,1 0,-1 1,1 0,-1 0,1 1,0 0,0 1,1 0,0 1,-1-1,-2 5,9-9,0 0,0 0,0 1,1-1,-1 1,1-1,-1 1,1 0,-1-1,1 1,0 0,0 0,0 0,0 0,0 0,1 0,-1 0,0 0,1 0,0 1,-1-1,1 0,0 0,0 0,0 1,1-1,-1 0,0 0,1 0,-1 0,1 0,0 0,0 0,0 0,0 0,0 0,0 0,0 0,1 0,-1-1,1 1,-1-1,1 1,0-1,-1 1,2-1,178 52,-179-52,0 0,0 0,1 0,-1 0,0 0,-1 0,1 0,0 1,0-1,0 1,-1-1,1 1,-1 0,1 0,-1 0,0-1,0 1,1 1,-1-1,-1 0,1 0,0 0,0 0,-1 1,0-1,1 0,-1 0,0 1,0-1,0 0,0 1,-1-1,1 0,0 0,-1 1,0-1,1 0,-1 0,0 0,0 0,-1 1,-67 70,-31-20,80-46</inkml:trace>
  <inkml:trace contextRef="#ctx0" brushRef="#br0" timeOffset="81647.21">4149 3025,'0'0</inkml:trace>
  <inkml:trace contextRef="#ctx0" brushRef="#br0" timeOffset="82986.245">5842 3166,'0'24,"0"22,0 8,0 0,0-4,5-12,6-11,7-15,-1-10</inkml:trace>
  <inkml:trace contextRef="#ctx0" brushRef="#br0" timeOffset="83363.719">5673 2968,'277'-212,"-277"211,0 0,1 0,-1 0,1 1,0-1,-1 0,1 0,0 0,-1 0,1 1,0-1,0 0,-1 1,1-1,0 0,0 1,0 0,0-1,0 1,0-1,0 1,0 0,0 0,0-1,0 1,0 0,0 0,0 0,1 0,-1 0,0 1,0-1,0 0,0 0,0 1,0-1,0 0,0 1,0-1,0 1,-1 0,1-1,0 1,0 0,0-1,-1 1,1 0,0 0,-1 0,1-1,0 1,-1 0,1 0,-1 0,0 0,1 0,-1 0,0 0,0 0,1 0,-1 0,0 0,0 0,0 1,9 34,-8-28,-1-1,2 0,-1 1,1-1,1 0,-1 0,1 0,0-1,1 1,-1 0,1-1,1 0,-1 0,1 0,0-1,0 0,1 0,0 0,3 2,8 0</inkml:trace>
  <inkml:trace contextRef="#ctx0" brushRef="#br0" timeOffset="82333.509">5109 3025,'-28'47,"2"2,2 1,2 1,3 0,-6 29,23-75,0 1,0-1,1 0,-1 1,1-1,1 1,-1-1,1 1,0-1,0 1,0-1,1 1,0-1,0 0,1 1,-1-1,1 0,0 0,0 0,1 0,0 0,0 0,0-1,0 1,1-1,-1 0,1 0,0 0,1-1,-1 1,0-1,4 2,7-1,0 0,1 0,-1-1,1-1,-1-1,1 0,0-1,0-1,-1 0,1-1,0-1,-1 0,0-1,0-1,0-1,0 0,-1 0,0-2,0 1,1-3,-5 3,-1 1,-1-2,0 1,0-1,0 0,-1 0,0-1,0 0,-1-1,-1 1,1-1,-1 0,-1 0,0-1,-1 0,0 1,0-1,-1 0,-1 0,1 0,-2 0,0-1,0 1,-2-10,0 15,0 0,0 0,-1 0,0 1,0-1,0 1,-1 0,1 0,-1 0,0 0,-1 0,1 1,-1 0,0 0,0 0,0 1,-1 0,1 0,-1 0,0 0,1 1,-1 0,0 0,-1 1,1 0,0 0,0 0,0 1,-1 0,-5 0,-12 3</inkml:trace>
  <inkml:trace contextRef="#ctx0" brushRef="#br0" timeOffset="82584.419">4996 3363,'34'-14,"15"-5,0 5,-9 11,-6 5,-9 7,-3 2,-2 0,1-3,2-3,2-1,1-3,1 0,-3-6,-3-1,-3-1</inkml:trace>
  <inkml:trace contextRef="#ctx0" brushRef="#br0" timeOffset="81399.191">4149 3505,'-9'24,"-4"12,1 1</inkml:trace>
  <inkml:trace contextRef="#ctx0" brushRef="#br0" timeOffset="81996.514">4319 3560,'87'-236,"-87"237,0-1,1 1,-1-1,0 1,0-1,1 0,-1 1,0-1,1 1,-1-1,0 1,1-1,-1 0,1 1,-1-1,0 0,1 1,-1-1,1 0,-1 0,1 1,-1-1,1 0,-1 0,1 0,0 0,-1 0,1 0,-1 0,1 0,-1 0,1 0,-1 0,1 0,-1 0,1 0,-1 0,1-1,-1 1,1 0,-1 0,1-1,-1 1,1 0,-1-1,1 1,-1 0,0-1,1 1,-1-1,0 1,1-1,-1 1,0 0,0-1,1 1,-1-1,0 1,0-1,0 0,0 1,1-1,-1 1,0-1,0 1,0-1,5 49,-5-40,0-2,1-1,-1 0,1 1,0-1,0 0,0 0,1 1,0-1,0-1,0 1,1 0,-1 0,1-1,0 1,1-1,-1 0,1 0,-1 0,1-1,1 1,-1-1,0 0,1 0,-1-1,1 1,0-1,0 0,0 0,0 0,0-1,0 0,1 0,-1 0,0-1,1 0,-1 0,1 0,3-4,0 0,0 0,0-1,-1-1,0 1,0-1,0-1,-1 1,1-1,-2-1,1 1,-1-1,0 0,-1-1,0 1,0-1,-1 0,0 0,-1-1,1 1,-2-1,1-3,12-27,-8 23</inkml:trace>
  <inkml:trace contextRef="#ctx0" brushRef="#br0" timeOffset="84065.173">6435 3279,'39'-5,"21"-6,7-2,-5 2,-7 3,-8-3,-8 1,-6 3,-7 1</inkml:trace>
  <inkml:trace contextRef="#ctx0" brushRef="#br0" timeOffset="84314.487">6661 3025,'-5'48,"-1"20,0 4,1-5,1-11,2-8,1-9,0-10</inkml:trace>
  <inkml:trace contextRef="#ctx0" brushRef="#br0" timeOffset="86885.182">7452 3081,'-6'-2,"-1"0,1 0,0 0,-1 1,1 0,-1 0,1 1,-1-1,1 2,-1-1,1 1,-1 0,1 0,0 0,-1 1,1 0,0 0,0 1,0 0,0 0,-1 1,-6 4,0 0,0 1,1 0,1 1,0 0,0 1,1 0,-7 9,10-9,0 0,1 0,0 0,0 0,2 1,-1 0,1 0,1 1,0-1,0 6,2-14,1-1,0 1,-1-1,1 1,1 0,-1-1,0 1,1-1,0 1,0-1,0 1,0-1,0 0,1 1,-1-1,1 0,0 0,0 0,0 0,1 0,-1-1,0 1,1-1,0 1,0-1,0 0,0 0,0 0,0-1,0 1,0-1,1 0,-1 1,1-2,-1 1,1 0,-1-1,1 1,11 0,-1-1,0 0,1-1,-1 0,0-1,0-1,0 0,5-2,-8 2,14-3</inkml:trace>
  <inkml:trace contextRef="#ctx0" brushRef="#br0" timeOffset="87154.416">7762 3081,'-17'10,"1"1,0 1,1 0,0 1,1 0,0 1,1 1,1 0,0 1,1 0,1 1,1 0,0 1,8-16,0-1,0 1,1-1,-1 1,1 0,-1-1,1 1,0-1,0 1,0 0,0-1,0 1,0 0,0-1,0 1,1 0,-1-1,0 1,1-1,0 1,-1 0,1-1,0 1,0-1,0 0,0 1,0-1,0 0,0 0,0 1,0-1,1 0,-1 0,1 0,-1-1,0 1,1 0,-1 0,1-1,0 1,-1-1,1 0,-1 1,1-1,0 0,-1 0,1 0,0 0,81-17,-72 11,-1 0,1-1,-1 0,-1 0,1-1,-1-1,-1 1,0-2,6-6,-11 12,-1 1,1-1,-1 0,1 1,-1-1,0 0,-1 0,1 0,-1 0,1-1,-1 1,-1 0,1-1,-1 1,1 0,-1-1,0 1,-1-1,1 1,-1 0,0-1,0 1,0 0,-1 0,1 0,-1 0,0 0,-2-2,-36-23,18 21</inkml:trace>
  <inkml:trace contextRef="#ctx0" brushRef="#br0" timeOffset="87521.016">8213 2939,'-21'13,"8"-8,1 1,0 0,0 1,0 1,1-1,0 2,1 0,0 0,0 1,1 0,1 0,-1 1,2 1,-1-1,0 4,8-11,0 0,1 0,-1 0,1-1,0 1,0 0,0 0,1 0,-1-1,1 1,0-1,0 1,0-1,0 0,1 0,-1 0,1 0,0 0,0-1,0 1,0-1,0 0,1 1,-1-2,1 1,-1 0,1-1,0 1,-1-1,1 0,0-1,0 1,0 0,0-1,0 0,2 0,16 7,1-1,50 23,-71-28,0 1,-1-1,1 0,0 1,-1-1,1 0,-1 1,0 0,0-1,1 1,-1 0,0 0,0-1,0 1,-1 0,1 0,0 0,-1 0,0 0,1 0,-1 0,0 1,0-1,0 0,0 0,0 0,0 0,-1 0,1 0,-1 0,1 0,-1 0,-1 1,-3 6,-1-1,0 0,-1-1,0 0,0 0,0 0,-1-1,0 0,0 0,-1-1,1 0,-5 1,10-4,-19 11,10-5,0-1,0 0,-1 0,0-2,0 1,-1-2,0 0,-10 2,2-4</inkml:trace>
  <inkml:trace contextRef="#ctx0" brushRef="#br0" timeOffset="87855.426">8551 2968,'-25'28,"1"0,2 1,0 2,2 0,2 1,0 1,3 1,-8 23,21-54,0 1,1-1,0 1,0 0,0-1,0 1,0 0,1 0,0 0,-1 0,2-1,-1 1,0 0,1 0,0 0,-1 0,1-1,1 1,-1 0,1-1,-1 1,1-1,0 0,0 1,1-1,-1 0,1 0,-1-1,1 1,0 0,0-1,0 0,0 1,1-1,-1 0,12 1,-1 0,1 0,-1-1,1-1,0-1,0 0,0-1,0 0,-1-1,1-1,-1-1,1 0,1-1,-5 1,-1-1,1 0,-1-1,-1 0,1 0,-1-1,0 0,0-1,-1 0,0 0,0-1,-1 0,-1 0,1-1,-1 1,-1-2,0 1,0 0,-1-1,0 0,-1 0,0 0,-1-1,0 1,-1 0,0-10,0 15,0 1,0-1,-1 0,0 0,0 0,0 0,-1 0,0 0,0 0,0 0,-1 0,0 0,0 1,0-1,-1 1,0 0,0-1,0 1,-1 1,1-1,-1 0,0 1,-1 0,1 0,-1 0,0 0,0 1,0 0,0 0,0 0,-5-1,-57 2,36 7</inkml:trace>
  <inkml:trace contextRef="#ctx0" brushRef="#br0" timeOffset="88103.254">8326 3250,'39'-14,"21"-6,6 2,-8 8,-9 11,-9 5,-6 6,-3 2,-3-3,-6-7,-7-4</inkml:trace>
  <inkml:trace contextRef="#ctx0" brushRef="#br0" timeOffset="88587.829">8918 3166,'72'-16,"100"-35,-160 44,-11 5,0 1,0 0,1 0,-1-1,0 1,1 0,-1 0,1 0,-1 0,1 1,-1-1,1 0,-1 1,1-1,0 1,0-1,-1 1,1 0,0 0,-1 0,1 0,0 0,0 0,-1 0,1 1,0-1,0 0,-1 1,1 0,-1-1,1 1,0 0,-1 0,0 0,1 0,-1 0,1 0,0 1,5 21,-1 0,-1 1,-1 0,-1 0,-1 0,-1 0,-2 0,-1 17,0 9,1 13,12 154,-7-202,-2-11,0-1,-1 1,1 0,-1 0,0 0,0 0,0 0,0 0,-1 0,1 0,-1 0,0 0,-1 0,1 0,-1 0,1 0,-1 0,0 0,-1 0,1 0,-1 0,0-1,1 1,-2-1,1 1,0-1,-1 0,1 0,-1 0,-2 2,1-6,0 0,0 0,0 0,0 0,0-1,1 1,-1-1,0 0,1 0,-1 0,1-1,0 1,0-1,0 0,0 0,0 0,0 0,1 0,0-1,-1 1,1-1,1 1,-1-1,0 0,1 0,0 0,0 0,-1-3,2 7,-34-83,24 58</inkml:trace>
  <inkml:trace contextRef="#ctx0" brushRef="#br0" timeOffset="88952.656">9031 2855,'135'-145,"-133"144,-1 0,1 0,-1 0,1 0,0 0,-1 0,1 0,0 1,0-1,-1 1,1-1,0 1,0 0,0 0,0 0,0 0,0 0,-1 0,1 1,0-1,0 0,0 1,-1 0,1-1,0 1,0 0,-1 0,1 0,-1 0,1 0,-1 0,1 0,-1 1,0-1,1 0,-1 1,0-1,0 1,0 0,1 0,34 71,19 73,-47-124</inkml:trace>
  <inkml:trace contextRef="#ctx0" brushRef="#br0" timeOffset="89850.454">9539 2573,'15'17,"-1"2,-1 0,-1 1,0 0,-2 1,0 0,-2 1,3 8,2 19,-2 2,-2 0,-3 0,-1 0,-3 1,-2-1,-3 1,-1-1,1-8,-2 0,-2 0,-2-1,-1-1,-2 1,-2-2,-2 1,-2-2,-1-1,-6 8,-14 3,19-32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30 170,'15'5,"1"-1,-1-1,1 0,0-2,0 1,0-2,0 0,0-1,0-1,11-2,-20 3,-1 0,0-1,0 0,0 0,0 0,0-1,0 1,-1-2,1 1,-1 0,0-1,0 0,0 0,-1-1,1 1,-1-1,0 0,0 0,-1 0,0-1,0 1,0-1,0 0,-1 0,0 0,0 0,1-6,-3 10,0-1,1 1,-1 0,0 0,0 0,0 0,0-1,-1 1,1 0,-1 0,1 0,-1 0,0 0,1 0,-1 0,0 0,-1 0,1 0,0 1,0-1,-1 0,1 1,-1-1,1 1,-1-1,0 1,0 0,1 0,-1-1,0 1,0 1,0-1,0 0,0 0,0 1,-1-1,1 1,0 0,-1 0,-86 7,76-3,1 2,0 0,0 0,1 1,0 0,0 1,0 0,1 1,1 0,-1 0,2 1,-1 0,1 1,1 0,0 0,0 1,1 0,1 0,0 0,0 1,2-1,-1 1,2 0,0 0,0 1,1 4,1-12,0 0,1 0,0 0,0 0,0 0,1 0,0 0,0 0,1-1,-1 1,1-1,0 1,1-1,-1 0,1 0,0-1,0 1,1-1,-1 0,1 0,0 0,0-1,0 0,1 0,-1 0,1 0,0-1,-1 0,1 0,0-1,0 0,0 0,1 0,4 0,151-1,-133-1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0 223,'372'30,"-349"-34,-33-4,-36-8,46 16,-22-7,-1 1,-1-1,1 0,1-2,-1-1,1-1,1-1,0 0,-17-15,36 26,0-1,0 1,0 0,0-1,0 0,0 1,0-1,0 0,1 0,-1 0,1 0,-1-1,1 1,0 0,0 0,0-1,0 1,0-1,1 1,-1-1,1 1,0-1,-1 1,1-1,0 1,0-1,1 1,-1-1,1 0,-1 1,1 0,0-1,-1 1,1-1,1 1,-1 0,0 0,1-1,-1 1,1 0,-1 0,1 1,0-1,0 0,0 0,0 1,0-1,0 1,0 0,1 0,-1 0,2-1,18-7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1,'29'5,"14"1,5 0,-1-1,-4-1,-5-2,-3-1,-3 0,-3-1,-1-1,0 1,0 0,-6-5,-5-2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9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1,-7-2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0,'-39'137,"18"-58,-3-2,-3 0,-15 22,-22 82,63-178,0 1,0-1,0 1,0-1,1 1,0-1,-1 1,1-1,1 1,-1 0,0-1,1 1,0-1,0 1,0-1,0 0,0 1,1-1,0 0,-1 0,1 0,0 0,1 0,-1 0,0-1,1 1,-1-1,1 0,0 1,0-1,0 0,0-1,0 1,1 0,-1-1,0 0,1 0,-1 0,1 0,-1-1,4 1,10 1,0-1,1-1,-1-1,0 0,1-2,-1 0,0 0,8-4,16-2,139-41,-161 45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1 138,'254'0,"-148"26,-149-34,31 5,1-1,-1 1,1-2,0 0,1 0,-1-1,1 0,0-1,0 0,1 0,0-1,0 0,1-1,0 0,0 0,1-1,1 0,-3-5,5-4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29,'5'34,"1"15,0 5,-6-2,-3-6,-1-5,1-5,-5-4,-1-2,2-12,1-8</inkml:trace>
  <inkml:trace contextRef="#ctx0" brushRef="#br0" timeOffset="236.249">52 1,'38'4,"18"3,4-1,-3-1,-7-1,-7-2,-6-1,-5 0,-7-1</inkml:trace>
  <inkml:trace contextRef="#ctx0" brushRef="#br0" timeOffset="405.577">108 227,'34'0,"15"0,5 0,-2 0,-10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7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0,'-120'427,"78"-258,41-166,0 0,0 1,0-1,0 1,1-1,-1 1,1-1,0 1,0-1,0 1,0-1,1 0,0 1,-1-1,1 1,0-1,1 0,-1 1,1-1,-1 0,1 0,0 0,0 0,0-1,0 1,1 0,-1-1,1 0,0 1,-1-1,1 0,0 0,0-1,0 1,1-1,-1 1,1-1,21 2,1-1,-1-1,1-1,-1-2,1 0,-1-2,0 0,20-8,-11 5,11-7,-27 7</inkml:trace>
  <inkml:trace contextRef="#ctx0" brushRef="#br0" timeOffset="245.966">790 424,'-5'33,"-2"16,1 5,1-2,1-6,2-5,1-5,-4-4,-1-2,-5-7,0-7</inkml:trace>
  <inkml:trace contextRef="#ctx0" brushRef="#br0" timeOffset="520.066">536 424,'38'4,"18"2,4 0,-4-1,-6-1,-7-2,-6-1,-4-1,-4 0,-1 0,-1 0,0 0,0 0,0-1,1 1,-5 0</inkml:trace>
  <inkml:trace contextRef="#ctx0" brushRef="#br0" timeOffset="753.114">620 846,'38'0,"18"0,4 0,-3 0,-7 0,-7 0,-6-5,-5-1,-7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6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1 283,'63'-233,"-43"195,-19 38,-1-1,0 1,1 0,-1-1,0 1,1-1,-1 1,1-1,-1 1,0 0,1-1,-1 1,1 0,-1-1,1 1,0 0,-1 0,1 0,-1 0,1-1,-1 1,1 0,0 0,-1 0,1 0,-1 0,1 0,-1 0,1 0,0 1,-1-1,1 0,-1 0,1 0,-1 1,1-1,-1 0,1 0,-1 1,1-1,-1 1,1-1,-1 0,0 1,1-1,-1 1,0-1,1 1,-1-1,0 1,1-1,-1 1,0-1,0 1,0-1,0 1,1 0,-1-1,0 1,0-1,0 1,0 0,0-1,-1 1,1-1,12 60,-13-55,0 1,1 0,0-1,0 1,1 0,0-1,0 1,0-1,0 1,1-1,0 1,0-1,0 0,1 0,0 0,0 0,0-1,0 1,1-1,0 0,0 0,0 0,0 0,1-1,0 1,-1-1,1 0,0-1,0 1,1-1,-1 0,0-1,1 1,2 0,-1-4,-1 1,1-1,0 0,-1 0,1-1,-1 0,0 0,0-1,0 1,0-1,-1-1,0 1,0-1,0 0,0 0,-1 0,1-1,-1 1,-1-1,1 0,-1 0,0 0,0-1,-1 1,0-1,0 0,-1 1,0-1,0-2,5-15</inkml:trace>
  <inkml:trace contextRef="#ctx0" brushRef="#br0" timeOffset="293.956">791 0,'-16'5,"0"1,1 0,-1 2,1-1,1 2,-1 0,2 0,-1 2,1 0,1 0,0 1,0 0,2 1,-1 1,-3 7,12-18,1-1,0 1,0 0,0 0,1 0,-1 0,1 0,-1 0,1 0,0 0,0 0,0 0,1 0,-1 0,1 0,0 0,0 0,0 0,0 0,0-1,0 1,1 0,-1-1,1 1,0-1,0 1,0-1,0 0,0 0,0 0,1 0,-1 0,1-1,-1 1,1-1,0 1,0-1,1 0,115 24,-14-38,-86 6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4:5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0 796,'24'7,"1"-2,-1-1,1-1,-1-1,1-1,0-1,0-2,-1 0,1-1,-1-2,0 0,0-2,0-1,-1 0,0-2,-1-1,15-9,13-22,-1-3,-3-2,-2-2,-1-1,-4-3,-1-1,28-55,82-148,-125 228,-23 29,1-1,0 1,-1 0,1 0,-1 0,1 0,0-1,-1 1,1 0,0 0,-1 1,1-1,0 0,-1 0,1 0,-1 0,1 0,0 1,-1-1,1 0,-1 1,1-1,-1 0,1 1,-1-1,1 0,-1 1,1-1,-1 1,1-1,-1 1,0-1,1 1,-1 0,0-1,1 1,-1-1,0 1,0 0,0-1,0 1,0-1,1 1,-1 0,0-1,0 1,-1 0,1-1,0 1,0 0,0-1,0 1,5 232,-7 249,2-475,1 0,-1-1,0 1,-1 0,0 0,0 0,0 0,-1-1,0 1,0-1,-1 1,1-1,-2 0,1 0,-1 0,1 0,-2-1,1 1,-1-1,1 0,-1 0,-1-1,1 0,-1 0,1 0,-1 0,0-1,-1 0,1 0,0-1,-4 1,-22 2,0-1,0-2,0-2,0 0,0-2,-2-2,-74-15,80 14</inkml:trace>
  <inkml:trace contextRef="#ctx0" brushRef="#br0" timeOffset="311.153">1242 599,'0'24,"-5"12,-1 6,-1 0,2-3,2-7</inkml:trace>
  <inkml:trace contextRef="#ctx0" brushRef="#br0" timeOffset="566.618">1270 176,'0'0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0,'0'5,"0"7,-5 0,-1 4,0 4,1 3,-3 2,-5 2,-6 2,1-1,-1-4,-3-1,-2 0,-1 0,-2-2,4-6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29,'34'-5,"15"-1,5 0,-2 1,-5 2,-7 1,-4 1,-4 0,-2 1,-2 0,-6 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0 103,'34'0,"20"-5,6-1,-2 0,-2-4,-6 1,-5-4,-3 0,-2 3,-3-2,-4 2,-7 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0,'-20'34,"-5"15,-4 5,2-2,3-11,4-6,0-5,5-3,0-6,1-1,0-5,1-5</inkml:trace>
  <inkml:trace contextRef="#ctx0" brushRef="#br0" timeOffset="256.54">9 28,'20'24,"10"13,6 5,0 0,-4-3,-4-7,-2-5,-5-2,-1-5,-5-7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3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1,'-113'285,"28"-59,82-223,1 0,-1 0,1 0,0 1,0-1,0 1,0-1,1 1,-1 0,1 0,0 0,0 0,1 0,-1 0,1 0,-1 0,1 0,1 0,-1 0,0 0,1 0,0-1,0 1,0 0,1 0,-1 0,1-1,0 1,0-1,0 1,0-1,1 0,-1 0,1 0,2 2,10-1,0 0,1-2,-1 0,1-1,-1 0,1-1,0-1,-1 0,10-3,118-24,-118 26</inkml:trace>
  <inkml:trace contextRef="#ctx0" brushRef="#br0" timeOffset="258.31">591 452,'-5'34,"-1"15,0 5,1-2,2-6,1-5,0-10</inkml:trace>
  <inkml:trace contextRef="#ctx0" brushRef="#br0" timeOffset="470.208">620 396,'29'0,"14"0,4 0,0 0,-4 0,-9 4,-6 3,-7-1</inkml:trace>
  <inkml:trace contextRef="#ctx0" brushRef="#br0" timeOffset="716.586">620 650,'33'0,"17"-4,3-3,-1 1,-6-4,-5 0,-10 2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1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0,'-158'315,"82"-176,10-15,65-122,0 1,0-1,0 1,1-1,-1 1,0 0,1-1,0 1,0 0,0-1,0 1,0 0,0-1,1 1,-1 0,1-1,0 1,0-1,0 1,0-1,0 1,0-1,1 0,-1 0,1 1,-1-1,1 0,0 0,0-1,0 1,0 0,0-1,1 1,-1-1,0 0,1 1,-1-1,1 0,-1-1,3 2,110 13,-98-14,1-1,0-1,0 0,0-1,-1-1,1-1,-1-1,0 0,0-1,0-1,-1 0,0-1,12-9,-14 6</inkml:trace>
  <inkml:trace contextRef="#ctx0" brushRef="#br0" timeOffset="237.57">787 396,'-15'33,"-4"17,1 3,3-1,5-5,4-7,-3-9,1-5,2-2,-3-6,0-5</inkml:trace>
  <inkml:trace contextRef="#ctx0" brushRef="#br0" timeOffset="522.515">505 339,'34'10,"15"3,5-1,-3-2,0-3,-3-3,-6-2,-5-1,-4-1,-3 0,-2-6,0-1,-1 1,0 0,-4 8,-7 2</inkml:trace>
  <inkml:trace contextRef="#ctx0" brushRef="#br0" timeOffset="771.928">562 763,'33'4,"16"3,5-1,-2-1,-6-2,-5-1,-5-1,-4 0,-7-1</inkml:trace>
  <inkml:trace contextRef="#ctx0" brushRef="#br0" timeOffset="1044.246">1464 593,'-19'24,"-7"13,2 4,-1-4,5-3,1-9,3-2,-1-6,4-1,-2 1,3-1</inkml:trace>
  <inkml:trace contextRef="#ctx0" brushRef="#br0" timeOffset="1294.71">1210 509,'10'29,"7"9,2 3,1-1,3-6,3-5,0-3,2-5,-4-2,-2-4,1-4,-4 0,-1-1,2-3,-2-2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0 226,'17'0,"0"-1,0-1,-1-1,1 0,-1-1,0 0,0-1,0-1,3-3,-13 6,0 0,0 0,-1 0,1-1,-1 0,0 0,0 0,0-1,-1 1,1-1,-1-1,0 1,-1 0,1-1,-1 0,0 0,0 0,-1 0,0 0,0 0,-1-1,1 1,-1-1,0-3,-1 8,0-1,0 1,0 0,0 0,0 0,0-1,-1 1,1 0,-1 0,0 0,1 0,-1 0,0 0,0 0,0 0,-1 0,1 0,0 0,-1 0,1 1,-1-1,1 1,-1-1,0 1,0 0,0 0,0-1,0 1,0 0,0 1,0-1,0 0,0 1,0-1,0 1,-1 0,1-1,0 1,-1 0,-3 0,1 0,-1 1,0 0,1 0,-1 0,0 0,1 1,0 0,-1 0,1 0,0 1,0 0,0 0,-4 4,2 0,0 1,0 0,1 0,0 1,1 0,0 0,0 0,1 0,0 1,0 0,1 0,1 0,0 0,0 0,1 1,0-1,1 0,0 1,1 7,0 7</inkml:trace>
  <inkml:trace contextRef="#ctx0" brushRef="#br0" timeOffset="404.309">367 282,'33'-51,"64"-78,-96 128,-1 0,1 1,0-1,-1 0,1 1,0-1,-1 0,1 1,0-1,-1 1,1-1,0 1,0-1,0 1,0-1,0 1,0 0,-1 0,1-1,0 1,0 0,0 0,0 0,0 0,0 0,0 0,0 0,0 0,0 1,0-1,0 0,0 1,-1-1,1 0,0 1,0-1,0 1,-1-1,1 1,0 0,0-1,-1 1,1 0,0-1,-1 1,1 0,13 48,-9-23,-3-22,-1 1,1 0,0-1,1 1,-1-1,1 0,0 0,0 0,0 0,0 0,1-1,-1 1,1-1,0 0,0 0,0-1,1 1,-1-1,1 0,-1 0,1 0,0-1,-1 1,1-1,0 0,0-1,0 1,0-1,0 0,0 0,0-1,0 1,0-1,0 0,3-1,3-3,0-1,0 0,-1 0,0-1,0 0,-1-1,0 0,0-1,0 1,-2-2,1 1,-1-1,0 0,2-6,19-21,-12 15,-3 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57,'-28'244,"-24"79,45-165,8-147</inkml:trace>
  <inkml:trace contextRef="#ctx0" brushRef="#br0" timeOffset="254.934">0 424,'34'0,"15"-5,10-2,-1 1,-6 1,-6 2,-7 0,-4 2,-5 1,-1 0,-2-5,0-1,0 1,-5 0</inkml:trace>
  <inkml:trace contextRef="#ctx0" brushRef="#br0" timeOffset="714.74">678 0,'0'567,"0"-565,-1-1,0 0,1 1,-1-1,1 0,0 1,-1-1,1 1,0-1,0 0,0 1,0-1,0 1,0-1,0 0,1 1,-1-1,0 1,1-1,-1 0,1 1,-1-1,1 0,0 0,0 0,-1 1,1-1,0 0,0 0,0 0,0 0,0 0,1 0,-1-1,0 1,0 0,0-1,1 1,-1 0,0-1,1 0,-1 1,0-1,1 0,-1 0,1 1,-1-1,1 0,-1-1,1 1,101-69,-84 53,-16 12,0 0,0 1,1 0,0 0,-1 0,1 0,0 0,0 1,0 0,1 0,-1 0,1 0,-1 1,1-1,-1 1,5 0,-6 3,-1 0,1 0,-1 0,0 1,1-1,-1 1,0 0,-1 0,1-1,0 1,-1 0,1 0,-1 1,0-1,0 0,0 0,-1 1,1-1,-1 0,0 0,0 1,0-1,0 1,0-1,-1 0,0 1,2 12,18 52,-8-54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0 256,'1'-2,"0"1,0 0,0 0,1 0,-1 0,0 0,0 0,1 0,-1 1,0-1,1 0,-1 1,1-1,-1 1,1-1,-1 1,1 0,-1 0,1 0,-1-1,1 2,-1-1,1 0,-1 0,1 0,0 1,-1-1,0 1,1-1,-1 1,1-1,-1 1,1 1,10 0,5-1,1 0,-1-1,1-1,0 0,-1-1,1-1,8-3,-6 1,1 1,0 1,0 1,0 1,0 0,0 2,9 1,-19 3,-5 2</inkml:trace>
  <inkml:trace contextRef="#ctx0" brushRef="#br0" timeOffset="294.335">28 481,'15'4,"9"3,5-1,3-1,1-1,-1-2,-1-1,0 0,-2-1,0-1,-1 1,1 0,-1 0,-5-1</inkml:trace>
  <inkml:trace contextRef="#ctx0" brushRef="#br0" timeOffset="726.325">1298 1,'-27'2,"1"1,-1 1,0 2,1 0,0 2,1 1,-1 1,2 1,0 2,0 0,1 1,1 2,-16 13,19-11,0 1,1 1,1 0,1 1,0 1,2 1,1 0,1 1,1 0,1 1,1 0,1 1,1-1,-1 14,7-31,1 0,0 0,1 0,-1 0,1 0,1 0,0 0,0 0,0-1,1 1,0-1,1 0,-1 1,2-1,-1-1,1 1,0-1,0 0,0 0,1 0,0-1,0 1,1-2,-1 1,1-1,0 0,6 3,5 1,-1-2,1 1,0-2,1-1,-1 0,1-1,-1-1,1-1,0 0,0-1,9-3,13-1,-1-1,0-3,0-1,-1-2,0-2,-1-1,-1-2,0-2,-1-1,-1-2,-1-1,25-22,-50 38,-1-1,0 0,0-1,-1 0,1 0,-2 0,1-1,-1 0,-1-1,0 1,0-1,-1 0,0 0,0-1,-1 1,-1-1,0 1,0-1,-1 0,0 0,-1 0,-1 1,1-1,-2 0,1 0,-2 0,1 1,-2-1,-2-1,0 0,-2 0,1 1,-1 0,-1 0,0 1,0 0,-1 1,-1 0,1 1,-1 0,-1 0,1 1,-1 1,-1 0,-6-2,-12-4,-1 2,-1 1,0 1,0 2,0 1,-3 2,-17-1</inkml:trace>
  <inkml:trace contextRef="#ctx0" brushRef="#br0" timeOffset="1253.564">508 283,'93'43,"-48"-26,2-2,0-3,1-1,0-3,0-2,0-2,15-2,31 6,229 8,106-15,-183-3,-234 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5:4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1 516,'2'6,"1"1,0 0,0-1,1 1,0-1,0 0,1-1,-1 1,1-1,0 1,1-1,-1-1,1 1,0-1,0 0,1-1,-1 1,1-1,0 0,6 1,7-3,0-2,-1 0,1-1,0-1,-1-1,1 0,-1-2,-1 0,1-1,-1-1,0-1,0 0,-1-1,-1-1,0-1,0 0,-1-1,5-7,44-35,-3-2,-3-3,-2-3,93-154,-148 215,-1 0,1 1,-1-1,1 0,0 1,-1-1,1 1,0-1,0 1,0-1,0 1,1 0,-1 0,0-1,0 1,1 0,-1 0,1 0,-1 0,1 0,-1 1,1-1,0 0,-1 1,1-1,0 1,-1 0,1-1,0 1,0 0,-1 0,1 0,0 0,-1 1,1-1,0 0,0 1,-1-1,1 1,0-1,-1 1,1 0,-1 0,1 0,-1 0,1 0,11 18,0 0,-2 1,0 0,-2 1,0 0,3 11,-7-19,2 12,-1 0,-1 1,-2-1,0 1,-1-1,-2 1,-1 0,-1 0,2 11,0-26,-1 0,0 0,-1 0,0 1,0-2,-1 1,-1 0,0 0,0-1,-1 0,0 0,-1 0,0-1,-1 0,1 0,-2 0,1-1,-1 0,-1-1,1 0,-1 0,-1 0,1-2,-9 5,-1-2,1-1,-1 0,0-2,0 0,0-1,-1-1,0-1,1-1,-1 0,0-2,0 0,1-1,-1-1,1-1,-1-1,16 4,0-1,0 1,0-1,1 0,-1 1,1-2,-1 1,1 0,0-1,-1 0,2 1,-1-1,0 0,0-1,1 1,0 0,0-1,-1 0,-3-16</inkml:trace>
  <inkml:trace contextRef="#ctx0" brushRef="#br0" timeOffset="343.314">1609 176,'-26'19,"-12"6,2 2,0 1,2 2,1 1,1 2,-2 5,-14 66,47-100,0 0,1 0,-1 0,1 0,0 0,0 0,0 0,1-1,-1 1,1 0,0 0,0 0,0 0,1-1,-1 1,1 0,0-1,0 0,0 1,0-1,1 0,-1 0,1 0,0 0,0-1,0 1,1 0,7 3,0 0,0-1,0 0,0-1,1 0,0-1,0 0,0-1,0-1,0 0,0 0,0-1,1 0,-1-1,0-1,0 0,0-1,0 0,5-2,14-6,-1-1,0-1,0-2,-2 0,0-3,19-14,-34 23,-1 1,0-2,-1 0,0 0,0-1,-1 0,-1-1,0 0,-1-1,0 1,-1-2,0 1,-1-1,0 0,-1 0,-1 0,-1-1,0 0,1-7,-4 16,-1 0,1 0,-1 0,0 0,0 1,0-1,-1 0,0 1,0-1,-1 1,0-1,0 1,0 0,0 0,-1 1,1-1,-1 1,-1-1,1 1,0 0,-1 1,0-1,0 1,0 0,0 0,-1 1,1-1,-1 1,1 0,-3 0,-5-1,1 0,-1 0,0 1,0 1,0 0,1 1,-1 0,0 1,0 0,0 1,0 1,1 0,-9 3,-86 61,80-43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46 349,'-10'34,"-7"15,-2 0</inkml:trace>
  <inkml:trace contextRef="#ctx0" brushRef="#br0" timeOffset="674.853">243 519,'12'-8,"3"-1,-1 0,0-1,-1-1,0 0,-1 0,0-2,0 1,2-6,76-137,-79 133,22-35,-32 56,0 0,0 0,0 0,0 0,0 0,0 0,0 0,0 0,0 1,1-1,-1 0,0 1,0-1,1 1,-1-1,0 1,1 0,-1 0,1-1,-1 1,0 0,1 0,-1 0,0 0,1 1,-1-1,0 0,1 1,-1-1,0 1,1-1,-1 1,0-1,0 1,0 0,1 0,-1 0,0-1,0 1,0 0,0 0,67 121,-40-63,-23-45,0-1,1 0,0 0,1-1,0 0,1 0,0-1,1 0,1 0,-1-1,2 0,-1-1,1 0,1-1,8 5,-17-11,1-1,-1 0,1 0,-1 0,1-1,0 1,-1-1,1 0,0 0,0 0,-1-1,1 1,0-1,-1 0,1 0,-1 0,1 0,-1-1,1 1,-1-1,0 0,0 0,0 0,0-1,0 1,0 0,-1-1,1 0,-1 0,0 0,1-1,62-106,-61 101,54-154,-48 123,-6 31,-1 0,0-1,0 1,-1-1,0 1,-1-1,0 0,-1 1,0-1,0 0,-1 0,0 1,-1-1,0 1,0-1,-4-7,1 11</inkml:trace>
  <inkml:trace contextRef="#ctx0" brushRef="#br0" timeOffset="1063.949">1457 95,'-70'177,"67"-169,1 0,1 1,-1-1,1 1,1-1,0 1,0-1,0 1,1-1,1 1,-1-1,1 0,1 1,0-1,0 0,0 0,1-1,0 1,0-1,6 6,-3-6,0-1,0 0,1 0,0 0,1-1,-1-1,1 1,0-1,0-1,0 0,0 0,1-1,-1 0,1 0,-1-1,1-1,0 1,-1-2,1 1,0-1,-1-1,5 0,-1-5,-1 0,0-1,0 0,0-1,-1 0,-1-1,1 0,-2-1,1 0,-1 0,-1-1,0 0,-1 0,0-1,-1 0,-1 0,0-1,0 0,-1 0,1-13,-2 19,-1-1,0 1,-1 0,1-1,-2 0,1 1,-1-1,-1 1,1-1,-1 1,-1-1,0 1,0 0,0-1,-1 1,-1 0,1 1,-1-1,0 1,-1-1,0 1,0 1,0-1,-1 1,0 0,-1 0,1 0,-1 1,0 0,0 0,0 1,-1 0,0 0,0 1,0 0,-6 0,0 1,0 0,0 1,0 1,0 0,0 1,0 1,0 0,1 0,-1 1,0 1,1 1,0 0,0 0,0 2,1-1,0 1,0 1,-9 8,-1 2</inkml:trace>
  <inkml:trace contextRef="#ctx0" brushRef="#br0" timeOffset="1357.416">1203 292,'236'-46,"-218"46,0 0,0 1,0 1,0 0,-1 2,1 0,-1 0,0 2,0 0,-1 1,1 1,-2 1,1 0,4 4,-8-6,113 60,-74-77,-39-1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4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1,'39'71,"-2"1,-4 2,-2 1,7 38,-31-88,-2-1,0 1,-2 0,0 0,-2 1,-1-1,-1 0,-1 0,-1 0,-1 0,-1 0,-2-1,-2 7,0-15,1 0,-2-1,0 0,-1 0,0-2,-1 1,0-1,-1-1,-11 8,9-7,-4 5</inkml:trace>
  <inkml:trace contextRef="#ctx0" brushRef="#br0" timeOffset="1395.346">762 30,'-15'3,"0"1,0 0,1 1,-1 1,1 0,0 1,1 1,0 0,0 1,0 0,1 1,1 0,0 1,0 0,1 1,0 0,-5 9,1 8,2-1,1 2,1-1,1 2,2-1,0 1,3 0,0 0,3 0,0 11,1-21,1-1,1 1,1 0,1-1,1 1,1-1,0 0,1-1,2 0,0 0,0 0,2-1,0-1,2 0,12 14,-8-16,1-1,0 0,1-2,0 0,1-1,0-1,1-1,0 0,0-2,8 1,-5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1674 367,'-2'-2,"1"0,0 0,-1 0,1 1,-1-1,0 0,0 1,0-1,0 1,0 0,0 0,0 0,0 0,0 0,0 0,-1 0,1 1,0-1,-1 1,1-1,0 1,-1 0,1 0,0 0,-2 0,1 0,-195-2,195 1,-1 0,0 1,0 0,0 0,0 0,1 0,-1 1,0-1,0 1,1 0,-1 0,0 1,1-1,-1 1,1-1,-1 1,1 0,0 1,0-1,0 0,0 1,1 0,-1-1,0 1,1 0,0 1,0-1,0 0,0 0,0 1,1 0,0-1,-1 1,1-1,1 1,-1 0,0 0,1 0,0-1,0 1,0 0,1 4,4 1,0-1,1 1,0-1,1 0,0 0,0 0,0-1,1-1,0 1,1-1,0 0,-1-1,2 0,7 3,-6-3,0 1,0 1,-1 0,1 0,-1 1,-1 0,0 1,0 0,4 6,-9-11,-1 0,1 0,-1 0,0 0,0 1,0-1,0 1,-1 0,0-1,0 1,0 0,-1 1,1-1,-1 0,0 0,-1 1,1-1,-1 0,0 1,-1-1,1 0,-1 0,0 1,0-1,-1 0,0 0,0 0,0 0,0 0,-1-1,-1 3,-1 0,-1 0,0 0,0-1,0 1,-1-2,0 1,0-1,-1 0,1 0,-1-1,0 0,-1 0,1-1,0 0,-1-1,0 0,1 0,-1-1,0 0,0 0,0-1,0 0,0-1,0 0,0 0,1-1,-1 0,0-1,1 0,-1 0,1-1,0 0,-3-2,10 5,0 0,-1 0,1 0,0 0,-1-1,1 1,0-1,0 1,0-1,0 1,1-1,-1 1,0-1,0 0,1 1,0-1,-1 0,1 0,0 0,-1 1,1-1,0 0,0 0,1 1,-1-1,0 0,1 0,-1 1,1-1,0 0,7-13</inkml:trace>
  <inkml:trace contextRef="#ctx0" brushRef="#br0" timeOffset="4962.285">319 875,'-6'-22,"2"-1,0 1,1-1,1 0,1 0,2 0,0 1,1-1,1 0,1 1,2-1,0 1,1 1,3-7,9-6,1 1,2 1,1 1,1 1,21-20,-45 49,1 0,-1 0,0 0,1 0,-1 0,1 0,-1 0,1 0,-1 1,1-1,0 0,-1 0,1 1,0-1,0 0,0 1,-1-1,1 1,0-1,0 1,0-1,0 1,0 0,0-1,0 1,0 0,0 0,0 0,0 0,0 0,0 0,0 0,0 0,0 0,0 0,0 1,0-1,0 0,-1 1,1-1,0 0,0 1,0-1,0 1,0 0,-1-1,1 1,0 0,0-1,-1 1,1 0,-1 0,1-1,-1 1,1 0,-1 0,1 0,-1 0,0 0,1 0,-1 0,0 0,9 65,1 82,18-19,-27-128,-1 0,0 0,0-1,0 1,1 0,-1-1,0 1,1-1,-1 1,1 0,-1-1,1 1,-1-1,1 1,-1-1,1 1,-1-1,1 0,0 1,-1-1,1 0,-1 1,1-1,0 0,-1 0,1 0,0 1,0-1,-1 0,1 0,0 0,-1 0,1 0,0 0,0-1,-1 1,1 0,0 0,-1 0,1-1,0 1,-1 0,1-1,-1 1,1 0,0-1,-1 1,1-1,-1 1,1-1,-1 1,1-1,-1 1,0-1,1 0,28-38,-26 34,159-256,-72 126,-89 136,-1-1,0 0,0 1,0-1,1 1,-1-1,0 0,0 1,1-1,-1 1,0-1,1 0,-1 1,0-1,1 0,-1 0,1 1,-1-1,1 0,-1 0,0 0,1 1,-1-1,1 0,-1 0,1 0,-1 0,1 0,-1 0,1 0,-1 0,1 0,-1 0,1 0,-1 0,0-1,1 1,-1 0,1 0,-1 0,1-1,-1 1,0 0,1 0,-1-1,1 1,-1 0,0-1,1 1,-1-1,0 1,0 0,1-1,-1 1,0-1,0 1,0 0,0-1,1 1,-1-1,0 1,0-1,0 0,-4 43,4-40,-35 207,36-68,-1-117</inkml:trace>
  <inkml:trace contextRef="#ctx0" brushRef="#br0" timeOffset="5508.306">996 818,'-92'165,"84"-144,34-55,112-208,-138 243,0 0,0 0,0 0,0 0,0 0,0 0,0 0,1 0,-1 0,0 0,1 0,-1 0,1 0,-1-1,1 1,0 0,-1 0,1 0,0-1,-1 1,1 0,0-1,0 1,0-1,0 1,0-1,-1 1,1-1,0 0,0 1,0-1,0 0,0 0,0 1,0-1,0 0,0 0,0 0,0 0,0-1,0 1,0 0,0 0,0-1,0 1,0 0,0-1,0 1,0-1,0 1,0-1,-1 1,1-1,0 0,0 1,-1-1,1 0,0 0,-1 0,1 0,-1 1,1-1,-1 0,0 0,1 0,-1 0,0 0,1 0,-1-1,15 46,96 217,-102-246</inkml:trace>
  <inkml:trace contextRef="#ctx0" brushRef="#br0" timeOffset="5771.463">968 903,'19'4,"11"3,6-1,1-1,-1-1,-2-2,-6-1</inkml:trace>
  <inkml:trace contextRef="#ctx0" brushRef="#br0" timeOffset="7499.9">290 0,'-24'19,"0"0,1 2,1 1,1 0,1 2,1 0,2 1,0 1,1 1,2 0,1 1,1 1,1-1,1 2,2 0,1 0,2 0,1 2,2-6,1 1,2-1,0 0,2 0,1 0,1-1,1 1,2-1,0 0,2-1,0 0,2 0,0-1,2-1,0 0,2-1,0-1,1 0,1-1,1-1,1-1,0 0,12 5,132 52,-122-63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27,'0'5,"0"6,0 6,0 5,0 4,0 1,0 2,0 1,-5-1,-1 1,0-1,1 0,1-1,2-9,1-9</inkml:trace>
  <inkml:trace contextRef="#ctx0" brushRef="#br0" timeOffset="306.608">57 27,'24'0,"13"0,5 0,-1 0,-6-5,-5-1,-2 0,-2 1,0 1,-5 7,-10 2,-7 1</inkml:trace>
  <inkml:trace contextRef="#ctx0" brushRef="#br0" timeOffset="504.297">29 281,'29'5,"14"1,-1-5,-1-2,-4-2,-8 1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6:57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57,'26'80,"-19"-56,0 0,-1 1,-2 0,-1 0,0 0,-2 12,2 7,19 101,-7-84,10-91,23-146,-19 73,49-135,-65 214</inkml:trace>
  <inkml:trace contextRef="#ctx0" brushRef="#br0" timeOffset="730.622">480 367,'-153'263,"141"-247,15-23,15-27,-15 29,23-45,2 3,2 0,2 2,2 1,16-14,-49 56,0-1,1 1,-1 0,1 0,-1 0,1 0,0 1,0-1,0 0,0 1,0-1,0 1,0-1,1 1,-1 0,0 0,1 0,-1 1,1-1,-1 0,1 1,-1 0,1-1,-1 1,1 0,-1 0,1 1,-1-1,1 1,-1-1,1 1,-1 0,1-1,-1 1,0 0,1 1,-1-1,0 0,0 1,0-1,0 1,1 1,7 15,-1 0,-1 1,-1 0,-1 0,0 1,-1 0,0 11,2 2,-2 63,-6-94,-1-1,0 1,1-1,-1 1,0-1,0 0,0 0,0 0,0 0,-1 0,1 0,0-1,0 1,-1-1,1 1,0-1,0 0,-1 0,1 0,0 0,-1 0,1-1,0 1,0-1,-1 1,1-1,0 0,0 0,0 0,0 0,0 0,0 0,0-1,0 1,0-1,1 1,-1-1,0-1,-6-1,-28-16,23 12,1 0,-1 2,-1-1,1 2,-1 0,0 0,0 2,-6-2,-2 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1,'224'0,"-197"4,-27-4,-1 0,1 0,0 0,-1 0,1 0,0 0,0 0,-1 0,1 0,0 0,-1 0,1 0,0 1,-1-1,1 0,0 0,0 0,-1 0,1 1,0-1,0 0,0 0,-1 0,1 1,0-1,0 0,0 0,-1 1,1-1,0 0,0 1,0-1,0 0,0 0,0 1,0-1,0 0,0 1,0-1,0 0,0 1,0-1,0 0,0 0,0 1,0-1,0 0,0 1,0-1,0 0,0 0,1 1,-1-1,0 0,0 0,0 1,1-1,-1 0,0 0,0 1,0-1,1 0,-5 2,0-1,1 0,-1 0,0 0,0 0,0 0,-1-1,1 0,0 0,0 0,0 0,0 0,0-1,0 0,0 0,0 0,0-1,0 1,16-2,1 6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0,0 0,0 0,-1 0,-3 0,-1 0,-1 0,-2 0,0 0,0 0,0 0,0 0,0 0,-5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1,'-4'38,"-2"18,0 4,1-3,1-7,2-7,1-6,5-5,3-2,-1-2,-1-1,-2 0,0-5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3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1,'55'81,"-33"-42,-2 2,-1 0,-2 1,-2 1,-2 1,-2 0,-2 0,-1 1,-2 7,-3 150,-4-190,-1 0,0-1,-1 1,0 0,-1-1,-1 0,0 0,0 0,-1 0,0-1,-1 0,0 0,0-1,-1 0,-5 4,-88 61,82-62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45,'85'426,"-83"-413,0-1,1 1,0-1,1 0,1 0,-1 0,2 0,0-1,0 0,4 4,-9-14,0 0,0 0,0 0,1 0,-1 0,0 0,0-1,1 1,-1 0,1-1,-1 1,0-1,1 0,-1 1,1-1,-1 0,1 0,-1 0,1 0,-1 0,1 0,-1 0,1-1,-1 1,0 0,1-1,-1 1,1-1,-1 0,0 1,1-1,-1 0,0 0,0 0,0 0,0 0,0 0,1-1,35-46,52-163,-42 83,44-75,-80 189</inkml:trace>
  <inkml:trace contextRef="#ctx0" brushRef="#br0" timeOffset="7974.97">678 383,'-5'-5,"-1"4,0 6,1 7,2 7,1 5,1 3,0 1,1 2,0-1,1 1,-1-1,0 0,0 0,0-6</inkml:trace>
  <inkml:trace contextRef="#ctx0" brushRef="#br0" timeOffset="8515.298">594 383,'15'-11,"0"1,1 0,0 1,0 1,1 1,0 0,1 1,-1 1,1 1,0 0,0 1,1 1,-1 1,0 0,11 2,-26-1,-1 0,1 0,0 0,-1 0,1 1,-1-1,1 1,0 0,-1-1,1 1,-1 0,0 1,1-1,-1 0,0 1,0-1,0 1,0 0,0-1,0 1,0 0,0 0,-1 1,1-1,-1 0,0 0,0 1,1-1,-1 1,-1-1,1 1,0-1,-1 1,1-1,-1 1,0 0,0-1,0 1,0 0,0-1,-1 1,1 0,-1-1,1 1,-1-1,0 1,-26 48,24-47,0 0,0 0,0 0,0 1,0-1,1 1,0 0,0-1,0 1,1 0,-1 0,1 0,1 0,-1 1,0-1,1 0,0 0,1 0,-1 0,1 1,0-1,0 0,0 0,1 0,2 4,30 81,-34-88,0 1,1 0,-2-1,1 1,0 0,0-1,-1 1,0 0,1-1,-1 1,0-1,0 1,-1-1,1 0,0 1,-1-1,1 0,-1 0,0 0,0 0,0 0,0 0,0-1,0 1,0 0,-1-1,1 0,0 0,-1 0,1 0,-1 0,0 0,1 0,-2-1,-135 23,110-19,4-1</inkml:trace>
  <inkml:trace contextRef="#ctx0" brushRef="#br0" timeOffset="9184.188">961 440,'-10'5,"-7"1,-7 5,-3 0,-2-1,4-8,6-3</inkml:trace>
  <inkml:trace contextRef="#ctx0" brushRef="#br0" timeOffset="11272.191">904 525,'-29'0,"-14"0,5 0,9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2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1,'-5'9,"-1"9,0 5,1 4,1 2,2 1,1 0,0 0,-3-1,-2 1,0-2,1 1,-3-1,0 0,0 0,8-9,8-13,2-8</inkml:trace>
  <inkml:trace contextRef="#ctx0" brushRef="#br0" timeOffset="271.047">133 57,'9'0,"4"-5,4-1,4 0,3 1,2 1,2 2,1-4,0-1,0 1,0 2,0 0,-1 3,-4 4,-7 3</inkml:trace>
  <inkml:trace contextRef="#ctx0" brushRef="#br0" timeOffset="521.39">104 311,'34'0,"15"0,5 0,-2-5,-6-1,-5-1,-10 2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15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1 312,'225'53,"86"-50,-63-30,-51-2,-197 30,0 0,0 0,0 0,0 0,0 0,0 0,0 0,0 0,0-1,0 1,0 0,-1 0,1 0,0 0,-1 0,1 0,-1-1,1 1,-1 0,1 0,-1-1,0 1,1 0,-1-1,0 1,1 0,-1-1,0 1,0-1,0 1,0-1,1 0,-1 1,0-1,-1 0,-17 12</inkml:trace>
  <inkml:trace contextRef="#ctx0" brushRef="#br0" timeOffset="258.542">85 622,'34'5,"20"1,6 0,3-1,0-2,-7-5,-2-4,-6 1,-1 0,-5 1,-3 2,-5 1,-2 0,-3-4,-1-1,0 0,-6 2</inkml:trace>
  <inkml:trace contextRef="#ctx0" brushRef="#br0" timeOffset="668.714">1807 198,'-22'1,"-1"0,1 1,0 1,0 1,1 0,-1 2,1 1,0 1,1 0,0 2,-1 1,11-5,0 0,0 2,0-1,1 1,0 0,0 1,1 0,0 1,1-1,0 1,0 1,1-1,1 1,0 0,0 1,1-1,0 1,1 0,1 0,-1 9,1-13,1 0,0 0,0 0,1 0,1 1,-1-1,1 0,0 0,1 0,0 0,0-1,1 1,0 0,0-1,1 0,0 0,0 0,0 0,1 0,0-1,1 0,-1 0,1-1,0 1,1-1,-1-1,1 1,0-1,0 0,6 2,16 0,0 0,1-2,0-2,-1 0,1-2,0-1,0-2,0-1,-1-1,0-1,0-2,0-1,-1-1,-1-1,1-2,17-11,21-7,-1-3,-1-3,-2-2,-2-3,41-39,-95 77,0-1,-1 0,0 0,0 0,0 0,-1-1,1 1,-1-1,-1-1,1 1,-1 0,0-1,-1 1,1-1,-1 0,-1 0,1 0,-1 0,0 0,-1 0,0 0,0-1,0 1,-1 0,0 0,-1 0,1 0,-1 0,-1 1,1-1,-1 0,0 1,-1 0,0 0,-1-3,-9-4,0 2,-1-1,0 2,-1 0,0 0,-1 2,1 0,-2 1,1 1,-1 0,0 1,0 1,0 1,0 0,-1 2,1 0,-1 1,0 1,-10 2,-38 1,11 1</inkml:trace>
  <inkml:trace contextRef="#ctx0" brushRef="#br0" timeOffset="1135.071">1129 312,'2'2,"1"1,-1 0,0 0,1-1,-1 0,1 1,0-1,0 0,-1 0,2 0,-1-1,0 1,0-1,0 0,1 0,-1 0,2 0,-2 1,22 5,0-1,0-2,0 0,0-1,1-2,-1 0,22-4,80 6,239 18,176-18,-286-5,205-27,-456 29,-7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30 169,'120'17,"13"7,65-7,-173-18</inkml:trace>
  <inkml:trace contextRef="#ctx0" brushRef="#br0" timeOffset="283.128">1 451,'29'0,"14"0,4 0,0 0,-4 0,-4 0,-4 0,-4 0,-1 0,-7 5,-2 1,-4 0</inkml:trace>
  <inkml:trace contextRef="#ctx0" brushRef="#br0" timeOffset="795.359">311 0,'-1'1,"0"-1,-1 1,1-1,0 1,0-1,0 1,0 0,0-1,0 1,0 0,0 0,0 0,0 0,0 0,0 0,1 0,-1 0,0 0,1 1,-1-1,1 0,-1 0,1 0,0 1,-1-1,1 0,0 1,0-1,0 0,0 1,0-1,0 0,0 0,1 1,-1-1,0 0,1 0,-1 1,1-1,-1 0,1 0,0 0,-1 0,1 1,45 41,179 72,-215-111,-1 1,0 1,0 0,0 0,-1 0,0 1,0 1,-1-1,0 1,4 6,-9-11,0-1,0 1,-1 0,0-1,1 1,-1 0,0 0,0 0,0 0,-1 0,1 1,-1-1,1 0,-1 0,0 0,-1 0,1 0,0 1,-1-1,0 0,1 0,-1 0,-1 0,1 0,0-1,-1 1,1 0,-1 0,0-1,0 1,0-1,0 0,0 1,-1-1,1 0,0 0,-2 0,-296 217,285-207,10-9,0 0,0 1,1-1,-1 1,1 0,0 0,0 1,0-1,0 1,1-1,0 1,0 0,0 1,1-1,-1 0,1 1,1-1,-1 2,4 6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84,'33'-9,"17"-4,3 1,-1 2,-6 3,-5-2,-5 0,-4 2,-2 3,-7 1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48,'34'-5,"15"-6,5-1,-3 1,-9 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98,'0'14,"-5"10,-1 6,0 2,1 0,2 1,1-2,1-1,-5 0,0-1,0-6</inkml:trace>
  <inkml:trace contextRef="#ctx0" brushRef="#br0" timeOffset="285.563">75 14,'33'0,"17"0,4 0,-2 0,-6 0,-5 0,-10-5,-5-2,-7 6,-8 2</inkml:trace>
  <inkml:trace contextRef="#ctx0" brushRef="#br0" timeOffset="535.623">75 239,'33'5,"17"1,-1-5,-4-2,-4-2,-5-4,-3-2,-8 1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1 171,'11'92,"-8"-53,2-1,1-1,2 1,1-1,2 0,2-1,4 7,-10-29,17 30,-23-44,-1 1,1 0,-1-1,1 1,0-1,-1 1,1-1,0 1,-1-1,1 0,0 1,0-1,-1 0,1 1,0-1,0 0,0 0,-1 0,1 0,0 0,0 0,0 0,0 0,-1 0,1 0,0 0,0 0,0-1,-1 1,1 0,0-1,0 1,-1 0,1-1,0 1,-1-1,1 1,0-1,-1 0,1 1,-1-1,1 0,-1 1,1-1,-1 0,0 1,1-1,-1 0,0 0,1 0,72-193,-57 151,-1 0,3 0,0 2,3 0,10-12,-13 25,-11 14,1 1,1 0,0 1,0 0,1 0,1 1,0 1,1 0,9-7,-4 9</inkml:trace>
  <inkml:trace contextRef="#ctx0" brushRef="#br0" timeOffset="730.302">481 454,'0'10,"0"7,-5 2,-2 1,1 3,1 2,2 2,0 1,2 0,1 1,0-1,5-4,2-6</inkml:trace>
  <inkml:trace contextRef="#ctx0" brushRef="#br0" timeOffset="1283.379">481 454,'191'1,"-189"-1,0-1,0 1,1 0,-1 1,0-1,0 0,0 0,0 1,0-1,0 1,0 0,0 0,0 0,0 0,0 0,-1 0,1 0,0 0,-1 1,1-1,-1 1,1-1,-1 1,0 0,1-1,-1 1,0 0,0 0,0 0,-1 0,1 0,0 0,-1 0,1 0,-1 0,0 0,1 0,-1 0,0 1,-1-1,1 0,0 0,0 0,-1 0,1 0,-1 0,0 0,0 0,0 0,0 0,-1 1,-76 109,78-109,-1-1,0 0,1 1,-1-1,1 1,0-1,0 1,0-1,0 1,0-1,1 0,-1 1,1-1,-1 1,1-1,0 0,0 0,0 1,0-1,0 0,1 0,-1 0,1 0,-1 0,1 0,0-1,0 1,0-1,-1 1,2-1,-1 1,0-1,0 0,0 0,0 0,1 0,-1-1,0 1,1-1,-1 1,1-1,1 0,-1 1,1 0,-1 1,1-1,-1 1,0-1,1 1,-1 0,0 0,0 0,0 1,-1-1,1 1,0 0,-1-1,0 1,0 0,0 0,0 1,0-1,0 1,-3-1,0 1,0 0,0 0,0 0,-1-1,1 1,-1-1,0 1,0-1,-1 0,1 1,-1-1,1 0,-1-1,0 1,0 0,0-1,0 0,-1 0,1 0,-1 0,1 0,-1-1,0 1,0-1,1 0,-4 0,-9 7,1-2,-1 0,0-1,0-1,0-1,0 0,-1-1,1-1,-1 0,1-1,-2-1,-7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84,'-10'34,"-3"15,1 5,2-2,3-6,3-5,2-5,1-8</inkml:trace>
  <inkml:trace contextRef="#ctx0" brushRef="#br0" timeOffset="279.668">31 0,'29'5,"9"-4,4-1,-2-1,-2 0,-2-1,-4 1,-6 5,-13 2,-8 0</inkml:trace>
  <inkml:trace contextRef="#ctx0" brushRef="#br0" timeOffset="531.716">60 254,'33'-5,"17"-1,3-5,-1-1,-10 3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7:4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27,'6'103,"3"-1,22 93,-21-138,23 81,-16-123,-6-46,-9 25,98-388,-36 196,-62 190,-1 9</inkml:trace>
  <inkml:trace contextRef="#ctx0" brushRef="#br0" timeOffset="619.16">424 479,'-22'33,"2"2,1 0,2 2,-6 20,21-44,15-27,14-28,132-198,-158 238,0 0,0 0,0 1,0-1,0 0,0 0,0 1,1-1,-1 1,1-1,-1 1,1-1,0 1,-1 0,1 0,0 0,0 0,0 0,0 0,0 1,0-1,0 1,0-1,0 1,0 0,0-1,0 1,0 0,0 1,0-1,0 0,0 0,0 1,0-1,0 1,0 0,0 0,0 0,0 0,0 0,-1 0,61 125,-37-64,-8-8,-16-53,-1 0,0 0,0 0,0 0,0 0,0 0,0 0,0 0,0 0,0 0,-1 0,1 0,0 0,-1 0,1 0,0 0,-1 0,1 0,-1-1,0 1,1 0,-1 0,0 0,1-1,-1 1,0 0,0-1,0 1,1-1,-1 1,0-1,0 1,0-1,0 0,0 1,0-1,0 0,0 0,0 0,0 0,0 1,0-1,0-1,0 1,0 0,0 0,0 0,0-1,0 1,0 0,-1-1,-11-2,0-1,0-1,0 0,1-1,-1-1,2 1,-1-2,1 0,-3-2,-76-43,38 39,28 11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1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69,'-1'1,"-1"0,0 0,0 1,1-1,-1 1,1-1,-1 1,1-1,0 1,0 0,0-1,-1 1,2 0,-1 0,0 0,0 0,1 0,-1 0,1 0,-1 0,1 0,0 0,0 0,0 0,0 1,0-1,-1 7,-13 53,-3-1,-3 0,-2-2,-2 0,-3-2,-3 0,-2-2,-3-2,-30 36,61-83,-1 1,0 0,-1 0,1-1,-1 0,-1 0,1 0,-1 0,0-1,0 0,-6 2,12-7,1 1,-1-1,1 0,-1 0,1 0,-1 0,1 0,-1 1,0-1,1 0,-1 0,1-1,-1 1,1 0,-1 0,1 0,-1 0,1 0,-1 0,1-1,-1 1,1 0,-1 0,1-1,-1 1,1 0,-1-1,1 1,0-1,-1 1,1 0,0-1,-1 1,1-1,0 1,-1-1,1 1,0-1,0 1,0-1,0 1,-1-1,1 0,0 1,0-1,0 1,0-1,0 1,0-1,0 1,1-1,-1 1,0-1,0 0,0 1,0-1,1 1,-1-1,0 1,1 0,9-40,-9 37,20-46,2 0,1 2,3 1,2 1,3 0,62-103,3-13,-97 160,0 0,0 0,1 0,-1 0,0 0,1 0,-1 0,0 0,1 1,-1-1,1 0,0 0,-1 0,1 1,-1-1,1 0,0 0,0 1,-1-1,1 1,0-1,0 1,0-1,0 1,0-1,0 1,0 0,0-1,0 1,-1 0,1 0,0 0,0 0,0 0,0 0,0 0,0 0,0 0,0 0,0 1,0-1,0 0,0 1,0-1,0 1,0-1,0 1,-1-1,1 1,0-1,0 1,-1 0,1 0,0-1,-1 1,1 0,0 0,-1 0,0 0,1-1,-1 2,2 9,0 1,-2-1,1 1,-2 0,1-1,-1 1,-1-1,0 1,-4 9,-4 31,4 11,2 0,3 0,5 40,28 26,-31-126,1 0,0 1,0-1,0 0,0 0,0 0,1 0,0-1,-1 1,1-1,0 1,0-1,0 0,1 0,-1 0,0-1,1 1,-1-1,1 0,0 0,-1 0,1 0,0 0,0-1,-1 0,1 0,0 0,0 0,-1-1,1 1,0-1,0 0,0 0,7-5,0 0,-1-1,0 1,0-2,-1 0,0 0,0 0,-1-1,0-1,-1 1,0-1,0 0,-1-1,0 0,-1 0,-1 0,1 0,-1-2,0 5,31-77,-3-1,-4-2,-4-1,11-84,-30 85,-5 88,-1-1,1 0,0 1,0-1,0 1,-1-1,1 1,0-1,-1 1,1-1,-1 1,1-1,0 1,-1-1,1 1,-1-1,1 1,-1 0,1-1,-1 1,1 0,-1 0,0-1,1 1,-1 0,1 0,-1 0,0 0,1 0,-1 0,0 0,1 0,-1 0,1 0,-1 0,0 0,1 0,-1 0,1 1,-1-1,0 0,1 0,-1 1,1-1,-1 0,1 1,-1-1,1 1,-1-1,1 0,0 1,-1-1,1 1,0-1,-1 1,1 0,0-1,-1 1,1-1,0 1,0-1,0 1,0 0,-11 14</inkml:trace>
  <inkml:trace contextRef="#ctx0" brushRef="#br0" timeOffset="331.848">1114 379,'-31'31,"1"0,1 2,2 2,1 0,2 1,-19 39,41-73,0 1,0 0,0 0,1 0,-1 0,1 0,0 0,0 0,0 0,0 0,0 1,1-1,0 0,0 0,0 1,0-1,0 0,0 1,1-1,0 0,-1 0,1 1,0-1,1 0,-1 0,1 0,-1 0,1-1,0 1,0 0,0-1,0 1,0-1,1 0,-1 1,1-1,0 0,-1-1,1 1,0 0,0-1,0 0,0 1,4-1,3 1,1-1,0-1,0 0,0 0,-1-1,1 0,0-1,-1-1,1 1,-1-2,0 1,0-1,0-1,0 0,-1 0,0-1,0 0,0-1,-1 0,0 0,0-1,3-4,2-2,-1-1,-1 0,0-1,-1 0,-1 0,-1-1,0 0,-1-1,-1 0,0 0,-2 0,2-12,-5 25,0 0,0 0,-1 1,0-1,0 0,0 0,0 1,-1-1,0 0,0 1,0-1,0 0,-1 1,0 0,0-1,0 1,0 0,-1 0,0 0,1 0,-2 1,1-1,0 1,-1-1,1 1,-1 0,0 1,0-1,0 1,0 0,-1-1,1 2,0-1,-1 1,0-1,1 1,-1 0,0 1,1-1,-1 1,-4 0,-17 9,2 3</inkml:trace>
  <inkml:trace contextRef="#ctx0" brushRef="#br0" timeOffset="795.21">1481 352,'-9'32,"1"-8,0 1,2 1,1-1,1 1,1 0,1 18,2-42,0 0,0 1,0-1,1 1,-1-1,1 1,-1-1,1 0,0 1,0-1,0 0,0 0,0 0,0 1,1-1,-1-1,1 1,-1 0,1 0,0 0,0-1,0 1,0-1,0 0,0 1,0-1,0 0,0 0,1 0,-1-1,0 1,1 0,-1-1,1 0,-1 1,0-1,1 0,-1 0,1 0,-1-1,1 1,-1-1,0 1,1-1,0 0,105-45,31-65,-140 111,1 1,0 0,0 0,0 0,0 0,0-1,0 1,0 0,0 0,0 0,0 0,1-1,-1 1,0 0,0 0,1 0,-1-1,1 1,-1 0,1 0,-1-1,1 1,-1-1,1 1,-1 0,1-1,0 1,-1-1,1 1,0-1,0 0,-1 1,1-1,0 0,0 1,0-1,0 0,-1 0,1 0,0 0,0 1,0-1,0-1,-1 1,1 0,0 0,0 0,0 0,0-1,-1 1,1 0,0 0,0-1,-1 1,1-1,0 1,0-1,-1 1,1-1,-1 1,1-1,0 0,-1 1,1-1,-1 0,0 0,1 1,-1-1,1 0,-1 0,0 7,0 0,0 0,1 0,-1 0,2 0,-1 0,1 0,-1-1,1 1,1-1,-1 1,1-1,0 0,1 0,-1 0,1 0,0-1,0 1,0-1,0 0,1 0,0-1,0 1,0-1,0 0,0-1,4 2,-1-4,1-1,-1 1,0-2,0 1,0-1,0-1,0 1,0-1,-1-1,1 1,-1-1,0-1,0 1,0-1,-1 0,0-1,0 1,5-7,8-6,-2 0,0-1,0-1,-2-1,-1 0,0-1,-2-1,4-10,-1-13,-12 25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0,'38'0,"18"0,3 0,-7 5,-8 2,-7-1,-5-1,-3-2,-2 0,-5-7,-2-2,-4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11,'33'0,"17"0,4 0,-3 0,-4 0,-6 0,-5-4,-9-3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0,'2'2,"0"0,0 0,1 0,-2 1,1-1,0 0,0 1,-1-1,1 1,-1 0,0-1,0 1,0 0,0 0,0 0,-1 0,1 0,-1-1,0 1,0 0,0 0,0 0,0 0,-1 0,1 0,-1 0,0 1,-13 67,-4-2,-2 0,-4-1,-29 61,42-108,3-6,1-1,0 1,0 0,2 1,0 0,1-1,0 2,1-1,1 0,0 5,2-19,1 1,-1-1,0 1,1-1,-1 0,1 1,0-1,0 0,0 1,0-1,0 0,1 0,-1 0,1 0,-1 0,1 0,-1 0,1-1,0 1,0-1,0 1,0-1,0 0,0 0,1 1,-1-2,0 1,1 0,-1 0,0-1,1 1,-1-1,1 0,-1 0,1 0,-1 0,1 0,-1 0,1-1,98-22,14-7,-90 27</inkml:trace>
  <inkml:trace contextRef="#ctx0" brushRef="#br0" timeOffset="285.829">735 452,'-5'28,"-6"16,-1 3,1 0,-3-9,3-6,1-3,4-2,-3-6,0-6</inkml:trace>
  <inkml:trace contextRef="#ctx0" brushRef="#br0" timeOffset="585.718">481 395,'29'5,"14"1,5 0,-2-1,-2-2,-6-1,-3 0,-3-2,-3 5,0 1,-6 0</inkml:trace>
  <inkml:trace contextRef="#ctx0" brushRef="#br0" timeOffset="1305.051">397 762,'29'5,"14"1,4 0,0-1,-4-2,-4-1,-5 0,-2-2,-2 0,-7 0</inkml:trace>
  <inkml:trace contextRef="#ctx0" brushRef="#br0" timeOffset="2072.77">1412 479,'-48'62,"-34"15,38-34,-3-2,-1-2,-40 25,77-59,5-6</inkml:trace>
  <inkml:trace contextRef="#ctx0" brushRef="#br0" timeOffset="3048.554">1158 395,'0'5,"0"6,5 6,2 5,-1 4,4-3,0 0,3-5,-1 1,3-5,-2 2,-2-3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0,'-3'34,"-2"0,-1-1,-2 0,-1 0,-1-1,-2 0,-1-1,-2-1,-16 26,-33 79,61-130,0-1,0 1,0 0,1 0,0 0,0 0,0 1,1-1,-1 0,1 1,1-1,-1 1,1-1,0 1,0-1,0 1,1-1,0 1,0-1,1 1,-1-1,1 0,0 0,0 0,1 0,0 0,0 0,0-1,0 1,1-1,-1 0,1 0,0 0,1-1,-1 1,0-1,1 0,3 1,4-2,0-1,1 0,-1-1,0-1,0 0,1 0,-1-1,0-1,0 0,2-1,11-2,22-10,-29 9</inkml:trace>
  <inkml:trace contextRef="#ctx0" brushRef="#br0" timeOffset="245.534">542 395,'-20'34,"-5"15,0 5,6 3,5-5,5-5,4-6,-1-5,0-4,0-3,3-1,0-6</inkml:trace>
  <inkml:trace contextRef="#ctx0" brushRef="#br0" timeOffset="610.24">542 424,'4'0,"7"0,7 0,4 0,3 0,3 0,1 0,1 0,-1 0,1 0,-6 0</inkml:trace>
  <inkml:trace contextRef="#ctx0" brushRef="#br0" timeOffset="929.108">457 593,'5'0,"1"0</inkml:trace>
  <inkml:trace contextRef="#ctx0" brushRef="#br0" timeOffset="2359.2">428 593,'15'5,"9"1,5 0,3-1,1-2,-1 0,-1-2,0-1,-6-5,-3-1,-4 0</inkml:trace>
  <inkml:trace contextRef="#ctx0" brushRef="#br0" timeOffset="2906.114">993 480,'5'0,"1"5,0 6,4 6,0 5,-2 4,3-3,-1 0,-1 0,1-3,0-1,-2-3</inkml:trace>
  <inkml:trace contextRef="#ctx0" brushRef="#br0" timeOffset="3397.019">1388 451,'-148'146,"30"21,23-47,65-77,26-36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0 254,'397'0,"-257"-22,-115 18</inkml:trace>
  <inkml:trace contextRef="#ctx0" brushRef="#br0" timeOffset="294.735">113 508,'34'0,"15"0,5 0,-2 0,-6 0,-5 0,-5 0,-4 0,-3 0,-1 0,-5 0</inkml:trace>
  <inkml:trace contextRef="#ctx0" brushRef="#br0" timeOffset="859.469">339 0,'-1'1,"1"0,-1 0,0-1,0 1,1 0,-1 0,0 0,1 0,-1 0,1 0,-1 0,1 0,0 0,-1 0,1 0,0 0,0 0,0 1,0-1,0 0,0 0,0 0,0 0,0 0,0 0,1 0,-1 0,0 0,1 0,-1 0,1 0,-1 0,1 0,-1 0,1 0,0 0,-1 0,1 0,0-1,0 1,0 0,0-1,0 1,0 0,0-1,0 1,0-1,0 1,23 20,1-1,1-1,0-1,2-1,0-1,13 4,95 59,-130-76,-1 1,0 0,0 0,0 0,0 0,0 1,-1 0,0 0,0 0,-1 1,1-1,-1 1,0 0,0 0,-1 0,0 0,0 0,0 0,-1 1,0-1,0 1,-1-1,0 1,0-1,0 1,-1-1,0 0,0 1,-1-1,1 0,-2 1,1-1,0 0,-1-1,0 1,-3 3,-109 105,62-69,-166 136,201-164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4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222 113,'-3'1,"1"1,-1 0,0 1,1-1,0 0,-1 1,1 0,0-1,0 1,0 0,1 0,-1 0,1 0,0 0,-1 0,1 0,1 1,-1 0,-1-1,-69 199,-25 11,78-178,39-109,-12 49,8-26,2 1,3 1,1 0,2 2,23-30,-47 75,0-1,0 1,1 0,-1 0,1 0,-1 0,1 0,0 0,0 0,0 0,0 1,0-1,0 1,0-1,0 1,1 0,-1 0,1 0,-1 0,1 1,-1-1,1 1,-1-1,1 1,-1 0,1 0,-1 0,1 0,0 0,-1 1,1-1,-1 1,1-1,-1 1,1 0,-1 0,0 0,0 1,1-1,-1 1,0-1,0 1,0-1,0 1,-1 0,1 0,0 1,5 9,0 1,-1 1,0-1,-1 1,-1 0,0 0,-1 0,1 9,1 188,-5-210,1-1,-1 1,1 0,-1-1,1 1,0-1,0 0,-1 1,1-1,0 0,0 1,-1-1,1 0,0 0,0 1,0-1,-1 0,1 0,0 0,0 0,0 0,-1 0,1 0,0-1,0 1,0 0,-1 0,1-1,0 1,0 0,-1-1,1 1,0-1,-1 1,1-1,0 1,-1-1,1 1,-1-1,1 0,-1 1,1-1,-1 0,1 1,-1-1,0 0,0 0,1 1,-1-1,0 0,0 0,0 0,0 1,1-1,-1 0,0 0,-1 0,1 0,0 1,0-1,153-281,-67 171,-86 110,1 0,-1 0,1 0,0 0,0 0,0 0,0 0,-1 0,1 0,0 0,0 1,1-1,-1 0,0 1,0-1,0 1,0-1,1 1,-1-1,0 1,0 0,1 0,-1 0,0 0,0 0,1 0,-1 0,0 0,0 0,1 0,-1 1,0-1,0 1,0-1,1 1,-1-1,0 1,0 0,0-1,0 1,0 0,0 0,0 0,0 0,0 0,-1 0,1 0,0 0,-1 0,1 0,-1 0,1 0,0 1,13 68,-17 136,-24-48,26-146</inkml:trace>
  <inkml:trace contextRef="#ctx0" brushRef="#br0" timeOffset="809.159">984 423,'-131'197,"71"-115,72-110,84-97,78-77,-152 198,-16 35,-4-16,46 190,-38-154,-10-50,0 0,0 0,0 1,0-1,0 0,-1 0,1 0,0 0,-1 0,1 0,-1 0,1 0,-1-1,1 1,-1 0,0 0,1 0,-1 0,0-1,0 1,0 0,1-1,-1 1,0-1,0 1,0-1,0 1,0-1,0 0,0 1,0-1,0 0,0 0,0 0,0 0,-1 0,1 0,0 0,0 0,0 0,0 0,0 0,0-1,0 1,0-1,0 1,0 0,-162-86,108 57,39 21</inkml:trace>
  <inkml:trace contextRef="#ctx0" brushRef="#br0" timeOffset="1520.308">1267 85,'45'91,"-4"72,-14 7,-27-161,-1-5,1 0,0 0,0 0,0 1,1-1,-1 0,1 0,0 0,0-1,0 1,1 0,-1 0,1 0,0-1,0 1,0-1,1 0,1 3,-1-6,-1-1,1 1,-1-1,1 0,-1 0,0 0,0 0,1-1,-1 1,0-1,0 1,0-1,0 0,-1 1,1-1,0 0,-1 0,1-1,-1 1,0 0,0 0,0-1,0 1,0 0,0-1,0 1,-1-3,1 3,24-64,-2-2,-4 0,5-37,21-77,-28 130,-15 53</inkml:trace>
  <inkml:trace contextRef="#ctx0" brushRef="#br0" timeOffset="2473.034">1802 366,'-3'2,"0"-1,0 0,0 1,0-1,0 1,0 0,1 0,-1 0,1 1,-1-1,1 1,0-1,0 1,0-1,0 1,0 0,1 0,-1 0,1 0,0 1,-6 7,-114 213,88-186,40-55,130-182,-36 71,-101 128,1-1,-1 1,0-1,0 1,0-1,0 1,1 0,-1-1,0 1,0-1,1 1,-1 0,0-1,1 1,-1 0,0-1,1 1,-1 0,0 0,1-1,-1 1,1 0,-1 0,1 0,-1 0,0-1,1 1,-1 0,1 0,-1 0,1 0,-1 0,1 0,-1 0,1 0,-1 0,1 1,-1-1,0 0,1 0,-1 0,1 0,-1 1,0-1,1 0,-1 0,1 1,-1-1,0 0,1 1,-1-1,0 0,1 1,-1-1,0 0,0 1,0-1,1 1,-1-1,0 1,0-1,0 0,0 1,0-1,0 1,0 0,3 36,-3-31,14 123,15-14,-28-114,0 0,0 1,-1-1,1 1,-1-1,1 1,-1-1,1 1,-1 0,0-1,0 1,0 0,0-1,0 1,0-1,0 1,0 0,-1-1,1 1,-1-1,1 1,-1-1,0 1,1-1,-1 1,0-1,0 0,0 1,0-1,0 0,0 0,-1 0,1 0,0 0,0 0,-1 0,1 0,-1 0,1 0,-1-1,1 1,-1-1,1 1,-1-1,0 0,1 0,-1 1,1-1,-1 0,0-1,1 1,-1 0,0 0,1-1,-1 1,0-1,-20-4,1-1,0-1,1-1,0 0,0-2,-10-7,6 5,3 1</inkml:trace>
  <inkml:trace contextRef="#ctx0" brushRef="#br0" timeOffset="3321.947">2169 310,'5'10,"-4"7,-1 7,-1 3,0 2,-1 1,1 0,-4 0,-2-1,1 0,1 0,1 0,2-1,-4-5,0-10,-1-14,3-5</inkml:trace>
  <inkml:trace contextRef="#ctx0" brushRef="#br0" timeOffset="3608.949">2057 282,'226'-17,"-215"15,0-1,-1 0,1 1,0 1,0 0,0 0,1 1,-1 1,0 0,0 0,5 2,-15-2,0-1,1 1,-1-1,0 1,1 0,-1 0,0-1,0 1,0 0,0 0,0 0,0 0,0 1,0-1,0 0,-1 0,1 0,0 1,-1-1,1 0,-1 1,1-1,-1 1,0-1,1 0,-1 1,0-1,0 1,0-1,0 1,0-1,-1 1,1-1,0 0,-1 1,1-1,-1 0,1 1,-1-1,0 0,1 1,-1-1,0 0,0 1,-10 10</inkml:trace>
  <inkml:trace contextRef="#ctx0" brushRef="#br0" timeOffset="3863.799">2000 677,'34'5,"15"1,5 0,-2-1,-6-1,-5-2,-5-1,-9-5,-8-3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17,'313'0,"-211"-17,-91 19,-15 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8:5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60,'23'-5,"14"-1,0-5,-1-1,-3 3,-1 2,-2 2,-1 2,-1 2,0 1,0 0,0 0,-5 6,-6 1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401 137,'-60'-47,"52"45,0 1,1 0,-1 1,0-1,0 2,0-1,0 1,0 0,0 1,1-1,-1 2,1-1,-1 1,1 0,0 1,0 0,0 0,0 0,-5 5,-3 3,0 0,1 0,1 2,-1 0,2 0,0 1,-8 14,10-12,1 1,0 0,1 0,1 1,0-1,2 2,0-1,1 1,1 0,2-12,0 0,1 0,0 0,0 1,1-1,-1 0,2 0,0 0,0 0,0-1,1 1,0 0,0-1,1 0,0 0,0 0,1 0,0-1,0 1,0-1,1-1,0 1,3 2,2-2,1-1,0 1,0-2,1 0,-1 0,1-1,0-1,0 0,0 0,0-2,0 0,0 0,0-1,4-1,7 1,-18 1,1 0,0 0,0-1,0 0,-1 0,1-1,0 0,-1 0,1-1,-1 0,0 0,6-3,1-6</inkml:trace>
  <inkml:trace contextRef="#ctx0" brushRef="#br0" timeOffset="494.78">881 249,'-22'13,"2"1,-1 1,2 1,0 1,1 0,-14 18,26-29,1 1,0 0,0 0,0 1,1-1,0 1,0 0,1 0,0 1,1-1,0 0,0 1,1 0,0-1,0 1,1 0,0-1,1 1,-1 0,2-1,0 5,1-7,1-1,0 1,0-1,0 0,0 0,1 0,0 0,0-1,0 0,0 0,1 0,0-1,-1 0,1 0,0 0,1-1,-1 0,0 0,1 0,-1-1,1 0,-1 0,1-1,0 0,-1 0,1-1,0 1,-1-1,1-1,-1 1,1-1,-1 0,0-1,0 0,0 1,0-2,-1 1,5-4,21-15,0-1,-2-2,-1-1,-1-1,-1-2,-1 0,-2-2,1-2,-17 21,0 0,-1 0,0-1,0 1,-1-1,-1 0,0-1,-1 1,-1-1,1-10,-2 18,-1 0,0 0,0 0,-1 0,0 0,0 0,0 1,-1-1,1 0,-1 1,-1-1,1 1,-1-1,0 1,0 0,-1 0,1 1,-1-1,0 1,0 0,-1 0,1 0,-1 0,0 1,-4-3,3 3,0 0,-1 1,1-1,-1 1,1 0,-1 1,0 0,0 0,0 0,0 1,1 0,-1 1,0-1,0 1,0 0,1 1,-1 0,0 0,1 0,0 1,0 0,-1 0,-2 3,-5 3,0 0,1 1,0 1,1 0,0 1,0 1,1-1,1 2,-1 1,-10 15,3-5</inkml:trace>
  <inkml:trace contextRef="#ctx0" brushRef="#br0" timeOffset="915.217">1614 52,'-1'6,"-1"0,1-1,-1 1,-1 0,1-1,-1 0,1 1,-2-1,1 0,0 0,-1-1,0 1,-2 1,-8 11,-79 133,92-148,0-1,0 1,0-1,0 1,1-1,-1 1,1-1,-1 1,1 0,0-1,-1 1,1 0,0-1,0 1,0 0,0-1,1 1,-1 0,0-1,1 1,-1 0,1-1,-1 1,1-1,0 1,0-1,0 1,-1-1,1 0,1 1,-1-1,0 0,0 0,0 0,1 0,-1 0,2 1,65 18,-34-13,-28-5,0-1,0 2,0-1,0 1,0 0,-1 0,1 0,-1 1,0 0,0 0,0 0,0 0,-1 1,0 0,0 0,0 0,-1 1,1-1,-1 1,-1 0,1-1,-1 1,0 1,0-1,-1 0,0 0,0 1,0-1,-1 0,0 1,0-1,-1 1,1-1,-1 0,-1 1,1-1,-1 0,0 0,-1 0,-1 2,-7 8,0 0,-2-2,0 1,0-2,-1 1,-1-2,0 0,-1-1,0 0,-1-2,0 1,-1-2,1-1,-2 0,1-1,-1-1,1-1,-1 0,-1-2,-9 1,27-2,-1-1,0 1,1-1,-1 1,0-1,0 0,0 0,1 0,-1-1,0 1,0 0,1-1,-1 0,0 0,1 0,-1 0,1 0,-1 0,1-1,0 1,-1-1,1 0,0 1,0-1,0 0,0 0,0-1,1 1,-1-1,1-8</inkml:trace>
  <inkml:trace contextRef="#ctx0" brushRef="#br0" timeOffset="1279.929">2150 24,'-36'54,"7"-14,2 2,2 0,1 2,3 0,0 4,19-42,0 0,1 0,0 0,0 0,0 0,0 1,1-1,0 0,1 0,-1 1,1-1,0 0,1 0,-1 0,1 0,0 0,1 0,0-1,0 1,0-1,0 0,1 0,0 0,0 0,0 0,0-1,1 0,0 0,0 0,4 2,1 0,1 1,-1-2,2 1,-1-1,0-1,1 0,0-1,0 0,0-1,0 0,0-1,0 0,1-1,-1-1,5 0,6-4,0 0,-1-2,0-1,-1 0,0-2,0 0,-1-1,0-2,-1 0,0-1,-1 0,6-8,-14 12,1-1,-2 0,0-1,0 0,-1 0,0-1,-1 0,0-1,-2 1,1-1,-2 0,0-1,0 1,-1-1,-1 0,-1 1,0-1,-1 0,0 0,-1 0,-1 0,0 0,-1 8,0 1,0 0,0 0,-1 0,0 0,0 0,0 1,-1-1,0 1,0 0,0 1,0-1,-1 1,0 0,0 1,0-1,0 1,-1 0,1 1,-1 0,1 0,-1 0,0 1,0-1,0 2,0-1,0 1,0 0,0 1,0-1,0 1,0 1,1-1,-1 1,0 1,-5 1,-115 53,94-40</inkml:trace>
  <inkml:trace contextRef="#ctx0" brushRef="#br0" timeOffset="1597.364">2009 335,'234'-115,"-230"113,-1 1,1-1,0 1,0 0,-1 0,1 0,0 1,0-1,0 1,0 0,0 0,0 0,0 0,0 1,-1 0,1 0,0 0,0 0,-1 0,1 1,0-1,-1 1,0 0,1 1,-1-1,0 0,0 1,0 0,0-1,-1 1,1 0,-1 0,0 1,0-1,0 0,0 1,0 0,-1-1,0 1,1 0,-1 1,0 5,1 0,1 0,0 0,0 0,1 0,0-1,1 1,0-1,0 0,1-1,0 1,0-1,1 0,0-1,1 1,0-2,0 1,0-1,5 3,-2-5,0 1,0-2,0 1,1-1,-1-1,0 0,1-1,0 0,-1-1,1 0,0-1,-1 0,1-1,-1 0,1-1,-1 0,8-4,0 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0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399 216,'0'0,"0"0,0 1,-1-1,1 0,0 1,0-1,0 0,-1 1,1-1,0 0,0 0,-1 1,1-1,0 0,-1 0,1 0,0 1,-1-1,1 0,-1 0,1 0,0 0,-1 0,1 0,0 0,-1 0,1 0,-1 0,1 0,0 0,-1 0,1 0,0 0,-1 0,1 0,0 0,-1-1,1 1,0 0,-1 0,1 0,0-1,-1 1,1 0,0 0,-1-1,1 1,0 0,0 0,0-1,-1 1,1 0,0-1,0 1,0-1,0 1,0 0,-1-1,1 1,0 0,0-1,0 1,0-1,0 1,0 0,0-1,0 1,1 0,-1-1,0 1,-20 23,-32 131,33-94,-100 274,107-314,8-27,43-146,-4 59,-23 55,2 1,2 0,1 1,2 1,1 1,2 1,4-3,-26 36,0 0,0 0,1 0,-1 0,1 0,-1 0,1 0,-1 0,1 0,0 0,-1 0,1 1,0-1,0 0,-1 0,1 1,0-1,0 0,0 1,0-1,0 1,0-1,0 1,0 0,0-1,0 1,0 0,0 0,0 0,0-1,1 1,-1 0,0 1,0-1,0 0,0 0,0 0,0 1,0-1,0 0,0 1,0-1,0 1,0-1,0 1,0 0,0-1,0 1,-1 0,1 0,0-1,0 1,-1 0,1 0,-1 0,1 1,7 135,-10-93,1 197,0-240,0 1,1-1,-1 1,1-1,0 1,-1-1,1 1,0-1,0 1,0-1,0 1,0-1,0 1,1-1,-1 1,0-1,1 1,-1-1,1 1,0-1,-1 0,1 1,0-1,0 0,0 1,0-1,0 0,0 0,0 0,0 0,0 0,1 0,-1 0,0-1,1 1,-1 0,1-1,-1 1,0-1,1 1,-1-1,1 0,-1 0,1 0,-1 1,1-1,0-1,-1 1,1 0,-1 0,1 0,-1-1,0 1,1-1,0 0,10-14,0-1,-1-1,-1 1,-1-2,0 1,-1-2,0-2,14-29,91-150,-63 116,-49 83,-1 1,0-1,0 1,1-1,-1 1,0-1,0 1,1-1,-1 1,1 0,-1-1,0 1,1 0,-1-1,1 1,-1 0,1 0,-1-1,0 1,1 0,-1 0,1 0,-1-1,1 1,0 0,-1 0,1 0,-1 0,1 0,-1 0,1 0,-1 0,1 0,-1 1,1-1,-1 0,1 0,-1 0,1 1,-1-1,1 0,-1 0,0 1,1-1,-1 0,1 1,-1-1,0 1,1-1,-1 0,0 1,1-1,-1 1,0-1,0 1,0-1,1 1,-1-1,0 1,0-1,0 1,0-1,0 1,0-1,0 1,0-1,0 1,0 0,0-1,5 43,-5-42,1 49,-2 0,-2 0,-3 0,-4 13,-1 105,27-127,-4-29</inkml:trace>
  <inkml:trace contextRef="#ctx0" brushRef="#br0" timeOffset="1004.37">992 610,'1'2,"1"-1,-1 0,0 1,0-1,0 1,0-1,0 1,-1 0,1-1,0 1,-1 0,1 0,-1-1,0 1,1 0,-1 0,0-1,0 1,0 0,-1 0,1 0,0-1,-1 1,1 0,-1 0,1-1,-1 1,0 0,0-1,1 1,-1-1,-1 2,1-2,-106 236,95-217,13-28,100-129,-73 101,-18 21,0 0,1 1,0 1,1 0,1 0,0 1,0 1,1 0,1 1,0 1,4-2,-18 10,1 1,-1-1,1 1,-1-1,1 1,0-1,-1 1,1 0,0 0,-1 0,1 0,0 0,-1 0,1 0,0 1,-1-1,1 1,-1-1,1 1,-1 0,1-1,-1 1,1 0,-1 0,0 0,1 0,-1 0,0 0,0 0,0 1,0-1,0 0,0 1,0-1,0 1,0-1,-1 1,1-1,-1 1,1-1,-1 1,1 0,-1-1,0 1,5 81,-5-75,6 157,-15-142,-22-37,30 14,-172-85,152 75</inkml:trace>
  <inkml:trace contextRef="#ctx0" brushRef="#br0" timeOffset="12482.59">202 18,'-1'-1,"1"0,-1 0,1 0,-1 0,1 0,-1 0,0 1,1-1,-1 0,0 0,0 0,0 1,0-1,0 0,1 1,-1-1,0 1,-1-1,1 1,0-1,0 1,0 0,0-1,0 1,0 0,0 0,0 0,-1 0,1 0,0 0,0 0,0 0,0 1,0-1,0 0,-1 1,1-1,0 1,0-1,0 1,0-1,1 1,-1 0,0 0,0-1,0 2,-14 13,1 0,1 2,1-1,0 2,1 0,1 0,1 1,0 0,1 0,2 1,0 0,1 0,-2 14,-1 11,2 1,2 1,2-1,4 47,-2-43,1-24,0-1,2 0,1 0,0-1,2 1,1-1,1 0,1-1,1 0,1 0,1-1,1 0,1-1,15 18,-18-29,0 0,1-1,0 0,0 0,1-2,0 1,1-2,-1 0,1 0,4 0,42 19,-56-22,-6-1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7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6,'-3'66,"2"1,3-1,3 1,3-1,2-1,4 0,17 51,-30-116,8 41,-7-25,2 0,0 1,1-2,1 1,0 0,1-1,7 12,-14-26,1 0,-1 0,1 0,-1 0,1 0,-1-1,1 1,0 0,-1 0,1 0,0 0,0-1,-1 1,1 0,0-1,0 1,0-1,0 1,0-1,0 1,0-1,0 0,0 1,0-1,0 0,0 0,0 0,0 0,1 0,-1 0,0 0,0 0,0 0,0 0,0-1,0 1,0 0,0-1,0 1,0-1,0 1,0-1,0 1,0-1,-1 0,1 0,0 1,0-1,-1 0,1 0,0 0,28-54,-28 53,31-87,-5-2,15-86,16-89,-47 188,-11 67</inkml:trace>
  <inkml:trace contextRef="#ctx0" brushRef="#br0" timeOffset="328.198">485 570,'-4'34,"-3"16,1 4,1-3,1-4,2-6,6-10,2-15,0-10</inkml:trace>
  <inkml:trace contextRef="#ctx0" brushRef="#br0" timeOffset="804.256">485 515,'50'-2,"-35"1,0 0,1 0,-1 2,0 0,0 0,1 2,-1 0,0 0,-1 1,2 2,-15-6,0 1,1-1,-1 1,1 0,-1 0,0 0,0 0,0 0,1 0,-1 0,0 0,0 0,-1 1,1-1,0 0,0 1,0-1,-1 0,1 1,-1-1,1 1,-1-1,0 1,1-1,-1 1,0-1,0 1,0-1,0 1,-1 0,1-1,0 1,0-1,-1 1,1-1,-1 0,0 1,1-1,-1 1,0 0,-42 50,39-48,-12 12,12-14,0 0,0 1,0 0,0-1,1 1,-1 0,1 1,0-1,0 1,0-1,0 1,1 0,-1 0,1 0,0 0,0 1,1-1,-1 0,1 1,0-1,0 1,1 0,-1-1,1 1,0 0,0-1,1 1,-1-1,1 1,0 0,0-1,0 0,1 2,117 90,-118-94,0 0,-1 0,1 0,0 0,-1 0,0 0,1 0,-1 0,0 0,0 0,0 0,0 0,0 0,-1 0,1-1,-1 1,1 0,-1 0,0 0,1 0,-1 0,0-1,0 1,0 0,-1-1,1 1,0-1,-1 1,1-1,-1 1,1-1,-1 0,0 0,1 0,-2 0,-64 33,52-28,4-1,1 0,-1-2,0 1,0-1,-1 0,1-1,-1-1,1 0,-1 0,-5-2,-2-3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1 142,'9'0,"9"0,5-5,4-1,2 0,1 1,0 1,0 2,0-4,-1-1,-1-4,-4 0</inkml:trace>
  <inkml:trace contextRef="#ctx0" brushRef="#br0" timeOffset="273.173">113 1,'0'33,"5"17,1 3,1-1,-2-6,-2-5,-1-5,4-8,1-5,-1-6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5,0 3,0 1,0-1,0-1,0 0,0-2,0 0,0 0,0-1,0 0,0-5</inkml:trace>
  <inkml:trace contextRef="#ctx0" brushRef="#br0" timeOffset="349.773">29 85,'14'0,"10"0,6 0,2 0,0 0,1 0,-2 0,-1 0,-5 0</inkml:trace>
  <inkml:trace contextRef="#ctx0" brushRef="#br0" timeOffset="617.95">29 311,'28'0,"16"0,3 0,-5-5,-5-1,-4 0,-8 1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2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86,'112'168,"-95"-141,-2 0,0 1,-2 1,-2 1,0 0,-2 0,-2 1,0 0,-2 0,-2 0,1 32,-4-47,0 1,0-1,-2 0,0 0,-1 0,0 0,-2 0,0 0,0-1,-1 0,-1 0,-3 4,-3 1,-1 0,0 0,-2-1,0-1,-1-1,0 0,-2-1,0-1,-16 10,10-10</inkml:trace>
  <inkml:trace contextRef="#ctx0" brushRef="#br0" timeOffset="12378.705">644 1,'-7'0,"0"1,-1 1,1-1,0 1,0 1,0-1,0 1,0 0,1 1,-1-1,1 2,0-1,0 0,1 1,-1 0,1 1,0-1,-4 6,-71 118,63-97,2 1,0 1,3 1,1 0,1 0,2 1,1 0,2 0,2 1,1 0,2-1,2 1,1 0,2 4,4-15,0 0,2 0,1-1,1-1,1 0,1 0,1-2,1 0,15 14,64 48,-72-69</inkml:trace>
  <inkml:trace contextRef="#ctx0" brushRef="#br0" timeOffset="13450.25">730 255,'32'201,"-13"-116,38 168,-29-175,-11-89,11-117,44-266,-43 232,-28 150</inkml:trace>
  <inkml:trace contextRef="#ctx0" brushRef="#br0" timeOffset="14345.313">1209 566,'-27'54,"-133"231,109-182,49-91</inkml:trace>
  <inkml:trace contextRef="#ctx0" brushRef="#br0" timeOffset="14682.291">1209 594,'5'14,"1"10,0 5,4 3,0 1,-2-1,-2-1,-2 0,3-2,0 0,0 0,-3-1,4-5,0-1,-1-5</inkml:trace>
  <inkml:trace contextRef="#ctx0" brushRef="#br0" timeOffset="14963.041">1068 876,'33'0,"17"0,4 0,-3 0,-9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39:4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115 791,'0'4,"0"7,-5 7,-1 4,0 4,1 1,-3-2,-1-2,2 0,-4 2,2 0,1 2,-3 0,1 1,2 0,2 0,2-9,2-8</inkml:trace>
  <inkml:trace contextRef="#ctx0" brushRef="#br0" timeOffset="275.998">115 763,'33'-5,"17"-2,4 1,-3-3,-4-1,-6 1,-5 3,-14 3,-10 5,-7 3</inkml:trace>
  <inkml:trace contextRef="#ctx0" brushRef="#br0" timeOffset="515.994">115 988,'24'5,"12"1,6-4,0-4,-3-1,-2 1,-8-5,-4-1,-7 0</inkml:trace>
  <inkml:trace contextRef="#ctx0" brushRef="#br0" timeOffset="1475.221">538 0,'26'34,"-2"2,-1 0,-1 1,-3 2,-1 0,-2 0,-1 2,-3 0,2 12,-3-12,-2 1,-2 0,-2 1,-1-1,-3 1,-1 0,-2 0,-2 0,-2-1,-2 0,-9 28,12-54,-2-1,0 0,0 0,-2 0,0-1,0-1,-1 0,-1 0,0-1,-1 0,0-1,-1 0,0-1,-1 0,0-1,-14 6,7-5,4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22.45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5019 1046,'-13'-125,"-22"-123,29 229,0 0,-2 0,0 1,-1 0,-1 0,-1 1,0 0,-1 1,-6-5,10 13,-2 0,1 1,-1 0,0 0,0 1,-1 0,0 1,0 0,0 1,-1 0,-40-19,-68-34,-3 5,-2 6,-43-7,-364-75,361 100,-1 8,-1 8,-90 7,-660 7,856 3,1 4,0 2,0 3,1 3,1 3,-47 22,32-14,-22 6,-68 23,4 7,-12 14,-295 131,450-197,1 2,0 0,0 1,2 1,0 1,0 1,2 1,0 0,2 1,0 1,1 0,1 1,1 0,0 2,10-18,0 0,0 0,0 1,1-1,0 0,0 0,0 1,1-1,0 1,0-1,1 0,0 1,0-1,0 0,1 0,0 0,0 0,1 0,-1 0,1 0,1-1,-1 1,1-1,0 0,0 0,3 2,133 110,-132-111,81 54,4-3,1-4,3-5,96 34,262 100,-119-27,-299-136,0-3,1-1,0-2,1-1,1-3,0-1,0-1,13-2,217 25,81-19,43 6,-117 11,102-28,-134-26,123-62,-66-7,-259 77,0-3,-2-1,0-2,-2-2,0-1,-2-3,-1 0,-2-3,7-8,-22 24,0 0,-1-1,-1-1,-1-1,0 0,-2-1,0 0,-2-2,0 1,-1-1,-1-1,-2 0,0 0,-2-1,0 0,-2 0,0-8,-5-18,-2 1,-3-1,-2 0,-2 1,-2 1,-2 0,-11-22,-6-38,26 83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29.4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4628 536,'-8'-30,"-62"-164,64 183,0 0,-1 1,0 0,0 0,-1 0,-1 1,1 0,-1 1,-1 0,0 1,0 0,0 0,-1 1,0 0,-7-2,-6 0,-1 0,0 2,0 1,0 1,-1 1,1 2,-1 0,-6 2,-281-28,28 15,-74-22,-96-6,95 13,-82 27,147 26,172-19,1 6,0 5,2 5,-93 32,182-43,1 2,1 1,0 1,1 1,1 2,0 0,2 2,0 1,1 1,2 1,0 1,1 1,-15 15,-2-2,-2-2,-2-2,-2 0,-40 33,41-31,1 1,2 3,-33 42,54-52,1 0,1 1,2 0,1 1,2 1,1 0,2 1,1 0,1 6,4-18,0 1,1 0,2 0,0-1,2 1,0 0,2-1,3 14,5 23,3 0,2-1,3-1,2-1,24 43,-37-83,2-1,0 0,1-1,0 0,1-1,1 0,0-1,1-1,0 0,1-1,0 0,1-2,0 0,1-1,-1 0,2-1,23 5,0-1,0-2,1-2,-1-1,2-3,27-1,199 0,1-12,73-20,24-24,-3-17,53-30,-229 42,-2-10,-4-7,-3-8,-3-8,77-59,-143 79,-3-5,-4-5,-4-5,85-93,-138 130,-3-1,-1-3,-3-1,-3-2,7-19,-3-35,-39 107,-1-1,-1 1,1 0,-1 0,0-1,1 1,-2-1,1 1,-1 0,1 0,-1-1,0 1,-1 0,1 0,-1 0,0 0,0 0,0 0,0 1,-1-1,1 0,-1 1,0 0,0 0,-1-1,-15-8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3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85 367,'255'-1,"-56"-26,-31 27,-144 0</inkml:trace>
  <inkml:trace contextRef="#ctx0" brushRef="#br0" timeOffset="413.768">1 593,'44'9,"0"-2,0-2,1-3,-1-1,1-2,19-4,17-5,0 4,77 4,-134 2</inkml:trace>
  <inkml:trace contextRef="#ctx0" brushRef="#br0" timeOffset="938.701">367 0,'12'16,"1"0,1-1,0-1,1-1,1 0,0 0,0-2,1 0,1-1,0-1,0 0,1-2,0 0,9 2,-15-4,232 96,-166-46,-77-53,0 1,-1-1,1 1,-1 0,1-1,-1 1,0 0,0 0,0 0,-1 0,1 0,-1 0,0 0,1 0,-1 0,-1 0,1 0,0 0,-1 0,1 0,-1 0,0 0,0-1,0 1,-1 0,1 0,0-1,-1 1,0-1,0 1,-18 19,0 0,-1-2,-1-1,-1 0,-1-2,0 0,-1-2,-1-1,-1-1,1-1,-3-1,-10 7,-215 111,236-118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4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0,-1 0,1 0,-1 1,1-1,-1 0,1 1,-1 0,0-1,0 1,0 0,0-1,0 1,0 0,0 0,0 0,-1 0,1 0,-1 0,0 0,1 0,-1 0,0 0,0 0,0 1,1 7,27 136,2 100,-30-235,0 0,1-1,1 1,-1-1,2 1,0-1,0 1,1-1,0 0,3 4,-7-13,0-1,1 1,-1-1,1 0,-1 1,0-1,1 1,-1-1,1 0,-1 1,1-1,-1 0,1 1,-1-1,1 0,-1 0,1 0,-1 0,1 1,0-1,-1 0,1 0,-1 0,1 0,-1 0,1 0,0 0,-1-1,1 1,-1 0,1 0,-1 0,1-1,-1 1,1 0,-1 0,1-1,-1 1,1 0,-1-1,1 1,-1-1,0 1,1-1,-1 1,0 0,1-1,-1 1,0-1,0 0,1 1,-1-1,0 1,0-1,0 1,0-1,0 1,0-1,15-41,-14 38,32-119,57-157,-44 175,-38 99,-2 7</inkml:trace>
  <inkml:trace contextRef="#ctx0" brushRef="#br0" timeOffset="752.214">452 395,'-37'45,"3"0,1 2,3 2,1 1,-19 49,80-127,66-113,-70 98,1 0,2 2,2 2,38-35,-71 72,1 1,-1 0,1 0,0 0,0 0,-1-1,1 1,0 0,0 0,0 1,0-1,1 0,-1 0,0 0,0 1,0-1,1 1,-1-1,0 1,1-1,-1 1,0 0,1-1,-1 1,0 0,1 0,-1 0,0 0,1 0,-1 1,1-1,-1 0,0 1,1-1,-1 0,0 1,0 0,1-1,-1 1,0 0,0 0,0-1,0 1,0 0,0 0,0 0,0 0,0 1,11 101,-9-84,4 16,-2 1,-1 0,-2 0,-3 35,1-69,1 0,-2-1,1 1,0 0,0 0,0 0,-1-1,1 1,-1 0,0-1,1 1,-1 0,0-1,0 1,0-1,0 1,0-1,0 1,0-1,-1 0,1 0,0 1,-1-1,1 0,-1 0,1-1,-1 1,0 0,1 0,-1-1,0 1,0-1,1 1,-1-1,0 0,0 0,0 0,1 0,-1 0,0 0,0 0,0-1,1 1,-1-1,0 1,1-1,-1 1,0-1,1 0,-1 0,1 0,-1 0,1 0,-1 0,1-1,0 1,0 0,-1-1,0 0,-64-62,55 51,-1 0,0 1,-1 0,-1 1,0 0,0 1,-1 1,0 0,0 1,-1 1,0 0,-8 4,6 4</inkml:trace>
  <inkml:trace contextRef="#ctx0" brushRef="#br0" timeOffset="1053.642">1045 339,'-10'19,"-3"12,1 4,2 2,3-1,-2-1,1-3,1-1,2-1,2-12,1-7</inkml:trace>
  <inkml:trace contextRef="#ctx0" brushRef="#br0" timeOffset="1315.551">791 311,'33'0,"17"0,4 0,-3 0,-4 0,-6 0,-5 0,-4 0,-3 0,-1 0,-5 5,-7 6,-11 2,-6-2</inkml:trace>
  <inkml:trace contextRef="#ctx0" brushRef="#br0" timeOffset="1570.741">707 706,'33'5,"17"1,3 0,-1-1,-6-1,-5-2,-5-1,-4 0,-2-1,-2-5,-6-2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52,'5'0,"6"0,6 0,6 0,2 0,3 0,-4-5,-1-1,1 0,0 1,2 2,0 1,-3-4,-2-1,1 0,-3 3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0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60,'39'-5,"12"-6,2-2,-3 2,-5 3,-5 2,-5 3,-4 1,-6 2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6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1,'-80'66,"36"-32,1 3,1 1,3 2,1 1,2 3,-7 13,37-52,2 1,-1 1,1-1,0 1,0-1,0 1,1 0,1 1,-1-1,1 0,0 1,0 0,1-1,0 1,1 0,0-1,0 1,0 0,1 0,0-1,1 1,0-1,0 1,0-1,1 0,0 0,1 0,-1 0,1 0,1-1,4 6,-2-5,2 0,-1-1,0-1,1 1,0-1,1-1,-1 0,1 0,-1-1,1 0,0 0,1-1,-1-1,0 0,0 0,1-1,-1 0,0-1,5 0,12-3,-2-1,1-1,0-2,-1 0,-1-1,1-2,1-2,-10 5,1 0,-1-1,0-1,-1-1,0 0,-1-1,0-1,-1 0,0-1,-1 0,-1-1,0 0,-1-1,0 0,-2 0,0-1,-1-1,0 1,-2-1,0 0,-1 0,0 0,-2-1,0 0,-1 1,-1-1,-3-16,1 27,-1-1,0 1,0 0,-1 1,0-1,-1 1,0-1,0 1,0 1,-1-1,0 1,0 0,-1 0,0 1,0 0,0 0,0 0,-1 1,0 0,0 1,0 0,0 0,0 0,-1 1,1 1,-1-1,0 1,1 1,-1 0,0 0,1 0,-1 1,-7 2,-70 18,51-11</inkml:trace>
  <inkml:trace contextRef="#ctx0" brushRef="#br0" timeOffset="247.451">0 368,'50'0,"61"0,0-4,35-9,-127 10,-14 1,0 0,0 1,0-1,0 1,1 0,-1 1,0-1,0 1,0 0,1 0,-1 1,0-1,0 1,0 1,0-1,0 1,0-1,0 1,0 1,0-1,-1 1,1 0,-1 0,0 0,0 0,0 1,0 0,-1 0,0 0,1 4,0 0,0 0,1 0,0 0,0-1,0 0,1 0,1 0,-1-1,1 0,0 0,0 0,0-1,1-1,0 1,0-1,0 0,1-1,2 1,125 2,-111-7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86,'-14'0,"1"1,-1 0,1 1,0 1,-1 0,1 0,0 2,1-1,-1 2,1-1,0 2,0 0,1 0,0 1,0 0,1 1,0 0,0 1,1 0,1 0,-1 1,2 0,0 1,0 0,-4 10,5-11,0 0,1 0,1 0,0 0,0 1,1 0,1-1,0 1,0 0,2 0,-1 1,1-1,1 0,0 0,1 0,0 0,1 1,0-5,0 0,0 0,1 0,0-1,0 1,1-1,0 0,0-1,1 1,-1-1,2 0,-1 0,1-1,-1 1,1-2,1 1,-1-1,1 0,0 0,0-1,0 0,0-1,0 0,8 1,3-1,1-1,0-2,0 0,0 0,0-2,0-1,-1 0,0-2,0 0,0-1,-1 0,0-2,10-6,7-4</inkml:trace>
  <inkml:trace contextRef="#ctx0" brushRef="#br0" timeOffset="293.997">779 143,'-25'31,"2"1,1 0,2 2,1 1,1 0,-7 25,23-57,1 1,0-1,-1 1,1 0,0-1,1 1,-1 0,1 0,0 0,0-1,0 1,0 0,0 0,1 0,0-1,0 1,0 0,0-1,0 1,1-1,0 1,0-1,0 0,0 0,0 0,0 0,1 0,0 0,-1 0,1-1,0 0,0 1,1-1,13 4,0-1,0-1,1-1,-1 0,1-1,0-1,-1-1,1-1,0 0,-1-1,1-1,-1 0,0-1,0-2,5-1,-1 1,-1-1,0-1,0-1,-1 0,0-2,-1 0,0-1,-1 0,0-2,-1 0,0-1,-2 0,11-14,-22 24,1 0,-1-1,0 1,0-1,-1 0,0 0,0 0,0 0,-1 0,1 0,-1-1,-1 1,0 0,1-1,-2 1,1 0,-1-1,0 1,0 0,-1 0,0 0,0 0,0 0,-1 0,0 0,0 1,0 0,-1-1,0 1,0 0,0 1,0-1,-1 1,0 0,0 0,0 0,0 1,-6-4,-2 1,0-1,0 2,-1-1,0 2,0 0,0 1,0 0,0 1,-1 0,1 2,-1-1,1 2,-1 0,1 1,0 0,-1 1,1 0,0 2,1-1,-1 2,1 0,0 0,-9 7,4 1</inkml:trace>
  <inkml:trace contextRef="#ctx0" brushRef="#br0" timeOffset="634.973">1654 1,'-86'86,"75"-78,0 1,1 0,0 0,0 1,1 0,0 1,1 0,0 0,1 1,-1 3,6-12,1-1,0 1,0 0,0-1,0 1,0 0,1 0,-1 0,1-1,0 1,0 0,0 0,0 0,0 0,1 0,-1-1,1 1,0 0,0 0,0-1,0 1,0 0,0-1,1 0,0 1,-1-1,1 0,0 1,0-1,76 40,-1-1,-75-39,0 0,0 0,0 1,-1-1,1 1,0-1,-1 1,0-1,0 1,0 0,0 0,0-1,0 1,-1 0,1 0,-1 0,0 0,0 0,0 0,0-1,-1 1,1 0,-1 0,0 0,1 0,-1-1,0 1,-1 0,1-1,0 1,-1-1,0 1,1-1,-1 0,0 1,-2 0,-86 67,72-60,0-1,-1-1,0 0,0-2,-1 0,0-1,0-1,0 0,-1-2,-11 0,7-2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4:52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90,'13'-17,"5"9,0 1,1 0,0 2,0 0,0 1,0 1,1 1,0 0,-1 2,1 0,12 3,-30-4,1 1,0 0,0 0,-1 0,1 0,0 0,0 0,-1 1,1 0,0-1,-1 1,1 0,-1 0,1 0,-1 1,1-1,-1 0,0 1,0 0,0-1,0 1,0 0,0 0,0 0,0 1,-1-1,1 0,-1 0,0 1,0-1,0 1,0 0,0-1,0 1,-1-1,1 1,-1 0,1 0,-1-1,0 1,-1 0,1 0,0-1,-1 1,1 0,-1-1,0 1,0 0,0-1,0 1,-1 1,-150 186,22-25,80-72,49-91,0 0,0 1,0-1,1 0,-1 1,1-1,0 0,0 1,0-1,0 1,0-1,0 1,1-1,-1 0,1 1,-1-1,1 0,0 0,0 1,0-1,0 0,1 0,-1 0,0 0,1 0,0 0,-1-1,1 1,0-1,0 1,0-1,0 1,0-1,0 0,0 0,0 0,1 0,-1 0,0-1,2 1,13 2,0 0,0-1,0-1,-1-1,1-1,0 0,0-1,16-4,-8-1</inkml:trace>
  <inkml:trace contextRef="#ctx0" brushRef="#br0" timeOffset="624.443">582 90,'26'225,"4"3,-7-86,-22-143,-1 1,1-1,-1 1,1-1,-1 1,1-1,-1 1,1 0,-1-1,1 1,0 0,-1 0,1-1,0 1,-1 0,1 0,0 0,-1 0,1 0,0 0,-1 0,1 0,0 0,-1 0,1 0,0 0,-1 1,1-1,-1 0,1 0,0 1,-1-1,1 0,-1 1,1-1,-1 1,1-1,-1 0,1 1,-1-1,1 1,-1 0,0-1,1 1,-1-1,0 1,1-1,-1 1,0 0,0-1,0 1,1 0,-1-1,0 1,0 0,0-1,0 1,0 0,0-1,-1 1,1 0,0-1,0 1,0 0,-1-1,1 1,0 0,0-1,-1 1,1-1,87-190,-55 133,-4-2,-2-1,-3-1,13-52,-6-37,-28 138</inkml:trace>
  <inkml:trace contextRef="#ctx0" brushRef="#br0" timeOffset="1291.495">1118 401,'-2'2,"-25"33,2 1,1 1,1 1,3 0,1 2,2 1,-7 24,53-87,150-222,-79 130,-99 114,-1-1,1 0,-1 0,1 1,-1-1,1 0,0 1,-1-1,1 0,0 1,0-1,-1 1,1-1,0 1,0-1,0 1,-1 0,1-1,0 1,0 0,0 0,0 0,0 0,0 0,0 0,0 0,0 0,-1 0,1 0,0 0,0 0,0 1,0-1,0 0,0 1,-1-1,1 1,0-1,0 1,-1-1,1 1,0-1,0 1,-1 0,1-1,-1 1,1 0,-1 0,1-1,-1 1,1 0,-1 0,0 0,1 0,-1-1,0 1,0 1,6 57,-6-57,-2 63,12 95,-10-159,1 0,0 0,0 0,0 0,0 1,-1-1,1 0,-1 0,1 1,-1-1,1 1,-1-1,0 0,0 1,0-1,0 1,0-1,0 1,0-1,0 0,0 1,-1-1,1 1,0-1,-1 0,1 1,-1-1,0 0,0 0,1 1,-1-1,0 0,0 0,0 0,0 0,0 0,0 0,0 0,0 0,-1-1,1 1,0 0,-1-1,1 1,0-1,-1 1,1-1,0 0,-1 1,1-1,-1 0,1 0,-1 0,0 0,-12-6,-1-1,1 0,0-1,1-1,0 0,1 0,-1-1,-1-3,-73-51,63 53</inkml:trace>
  <inkml:trace contextRef="#ctx0" brushRef="#br0" timeOffset="1608.84">1711 316,'-14'34,"-10"15,-1 5,4-2,1-6,3-5,6-5,3-4,-1-2,1-2,2-1,2 0,2-9,0-13,7-8,1-2</inkml:trace>
  <inkml:trace contextRef="#ctx0" brushRef="#br0" timeOffset="1879.664">1655 344,'28'0,"16"0,3 0,0 0,-4 0,-5 0,-8 0</inkml:trace>
  <inkml:trace contextRef="#ctx0" brushRef="#br0" timeOffset="2125.329">1569 627,'34'4,"16"3,4-1,-3-6,-4-3,-6-1,-6 0,-2 1,-4 1,-6 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2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1 173,'22'137,"36"281,-24-298,-34-119,1-1,-1 1,1 0,-1 0,1 0,-1-1,1 1,0 0,-1-1,1 1,0 0,0-1,-1 1,1-1,0 1,0-1,0 0,0 1,0-1,-1 0,1 1,0-1,0 0,0 0,0 0,0 0,0 0,0 0,0 0,0 0,0 0,0-1,0 1,0 0,-1-1,1 1,0 0,0-1,0 1,0-1,-1 1,1-1,0 0,-1 1,1-1,0 0,-1 0,1 1,-1-1,1 0,-1 0,1 0,-1 0,25-49,83-309,-75 260,-13 36,2 0,3 2,2 1,5-2,-29 58,-4 3,1 0,0 0,0 1,0-1,0 0,0 0,0 0,0 0,0 1,0-1,0 0,0 0,0 0,1 0,-1 1,0-1,1 0,-1 0,1 1,-1-1,0 0,1 1,0-1,-1 0,1 1,-1-1,1 1,0-1,-1 1,1-1,0 1,-1-1,1 1,0 0,0-1,0 1,-1 0,1 0,0 0,0 0,0 0,0-1,-1 1,1 1,0-1,0 0,0 0,0 0,-1 0,1 1,0-1,0 0,-1 0,1 1,0-1,0 1,-1-1,1 1,0-1,0 1,1 14</inkml:trace>
  <inkml:trace contextRef="#ctx0" brushRef="#br0" timeOffset="939.23">536 681,'-42'58,"3"3,2 1,3 1,-5 18,35-67,12-25,13-26,6-10,1 1,3 2,1 1,16-14,57-60,-104 116,0 1,0-1,-1 0,1 1,0-1,0 1,-1 0,1-1,0 1,0-1,0 1,0 0,0 0,-1 0,1-1,0 1,0 0,0 0,0 0,0 0,0 1,0-1,0 0,0 0,-1 0,1 1,0-1,0 0,0 1,0-1,-1 1,1-1,0 1,0-1,-1 1,1 0,0-1,-1 1,1 0,-1 0,1-1,-1 1,1 0,-1 0,0 0,1-1,-1 1,0 0,0 0,1 0,-1 0,0 0,0 0,0 0,0 1,4 59,-4-56,0 42,-2-1,-2 1,-2-1,-9 31,15-75,0-1,0 1,0-1,0 0,-1 1,1-1,0 1,-1-1,1 0,-1 1,0-1,1 0,-1 0,0 1,0-1,0 0,0 0,1 0,-2 0,1 0,0 0,0 0,0-1,0 1,-1 0,1-1,0 1,0 0,-1-1,1 0,-1 1,1-1,0 0,-1 0,1 1,-1-1,1 0,0 0,-1-1,1 1,-1 0,1 0,0-1,-1 1,1-1,-1 1,1-1,0 0,0 1,0-1,-121-98,47 47,57 41</inkml:trace>
  <inkml:trace contextRef="#ctx0" brushRef="#br0" timeOffset="1206.9">960 708,'-10'34,"-2"16,-1 4,-1-3,1-4,2-6,4-5,3-4,-3-3,0-6</inkml:trace>
  <inkml:trace contextRef="#ctx0" brushRef="#br0" timeOffset="1455.829">960 653,'14'0,"10"0,6 0,2 0,1 0,-1 0,-1 0,-1 0,0 0,-1 0,-6 0</inkml:trace>
  <inkml:trace contextRef="#ctx0" brushRef="#br0" timeOffset="1650.282">876 934,'33'0,"17"0,3-4,-1-3,-1 1,-3 2,-11-5,-7 1,-7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1 255,'236'-36,"-197"31,0 3,1 1,-1 1,0 3,10 2,94 4,-104-8,106-14,-127 7</inkml:trace>
  <inkml:trace contextRef="#ctx0" brushRef="#br0" timeOffset="290.295">85 509,'39'-5,"16"-1,5 0,-3 1,-2 2,-6 1,-6 0,-5 2,-5 0,-3 0,-2 1,0-1,-1 0,0 0,0 0,0 0,-4 0</inkml:trace>
  <inkml:trace contextRef="#ctx0" brushRef="#br0" timeOffset="750.493">594 29,'-22'-29,"52"48,0-2,0-2,0-1,1-2,1-1,0-1,9 0,59 20,68 27,-165-55,-1-1,1 1,-1 0,0 0,1 0,-1 0,0 1,-1-1,1 0,0 1,-1-1,1 1,-1 0,0 0,0-1,0 1,0 0,0 0,-1 0,1 0,-1 0,0 0,0 0,0 0,0 0,-1 0,1 0,-1 0,0 0,1-1,-1 1,-2 3,-58 77,13-45,-2-2,-1-2,-39 18,-86 56,123-61,35-25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57,'20'0,"10"0,5 0,7-4,1-3,-3 1,-3 1,-2 1,-4-3,-1 0,-1 0,-1 3,0 0,-6 3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26,'33'0,"17"0,9 0,-1 0,-1-5,-5-1,-6 0,-7 1,-10 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8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54,'29'-5,"19"-1,6 0,-1 1,-5 2,-6 1,-5 1,1 0,-2 1,-1 0,-3-4,-1-3,-2 1,0 2,-6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1,'34'9,"15"4,10-6,-1-3,-5-4,-3 0,-4-6,-6-2,-4 1,-4 1,-7 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1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0 160,'72'84,"70"101,-109-126,-3 2,-2 1,-3 2,0 8,30 64,-55-135,0-1,1 1,-1-1,0 1,0-1,1 0,-1 1,0-1,1 1,-1-1,1 0,-1 0,0 1,1-1,-1 0,1 0,-1 1,1-1,-1 0,1 0,-1 0,0 0,1 0,-1 1,1-1,-1 0,1 0,-1 0,1 0,-1-1,1 1,-1 0,1 0,-1 0,1 0,-1 0,1-1,-1 1,1 0,-1 0,0-1,1 1,-1 0,1-1,-1 1,0 0,1-1,-1 1,0-1,0 1,1 0,-1-1,0 1,0-1,1 1,-1-1,0 1,0-1,0 1,0-1,0 0,11-31,1-148,-10 58,67-314,-45 332,-18 99</inkml:trace>
  <inkml:trace contextRef="#ctx0" brushRef="#br0" timeOffset="302.136">734 724,'-5'33,"-1"17,0 3,1-1,2-6,1-5,5-10,8-10,1-13,-1-9</inkml:trace>
  <inkml:trace contextRef="#ctx0" brushRef="#br0" timeOffset="725.916">818 554,'192'56,"-189"-56,-1 1,1 0,0 0,-1 0,1 0,-1 0,1 0,-1 1,0 0,1-1,-1 1,0 0,0 0,0 0,0 0,-1 0,1 1,-1-1,1 0,-1 1,0-1,0 1,0 0,0-1,0 1,0 0,-1-1,1 1,-1 0,0 0,0 0,0-1,0 1,-1 0,1 0,-1-1,0 1,1 0,-1-1,-1 3,-155 126,155-128,0-1,0 0,0 1,0-1,1 1,-1 0,1 0,0 0,0 0,0 0,0 0,0 0,1 0,-1 0,1 0,0 0,0 0,0 0,0 0,0 1,1-1,-1 0,1 0,0 0,0 0,0 0,1-1,-1 1,1 0,-1 0,1-1,0 1,0-1,0 0,0 1,0-1,1 0,-1 0,1 0,-1-1,1 1,0-1,0 1,0-1,-1 0,4 1,10 6,-12-8,0 1,0 0,0 0,-1 0,1 0,0 1,-1 0,1 0,-1 0,1 0,-1 0,0 1,0-1,0 1,0 0,0 0,-1 0,1 0,-1 0,0 1,0-1,0 1,-1-1,1 1,-1 0,0-1,0 1,0 0,0 0,-1 0,1 0,-1 0,0 0,0 0,-1 1,-3 2,-1 1,0-1,0 1,-1-1,0-1,0 1,-1-1,0 0,0-1,0 1,0-1,-1-1,0 1,0-1,0-1,-1 0,1 0,-1 0,1-1,-5 0,-12 3</inkml:trace>
  <inkml:trace contextRef="#ctx0" brushRef="#br0" timeOffset="978.847">1384 611,'-20'33,"-5"17,-5 4,4-3,1 0,5-3,6-6,5-5,0-9,1-4,1-2,3 1,2 1,1-4</inkml:trace>
  <inkml:trace contextRef="#ctx0" brushRef="#br0" timeOffset="1198.484">1384 638,'33'-4,"16"-3,5 1,-2 2,-6 0,-10 7,-11 2</inkml:trace>
  <inkml:trace contextRef="#ctx0" brushRef="#br0" timeOffset="1393.872">1242 949,'33'0,"17"0,8 0,0-5,-5-1,-7 0,-7 1,-9-3,-10-1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30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45 161,'59'-22,"46"-18,1 4,46-5,-37 19,-114 23,1 1,-1-1,1 0,-1 0,0 1,0-1,0 0,0 1,0-1,0 1,0-1,0 1,-1 0,1-1,-1 1,1 0,-1-1,0 1,1 0,-1 0,0 0,0-1,0 1,0 0,-1 0,1-1,0 1,-1 0,1 0,-1-1,0 1,1-1,-1 1,0 0,0-1,0 0,0 1,0-1,-1 1,1-1,0 0,-1 0,1 0,0 0,-1 0,1 0,-2 1,-46 44,-2-1,-1-2,-2-3,-51 28,-49 36,141-95,1 0,1 1,0 1,0 0,1 0,0 1,-7 12,15-21,0 0,0 0,1 0,-1 1,1-1,0 0,0 0,0 1,0-1,1 1,-1-1,1 1,0-1,0 1,0-1,0 1,1-1,0 1,-1-1,1 0,1 1,-1-1,0 0,1 0,-1 0,1 0,0 0,0 0,0 0,1-1,-1 1,1-1,-1 1,1-1,0 0,2 1,4 3,0 0,1-1,0 0,0-1,0 0,0-1,1 0,-1 0,1-1,0-1,0 0,0 0,0-1,-1 0,1-1,3-1,170-42,-65 1,-101 32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2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789 113,'3'44,"1"-1,3 0,1 0,2 0,15 37,23 107,-48-186,0 0,0 0,0 0,0 0,0 0,0 0,0 0,0 0,0 0,0 1,0-1,1 0,-1 0,1 0,-1 0,1 0,-1 0,1 0,-1 0,1-1,0 1,-1 0,1 0,0 0,0-1,0 1,0 0,0-1,0 1,-1-1,1 1,0-1,1 1,-1-1,0 0,0 1,0-1,0 0,0 0,0 0,0 0,0 0,0 0,1 0,-1 0,0-1,0 1,0 0,0-1,0 1,0 0,0-1,0 1,0-1,0 0,0 1,-1-1,1 0,0 0,0 0,95-175,91-213,-176 361,-4 4</inkml:trace>
  <inkml:trace contextRef="#ctx0" brushRef="#br0" timeOffset="271.176">1355 312,'-10'28,"-3"15,1 5,-3-2,2-3,2-4,4-4,3-3,6-7,4-8</inkml:trace>
  <inkml:trace contextRef="#ctx0" brushRef="#br0" timeOffset="5118.452">1439 367,'0'-5,"5"-1,1 5,5 2,0 7,4 1,-2 4,3 0,-2 3,1-2,-1 2,1 2,3 4,-1 3,1-3,-3-1,-3 1,-4-3</inkml:trace>
  <inkml:trace contextRef="#ctx0" brushRef="#br0" timeOffset="5520.85">1580 509,'0'5,"-5"1,-6 0,-6-1,-5-2,-4-1,-2-1,-1 0,0-1,4 4,2 3,5-1</inkml:trace>
  <inkml:trace contextRef="#ctx0" brushRef="#br0" timeOffset="6282.851">1862 396,'0'-5,"0"3,0 7,0 8,0 5,0 6,-4 3,-3 1,1 2,-4-1,0 1,2-1,2 0,2-5</inkml:trace>
  <inkml:trace contextRef="#ctx0" brushRef="#br0" timeOffset="6601.397">1749 396,'20'0,"10"0,5 0,2 0,-1 0,-1 0,-3 0,-1-5,-1-2,-2 1,0 1,0 2,0 0,-5 7,-6 2</inkml:trace>
  <inkml:trace contextRef="#ctx0" brushRef="#br0" timeOffset="6899.044">1636 763,'34'-5,"15"-2,5 1,-2 1,-6-3,-5-1,-5 2,-3 7,-9 2</inkml:trace>
  <inkml:trace contextRef="#ctx0" brushRef="#br0" timeOffset="7354.738">0 1044,'189'-18,"141"5,-57 5,1659-157,-1825 151,34-5,132 0,-241 19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5:4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317 139,'1'-1,"0"1,-1-1,1 1,0-1,-1 0,1 0,-1 1,1-1,-1 0,0 0,1 0,-1 1,0-1,1 0,-1 0,0 0,0 0,0 0,0 0,0 0,0 1,0-1,0 0,0 0,0 0,-1 0,1 0,0 0,0 0,-1 1,1-1,-1 0,1 0,-1 1,1-1,-1 0,1 0,-1 1,0-1,1 1,-1-1,0 0,0 1,1 0,-1-1,0 1,0-1,0 1,0 0,1 0,-1-1,0 1,0 0,0 0,0 0,0 0,0 0,-53 13,29 1,0 1,1 1,1 1,1 2,1 0,0 1,-10 14,24-25,0 1,1-1,1 1,0 0,0 1,1-1,0 1,1 0,0 0,0 0,1 1,1-1,0 0,1 1,0-1,1 1,0-1,0 0,1 1,1-1,0 0,3 5,-4-11,1 0,0-1,0 0,0 1,1-1,-1 0,1-1,0 1,0-1,1 1,-1-1,1 0,-1-1,1 1,0-1,0 0,0 0,0-1,0 1,0-1,1 0,-1-1,0 1,1-1,-1 0,2-1,7 1,1-2,0 0,-1 0,0-2,1 1,-2-2,1 0,13-7,-9 3</inkml:trace>
  <inkml:trace contextRef="#ctx0" brushRef="#br0" timeOffset="376.832">741 196,'-20'14,"0"2,1 0,1 2,1 0,0 0,1 2,2 0,0 1,-5 9,17-26,0 0,1 0,-1 0,1 0,-1 1,1-1,1 0,-1 0,1 1,-1-1,1 0,0 1,1-1,-1 0,1 1,0-1,0 0,0 0,0 1,1-1,0 0,0-1,0 1,0 0,1 0,-1-1,1 0,0 1,0-1,0 0,0 0,1-1,-1 1,1-1,0 1,0-1,-1 0,1-1,0 1,5 0,3 1,0-2,0 0,1 0,-1-1,1 0,-1-1,0-1,0 0,0 0,0-1,0-1,0 0,-1-1,1 0,-1-1,-1 0,1 0,3-4,3-2,1 0,-1-2,-1 0,-1-1,0 0,-1-1,4-7,-13 17,0-1,0 0,-1-1,0 1,-1-1,0 1,0-1,0 0,-1 0,0-1,-1 1,0 0,0 0,-1-1,0 1,0-1,-1 1,0 0,-1 0,0-3,0 6,1 1,-1-1,-1 0,1 1,0 0,-1 0,0 0,0 0,0 0,-1 0,1 1,-1-1,0 1,0 0,0 0,0 1,0-1,-1 1,1 0,-1 0,0 1,1-1,-1 1,0 0,0 0,0 0,0 1,0 0,0 0,0 0,0 1,1-1,-1 1,0 0,0 1,0-1,1 1,-1 0,1 0,-2 1,-52 30,33-18</inkml:trace>
  <inkml:trace contextRef="#ctx0" brushRef="#br0" timeOffset="836.243">1644 55,'-222'109,"219"-108,0 0,1 0,-1 0,0 0,1 1,-1-1,0 0,1 1,0 0,-1 0,1 0,0 0,0 0,0 0,0 0,1 1,-1-1,0 1,1-1,0 1,0 0,-1-1,2 1,-1 0,0 0,0 0,1 0,0-1,0 1,0 0,0 0,0 0,0 0,1 0,-1 0,1 0,0 0,0-1,1 4,43 27,-40-31,-1 0,0 0,0 0,0 0,0 0,0 1,-1 0,1-1,-1 2,1-1,-1 0,0 1,0-1,-1 1,1 0,-1 0,0 0,0 0,0 0,0 0,-1 1,0-1,0 1,0-1,0 1,-1-1,0 1,0-1,0 1,0-1,-1 2,-3 4,-1 0,0 0,-1 0,0-1,0 0,-1 0,0-1,-1 0,0 0,0-1,0 0,-1 0,0-1,-1 0,1-1,-1 0,0 0,0-1,-1 0,1-1,-1 0,0-1,0 0,0-1,0 0,0 0,0-2,0 1,0-1,0-1,-9-2,-19-14,26 6</inkml:trace>
  <inkml:trace contextRef="#ctx0" brushRef="#br0" timeOffset="1254.97">2068 55,'-30'19,"2"1,0 2,1 1,2 1,0 1,1 1,2 1,1 1,-6 13,23-36,0 1,1 0,0 0,0 0,1 0,-1 1,1-1,1 1,-1-1,1 1,0 0,1-1,-1 1,1 0,1 0,-1-1,1 1,0 0,1-1,0 1,0-1,0 1,1-1,0 0,0 0,0 0,1-1,0 1,0-1,0 0,1 0,0 0,0 0,0-1,0 0,1 0,0 0,0-1,0 0,2 1,9 1,1-1,-1 0,1-1,0-1,0-1,0 0,-1-1,1-1,0-1,0-1,0 0,-1-1,0-1,0-1,0 0,0-1,-1-1,0 0,-1-2,0 1,0-2,0-1,-3 2,0 0,-1-1,-1-1,0 1,0-2,-1 1,-1-1,0-1,0 1,-2-1,0-1,0 1,-1-1,-1 0,-1 0,0 0,-1-1,0 1,-2-1,1 1,-2-1,0 1,-1-1,-1 1,0 0,-5-13,6 23,-1-1,0 1,-1 0,1 0,-1 1,0-1,0 1,0 0,-1 0,1 0,-1 0,0 1,0 0,-1 0,1 0,-1 1,1 0,-1 0,0 0,1 1,-1-1,0 2,0-1,0 0,0 1,-3 1,-21 2</inkml:trace>
  <inkml:trace contextRef="#ctx0" brushRef="#br0" timeOffset="1641.016">1785 421,'23'-18,"0"1,1 1,1 2,0 0,1 1,0 2,1 1,1 1,-1 1,1 1,4 2,-27 4,0 1,-1 0,1 1,0-1,0 1,-1 0,1 0,0 1,-1-1,1 1,-1 0,0 0,1 0,-1 1,0 0,-1 0,1 0,0 0,-1 0,0 1,1-1,-1 1,-1 0,2 1,3 3,2 2,1 1,1-1,0-1,0 0,1-1,0 0,0 0,1-2,0 1,0-2,0 0,1 0,6 0,-15-5,0 0,-1 0,1-1,0 0,-1 0,1 0,0-1,-1 1,0-1,1 0,-1 0,0-1,0 1,0-1,0 0,-1 0,1 0,-1-1,0 1,1-2,7-9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0,'0'3,"0"146,-18 133,-67 188,76-409,7-37</inkml:trace>
  <inkml:trace contextRef="#ctx0" brushRef="#br0" timeOffset="352.56">510 28,'-45'350,"43"-310,1-1,2 1,1-1,3 1,4 14,-7-35,21 86,-23-105,0 0,0 0,-1 0,1-1,0 1,0 0,-1 0,1 0,0 0,0 0,0 0,-1 0,1 0,0-1,0 1,-1 0,1 0,0 0,0 0,-1 0,1 1,0-1,0 0,-1 0,1 0,0 0,0 0,-1 0,1 0,0 0,0 0,0 1,-1-1,1 0,0 0,0 0,0 0,-1 1,1-1,0 0,0 0,0 0,0 1,0-1,0 0,-1 0,1 1,0-1,0 0,0 0,0 1,0-1,0 0,0 0,0 1,0-1,0 0,0 0,0 1,0-1,1 0,-20-20,16 16,-177-222,168 213,-1 1,-1 0,0 0,0 2,-1 0,-1 0,0 1,-10-4,22 13,0 0,0 0,1 0,-1 0,0 1,1-1,-1 1,1 0,-1 0,1 0,-1 0,1 1,-1 0,1-1,0 1,0 0,0 1,0-1,0 0,1 1,-1 0,1-1,0 1,-1 0,1 0,0 1,1-1,-1 0,1 0,-1 1,1-1,0 1,0 0,1-1,-1 1,1 0,-1-1,1 1,1 3,-4 18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0 262,'174'-15,"53"2,-128 34,-99-22,-1 1,1 0,0 0,0 0,0-1,0 1,0 0,0 0,0-1,0 1,0 0,0 0,0-1,0 1,0 0,0 0,0 0,0-1,0 1,0 0,0 0,0-1,0 1,1 0,-1 0,0 0,0-1,0 1,0 0,0 0,1 0,-1-1,0 1,0 0,0 0,1 0,-1 0,0 0,0 0,0 0,1-1,-1 1,0 0,0 0,1 0,-1 0,0 0,0 0,1 0,-1 0,0 0,-21-16,19 15,-11-7,0-1,1 0,0-1,0 0,1-1,0 0,1-1,1-1,0 1,0-1,1-1,1 0,0 1,6 11,-1 0,1 0,0 0,-1 0,1-1,0 1,1 0,-1-1,0 1,1 0,-1-1,1 1,0-1,0 1,0-1,0 1,0-1,0 1,1 0,-1-1,1 1,0-3,8-9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0,'10'5,"7"1,7 0,3-1,2-2,1-1,0 0,0-2,-1 0,0 0,0 0,0-1,-1 1,0 0,0 0,-5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29,'29'-5,"14"-2,5 1,-1 1,-4 1,-9 2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84,'-13'70,"10"-65,1 1,0 0,0-1,1 1,-1 0,1 0,0 0,1 0,0 1,0-1,0 0,1 0,-1 0,2 0,-1 0,1 0,-1-1,2 1,-1 0,0-1,4 5,-3-7,0-1,0 1,0-1,1 0,-1 0,0-1,1 1,-1-1,1 1,0-1,0 0,-1-1,1 1,0-1,0 1,0-1,0 0,-1-1,1 1,0-1,0 1,-1-1,1 0,0-1,-1 1,1 0,-1-1,1 0,-1 0,0 0,0 0,0-1,0 1,0-1,0 0,-1 0,1 0,-1 0,0 0,0 0,0-1,1-2,1-1,0 0,0 0,-1-1,0 1,-1-1,1 0,-1 0,-1 0,0 0,0 0,0 0,-1-7,0 12,0 0,-1 1,1-1,0 0,-1 1,0-1,0 1,0-1,0 0,0 1,0 0,0-1,-1 1,0 0,1 0,-1 0,0 0,0 0,0 0,0 0,0 0,0 1,-1-1,1 1,0 0,-1 0,1 0,-1 0,0 0,1 0,-1 1,0-1,1 1,-1 0,0 0,1 0,-1 0,-2 0,-20 3</inkml:trace>
  <inkml:trace contextRef="#ctx0" brushRef="#br0" timeOffset="2093.292">422 57,'0'4,"0"7,0 7,0 4,0 3,-4 3,-2 1,0 0,1 1,1-1,2 0,1-5</inkml:trace>
  <inkml:trace contextRef="#ctx0" brushRef="#br0" timeOffset="2384.395">282 0,'4'0,"8"0,5 5,5 1,4 0,2-1,1-2,0-1,0 0,0-2,-5 0</inkml:trace>
  <inkml:trace contextRef="#ctx0" brushRef="#br0" timeOffset="2674.795">225 338,'24'0,"13"0,4 0,1 0,-2 0,-4 0,-7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0 150,'167'11,"63"6,-168-12,-85-42,-111-95,124 118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1 241,'312'0,"-260"-8,-51 8,0 0,0-1,0 1,-1-1,1 1,0-1,0 0,-1 1,1-1,0 0,-1 1,1-1,0 0,-1 0,1 0,-1 1,0-1,1 0,-1 0,0 0,1 0,-1 0,0 0,0 0,0 0,0 0,0 0,0 0,0 0,0 1,0-1,0 0,-1 0,1 0,0 0,0 0,-1 0,1 0,-1 0,1 1,-1-1,1 0,-1 0,0 1,1-1,-1 0,0 1,0-1,1 0,-1 1,-1-1,-88-97,81 86,-23-56,33 54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1,'60'109,"33"123,-2-25,-91-207,0 1,0 0,0 0,0-1,0 1,0 0,0-1,0 1,0 0,1-1,-1 1,0 0,0-1,1 1,-1-1,0 1,1 0,-1-1,0 1,1-1,-1 1,1-1,-1 1,1-1,0 1,-1-1,1 0,-1 1,1-1,-1 0,1 1,0-1,-1 0,1 0,0 0,-1 0,1 0,0 1,0-1,-1 0,1 0,0-1,-1 1,1 0,0 0,-1 0,1 0,0-1,-1 1,1 0,-1 0,1-1,0 1,-1-1,1 1,-1 0,1-1,-1 1,1-1,-1 1,1-1,-1 0,0 1,1-1,-1 1,0-1,24-48,-22 45,24-58,-4 0,-1-2,-4 0,-3-1,-2-1,0-28,-11 69</inkml:trace>
  <inkml:trace contextRef="#ctx0" brushRef="#br0" timeOffset="3320.207">621 453,'-38'59,"-112"160,105-148,58-105,25-41,3 2,44-56,-80 122,-5 4,1 1,0-1,0 1,0-1,0 1,0 0,1 0,-1-1,1 1,-1 0,1 0,0 0,0 1,0-1,0 0,0 1,0-1,0 1,0 0,1 0,-1 0,1 0,-1 0,1 0,-1 1,1-1,-1 1,1-1,-1 1,1 0,0 0,-1 0,1 1,-1-1,1 1,-1-1,1 1,-1 0,1 0,-1 0,1 0,5 8,0 1,-1-1,0 2,0-1,-1 1,-1 0,1 0,-2 0,0 1,0-1,0 3,6 147,-10-137</inkml:trace>
  <inkml:trace contextRef="#ctx0" brushRef="#br0" timeOffset="3688.469">481 678,'14'0,"10"0,5 0,3 0,1 0,-1 0,-1 0,-5 0</inkml:trace>
  <inkml:trace contextRef="#ctx0" brushRef="#br0" timeOffset="4131.679">1073 424,'0'5,"0"6,0 7,0 4,-5-1,-1 0,0 2,1 2,1 1,2 1,1 1,-4-5,-2-6</inkml:trace>
  <inkml:trace contextRef="#ctx0" brushRef="#br0" timeOffset="4517.07">848 397,'253'0,"-136"25,-76-11,-23-7</inkml:trace>
  <inkml:trace contextRef="#ctx0" brushRef="#br0" timeOffset="4808.642">875 735,'24'5,"13"-4,5-1,-1-1,-1-1,-3-4,-4-1,-2 0,-1 2,-7 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0 142,'3'2,"0"0,0-1,0 1,0 0,-1 1,1-1,-1 0,1 1,-1-1,0 1,0 0,0 0,-1 0,1 0,0 0,-1 0,0 0,0 1,0-1,0 1,4 18,0 0,-2 0,0 0,-1 1,-2-1,0 1,-2 3,1 14,-4 40,-4 0,-3 0,-6 9,6-28,14-120,9 4,2 0,3 1,2 1,2 1,2 1,3 1,6-7,41-37,-71 93,-1 0,1 1,0-1,-1 1,1-1,0 1,0-1,0 1,-1 0,1-1,0 1,0 0,0 0,0 0,0-1,0 1,-1 0,1 0,0 0,0 1,0-1,0 0,0 0,0 0,0 1,-1-1,1 0,0 1,0-1,0 0,-1 1,1-1,0 1,-1 0,1-1,0 1,-1 0,1-1,-1 1,1 0,-1-1,1 1,-1 0,1 0,-1 0,0 0,1-1,-1 1,0 0,0 0,0 0,0 0,0 0,0 0,0 0,0 0,13 56,15 150,-7-56,-20-150,-1 0,0 1,0-1,1 0,-1 0,0 0,1 0,0 0,-1 0,1 1,-1-1,1 0,0-1,0 1,0 0,-1 0,1 0,0 0,0-1,0 1,0 0,0-1,1 1,-1-1,0 1,0-1,0 0,0 1,1-1,-1 0,0 0,0 0,0 0,1 0,-1 0,0 0,0 0,0 0,1-1,-1 1,0 0,0-1,0 1,0-1,0 1,0-1,0 0,0 1,0-1,0 0,0 0,0 0,43-53,126-226,-152 254,-15 19,1 0,0 1,1 0,0 0,0 0,0 0,0 1,1 0,0 0,0 0,1 1,2-1,-8 5,1 0,0 1,0 0,-1 0,1-1,-1 1,1 0,0 0,-1 0,1 0,-1 1,0-1,0 0,1 1,-1-1,0 1,0-1,0 1,0-1,0 1,-1 0,1-1,0 1,-1 0,0 0,1-1,-1 1,0 0,0 0,0 0,0 0,0-1,0 1,0 0,-1 0,1 0,-1 1,1-1,8 199,31 4,-31-182,1-5</inkml:trace>
  <inkml:trace contextRef="#ctx0" brushRef="#br0" timeOffset="717.596">1101 311,'0'386,"0"-413,-2-4,2 0,1 1,2-1,1 1,1 0,1 0,2 0,5-11,1 11,1 2,1 0,1 0,2 2,1 0,16-15,-36 39,1 0,0 1,0-1,-1 1,1-1,0 1,0-1,1 1,-1 0,0-1,0 1,1 0,-1 0,1 0,-1 0,1 0,-1 0,1 0,-1 1,1-1,0 1,-1-1,1 1,0-1,0 1,-1 0,1 0,0 0,0 0,0 0,-1 0,1 1,0-1,0 1,-1-1,1 1,0-1,-1 1,1 0,-1 0,1 0,-1 0,1 0,-1 0,0 0,1 0,-1 1,0-1,0 0,0 1,1 1,-8 77,3-72,-2 13</inkml:trace>
  <inkml:trace contextRef="#ctx0" brushRef="#br0" timeOffset="2484.928">1609 537,'-27'21,"2"0,0 2,1 1,2 1,0 1,-1 5,-75 83,30-40,232-258,-146 166,53-39,-69 56,1 0,-1 0,0 0,1 0,-1 1,0-1,1 1,-1 0,1-1,-1 1,1 0,-1 1,1-1,-1 0,1 1,-1-1,0 1,1 0,-1-1,0 1,1 0,-1 1,0-1,0 0,0 1,0-1,0 1,0 0,-1-1,1 1,0 0,-1 0,1 1,111 168,-98-147,-33-18,-163-83,114 54,45 15</inkml:trace>
  <inkml:trace contextRef="#ctx0" brushRef="#br0" timeOffset="2883.391">1976 565,'0'5,"0"6,0 6,0 5,0 4,0 2,0 1,0 0,0 1,0-5</inkml:trace>
  <inkml:trace contextRef="#ctx0" brushRef="#br0" timeOffset="3211.875">1778 537,'34'-5,"15"-1,5 0,-2 1,-6 2,-10 5,-6 3,-4 1,-2-1,-4-2</inkml:trace>
  <inkml:trace contextRef="#ctx0" brushRef="#br0" timeOffset="3499.059">1806 876,'34'0,"15"0,5 0,-2 0,-6 0,-10 0</inkml:trace>
  <inkml:trace contextRef="#ctx0" brushRef="#br0" timeOffset="6922.751">2653 57,'-3'0,"0"1,0-1,1 1,-1-1,0 1,0 0,1 0,-1 1,1-1,-1 0,1 1,-1-1,1 1,0 0,0 0,0 0,0 0,0 0,0 1,1-1,-1 0,1 1,-1-1,1 1,0 0,0-1,0 1,0 0,0 1,-27 58,-4-1,-2-2,-2-1,-21 23,29-51,14-19</inkml:trace>
  <inkml:trace contextRef="#ctx0" brushRef="#br0" timeOffset="7288.308">2286 0,'2'15,"1"0,1-1,0 1,1-1,0 0,1-1,1 1,0-1,1 0,3 4,155 197,-44-58,-113-140</inkml:trace>
  <inkml:trace contextRef="#ctx0" brushRef="#br0" timeOffset="25246.456">791 876,'-114'195,"12"7,197-384,9 3,-104 178,1 0,-1 0,0 0,1 0,-1 0,1 1,-1-1,1 0,0 0,-1 0,1 1,0-1,-1 0,1 1,0-1,0 0,0 1,0-1,-1 1,1 0,0-1,0 1,0 0,0-1,0 1,0 0,0 0,0 0,0 0,0 0,0 0,0 0,0 0,0 0,0 0,0 1,0-1,0 0,0 1,0-1,0 1,0-1,-1 1,1-1,0 1,0 0,0-1,25 45,-23-38,87 229,-80-222</inkml:trace>
  <inkml:trace contextRef="#ctx0" brushRef="#br0" timeOffset="25559.055">621 1158,'10'0,"7"0,7 0,3 5,2 1,1 0,-5-1</inkml:trace>
  <inkml:trace contextRef="#ctx0" brushRef="#br0" timeOffset="27128.284">791 1158,'0'-5,"-5"-1,3 0,2 6,6 2,7 2,5 0,1-1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4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1 255,'508'0,"-483"0</inkml:trace>
  <inkml:trace contextRef="#ctx0" brushRef="#br0" timeOffset="291.526">283 1,'-11'60,"2"1,2 1,4-1,2 1,3 1,-15 29,9-79,1-1,1 1,0-1,1 1,0 0,1-1,1 1,-1 0,2 0,4 5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0,'0'3,"0"146,-18 133,-67 188,76-409,7-37</inkml:trace>
  <inkml:trace contextRef="#ctx0" brushRef="#br0" timeOffset="352.56">510 28,'-45'350,"43"-310,1-1,2 1,1-1,3 1,4 14,-7-35,21 86,-23-105,0 0,0 0,-1 0,1-1,0 1,0 0,-1 0,1 0,0 0,0 0,0 0,-1 0,1 0,0-1,0 1,-1 0,1 0,0 0,0 0,-1 0,1 1,0-1,0 0,-1 0,1 0,0 0,0 0,-1 0,1 0,0 0,0 0,0 1,-1-1,1 0,0 0,0 0,0 0,-1 1,1-1,0 0,0 0,0 0,0 1,0-1,0 0,-1 0,1 1,0-1,0 0,0 0,0 1,0-1,0 0,0 0,0 1,0-1,0 0,0 0,0 1,0-1,1 0,-20-20,16 16,-177-222,168 213,-1 1,-1 0,0 0,0 2,-1 0,-1 0,0 1,-10-4,22 13,0 0,0 0,1 0,-1 0,0 1,1-1,-1 1,1 0,-1 0,1 0,-1 0,1 1,-1 0,1-1,0 1,0 0,0 1,0-1,0 0,1 1,-1 0,1-1,0 1,-1 0,1 0,0 1,1-1,-1 0,1 0,-1 1,1-1,0 1,0 0,1-1,-1 1,1 0,-1-1,1 1,1 3,-4 18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0 262,'174'-15,"53"2,-128 34,-99-22,-1 1,1 0,0 0,0 0,0-1,0 1,0 0,0 0,0-1,0 1,0 0,0 0,0-1,0 1,0 0,0 0,0 0,0-1,0 1,0 0,0 0,0-1,0 1,1 0,-1 0,0 0,0-1,0 1,0 0,0 0,1 0,-1-1,0 1,0 0,0 0,1 0,-1 0,0 0,0 0,0 0,1-1,-1 1,0 0,0 0,1 0,-1 0,0 0,0 0,1 0,-1 0,0 0,-21-16,19 15,-11-7,0-1,1 0,0-1,0 0,1-1,0 0,1-1,1-1,0 1,0-1,1-1,1 0,0 1,6 11,-1 0,1 0,0 0,-1 0,1-1,0 1,1 0,-1-1,0 1,1 0,-1-1,1 1,0-1,0 1,0-1,0 1,0-1,0 1,1 0,-1-1,1 1,0-3,8-9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0,'10'5,"7"1,7 0,3-1,2-2,1-1,0 0,0-2,-1 0,0 0,0 0,0-1,-1 1,0 0,0 0,-5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29,'29'-5,"14"-2,5 1,-1 1,-4 1,-9 2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84,'-13'70,"10"-65,1 1,0 0,0-1,1 1,-1 0,1 0,0 0,1 0,0 1,0-1,0 0,1 0,-1 0,2 0,-1 0,1 0,-1-1,2 1,-1 0,0-1,4 5,-3-7,0-1,0 1,0-1,1 0,-1 0,0-1,1 1,-1-1,1 1,0-1,0 0,-1-1,1 1,0-1,0 1,0-1,0 0,-1-1,1 1,0-1,0 1,-1-1,1 0,0-1,-1 1,1 0,-1-1,1 0,-1 0,0 0,0 0,0-1,0 1,0-1,0 0,-1 0,1 0,-1 0,0 0,0 0,0-1,1-2,1-1,0 0,0 0,-1-1,0 1,-1-1,1 0,-1 0,-1 0,0 0,0 0,0 0,-1-7,0 12,0 0,-1 1,1-1,0 0,-1 1,0-1,0 1,0-1,0 0,0 1,0 0,0-1,-1 1,0 0,1 0,-1 0,0 0,0 0,0 0,0 0,0 0,0 1,-1-1,1 1,0 0,-1 0,1 0,-1 0,0 0,1 0,-1 1,0-1,1 1,-1 0,0 0,1 0,-1 0,-2 0,-20 3</inkml:trace>
  <inkml:trace contextRef="#ctx0" brushRef="#br0" timeOffset="2093.292">422 57,'0'4,"0"7,0 7,0 4,0 3,-4 3,-2 1,0 0,1 1,1-1,2 0,1-5</inkml:trace>
  <inkml:trace contextRef="#ctx0" brushRef="#br0" timeOffset="2384.395">282 0,'4'0,"8"0,5 5,5 1,4 0,2-1,1-2,0-1,0 0,0-2,-5 0</inkml:trace>
  <inkml:trace contextRef="#ctx0" brushRef="#br0" timeOffset="2674.795">225 338,'24'0,"13"0,4 0,1 0,-2 0,-4 0,-7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0 150,'167'11,"63"6,-168-12,-85-42,-111-95,124 118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1 241,'312'0,"-260"-8,-51 8,0 0,0-1,0 1,-1-1,1 1,0-1,0 0,-1 1,1-1,0 0,-1 1,1-1,0 0,-1 0,1 0,-1 1,0-1,1 0,-1 0,0 0,1 0,-1 0,0 0,0 0,0 0,0 0,0 0,0 0,0 0,0 1,0-1,0 0,-1 0,1 0,0 0,0 0,-1 0,1 0,-1 0,1 1,-1-1,1 0,-1 0,0 1,1-1,-1 0,0 1,0-1,1 0,-1 1,-1-1,-88-97,81 86,-23-56,33 54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1,'60'109,"33"123,-2-25,-91-207,0 1,0 0,0 0,0-1,0 1,0 0,0-1,0 1,0 0,1-1,-1 1,0 0,0-1,1 1,-1-1,0 1,1 0,-1-1,0 1,1-1,-1 1,1-1,-1 1,1-1,0 1,-1-1,1 0,-1 1,1-1,-1 0,1 1,0-1,-1 0,1 0,0 0,-1 0,1 0,0 1,0-1,-1 0,1 0,0-1,-1 1,1 0,0 0,-1 0,1 0,0-1,-1 1,1 0,-1 0,1-1,0 1,-1-1,1 1,-1 0,1-1,-1 1,1-1,-1 1,1-1,-1 0,0 1,1-1,-1 1,0-1,24-48,-22 45,24-58,-4 0,-1-2,-4 0,-3-1,-2-1,0-28,-11 69</inkml:trace>
  <inkml:trace contextRef="#ctx0" brushRef="#br0" timeOffset="3320.207">621 453,'-38'59,"-112"160,105-148,58-105,25-41,3 2,44-56,-80 122,-5 4,1 1,0-1,0 1,0-1,0 1,0 0,1 0,-1-1,1 1,-1 0,1 0,0 0,0 1,0-1,0 0,0 1,0-1,0 1,0 0,1 0,-1 0,1 0,-1 0,1 0,-1 1,1-1,-1 1,1-1,-1 1,1 0,0 0,-1 0,1 1,-1-1,1 1,-1-1,1 1,-1 0,1 0,-1 0,1 0,5 8,0 1,-1-1,0 2,0-1,-1 1,-1 0,1 0,-2 0,0 1,0-1,0 3,6 147,-10-137</inkml:trace>
  <inkml:trace contextRef="#ctx0" brushRef="#br0" timeOffset="3688.469">481 678,'14'0,"10"0,5 0,3 0,1 0,-1 0,-1 0,-5 0</inkml:trace>
  <inkml:trace contextRef="#ctx0" brushRef="#br0" timeOffset="4131.679">1073 424,'0'5,"0"6,0 7,0 4,-5-1,-1 0,0 2,1 2,1 1,2 1,1 1,-4-5,-2-6</inkml:trace>
  <inkml:trace contextRef="#ctx0" brushRef="#br0" timeOffset="4517.07">848 397,'253'0,"-136"25,-76-11,-23-7</inkml:trace>
  <inkml:trace contextRef="#ctx0" brushRef="#br0" timeOffset="4808.642">875 735,'24'5,"13"-4,5-1,-1-1,-1-1,-3-4,-4-1,-2 0,-1 2,-7 1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0 142,'3'2,"0"0,0-1,0 1,0 0,-1 1,1-1,-1 0,1 1,-1-1,0 1,0 0,0 0,-1 0,1 0,0 0,-1 0,0 0,0 1,0-1,0 1,4 18,0 0,-2 0,0 0,-1 1,-2-1,0 1,-2 3,1 14,-4 40,-4 0,-3 0,-6 9,6-28,14-120,9 4,2 0,3 1,2 1,2 1,2 1,3 1,6-7,41-37,-71 93,-1 0,1 1,0-1,-1 1,1-1,0 1,0-1,0 1,-1 0,1-1,0 1,0 0,0 0,0 0,0-1,0 1,-1 0,1 0,0 0,0 1,0-1,0 0,0 0,0 0,0 1,-1-1,1 0,0 1,0-1,0 0,-1 1,1-1,0 1,-1 0,1-1,0 1,-1 0,1-1,-1 1,1 0,-1-1,1 1,-1 0,1 0,-1 0,0 0,1-1,-1 1,0 0,0 0,0 0,0 0,0 0,0 0,0 0,0 0,13 56,15 150,-7-56,-20-150,-1 0,0 1,0-1,1 0,-1 0,0 0,1 0,0 0,-1 0,1 1,-1-1,1 0,0-1,0 1,0 0,-1 0,1 0,0 0,0-1,0 1,0 0,0-1,1 1,-1-1,0 1,0-1,0 0,0 1,1-1,-1 0,0 0,0 0,0 0,1 0,-1 0,0 0,0 0,0 0,1-1,-1 1,0 0,0-1,0 1,0-1,0 1,0-1,0 0,0 1,0-1,0 0,0 0,0 0,43-53,126-226,-152 254,-15 19,1 0,0 1,1 0,0 0,0 0,0 0,0 1,1 0,0 0,0 0,1 1,2-1,-8 5,1 0,0 1,0 0,-1 0,1-1,-1 1,1 0,0 0,-1 0,1 0,-1 1,0-1,0 0,1 1,-1-1,0 1,0-1,0 1,0-1,0 1,-1 0,1-1,0 1,-1 0,0 0,1-1,-1 1,0 0,0 0,0 0,0 0,0-1,0 1,0 0,-1 0,1 0,-1 1,1-1,8 199,31 4,-31-182,1-5</inkml:trace>
  <inkml:trace contextRef="#ctx0" brushRef="#br0" timeOffset="717.596">1101 311,'0'386,"0"-413,-2-4,2 0,1 1,2-1,1 1,1 0,1 0,2 0,5-11,1 11,1 2,1 0,1 0,2 2,1 0,16-15,-36 39,1 0,0 1,0-1,-1 1,1-1,0 1,0-1,1 1,-1 0,0-1,0 1,1 0,-1 0,1 0,-1 0,1 0,-1 0,1 0,-1 1,1-1,0 1,-1-1,1 1,0-1,0 1,-1 0,1 0,0 0,0 0,0 0,-1 0,1 1,0-1,0 1,-1-1,1 1,0-1,-1 1,1 0,-1 0,1 0,-1 0,1 0,-1 0,0 0,1 0,-1 1,0-1,0 0,0 1,1 1,-8 77,3-72,-2 13</inkml:trace>
  <inkml:trace contextRef="#ctx0" brushRef="#br0" timeOffset="2484.928">1609 537,'-27'21,"2"0,0 2,1 1,2 1,0 1,-1 5,-75 83,30-40,232-258,-146 166,53-39,-69 56,1 0,-1 0,0 0,1 0,-1 1,0-1,1 1,-1 0,1-1,-1 1,1 0,-1 1,1-1,-1 0,1 1,-1-1,0 1,1 0,-1-1,0 1,1 0,-1 1,0-1,0 0,0 1,0-1,0 1,0 0,-1-1,1 1,0 0,-1 0,1 1,111 168,-98-147,-33-18,-163-83,114 54,45 15</inkml:trace>
  <inkml:trace contextRef="#ctx0" brushRef="#br0" timeOffset="2883.391">1976 565,'0'5,"0"6,0 6,0 5,0 4,0 2,0 1,0 0,0 1,0-5</inkml:trace>
  <inkml:trace contextRef="#ctx0" brushRef="#br0" timeOffset="3211.875">1778 537,'34'-5,"15"-1,5 0,-2 1,-6 2,-10 5,-6 3,-4 1,-2-1,-4-2</inkml:trace>
  <inkml:trace contextRef="#ctx0" brushRef="#br0" timeOffset="3499.059">1806 876,'34'0,"15"0,5 0,-2 0,-6 0,-10 0</inkml:trace>
  <inkml:trace contextRef="#ctx0" brushRef="#br0" timeOffset="6922.751">2653 57,'-3'0,"0"1,0-1,1 1,-1-1,0 1,0 0,1 0,-1 1,1-1,-1 0,1 1,-1-1,1 1,0 0,0 0,0 0,0 0,0 0,0 1,1-1,-1 0,1 1,-1-1,1 1,0 0,0-1,0 1,0 0,0 1,-27 58,-4-1,-2-2,-2-1,-21 23,29-51,14-19</inkml:trace>
  <inkml:trace contextRef="#ctx0" brushRef="#br0" timeOffset="7288.308">2286 0,'2'15,"1"0,1-1,0 1,1-1,0 0,1-1,1 1,0-1,1 0,3 4,155 197,-44-58,-113-140</inkml:trace>
  <inkml:trace contextRef="#ctx0" brushRef="#br0" timeOffset="25246.456">791 876,'-114'195,"12"7,197-384,9 3,-104 178,1 0,-1 0,0 0,1 0,-1 0,1 1,-1-1,1 0,0 0,-1 0,1 1,0-1,-1 0,1 1,0-1,0 0,0 1,0-1,-1 1,1 0,0-1,0 1,0 0,0-1,0 1,0 0,0 0,0 0,0 0,0 0,0 0,0 0,0 0,0 0,0 0,0 1,0-1,0 0,0 1,0-1,0 1,0-1,-1 1,1-1,0 1,0 0,0-1,25 45,-23-38,87 229,-80-222</inkml:trace>
  <inkml:trace contextRef="#ctx0" brushRef="#br0" timeOffset="25559.055">621 1158,'10'0,"7"0,7 0,3 5,2 1,1 0,-5-1</inkml:trace>
  <inkml:trace contextRef="#ctx0" brushRef="#br0" timeOffset="27128.284">791 1158,'0'-5,"-5"-1,3 0,2 6,6 2,7 2,5 0,1-1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4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1 255,'508'0,"-483"0</inkml:trace>
  <inkml:trace contextRef="#ctx0" brushRef="#br0" timeOffset="291.526">283 1,'-11'60,"2"1,2 1,4-1,2 1,3 1,-15 29,9-79,1-1,1 1,0-1,1 1,0 0,1-1,1 1,-1 0,2 0,4 5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5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96,'-22'87,"-24"110,3-37,106-335,-41 131,2 1,2 1,2 1,4-2,-17 24,-4 3,2 1,-1 0,2 1,0 0,1 1,0 1,0 0,4 0,-18 11,0 0,0 0,0 0,1 0,-1 1,0-1,0 0,1 1,-1-1,1 1,-1 0,0-1,1 1,-1 0,1 0,-1 0,0 0,1 0,-1 0,1 0,-1 1,1-1,-1 0,0 1,1-1,-1 1,0-1,1 1,-1 0,0 0,0 0,0-1,0 1,0 0,0 0,0 1,0-1,0 0,0 0,0 0,-1 0,1 1,0-1,-1 0,1 1,-1-1,0 1,1-1,-1 1,5 78,-5-72,-4 254,16-214,-12-47,0 0,0 0,1 0,-1 0,1-1,-1 1,0 0,1 0,-1 0,1 0,0 0,-1-1,1 1,0 0,-1 0,1-1,0 1,0 0,0-1,0 1,-1-1,1 1,0-1,0 0,0 1,0-1,0 0,0 0,0 0,0 1,0-1,0 0,0 0,0 0,0-1,0 1,0 0,0 0,0-1,0 1,0 0,0-1,1 1,83-97,-66 71,168-231,-125 196,-61 61,1 1,-1-1,0 1,1 0,-1-1,0 1,0 0,0 0,0 0,1 0,-1 0,0 0,-1 0,1 0,0 0,0 0,0 1,-1-1,1 0,0 1,-1-1,0 0,1 1,-1-1,0 0,1 1,-1-1,0 1,0-1,0 1,0-1,-1 1,1-1,0 0,0 1,-1-1,1 0,-1 1,0-1,1 0,-1 1,0-1,0 0,0 1,0 0,-9 49,-3 8,2 0,3 0,3 0,2 4,-7 37,3-82</inkml:trace>
  <inkml:trace contextRef="#ctx0" brushRef="#br0" timeOffset="3042.532">987 406,'0'5,"0"6,0 7,0 4,0 4,0 2,0 1,0 0,0 1,-5-1,-1 0,0-5</inkml:trace>
  <inkml:trace contextRef="#ctx0" brushRef="#br0" timeOffset="4636.103">987 435</inkml:trace>
  <inkml:trace contextRef="#ctx0" brushRef="#br0" timeOffset="5524.896">987 435,'-2'-11,"16"-4,141-10,-95 31,-59-6,1 0,-1 1,0-1,0 1,0-1,0 1,0-1,0 1,0 0,-1-1,1 1,0 0,0 0,0 0,-1 0,1 0,0 0,-1 0,1 0,-1 0,1 0,-1 0,0 0,1 0,-1 0,0 0,0 0,0 0,0 1,0-1,0 0,0 0,0 0,0 0,0 0,-1 1,1-1,0 0,-1 0,1 0,-1 0,1 0,-1 0,0 0,1 0,-1-1,0 1,0 0,0 0,1 0,-2 0,-7 8,-1 1,0-2,0 1,-1-1,0-1,0 0,-1-1,-8 4,-16 10,28-4,35-10,-13-4,20 6,-28-8,0 1,0-1,1 2,-1-1,0 1,0-1,0 2,0-1,-1 1,1 0,-1 0,1 0,-1 1,0 0,0 0,-1 0,1 0,2 4,-8-3,1-1,-1 1,0-1,0 0,0 0,-1 0,0 0,0 0,0 0,0 0,0 0,-1-1,1 1,-1-1,0 0,0 1,-1-2,1 1,0 0,-1-1,0 1,0-1,0 0,0 0,0 0,0-1,0 0,-1 1,-7 4,1-1,-1 1,0-2,-1 0,1 0,-1-1,0-1,0 0,1-1,-1 0,0-1,0 0,0-1,0 0,-6-6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0 227,'131'-16,"1"7,59 5,-190 5,-1-1,1 1,-1-1,1 0,-1 1,1-1,-1 0,1 1,0-1,-1 0,1 0,0 0,-1 0,1 0,0 1,-1-1,1 0,0 0,-1-1,1 1,0 0,-1 0,1 0,-1 0,1 0,0-1,-1 1,1 0,-1-1,1 1,0 0,-1-1,1 1,-1-1,0 1,1-1,-1 1,1-1,-1 1,1-1,-1 1,0-1,0 1,1-1,-1 0,0 1,0-1,0 0,1 1,-1-1,0 0,0 1,0-1,0 0,0 1,0-1,-1 1,1-1,0 0,0 1,0-1,-1 0,1 1,0-1,0 1,-1-1,1 0,-39-35,26 26,-87-102,90 92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0,'-24'34,"-13"16,0 4,2-3,6 1,4-5,1-5,0-5,4 1,0-2,-1-1,-1-2,2-3,1-5,-2-3,-2 0,-2 1,3-4</inkml:trace>
  <inkml:trace contextRef="#ctx0" brushRef="#br0" timeOffset="304.989">1 199,'181'221,"-21"-45,-70-48,-80-111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2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2 179,'-1'85,"13"189,6-77,-9-412,1 163,2 0,2 1,3 0,1 1,3 1,17-27,54-48,-90 122,0 0,1 1,-1 0,1-1,-1 1,1 0,-1 0,1 0,-1 1,1-1,0 1,0-1,-1 1,1 0,0 0,0 0,-1 0,1 1,0-1,-1 1,1-1,0 1,-1 0,1 0,-1 0,1 1,-1-1,1 0,-1 1,0 0,0-1,0 1,0 0,0 0,0 0,-1 1,1-1,0 0,-1 1,0-1,0 0,0 1,0 0,0-1,0 1,-1 0,1-1,-1 1,1 0,-1 0,0 0,23 108,-18-86</inkml:trace>
  <inkml:trace contextRef="#ctx0" brushRef="#br0" timeOffset="863.968">453 630,'0'34,"0"16,0 4,0-3,0-4,0-16,0-17,0-12</inkml:trace>
  <inkml:trace contextRef="#ctx0" brushRef="#br0" timeOffset="1360.857">481 489,'224'1,"-222"-1,0-1,0 1,1-1,-1 1,0 0,1 0,-1 0,0 0,1 0,-1 0,0 1,1-1,-1 1,0 0,0-1,0 1,1 0,-1 1,0-1,0 0,-1 0,1 1,0-1,0 1,-1 0,1-1,-1 1,1 0,-1 0,0 0,1 0,-1 0,0 0,-1 0,1 1,0-1,-1 0,1 0,-1 1,1-1,-1 0,0 1,0-1,0 0,-1 1,1-1,0 0,-1 2,-8 11,1 0,-2-1,0 0,-1-1,0-1,-1 1,-11 8,-39 45,60-65,0 1,1 0,-1 0,1 0,-1 0,1 0,0 0,0 0,0 0,0 0,0 0,1 1,-1-1,0 0,1 1,0-1,0 0,0 1,0-1,0 1,0-1,0 0,1 1,-1-1,1 0,0 0,-1 1,1-1,0 0,1 0,-1 0,0 0,0 0,1 0,0 0,-1 0,1-1,0 1,-1-1,1 1,0-1,0 0,0 0,1 1,-1-1,0-1,0 1,0 0,1-1,-1 1,2-1,2 3,-4-3,-1 0,1 0,0 0,0 1,-1-1,1 0,0 1,-1-1,1 1,-1 0,1 0,-1-1,1 1,-1 0,1 0,-1 1,0-1,1 0,-1 0,0 0,0 1,0-1,0 1,0-1,0 1,-1-1,1 1,0-1,-1 1,1 0,-1-1,0 1,1 0,-1 0,0-1,0 1,0 0,0 0,0-1,-1 1,1 1,-9 6,0 0,0 0,-1-1,0-1,0 0,-1 0,0-1,0 0,0 0,-1-2,-5 2,17-6,-26 11,2-3</inkml:trace>
  <inkml:trace contextRef="#ctx0" brushRef="#br0" timeOffset="2104.957">1101 603,'0'9,"0"9,0 5,0 4,0 2,0 1,-4 0,-3 0,1 0,2-1,-5-5,-4-7,-1-1,3-4</inkml:trace>
  <inkml:trace contextRef="#ctx0" brushRef="#br0" timeOffset="2421.816">961 575,'19'0,"11"0,6 0,0 0,1 0,-3 0,-1 0,-3 0,0 0,-1 0,-6 4,-2 3,-3-1</inkml:trace>
  <inkml:trace contextRef="#ctx0" brushRef="#br0" timeOffset="2671.872">961 913,'28'0,"15"0,5-5,-1-1,-4 0,-4-4,-4 0,-8 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0 334,'472'-11,"-30"-25,-175 25,-443-10,173 21,-23-6,0-1,0-1,0-1,1-2,1 0,0-1,0-2,-14-11,32 20,1-1,-1 0,1 0,1-1,-1 1,1-1,0 0,0 0,1-1,0 1,0 0,1-1,0 0,0 0,1 0,0 0,0 0,0-17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1384 580,'-5'14,"-6"10,-1 5,1 3,2 1,4-1,-4-6,1-2,2 0,1 0,2-4</inkml:trace>
  <inkml:trace contextRef="#ctx0" brushRef="#br0" timeOffset="-1178.364">1 213,'214'-100,"-208"96,-5 3,0 0,0-1,0 1,0 0,0 0,0 0,0-1,0 1,0 0,1 1,-1-1,0 0,1 0,-1 0,1 1,-1-1,1 1,-1-1,1 1,-1 0,1 0,-1-1,1 1,-1 0,1 0,-1 0,1 1,0-1,-1 0,1 1,-1-1,1 1,-1-1,0 1,1 0,-1-1,1 1,-1 0,0 0,0 0,0 0,1 0,-1 0,0 0,0 1,0-1,-1 0,2 1,12 133,-3-17,-8-63,2 0,3-1,3 1,1-2,14 33,18-21,-43-64,0 0,1 0,-1 0,1 0,-1 0,1 0,0 0,-1 0,1 0,0-1,0 1,-1-1,1 0,0 1,0-1,0 0,-1 0,1 0,0 0,0 0,0 0,0-1,-1 1,1-1,0 1,0-1,-1 0,1 0,0 1,-1-1,1 0,-1-1,1 1,-1 0,0 0,1 0,-1-1,0 1,0-1,1-1,11-17,-1 0,-1-2,-1 1,-1-1,-1-1,-1 1,2-12,1 0,123-429,-95 374,-30 83</inkml:trace>
  <inkml:trace contextRef="#ctx0" brushRef="#br0" timeOffset="-876.976">875 580,'-9'33,"-4"17,1 3,7-6,4-11</inkml:trace>
  <inkml:trace contextRef="#ctx0" brushRef="#br0" timeOffset="-342.611">875 438,'117'19,"-114"-18,1 1,-1-1,0 1,0 0,0 0,0 0,0 0,-1 0,1 1,-1-1,1 1,-1 0,0-1,0 1,0 0,-1 0,1 0,0 1,-1-1,0 0,0 1,0-1,0 1,-1-1,1 0,-1 1,0-1,0 1,0 0,-1-1,0 3,-1 4,0-1,-1 0,-1 0,0 0,0 0,-1 0,0-1,0 0,-1 0,0 0,0-1,-1 0,0 0,-2 1,8-7,0 0,0 0,0-1,0 1,0 0,0 0,0 0,0 0,1 0,-1 0,0 1,0-1,1 0,-1 0,1 0,-1 1,1-1,0 0,-1 1,1-1,0 0,0 1,0-1,0 0,0 1,0-1,0 0,1 1,-1-1,0 0,1 1,-1-1,1 0,-1 0,1 1,0-1,-1 0,1 0,0 0,0 0,0 0,0 0,0 0,0 0,0 0,0-1,0 1,1 0,-1-1,0 1,0-1,1 1,-1-1,0 0,0 1,1-1,-1 0,0 0,2 0,11 5,-10-5,0 1,0-1,0 1,0 0,0 0,0 0,0 0,0 1,0-1,0 1,-1 0,1 0,-1 1,1-1,-1 1,0 0,0-1,0 1,0 1,-1-1,1 0,-1 1,0-1,0 1,0 0,0-1,-1 1,0 0,1 0,-2 0,1 0,0 1,-1-1,1 0,-1 0,0 0,-1 0,0 3,-1-2,0-1,-1 1,0-1,0 0,0 0,-1 0,1-1,-1 1,0-1,0 0,0 0,-1 0,1 0,-1-1,1 0,-1 0,0 0,0 0,0-1,0 0,0 0,0 0,-115 6,115-7,-20-1</inkml:trace>
  <inkml:trace contextRef="#ctx0" brushRef="#br0" timeOffset="1479.887">1158 523,'14'0,"10"0,6 0,2 0,0 0,1-5,-2-1,-1 0,0 1,-2 1,-4 2</inkml:trace>
  <inkml:trace contextRef="#ctx0" brushRef="#br0" timeOffset="1797.454">1129 861,'24'0,"13"0,5 0,0-4,-2-3,-4 1,-2 2,-3 0,-6-3,-3-1,-1 2,-3 1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0,'0'3,"0"146,-18 133,-67 188,76-409,7-37</inkml:trace>
  <inkml:trace contextRef="#ctx0" brushRef="#br0" timeOffset="352.56">510 28,'-45'350,"43"-310,1-1,2 1,1-1,3 1,4 14,-7-35,21 86,-23-105,0 0,0 0,-1 0,1-1,0 1,0 0,-1 0,1 0,0 0,0 0,0 0,-1 0,1 0,0-1,0 1,-1 0,1 0,0 0,0 0,-1 0,1 1,0-1,0 0,-1 0,1 0,0 0,0 0,-1 0,1 0,0 0,0 0,0 1,-1-1,1 0,0 0,0 0,0 0,-1 1,1-1,0 0,0 0,0 0,0 1,0-1,0 0,-1 0,1 1,0-1,0 0,0 0,0 1,0-1,0 0,0 0,0 1,0-1,0 0,0 0,0 1,0-1,1 0,-20-20,16 16,-177-222,168 213,-1 1,-1 0,0 0,0 2,-1 0,-1 0,0 1,-10-4,22 13,0 0,0 0,1 0,-1 0,0 1,1-1,-1 1,1 0,-1 0,1 0,-1 0,1 1,-1 0,1-1,0 1,0 0,0 1,0-1,0 0,1 1,-1 0,1-1,0 1,-1 0,1 0,0 1,1-1,-1 0,1 0,-1 1,1-1,0 1,0 0,1-1,-1 1,1 0,-1-1,1 1,1 3,-4 18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0 262,'174'-15,"53"2,-128 34,-99-22,-1 1,1 0,0 0,0 0,0-1,0 1,0 0,0 0,0-1,0 1,0 0,0 0,0-1,0 1,0 0,0 0,0 0,0-1,0 1,0 0,0 0,0-1,0 1,1 0,-1 0,0 0,0-1,0 1,0 0,0 0,1 0,-1-1,0 1,0 0,0 0,1 0,-1 0,0 0,0 0,0 0,1-1,-1 1,0 0,0 0,1 0,-1 0,0 0,0 0,1 0,-1 0,0 0,-21-16,19 15,-11-7,0-1,1 0,0-1,0 0,1-1,0 0,1-1,1-1,0 1,0-1,1-1,1 0,0 1,6 11,-1 0,1 0,0 0,-1 0,1-1,0 1,1 0,-1-1,0 1,1 0,-1-1,1 1,0-1,0 1,0-1,0 1,0-1,0 1,1 0,-1-1,1 1,0-3,8-9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0,'10'5,"7"1,7 0,3-1,2-2,1-1,0 0,0-2,-1 0,0 0,0 0,0-1,-1 1,0 0,0 0,-5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29,'29'-5,"14"-2,5 1,-1 1,-4 1,-9 2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84,'-13'70,"10"-65,1 1,0 0,0-1,1 1,-1 0,1 0,0 0,1 0,0 1,0-1,0 0,1 0,-1 0,2 0,-1 0,1 0,-1-1,2 1,-1 0,0-1,4 5,-3-7,0-1,0 1,0-1,1 0,-1 0,0-1,1 1,-1-1,1 1,0-1,0 0,-1-1,1 1,0-1,0 1,0-1,0 0,-1-1,1 1,0-1,0 1,-1-1,1 0,0-1,-1 1,1 0,-1-1,1 0,-1 0,0 0,0 0,0-1,0 1,0-1,0 0,-1 0,1 0,-1 0,0 0,0 0,0-1,1-2,1-1,0 0,0 0,-1-1,0 1,-1-1,1 0,-1 0,-1 0,0 0,0 0,0 0,-1-7,0 12,0 0,-1 1,1-1,0 0,-1 1,0-1,0 1,0-1,0 0,0 1,0 0,0-1,-1 1,0 0,1 0,-1 0,0 0,0 0,0 0,0 0,0 0,0 1,-1-1,1 1,0 0,-1 0,1 0,-1 0,0 0,1 0,-1 1,0-1,1 1,-1 0,0 0,1 0,-1 0,-2 0,-20 3</inkml:trace>
  <inkml:trace contextRef="#ctx0" brushRef="#br0" timeOffset="2093.292">422 57,'0'4,"0"7,0 7,0 4,0 3,-4 3,-2 1,0 0,1 1,1-1,2 0,1-5</inkml:trace>
  <inkml:trace contextRef="#ctx0" brushRef="#br0" timeOffset="2384.395">282 0,'4'0,"8"0,5 5,5 1,4 0,2-1,1-2,0-1,0 0,0-2,-5 0</inkml:trace>
  <inkml:trace contextRef="#ctx0" brushRef="#br0" timeOffset="2674.795">225 338,'24'0,"13"0,4 0,1 0,-2 0,-4 0,-7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0 150,'167'11,"63"6,-168-12,-85-42,-111-95,124 118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1 241,'312'0,"-260"-8,-51 8,0 0,0-1,0 1,-1-1,1 1,0-1,0 0,-1 1,1-1,0 0,-1 1,1-1,0 0,-1 0,1 0,-1 1,0-1,1 0,-1 0,0 0,1 0,-1 0,0 0,0 0,0 0,0 0,0 0,0 0,0 0,0 1,0-1,0 0,-1 0,1 0,0 0,0 0,-1 0,1 0,-1 0,1 1,-1-1,1 0,-1 0,0 1,1-1,-1 0,0 1,0-1,1 0,-1 1,-1-1,-88-97,81 86,-23-56,33 54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1,'60'109,"33"123,-2-25,-91-207,0 1,0 0,0 0,0-1,0 1,0 0,0-1,0 1,0 0,1-1,-1 1,0 0,0-1,1 1,-1-1,0 1,1 0,-1-1,0 1,1-1,-1 1,1-1,-1 1,1-1,0 1,-1-1,1 0,-1 1,1-1,-1 0,1 1,0-1,-1 0,1 0,0 0,-1 0,1 0,0 1,0-1,-1 0,1 0,0-1,-1 1,1 0,0 0,-1 0,1 0,0-1,-1 1,1 0,-1 0,1-1,0 1,-1-1,1 1,-1 0,1-1,-1 1,1-1,-1 1,1-1,-1 0,0 1,1-1,-1 1,0-1,24-48,-22 45,24-58,-4 0,-1-2,-4 0,-3-1,-2-1,0-28,-11 69</inkml:trace>
  <inkml:trace contextRef="#ctx0" brushRef="#br0" timeOffset="3320.207">621 453,'-38'59,"-112"160,105-148,58-105,25-41,3 2,44-56,-80 122,-5 4,1 1,0-1,0 1,0-1,0 1,0 0,1 0,-1-1,1 1,-1 0,1 0,0 0,0 1,0-1,0 0,0 1,0-1,0 1,0 0,1 0,-1 0,1 0,-1 0,1 0,-1 1,1-1,-1 1,1-1,-1 1,1 0,0 0,-1 0,1 1,-1-1,1 1,-1-1,1 1,-1 0,1 0,-1 0,1 0,5 8,0 1,-1-1,0 2,0-1,-1 1,-1 0,1 0,-2 0,0 1,0-1,0 3,6 147,-10-137</inkml:trace>
  <inkml:trace contextRef="#ctx0" brushRef="#br0" timeOffset="3688.469">481 678,'14'0,"10"0,5 0,3 0,1 0,-1 0,-1 0,-5 0</inkml:trace>
  <inkml:trace contextRef="#ctx0" brushRef="#br0" timeOffset="4131.679">1073 424,'0'5,"0"6,0 7,0 4,-5-1,-1 0,0 2,1 2,1 1,2 1,1 1,-4-5,-2-6</inkml:trace>
  <inkml:trace contextRef="#ctx0" brushRef="#br0" timeOffset="4517.07">848 397,'253'0,"-136"25,-76-11,-23-7</inkml:trace>
  <inkml:trace contextRef="#ctx0" brushRef="#br0" timeOffset="4808.642">875 735,'24'5,"13"-4,5-1,-1-1,-1-1,-3-4,-4-1,-2 0,-1 2,-7 1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0 142,'3'2,"0"0,0-1,0 1,0 0,-1 1,1-1,-1 0,1 1,-1-1,0 1,0 0,0 0,-1 0,1 0,0 0,-1 0,0 0,0 1,0-1,0 1,4 18,0 0,-2 0,0 0,-1 1,-2-1,0 1,-2 3,1 14,-4 40,-4 0,-3 0,-6 9,6-28,14-120,9 4,2 0,3 1,2 1,2 1,2 1,3 1,6-7,41-37,-71 93,-1 0,1 1,0-1,-1 1,1-1,0 1,0-1,0 1,-1 0,1-1,0 1,0 0,0 0,0 0,0-1,0 1,-1 0,1 0,0 0,0 1,0-1,0 0,0 0,0 0,0 1,-1-1,1 0,0 1,0-1,0 0,-1 1,1-1,0 1,-1 0,1-1,0 1,-1 0,1-1,-1 1,1 0,-1-1,1 1,-1 0,1 0,-1 0,0 0,1-1,-1 1,0 0,0 0,0 0,0 0,0 0,0 0,0 0,0 0,13 56,15 150,-7-56,-20-150,-1 0,0 1,0-1,1 0,-1 0,0 0,1 0,0 0,-1 0,1 1,-1-1,1 0,0-1,0 1,0 0,-1 0,1 0,0 0,0-1,0 1,0 0,0-1,1 1,-1-1,0 1,0-1,0 0,0 1,1-1,-1 0,0 0,0 0,0 0,1 0,-1 0,0 0,0 0,0 0,1-1,-1 1,0 0,0-1,0 1,0-1,0 1,0-1,0 0,0 1,0-1,0 0,0 0,0 0,43-53,126-226,-152 254,-15 19,1 0,0 1,1 0,0 0,0 0,0 0,0 1,1 0,0 0,0 0,1 1,2-1,-8 5,1 0,0 1,0 0,-1 0,1-1,-1 1,1 0,0 0,-1 0,1 0,-1 1,0-1,0 0,1 1,-1-1,0 1,0-1,0 1,0-1,0 1,-1 0,1-1,0 1,-1 0,0 0,1-1,-1 1,0 0,0 0,0 0,0 0,0-1,0 1,0 0,-1 0,1 0,-1 1,1-1,8 199,31 4,-31-182,1-5</inkml:trace>
  <inkml:trace contextRef="#ctx0" brushRef="#br0" timeOffset="717.596">1101 311,'0'386,"0"-413,-2-4,2 0,1 1,2-1,1 1,1 0,1 0,2 0,5-11,1 11,1 2,1 0,1 0,2 2,1 0,16-15,-36 39,1 0,0 1,0-1,-1 1,1-1,0 1,0-1,1 1,-1 0,0-1,0 1,1 0,-1 0,1 0,-1 0,1 0,-1 0,1 0,-1 1,1-1,0 1,-1-1,1 1,0-1,0 1,-1 0,1 0,0 0,0 0,0 0,-1 0,1 1,0-1,0 1,-1-1,1 1,0-1,-1 1,1 0,-1 0,1 0,-1 0,1 0,-1 0,0 0,1 0,-1 1,0-1,0 0,0 1,1 1,-8 77,3-72,-2 13</inkml:trace>
  <inkml:trace contextRef="#ctx0" brushRef="#br0" timeOffset="2484.928">1609 537,'-27'21,"2"0,0 2,1 1,2 1,0 1,-1 5,-75 83,30-40,232-258,-146 166,53-39,-69 56,1 0,-1 0,0 0,1 0,-1 1,0-1,1 1,-1 0,1-1,-1 1,1 0,-1 1,1-1,-1 0,1 1,-1-1,0 1,1 0,-1-1,0 1,1 0,-1 1,0-1,0 0,0 1,0-1,0 1,0 0,-1-1,1 1,0 0,-1 0,1 1,111 168,-98-147,-33-18,-163-83,114 54,45 15</inkml:trace>
  <inkml:trace contextRef="#ctx0" brushRef="#br0" timeOffset="2883.391">1976 565,'0'5,"0"6,0 6,0 5,0 4,0 2,0 1,0 0,0 1,0-5</inkml:trace>
  <inkml:trace contextRef="#ctx0" brushRef="#br0" timeOffset="3211.875">1778 537,'34'-5,"15"-1,5 0,-2 1,-6 2,-10 5,-6 3,-4 1,-2-1,-4-2</inkml:trace>
  <inkml:trace contextRef="#ctx0" brushRef="#br0" timeOffset="3499.059">1806 876,'34'0,"15"0,5 0,-2 0,-6 0,-10 0</inkml:trace>
  <inkml:trace contextRef="#ctx0" brushRef="#br0" timeOffset="6922.751">2653 57,'-3'0,"0"1,0-1,1 1,-1-1,0 1,0 0,1 0,-1 1,1-1,-1 0,1 1,-1-1,1 1,0 0,0 0,0 0,0 0,0 0,0 1,1-1,-1 0,1 1,-1-1,1 1,0 0,0-1,0 1,0 0,0 1,-27 58,-4-1,-2-2,-2-1,-21 23,29-51,14-19</inkml:trace>
  <inkml:trace contextRef="#ctx0" brushRef="#br0" timeOffset="7288.308">2286 0,'2'15,"1"0,1-1,0 1,1-1,0 0,1-1,1 1,0-1,1 0,3 4,155 197,-44-58,-113-140</inkml:trace>
  <inkml:trace contextRef="#ctx0" brushRef="#br0" timeOffset="25246.456">791 876,'-114'195,"12"7,197-384,9 3,-104 178,1 0,-1 0,0 0,1 0,-1 0,1 1,-1-1,1 0,0 0,-1 0,1 1,0-1,-1 0,1 1,0-1,0 0,0 1,0-1,-1 1,1 0,0-1,0 1,0 0,0-1,0 1,0 0,0 0,0 0,0 0,0 0,0 0,0 0,0 0,0 0,0 0,0 1,0-1,0 0,0 1,0-1,0 1,0-1,-1 1,1-1,0 1,0 0,0-1,25 45,-23-38,87 229,-80-222</inkml:trace>
  <inkml:trace contextRef="#ctx0" brushRef="#br0" timeOffset="25559.055">621 1158,'10'0,"7"0,7 0,3 5,2 1,1 0,-5-1</inkml:trace>
  <inkml:trace contextRef="#ctx0" brushRef="#br0" timeOffset="27128.284">791 1158,'0'-5,"-5"-1,3 0,2 6,6 2,7 2,5 0,1-1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4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1 255,'508'0,"-483"0</inkml:trace>
  <inkml:trace contextRef="#ctx0" brushRef="#br0" timeOffset="291.526">283 1,'-11'60,"2"1,2 1,4-1,2 1,3 1,-15 29,9-79,1-1,1 1,0-1,1 1,0 0,1-1,1 1,-1 0,2 0,4 5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5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96,'-22'87,"-24"110,3-37,106-335,-41 131,2 1,2 1,2 1,4-2,-17 24,-4 3,2 1,-1 0,2 1,0 0,1 1,0 1,0 0,4 0,-18 11,0 0,0 0,0 0,1 0,-1 1,0-1,0 0,1 1,-1-1,1 1,-1 0,0-1,1 1,-1 0,1 0,-1 0,0 0,1 0,-1 0,1 0,-1 1,1-1,-1 0,0 1,1-1,-1 1,0-1,1 1,-1 0,0 0,0 0,0-1,0 1,0 0,0 0,0 1,0-1,0 0,0 0,0 0,-1 0,1 1,0-1,-1 0,1 1,-1-1,0 1,1-1,-1 1,5 78,-5-72,-4 254,16-214,-12-47,0 0,0 0,1 0,-1 0,1-1,-1 1,0 0,1 0,-1 0,1 0,0 0,-1-1,1 1,0 0,-1 0,1-1,0 1,0 0,0-1,0 1,-1-1,1 1,0-1,0 0,0 1,0-1,0 0,0 0,0 0,0 1,0-1,0 0,0 0,0 0,0-1,0 1,0 0,0 0,0-1,0 1,0 0,0-1,1 1,83-97,-66 71,168-231,-125 196,-61 61,1 1,-1-1,0 1,1 0,-1-1,0 1,0 0,0 0,0 0,1 0,-1 0,0 0,-1 0,1 0,0 0,0 0,0 1,-1-1,1 0,0 1,-1-1,0 0,1 1,-1-1,0 0,1 1,-1-1,0 1,0-1,0 1,0-1,-1 1,1-1,0 0,0 1,-1-1,1 0,-1 1,0-1,1 0,-1 1,0-1,0 0,0 1,0 0,-9 49,-3 8,2 0,3 0,3 0,2 4,-7 37,3-82</inkml:trace>
  <inkml:trace contextRef="#ctx0" brushRef="#br0" timeOffset="3042.532">987 406,'0'5,"0"6,0 7,0 4,0 4,0 2,0 1,0 0,0 1,-5-1,-1 0,0-5</inkml:trace>
  <inkml:trace contextRef="#ctx0" brushRef="#br0" timeOffset="4636.103">987 435</inkml:trace>
  <inkml:trace contextRef="#ctx0" brushRef="#br0" timeOffset="5524.896">987 435,'-2'-11,"16"-4,141-10,-95 31,-59-6,1 0,-1 1,0-1,0 1,0-1,0 1,0-1,0 1,0 0,-1-1,1 1,0 0,0 0,0 0,-1 0,1 0,0 0,-1 0,1 0,-1 0,1 0,-1 0,0 0,1 0,-1 0,0 0,0 0,0 0,0 1,0-1,0 0,0 0,0 0,0 0,0 0,-1 1,1-1,0 0,-1 0,1 0,-1 0,1 0,-1 0,0 0,1 0,-1-1,0 1,0 0,0 0,1 0,-2 0,-7 8,-1 1,0-2,0 1,-1-1,0-1,0 0,-1-1,-8 4,-16 10,28-4,35-10,-13-4,20 6,-28-8,0 1,0-1,1 2,-1-1,0 1,0-1,0 2,0-1,-1 1,1 0,-1 0,1 0,-1 1,0 0,0 0,-1 0,1 0,2 4,-8-3,1-1,-1 1,0-1,0 0,0 0,-1 0,0 0,0 0,0 0,0 0,0 0,-1-1,1 1,-1-1,0 0,0 1,-1-2,1 1,0 0,-1-1,0 1,0-1,0 0,0 0,0 0,0-1,0 0,-1 1,-7 4,1-1,-1 1,0-2,-1 0,1 0,-1-1,0-1,0 0,1-1,-1 0,0-1,0 0,0-1,0 0,-6-6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0 227,'131'-16,"1"7,59 5,-190 5,-1-1,1 1,-1-1,1 0,-1 1,1-1,-1 0,1 1,0-1,-1 0,1 0,0 0,-1 0,1 0,0 1,-1-1,1 0,0 0,-1-1,1 1,0 0,-1 0,1 0,-1 0,1 0,0-1,-1 1,1 0,-1-1,1 1,0 0,-1-1,1 1,-1-1,0 1,1-1,-1 1,1-1,-1 1,1-1,-1 1,0-1,0 1,1-1,-1 0,0 1,0-1,0 0,1 1,-1-1,0 0,0 1,0-1,0 0,0 1,0-1,-1 1,1-1,0 0,0 1,0-1,-1 0,1 1,0-1,0 1,-1-1,1 0,-39-35,26 26,-87-102,90 92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0,'-24'34,"-13"16,0 4,2-3,6 1,4-5,1-5,0-5,4 1,0-2,-1-1,-1-2,2-3,1-5,-2-3,-2 0,-2 1,3-4</inkml:trace>
  <inkml:trace contextRef="#ctx0" brushRef="#br0" timeOffset="304.989">1 199,'181'221,"-21"-45,-70-48,-80-111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2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2 179,'-1'85,"13"189,6-77,-9-412,1 163,2 0,2 1,3 0,1 1,3 1,17-27,54-48,-90 122,0 0,1 1,-1 0,1-1,-1 1,1 0,-1 0,1 0,-1 1,1-1,0 1,0-1,-1 1,1 0,0 0,0 0,-1 0,1 1,0-1,-1 1,1-1,0 1,-1 0,1 0,-1 0,1 1,-1-1,1 0,-1 1,0 0,0-1,0 1,0 0,0 0,0 0,-1 1,1-1,0 0,-1 1,0-1,0 0,0 1,0 0,0-1,0 1,-1 0,1-1,-1 1,1 0,-1 0,0 0,23 108,-18-86</inkml:trace>
  <inkml:trace contextRef="#ctx0" brushRef="#br0" timeOffset="863.968">453 630,'0'34,"0"16,0 4,0-3,0-4,0-16,0-17,0-12</inkml:trace>
  <inkml:trace contextRef="#ctx0" brushRef="#br0" timeOffset="1360.857">481 489,'224'1,"-222"-1,0-1,0 1,1-1,-1 1,0 0,1 0,-1 0,0 0,1 0,-1 0,0 1,1-1,-1 1,0 0,0-1,0 1,1 0,-1 1,0-1,0 0,-1 0,1 1,0-1,0 1,-1 0,1-1,-1 1,1 0,-1 0,0 0,1 0,-1 0,0 0,-1 0,1 1,0-1,-1 0,1 0,-1 1,1-1,-1 0,0 1,0-1,0 0,-1 1,1-1,0 0,-1 2,-8 11,1 0,-2-1,0 0,-1-1,0-1,-1 1,-11 8,-39 45,60-65,0 1,1 0,-1 0,1 0,-1 0,1 0,0 0,0 0,0 0,0 0,0 0,1 1,-1-1,0 0,1 1,0-1,0 0,0 1,0-1,0 1,0-1,0 0,1 1,-1-1,1 0,0 0,-1 1,1-1,0 0,1 0,-1 0,0 0,0 0,1 0,0 0,-1 0,1-1,0 1,-1-1,1 1,0-1,0 0,0 0,1 1,-1-1,0-1,0 1,0 0,1-1,-1 1,2-1,2 3,-4-3,-1 0,1 0,0 0,0 1,-1-1,1 0,0 1,-1-1,1 1,-1 0,1 0,-1-1,1 1,-1 0,1 0,-1 1,0-1,1 0,-1 0,0 0,0 1,0-1,0 1,0-1,0 1,-1-1,1 1,0-1,-1 1,1 0,-1-1,0 1,1 0,-1 0,0-1,0 1,0 0,0 0,0-1,-1 1,1 1,-9 6,0 0,0 0,-1-1,0-1,0 0,-1 0,0-1,0 0,0 0,-1-2,-5 2,17-6,-26 11,2-3</inkml:trace>
  <inkml:trace contextRef="#ctx0" brushRef="#br0" timeOffset="2104.957">1101 603,'0'9,"0"9,0 5,0 4,0 2,0 1,-4 0,-3 0,1 0,2-1,-5-5,-4-7,-1-1,3-4</inkml:trace>
  <inkml:trace contextRef="#ctx0" brushRef="#br0" timeOffset="2421.816">961 575,'19'0,"11"0,6 0,0 0,1 0,-3 0,-1 0,-3 0,0 0,-1 0,-6 4,-2 3,-3-1</inkml:trace>
  <inkml:trace contextRef="#ctx0" brushRef="#br0" timeOffset="2671.872">961 913,'28'0,"15"0,5-5,-1-1,-4 0,-4-4,-4 0,-8 2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0 334,'472'-11,"-30"-25,-175 25,-443-10,173 21,-23-6,0-1,0-1,0-1,1-2,1 0,0-1,0-2,-14-11,32 20,1-1,-1 0,1 0,1-1,-1 1,1-1,0 0,0 0,1-1,0 1,0 0,1-1,0 0,0 0,1 0,0 0,0 0,0-17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1384 580,'-5'14,"-6"10,-1 5,1 3,2 1,4-1,-4-6,1-2,2 0,1 0,2-4</inkml:trace>
  <inkml:trace contextRef="#ctx0" brushRef="#br0" timeOffset="-1178.364">1 213,'214'-100,"-208"96,-5 3,0 0,0-1,0 1,0 0,0 0,0 0,0-1,0 1,0 0,1 1,-1-1,0 0,1 0,-1 0,1 1,-1-1,1 1,-1-1,1 1,-1 0,1 0,-1-1,1 1,-1 0,1 0,-1 0,1 1,0-1,-1 0,1 1,-1-1,1 1,-1-1,0 1,1 0,-1-1,1 1,-1 0,0 0,0 0,0 0,1 0,-1 0,0 0,0 1,0-1,-1 0,2 1,12 133,-3-17,-8-63,2 0,3-1,3 1,1-2,14 33,18-21,-43-64,0 0,1 0,-1 0,1 0,-1 0,1 0,0 0,-1 0,1 0,0-1,0 1,-1-1,1 0,0 1,0-1,0 0,-1 0,1 0,0 0,0 0,0 0,0-1,-1 1,1-1,0 1,0-1,-1 0,1 0,0 1,-1-1,1 0,-1-1,1 1,-1 0,0 0,1 0,-1-1,0 1,0-1,1-1,11-17,-1 0,-1-2,-1 1,-1-1,-1-1,-1 1,2-12,1 0,123-429,-95 374,-30 83</inkml:trace>
  <inkml:trace contextRef="#ctx0" brushRef="#br0" timeOffset="-876.976">875 580,'-9'33,"-4"17,1 3,7-6,4-11</inkml:trace>
  <inkml:trace contextRef="#ctx0" brushRef="#br0" timeOffset="-342.611">875 438,'117'19,"-114"-18,1 1,-1-1,0 1,0 0,0 0,0 0,0 0,-1 0,1 1,-1-1,1 1,-1 0,0-1,0 1,0 0,-1 0,1 0,0 1,-1-1,0 0,0 1,0-1,0 1,-1-1,1 0,-1 1,0-1,0 1,0 0,-1-1,0 3,-1 4,0-1,-1 0,-1 0,0 0,0 0,-1 0,0-1,0 0,-1 0,0 0,0-1,-1 0,0 0,-2 1,8-7,0 0,0 0,0-1,0 1,0 0,0 0,0 0,0 0,1 0,-1 0,0 1,0-1,1 0,-1 0,1 0,-1 1,1-1,0 0,-1 1,1-1,0 0,0 1,0-1,0 0,0 1,0-1,0 0,1 1,-1-1,0 0,1 1,-1-1,1 0,-1 0,1 1,0-1,-1 0,1 0,0 0,0 0,0 0,0 0,0 0,0 0,0 0,0-1,0 1,1 0,-1-1,0 1,0-1,1 1,-1-1,0 0,0 1,1-1,-1 0,0 0,2 0,11 5,-10-5,0 1,0-1,0 1,0 0,0 0,0 0,0 0,0 1,0-1,0 1,-1 0,1 0,-1 1,1-1,-1 1,0 0,0-1,0 1,0 1,-1-1,1 0,-1 1,0-1,0 1,0 0,0-1,-1 1,0 0,1 0,-2 0,1 0,0 1,-1-1,1 0,-1 0,0 0,-1 0,0 3,-1-2,0-1,-1 1,0-1,0 0,0 0,-1 0,1-1,-1 1,0-1,0 0,0 0,-1 0,1 0,-1-1,1 0,-1 0,0 0,0 0,0-1,0 0,0 0,0 0,-115 6,115-7,-20-1</inkml:trace>
  <inkml:trace contextRef="#ctx0" brushRef="#br0" timeOffset="1479.887">1158 523,'14'0,"10"0,6 0,2 0,0 0,1-5,-2-1,-1 0,0 1,-2 1,-4 2</inkml:trace>
  <inkml:trace contextRef="#ctx0" brushRef="#br0" timeOffset="1797.454">1129 861,'24'0,"13"0,5 0,0-4,-2-3,-4 1,-2 2,-3 0,-6-3,-3-1,-1 2,-3 1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21.4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3605,'371'-386,"19"-68,-239 270,-121 147,378-457,21-79,-357 464,-5-2,2-16,-69 126,15-31,-16 32,1 0,0 0,0 1,-1-1,1 0,0 1,0-1,-1 0,1 0,0 0,-1 1,1-1,0 0,-1 0,1 0,0 0,-1 0,1 0,-1 1,1-1,0 0,-1 0,1 0,0 0,-1 0,1 0,0-1,-1 1,1 0,-1 0,1 0,0 0,-1 0,1 0,0-1,-1 1,1 0,0 0,0-1,-1 1,1 0,0 0,-1-1,1 1,0 0,0-1,0 1,-1 0,-13 13,-1 0,0-1,-1-1,0 0,-1-1,0-1,-1-1,0 0,-14 4,-140 21,168-33,2-1,1 1,-1-1,0 1,1 0,-1 0,0-1,1 1,-1 0,1 0,-1 0,0 1,1-1,-1 0,0 0,1 1,-1-1,1 1,-1 0,1-1,-1 1,1 0,-1 0,1 0,0 0,0 0,-1 0,1 0,0 1,0-1,0 0,0 1,0-1,1 1,-1-1,0 1,1-1,-1 1,1-1,-1 1,1 0,8 12,0 0,1-1,1 0,0 0,0-1,1 0,8 5,-18-16,43 39,1-2,3-2,1-2,20 9,-68-42,0 1,1-1,-1 1,0-1,0 1,1-1,-1 0,1 0,-1 0,1 0,-1 0,1 0,0 0,-1 0,1 0,0-1,0 1,0-1,-1 0,1 1,0-1,0 0,0 0,0 0,0 0,0 0,0-1,-1 1,1 0,0-1,0 0,0 1,-1-1,1 0,0 0,-1 0,1 0,-1 0,1 0,-1 0,1-1,-1 1,0-1,0 1,0-1,0 1,0-1,0 0,0 1,0-1,0 0,-1 0,1 1,-1-1,1-1,-79-331,47 126,29 183</inkml:trace>
  <inkml:trace contextRef="#ctx0" brushRef="#br0" timeOffset="408.183">2372 21,'-18'-3,"0"1,-1 1,1 0,0 2,0 0,0 1,0 0,0 2,0 0,1 1,0 1,0 1,0 0,1 1,0 0,0 2,1 0,0 1,1 0,0 1,1 0,-3 6,-4 3,1 1,1 0,2 2,0 0,1 1,2 0,0 1,2 1,1 0,1 0,1 1,1 0,2 3,4-24,0 0,1 0,0 0,0 0,1 0,-1 0,2 0,-1-1,1 1,0 0,0-1,1 1,0-1,0 0,1 0,-1 0,1 0,1-1,-1 0,1 1,0-2,0 1,0 0,1-1,-1 0,1 0,0-1,0 0,1 0,-1 0,1-1,-1 0,1 0,5 1,7 0,0-1,0-1,0 0,0-2,0 0,0-1,0-1,0 0,-1-2,1 0,-1-1,16-8,10-6,-1-2,-2-2,0-2,20-18,-34 24,0-1,-2-1,-1-1,0-2,-2 0,-1-1,-1-1,-2-1,0-1,-2 0,5-15,-18 39,0-1,0 1,-1-1,0 1,0-1,0 0,-1 0,0 1,0-1,0 0,-1 0,0 0,0 0,-1 0,1 0,-1 0,-1 0,1 0,-1 1,0-1,0 0,-1 1,1 0,-1-1,0 1,-1 0,1 1,-1-1,-2-1,-2 1,-1 0,0 1,0 0,0 0,0 1,-1 0,1 1,-1 0,1 0,-1 1,0 0,0 1,0 0,1 1,-1 0,0 0,0 1,1 1,-4 0,-23 8</inkml:trace>
  <inkml:trace contextRef="#ctx0" brushRef="#br0" timeOffset="975.711">1525 388,'51'-22,"0"2,2 2,0 3,1 2,1 2,0 3,0 2,0 3,1 2,0 2,458 1,-292-29,-138-1,-70 18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0,'0'3,"0"146,-18 133,-67 188,76-409,7-37</inkml:trace>
  <inkml:trace contextRef="#ctx0" brushRef="#br0" timeOffset="352.56">510 28,'-45'350,"43"-310,1-1,2 1,1-1,3 1,4 14,-7-35,21 86,-23-105,0 0,0 0,-1 0,1-1,0 1,0 0,-1 0,1 0,0 0,0 0,0 0,-1 0,1 0,0-1,0 1,-1 0,1 0,0 0,0 0,-1 0,1 1,0-1,0 0,-1 0,1 0,0 0,0 0,-1 0,1 0,0 0,0 0,0 1,-1-1,1 0,0 0,0 0,0 0,-1 1,1-1,0 0,0 0,0 0,0 1,0-1,0 0,-1 0,1 1,0-1,0 0,0 0,0 1,0-1,0 0,0 0,0 1,0-1,0 0,0 0,0 1,0-1,1 0,-20-20,16 16,-177-222,168 213,-1 1,-1 0,0 0,0 2,-1 0,-1 0,0 1,-10-4,22 13,0 0,0 0,1 0,-1 0,0 1,1-1,-1 1,1 0,-1 0,1 0,-1 0,1 1,-1 0,1-1,0 1,0 0,0 1,0-1,0 0,1 1,-1 0,1-1,0 1,-1 0,1 0,0 1,1-1,-1 0,1 0,-1 1,1-1,0 1,0 0,1-1,-1 1,1 0,-1-1,1 1,1 3,-4 18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0 262,'174'-15,"53"2,-128 34,-99-22,-1 1,1 0,0 0,0 0,0-1,0 1,0 0,0 0,0-1,0 1,0 0,0 0,0-1,0 1,0 0,0 0,0 0,0-1,0 1,0 0,0 0,0-1,0 1,1 0,-1 0,0 0,0-1,0 1,0 0,0 0,1 0,-1-1,0 1,0 0,0 0,1 0,-1 0,0 0,0 0,0 0,1-1,-1 1,0 0,0 0,1 0,-1 0,0 0,0 0,1 0,-1 0,0 0,-21-16,19 15,-11-7,0-1,1 0,0-1,0 0,1-1,0 0,1-1,1-1,0 1,0-1,1-1,1 0,0 1,6 11,-1 0,1 0,0 0,-1 0,1-1,0 1,1 0,-1-1,0 1,1 0,-1-1,1 1,0-1,0 1,0-1,0 1,0-1,0 1,1 0,-1-1,1 1,0-3,8-9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0,'10'5,"7"1,7 0,3-1,2-2,1-1,0 0,0-2,-1 0,0 0,0 0,0-1,-1 1,0 0,0 0,-5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29,'29'-5,"14"-2,5 1,-1 1,-4 1,-9 2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84,'-13'70,"10"-65,1 1,0 0,0-1,1 1,-1 0,1 0,0 0,1 0,0 1,0-1,0 0,1 0,-1 0,2 0,-1 0,1 0,-1-1,2 1,-1 0,0-1,4 5,-3-7,0-1,0 1,0-1,1 0,-1 0,0-1,1 1,-1-1,1 1,0-1,0 0,-1-1,1 1,0-1,0 1,0-1,0 0,-1-1,1 1,0-1,0 1,-1-1,1 0,0-1,-1 1,1 0,-1-1,1 0,-1 0,0 0,0 0,0-1,0 1,0-1,0 0,-1 0,1 0,-1 0,0 0,0 0,0-1,1-2,1-1,0 0,0 0,-1-1,0 1,-1-1,1 0,-1 0,-1 0,0 0,0 0,0 0,-1-7,0 12,0 0,-1 1,1-1,0 0,-1 1,0-1,0 1,0-1,0 0,0 1,0 0,0-1,-1 1,0 0,1 0,-1 0,0 0,0 0,0 0,0 0,0 0,0 1,-1-1,1 1,0 0,-1 0,1 0,-1 0,0 0,1 0,-1 1,0-1,1 1,-1 0,0 0,1 0,-1 0,-2 0,-20 3</inkml:trace>
  <inkml:trace contextRef="#ctx0" brushRef="#br0" timeOffset="2093.292">422 57,'0'4,"0"7,0 7,0 4,0 3,-4 3,-2 1,0 0,1 1,1-1,2 0,1-5</inkml:trace>
  <inkml:trace contextRef="#ctx0" brushRef="#br0" timeOffset="2384.395">282 0,'4'0,"8"0,5 5,5 1,4 0,2-1,1-2,0-1,0 0,0-2,-5 0</inkml:trace>
  <inkml:trace contextRef="#ctx0" brushRef="#br0" timeOffset="2674.795">225 338,'24'0,"13"0,4 0,1 0,-2 0,-4 0,-7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0 150,'167'11,"63"6,-168-12,-85-42,-111-95,124 118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1 241,'312'0,"-260"-8,-51 8,0 0,0-1,0 1,-1-1,1 1,0-1,0 0,-1 1,1-1,0 0,-1 1,1-1,0 0,-1 0,1 0,-1 1,0-1,1 0,-1 0,0 0,1 0,-1 0,0 0,0 0,0 0,0 0,0 0,0 0,0 0,0 1,0-1,0 0,-1 0,1 0,0 0,0 0,-1 0,1 0,-1 0,1 1,-1-1,1 0,-1 0,0 1,1-1,-1 0,0 1,0-1,1 0,-1 1,-1-1,-88-97,81 86,-23-56,33 54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1,'60'109,"33"123,-2-25,-91-207,0 1,0 0,0 0,0-1,0 1,0 0,0-1,0 1,0 0,1-1,-1 1,0 0,0-1,1 1,-1-1,0 1,1 0,-1-1,0 1,1-1,-1 1,1-1,-1 1,1-1,0 1,-1-1,1 0,-1 1,1-1,-1 0,1 1,0-1,-1 0,1 0,0 0,-1 0,1 0,0 1,0-1,-1 0,1 0,0-1,-1 1,1 0,0 0,-1 0,1 0,0-1,-1 1,1 0,-1 0,1-1,0 1,-1-1,1 1,-1 0,1-1,-1 1,1-1,-1 1,1-1,-1 0,0 1,1-1,-1 1,0-1,24-48,-22 45,24-58,-4 0,-1-2,-4 0,-3-1,-2-1,0-28,-11 69</inkml:trace>
  <inkml:trace contextRef="#ctx0" brushRef="#br0" timeOffset="3320.207">621 453,'-38'59,"-112"160,105-148,58-105,25-41,3 2,44-56,-80 122,-5 4,1 1,0-1,0 1,0-1,0 1,0 0,1 0,-1-1,1 1,-1 0,1 0,0 0,0 1,0-1,0 0,0 1,0-1,0 1,0 0,1 0,-1 0,1 0,-1 0,1 0,-1 1,1-1,-1 1,1-1,-1 1,1 0,0 0,-1 0,1 1,-1-1,1 1,-1-1,1 1,-1 0,1 0,-1 0,1 0,5 8,0 1,-1-1,0 2,0-1,-1 1,-1 0,1 0,-2 0,0 1,0-1,0 3,6 147,-10-137</inkml:trace>
  <inkml:trace contextRef="#ctx0" brushRef="#br0" timeOffset="3688.469">481 678,'14'0,"10"0,5 0,3 0,1 0,-1 0,-1 0,-5 0</inkml:trace>
  <inkml:trace contextRef="#ctx0" brushRef="#br0" timeOffset="4131.679">1073 424,'0'5,"0"6,0 7,0 4,-5-1,-1 0,0 2,1 2,1 1,2 1,1 1,-4-5,-2-6</inkml:trace>
  <inkml:trace contextRef="#ctx0" brushRef="#br0" timeOffset="4517.07">848 397,'253'0,"-136"25,-76-11,-23-7</inkml:trace>
  <inkml:trace contextRef="#ctx0" brushRef="#br0" timeOffset="4808.642">875 735,'24'5,"13"-4,5-1,-1-1,-1-1,-3-4,-4-1,-2 0,-1 2,-7 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0 142,'3'2,"0"0,0-1,0 1,0 0,-1 1,1-1,-1 0,1 1,-1-1,0 1,0 0,0 0,-1 0,1 0,0 0,-1 0,0 0,0 1,0-1,0 1,4 18,0 0,-2 0,0 0,-1 1,-2-1,0 1,-2 3,1 14,-4 40,-4 0,-3 0,-6 9,6-28,14-120,9 4,2 0,3 1,2 1,2 1,2 1,3 1,6-7,41-37,-71 93,-1 0,1 1,0-1,-1 1,1-1,0 1,0-1,0 1,-1 0,1-1,0 1,0 0,0 0,0 0,0-1,0 1,-1 0,1 0,0 0,0 1,0-1,0 0,0 0,0 0,0 1,-1-1,1 0,0 1,0-1,0 0,-1 1,1-1,0 1,-1 0,1-1,0 1,-1 0,1-1,-1 1,1 0,-1-1,1 1,-1 0,1 0,-1 0,0 0,1-1,-1 1,0 0,0 0,0 0,0 0,0 0,0 0,0 0,0 0,13 56,15 150,-7-56,-20-150,-1 0,0 1,0-1,1 0,-1 0,0 0,1 0,0 0,-1 0,1 1,-1-1,1 0,0-1,0 1,0 0,-1 0,1 0,0 0,0-1,0 1,0 0,0-1,1 1,-1-1,0 1,0-1,0 0,0 1,1-1,-1 0,0 0,0 0,0 0,1 0,-1 0,0 0,0 0,0 0,1-1,-1 1,0 0,0-1,0 1,0-1,0 1,0-1,0 0,0 1,0-1,0 0,0 0,0 0,43-53,126-226,-152 254,-15 19,1 0,0 1,1 0,0 0,0 0,0 0,0 1,1 0,0 0,0 0,1 1,2-1,-8 5,1 0,0 1,0 0,-1 0,1-1,-1 1,1 0,0 0,-1 0,1 0,-1 1,0-1,0 0,1 1,-1-1,0 1,0-1,0 1,0-1,0 1,-1 0,1-1,0 1,-1 0,0 0,1-1,-1 1,0 0,0 0,0 0,0 0,0-1,0 1,0 0,-1 0,1 0,-1 1,1-1,8 199,31 4,-31-182,1-5</inkml:trace>
  <inkml:trace contextRef="#ctx0" brushRef="#br0" timeOffset="717.596">1101 311,'0'386,"0"-413,-2-4,2 0,1 1,2-1,1 1,1 0,1 0,2 0,5-11,1 11,1 2,1 0,1 0,2 2,1 0,16-15,-36 39,1 0,0 1,0-1,-1 1,1-1,0 1,0-1,1 1,-1 0,0-1,0 1,1 0,-1 0,1 0,-1 0,1 0,-1 0,1 0,-1 1,1-1,0 1,-1-1,1 1,0-1,0 1,-1 0,1 0,0 0,0 0,0 0,-1 0,1 1,0-1,0 1,-1-1,1 1,0-1,-1 1,1 0,-1 0,1 0,-1 0,1 0,-1 0,0 0,1 0,-1 1,0-1,0 0,0 1,1 1,-8 77,3-72,-2 13</inkml:trace>
  <inkml:trace contextRef="#ctx0" brushRef="#br0" timeOffset="2484.928">1609 537,'-27'21,"2"0,0 2,1 1,2 1,0 1,-1 5,-75 83,30-40,232-258,-146 166,53-39,-69 56,1 0,-1 0,0 0,1 0,-1 1,0-1,1 1,-1 0,1-1,-1 1,1 0,-1 1,1-1,-1 0,1 1,-1-1,0 1,1 0,-1-1,0 1,1 0,-1 1,0-1,0 0,0 1,0-1,0 1,0 0,-1-1,1 1,0 0,-1 0,1 1,111 168,-98-147,-33-18,-163-83,114 54,45 15</inkml:trace>
  <inkml:trace contextRef="#ctx0" brushRef="#br0" timeOffset="2883.391">1976 565,'0'5,"0"6,0 6,0 5,0 4,0 2,0 1,0 0,0 1,0-5</inkml:trace>
  <inkml:trace contextRef="#ctx0" brushRef="#br0" timeOffset="3211.875">1778 537,'34'-5,"15"-1,5 0,-2 1,-6 2,-10 5,-6 3,-4 1,-2-1,-4-2</inkml:trace>
  <inkml:trace contextRef="#ctx0" brushRef="#br0" timeOffset="3499.059">1806 876,'34'0,"15"0,5 0,-2 0,-6 0,-10 0</inkml:trace>
  <inkml:trace contextRef="#ctx0" brushRef="#br0" timeOffset="6922.751">2653 57,'-3'0,"0"1,0-1,1 1,-1-1,0 1,0 0,1 0,-1 1,1-1,-1 0,1 1,-1-1,1 1,0 0,0 0,0 0,0 0,0 0,0 1,1-1,-1 0,1 1,-1-1,1 1,0 0,0-1,0 1,0 0,0 1,-27 58,-4-1,-2-2,-2-1,-21 23,29-51,14-19</inkml:trace>
  <inkml:trace contextRef="#ctx0" brushRef="#br0" timeOffset="7288.308">2286 0,'2'15,"1"0,1-1,0 1,1-1,0 0,1-1,1 1,0-1,1 0,3 4,155 197,-44-58,-113-140</inkml:trace>
  <inkml:trace contextRef="#ctx0" brushRef="#br0" timeOffset="25246.456">791 876,'-114'195,"12"7,197-384,9 3,-104 178,1 0,-1 0,0 0,1 0,-1 0,1 1,-1-1,1 0,0 0,-1 0,1 1,0-1,-1 0,1 1,0-1,0 0,0 1,0-1,-1 1,1 0,0-1,0 1,0 0,0-1,0 1,0 0,0 0,0 0,0 0,0 0,0 0,0 0,0 0,0 0,0 0,0 1,0-1,0 0,0 1,0-1,0 1,0-1,-1 1,1-1,0 1,0 0,0-1,25 45,-23-38,87 229,-80-222</inkml:trace>
  <inkml:trace contextRef="#ctx0" brushRef="#br0" timeOffset="25559.055">621 1158,'10'0,"7"0,7 0,3 5,2 1,1 0,-5-1</inkml:trace>
  <inkml:trace contextRef="#ctx0" brushRef="#br0" timeOffset="27128.284">791 1158,'0'-5,"-5"-1,3 0,2 6,6 2,7 2,5 0,1-1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4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1 255,'508'0,"-483"0</inkml:trace>
  <inkml:trace contextRef="#ctx0" brushRef="#br0" timeOffset="291.526">283 1,'-11'60,"2"1,2 1,4-1,2 1,3 1,-15 29,9-79,1-1,1 1,0-1,1 1,0 0,1-1,1 1,-1 0,2 0,4 5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5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96,'-22'87,"-24"110,3-37,106-335,-41 131,2 1,2 1,2 1,4-2,-17 24,-4 3,2 1,-1 0,2 1,0 0,1 1,0 1,0 0,4 0,-18 11,0 0,0 0,0 0,1 0,-1 1,0-1,0 0,1 1,-1-1,1 1,-1 0,0-1,1 1,-1 0,1 0,-1 0,0 0,1 0,-1 0,1 0,-1 1,1-1,-1 0,0 1,1-1,-1 1,0-1,1 1,-1 0,0 0,0 0,0-1,0 1,0 0,0 0,0 1,0-1,0 0,0 0,0 0,-1 0,1 1,0-1,-1 0,1 1,-1-1,0 1,1-1,-1 1,5 78,-5-72,-4 254,16-214,-12-47,0 0,0 0,1 0,-1 0,1-1,-1 1,0 0,1 0,-1 0,1 0,0 0,-1-1,1 1,0 0,-1 0,1-1,0 1,0 0,0-1,0 1,-1-1,1 1,0-1,0 0,0 1,0-1,0 0,0 0,0 0,0 1,0-1,0 0,0 0,0 0,0-1,0 1,0 0,0 0,0-1,0 1,0 0,0-1,1 1,83-97,-66 71,168-231,-125 196,-61 61,1 1,-1-1,0 1,1 0,-1-1,0 1,0 0,0 0,0 0,1 0,-1 0,0 0,-1 0,1 0,0 0,0 0,0 1,-1-1,1 0,0 1,-1-1,0 0,1 1,-1-1,0 0,1 1,-1-1,0 1,0-1,0 1,0-1,-1 1,1-1,0 0,0 1,-1-1,1 0,-1 1,0-1,1 0,-1 1,0-1,0 0,0 1,0 0,-9 49,-3 8,2 0,3 0,3 0,2 4,-7 37,3-82</inkml:trace>
  <inkml:trace contextRef="#ctx0" brushRef="#br0" timeOffset="3042.532">987 406,'0'5,"0"6,0 7,0 4,0 4,0 2,0 1,0 0,0 1,-5-1,-1 0,0-5</inkml:trace>
  <inkml:trace contextRef="#ctx0" brushRef="#br0" timeOffset="4636.103">987 435</inkml:trace>
  <inkml:trace contextRef="#ctx0" brushRef="#br0" timeOffset="5524.896">987 435,'-2'-11,"16"-4,141-10,-95 31,-59-6,1 0,-1 1,0-1,0 1,0-1,0 1,0-1,0 1,0 0,-1-1,1 1,0 0,0 0,0 0,-1 0,1 0,0 0,-1 0,1 0,-1 0,1 0,-1 0,0 0,1 0,-1 0,0 0,0 0,0 0,0 1,0-1,0 0,0 0,0 0,0 0,0 0,-1 1,1-1,0 0,-1 0,1 0,-1 0,1 0,-1 0,0 0,1 0,-1-1,0 1,0 0,0 0,1 0,-2 0,-7 8,-1 1,0-2,0 1,-1-1,0-1,0 0,-1-1,-8 4,-16 10,28-4,35-10,-13-4,20 6,-28-8,0 1,0-1,1 2,-1-1,0 1,0-1,0 2,0-1,-1 1,1 0,-1 0,1 0,-1 1,0 0,0 0,-1 0,1 0,2 4,-8-3,1-1,-1 1,0-1,0 0,0 0,-1 0,0 0,0 0,0 0,0 0,0 0,-1-1,1 1,-1-1,0 0,0 1,-1-2,1 1,0 0,-1-1,0 1,0-1,0 0,0 0,0 0,0-1,0 0,-1 1,-7 4,1-1,-1 1,0-2,-1 0,1 0,-1-1,0-1,0 0,1-1,-1 0,0-1,0 0,0-1,0 0,-6-6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0 227,'131'-16,"1"7,59 5,-190 5,-1-1,1 1,-1-1,1 0,-1 1,1-1,-1 0,1 1,0-1,-1 0,1 0,0 0,-1 0,1 0,0 1,-1-1,1 0,0 0,-1-1,1 1,0 0,-1 0,1 0,-1 0,1 0,0-1,-1 1,1 0,-1-1,1 1,0 0,-1-1,1 1,-1-1,0 1,1-1,-1 1,1-1,-1 1,1-1,-1 1,0-1,0 1,1-1,-1 0,0 1,0-1,0 0,1 1,-1-1,0 0,0 1,0-1,0 0,0 1,0-1,-1 1,1-1,0 0,0 1,0-1,-1 0,1 1,0-1,0 1,-1-1,1 0,-39-35,26 26,-87-102,90 92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0,'-24'34,"-13"16,0 4,2-3,6 1,4-5,1-5,0-5,4 1,0-2,-1-1,-1-2,2-3,1-5,-2-3,-2 0,-2 1,3-4</inkml:trace>
  <inkml:trace contextRef="#ctx0" brushRef="#br0" timeOffset="304.989">1 199,'181'221,"-21"-45,-70-48,-80-111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2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2 179,'-1'85,"13"189,6-77,-9-412,1 163,2 0,2 1,3 0,1 1,3 1,17-27,54-48,-90 122,0 0,1 1,-1 0,1-1,-1 1,1 0,-1 0,1 0,-1 1,1-1,0 1,0-1,-1 1,1 0,0 0,0 0,-1 0,1 1,0-1,-1 1,1-1,0 1,-1 0,1 0,-1 0,1 1,-1-1,1 0,-1 1,0 0,0-1,0 1,0 0,0 0,0 0,-1 1,1-1,0 0,-1 1,0-1,0 0,0 1,0 0,0-1,0 1,-1 0,1-1,-1 1,1 0,-1 0,0 0,23 108,-18-86</inkml:trace>
  <inkml:trace contextRef="#ctx0" brushRef="#br0" timeOffset="863.968">453 630,'0'34,"0"16,0 4,0-3,0-4,0-16,0-17,0-12</inkml:trace>
  <inkml:trace contextRef="#ctx0" brushRef="#br0" timeOffset="1360.857">481 489,'224'1,"-222"-1,0-1,0 1,1-1,-1 1,0 0,1 0,-1 0,0 0,1 0,-1 0,0 1,1-1,-1 1,0 0,0-1,0 1,1 0,-1 1,0-1,0 0,-1 0,1 1,0-1,0 1,-1 0,1-1,-1 1,1 0,-1 0,0 0,1 0,-1 0,0 0,-1 0,1 1,0-1,-1 0,1 0,-1 1,1-1,-1 0,0 1,0-1,0 0,-1 1,1-1,0 0,-1 2,-8 11,1 0,-2-1,0 0,-1-1,0-1,-1 1,-11 8,-39 45,60-65,0 1,1 0,-1 0,1 0,-1 0,1 0,0 0,0 0,0 0,0 0,0 0,1 1,-1-1,0 0,1 1,0-1,0 0,0 1,0-1,0 1,0-1,0 0,1 1,-1-1,1 0,0 0,-1 1,1-1,0 0,1 0,-1 0,0 0,0 0,1 0,0 0,-1 0,1-1,0 1,-1-1,1 1,0-1,0 0,0 0,1 1,-1-1,0-1,0 1,0 0,1-1,-1 1,2-1,2 3,-4-3,-1 0,1 0,0 0,0 1,-1-1,1 0,0 1,-1-1,1 1,-1 0,1 0,-1-1,1 1,-1 0,1 0,-1 1,0-1,1 0,-1 0,0 0,0 1,0-1,0 1,0-1,0 1,-1-1,1 1,0-1,-1 1,1 0,-1-1,0 1,1 0,-1 0,0-1,0 1,0 0,0 0,0-1,-1 1,1 1,-9 6,0 0,0 0,-1-1,0-1,0 0,-1 0,0-1,0 0,0 0,-1-2,-5 2,17-6,-26 11,2-3</inkml:trace>
  <inkml:trace contextRef="#ctx0" brushRef="#br0" timeOffset="2104.957">1101 603,'0'9,"0"9,0 5,0 4,0 2,0 1,-4 0,-3 0,1 0,2-1,-5-5,-4-7,-1-1,3-4</inkml:trace>
  <inkml:trace contextRef="#ctx0" brushRef="#br0" timeOffset="2421.816">961 575,'19'0,"11"0,6 0,0 0,1 0,-3 0,-1 0,-3 0,0 0,-1 0,-6 4,-2 3,-3-1</inkml:trace>
  <inkml:trace contextRef="#ctx0" brushRef="#br0" timeOffset="2671.872">961 913,'28'0,"15"0,5-5,-1-1,-4 0,-4-4,-4 0,-8 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0 334,'472'-11,"-30"-25,-175 25,-443-10,173 21,-23-6,0-1,0-1,0-1,1-2,1 0,0-1,0-2,-14-11,32 20,1-1,-1 0,1 0,1-1,-1 1,1-1,0 0,0 0,1-1,0 1,0 0,1-1,0 0,0 0,1 0,0 0,0 0,0-17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1384 580,'-5'14,"-6"10,-1 5,1 3,2 1,4-1,-4-6,1-2,2 0,1 0,2-4</inkml:trace>
  <inkml:trace contextRef="#ctx0" brushRef="#br0" timeOffset="-1178.364">1 213,'214'-100,"-208"96,-5 3,0 0,0-1,0 1,0 0,0 0,0 0,0-1,0 1,0 0,1 1,-1-1,0 0,1 0,-1 0,1 1,-1-1,1 1,-1-1,1 1,-1 0,1 0,-1-1,1 1,-1 0,1 0,-1 0,1 1,0-1,-1 0,1 1,-1-1,1 1,-1-1,0 1,1 0,-1-1,1 1,-1 0,0 0,0 0,0 0,1 0,-1 0,0 0,0 1,0-1,-1 0,2 1,12 133,-3-17,-8-63,2 0,3-1,3 1,1-2,14 33,18-21,-43-64,0 0,1 0,-1 0,1 0,-1 0,1 0,0 0,-1 0,1 0,0-1,0 1,-1-1,1 0,0 1,0-1,0 0,-1 0,1 0,0 0,0 0,0 0,0-1,-1 1,1-1,0 1,0-1,-1 0,1 0,0 1,-1-1,1 0,-1-1,1 1,-1 0,0 0,1 0,-1-1,0 1,0-1,1-1,11-17,-1 0,-1-2,-1 1,-1-1,-1-1,-1 1,2-12,1 0,123-429,-95 374,-30 83</inkml:trace>
  <inkml:trace contextRef="#ctx0" brushRef="#br0" timeOffset="-876.976">875 580,'-9'33,"-4"17,1 3,7-6,4-11</inkml:trace>
  <inkml:trace contextRef="#ctx0" brushRef="#br0" timeOffset="-342.611">875 438,'117'19,"-114"-18,1 1,-1-1,0 1,0 0,0 0,0 0,0 0,-1 0,1 1,-1-1,1 1,-1 0,0-1,0 1,0 0,-1 0,1 0,0 1,-1-1,0 0,0 1,0-1,0 1,-1-1,1 0,-1 1,0-1,0 1,0 0,-1-1,0 3,-1 4,0-1,-1 0,-1 0,0 0,0 0,-1 0,0-1,0 0,-1 0,0 0,0-1,-1 0,0 0,-2 1,8-7,0 0,0 0,0-1,0 1,0 0,0 0,0 0,0 0,1 0,-1 0,0 1,0-1,1 0,-1 0,1 0,-1 1,1-1,0 0,-1 1,1-1,0 0,0 1,0-1,0 0,0 1,0-1,0 0,1 1,-1-1,0 0,1 1,-1-1,1 0,-1 0,1 1,0-1,-1 0,1 0,0 0,0 0,0 0,0 0,0 0,0 0,0 0,0-1,0 1,1 0,-1-1,0 1,0-1,1 1,-1-1,0 0,0 1,1-1,-1 0,0 0,2 0,11 5,-10-5,0 1,0-1,0 1,0 0,0 0,0 0,0 0,0 1,0-1,0 1,-1 0,1 0,-1 1,1-1,-1 1,0 0,0-1,0 1,0 1,-1-1,1 0,-1 1,0-1,0 1,0 0,0-1,-1 1,0 0,1 0,-2 0,1 0,0 1,-1-1,1 0,-1 0,0 0,-1 0,0 3,-1-2,0-1,-1 1,0-1,0 0,0 0,-1 0,1-1,-1 1,0-1,0 0,0 0,-1 0,1 0,-1-1,1 0,-1 0,0 0,0 0,0-1,0 0,0 0,0 0,-115 6,115-7,-20-1</inkml:trace>
  <inkml:trace contextRef="#ctx0" brushRef="#br0" timeOffset="1479.887">1158 523,'14'0,"10"0,6 0,2 0,0 0,1-5,-2-1,-1 0,0 1,-2 1,-4 2</inkml:trace>
  <inkml:trace contextRef="#ctx0" brushRef="#br0" timeOffset="1797.454">1129 861,'24'0,"13"0,5 0,0-4,-2-3,-4 1,-2 2,-3 0,-6-3,-3-1,-1 2,-3 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21.4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3605,'371'-386,"19"-68,-239 270,-121 147,378-457,21-79,-357 464,-5-2,2-16,-69 126,15-31,-16 32,1 0,0 0,0 1,-1-1,1 0,0 1,0-1,-1 0,1 0,0 0,-1 1,1-1,0 0,-1 0,1 0,0 0,-1 0,1 0,-1 1,1-1,0 0,-1 0,1 0,0 0,-1 0,1 0,0-1,-1 1,1 0,-1 0,1 0,0 0,-1 0,1 0,0-1,-1 1,1 0,0 0,0-1,-1 1,1 0,0 0,-1-1,1 1,0 0,0-1,0 1,-1 0,-13 13,-1 0,0-1,-1-1,0 0,-1-1,0-1,-1-1,0 0,-14 4,-140 21,168-33,2-1,1 1,-1-1,0 1,1 0,-1 0,0-1,1 1,-1 0,1 0,-1 0,0 1,1-1,-1 0,0 0,1 1,-1-1,1 1,-1 0,1-1,-1 1,1 0,-1 0,1 0,0 0,0 0,-1 0,1 0,0 1,0-1,0 0,0 1,0-1,1 1,-1-1,0 1,1-1,-1 1,1-1,-1 1,1 0,8 12,0 0,1-1,1 0,0 0,0-1,1 0,8 5,-18-16,43 39,1-2,3-2,1-2,20 9,-68-42,0 1,1-1,-1 1,0-1,0 1,1-1,-1 0,1 0,-1 0,1 0,-1 0,1 0,0 0,-1 0,1 0,0-1,0 1,0-1,-1 0,1 1,0-1,0 0,0 0,0 0,0 0,0 0,0-1,-1 1,1 0,0-1,0 0,0 1,-1-1,1 0,0 0,-1 0,1 0,-1 0,1 0,-1 0,1-1,-1 1,0-1,0 1,0-1,0 1,0-1,0 0,0 1,0-1,0 0,-1 0,1 1,-1-1,1-1,-79-331,47 126,29 183</inkml:trace>
  <inkml:trace contextRef="#ctx0" brushRef="#br0" timeOffset="408.183">2372 21,'-18'-3,"0"1,-1 1,1 0,0 2,0 0,0 1,0 0,0 2,0 0,1 1,0 1,0 1,0 0,1 1,0 0,0 2,1 0,0 1,1 0,0 1,1 0,-3 6,-4 3,1 1,1 0,2 2,0 0,1 1,2 0,0 1,2 1,1 0,1 0,1 1,1 0,2 3,4-24,0 0,1 0,0 0,0 0,1 0,-1 0,2 0,-1-1,1 1,0 0,0-1,1 1,0-1,0 0,1 0,-1 0,1 0,1-1,-1 0,1 1,0-2,0 1,0 0,1-1,-1 0,1 0,0-1,0 0,1 0,-1 0,1-1,-1 0,1 0,5 1,7 0,0-1,0-1,0 0,0-2,0 0,0-1,0-1,0 0,-1-2,1 0,-1-1,16-8,10-6,-1-2,-2-2,0-2,20-18,-34 24,0-1,-2-1,-1-1,0-2,-2 0,-1-1,-1-1,-2-1,0-1,-2 0,5-15,-18 39,0-1,0 1,-1-1,0 1,0-1,0 0,-1 0,0 1,0-1,0 0,-1 0,0 0,0 0,-1 0,1 0,-1 0,-1 0,1 0,-1 1,0-1,0 0,-1 1,1 0,-1-1,0 1,-1 0,1 1,-1-1,-2-1,-2 1,-1 0,0 1,0 0,0 0,0 1,-1 0,1 1,-1 0,1 0,-1 1,0 0,0 1,0 0,1 1,-1 0,0 0,0 1,1 1,-4 0,-23 8</inkml:trace>
  <inkml:trace contextRef="#ctx0" brushRef="#br0" timeOffset="975.711">1525 388,'51'-22,"0"2,2 2,0 3,1 2,1 2,0 3,0 2,0 3,1 2,0 2,458 1,-292-29,-138-1,-70 18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4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58,'5'0,"6"-5,7-1,4 0,3 1,3-4,1 1,1 1,-1 1,0 3,0 1,0 1,-1 1,-9 0,-8 5,-6 2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4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46,'9'0,"9"0,5 0,5-4,1-3,1 1,0 2,0 0,0 2,-2 1,1-4,-1-2,-4 1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0 520,'18'-39,"19"-39,4 2,2 2,45-56,-87 128,0 0,0 0,0 0,0 0,1 0,-1 0,1 0,-1 1,1-1,0 0,0 1,0-1,0 1,0 0,0 0,0 0,0 0,0 0,0 0,1 0,-1 1,0-1,1 1,-1 0,0 0,1 0,-1 0,0 0,1 0,-1 0,0 1,1-1,-1 1,0 0,0 0,1 0,-1 0,0 0,0 0,0 0,0 1,0-1,-1 1,1-1,0 1,-1 0,1 0,-1 0,1 0,-1 0,0 0,0 0,0 0,0 2,14 100,-16-95,1 0,0 1,0-1,1 0,1 0,-1 0,1 0,1 0,0 0,0-1,1 1,2 3,-5-11,1 0,0 0,0 0,0-1,0 1,-1-1,1 1,0-1,0 0,0 1,0-1,0 0,0 0,0-1,0 1,0 0,0-1,0 1,0-1,0 1,0-1,0 0,-1 0,1 0,0 0,-1 0,1 0,0-1,-1 1,0 0,1-1,-1 1,0-1,0 0,1 1,-1-1,-1 0,1 0,0 0,0 1,-1-1,1 0,-1 0,1 0,-1-1,9-10,71-88,74-81,-153 181,-1 0,1 0,-1-1,1 1,-1 0,1 0,0 0,0 0,0 0,-1 0,1 1,0-1,0 0,0 0,0 1,0-1,0 0,0 1,1-1,-1 1,0-1,0 1,0 0,1 0,-1-1,0 1,0 0,0 0,1 0,-1 0,0 0,0 1,1-1,-1 0,0 0,0 1,0-1,0 1,1-1,-1 1,0 0,0-1,0 1,0 0,0 0,0-1,-1 1,1 0,0 0,0 0,-1 0,1 1,2 13,0 1,-2-1,0 1,-1-1,0 1,-1 0,-1-1,0 1,-2-1,-3 13,-9 69,9 10,1-89</inkml:trace>
  <inkml:trace contextRef="#ctx0" brushRef="#br0" timeOffset="621.671">1044 265,'-225'275,"185"-228,56-96,7 15,1 2,2 0,1 2,28-25,29-31,-20 17,-64 68,1 1,-1-1,1 1,0-1,-1 1,1 0,0-1,-1 1,1 0,0 0,-1-1,1 1,0 0,-1 0,1 0,0 0,0 0,-1 0,1 0,0 0,-1 0,1 1,0-1,-1 0,1 0,0 0,-1 1,1-1,0 0,-1 1,1-1,0 1,-1-1,1 1,-1-1,1 1,-1-1,0 1,1-1,-1 1,1 0,-1-1,0 1,1 0,-1-1,0 1,0 0,0-1,0 1,1 0,-1 0,0-1,0 1,5 43,-5-41,10 144,8-66,-18-52,-7-22</inkml:trace>
  <inkml:trace contextRef="#ctx0" brushRef="#br0" timeOffset="885.069">904 378,'33'-5,"17"-1,3 0,-6 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1 197,'29'0,"14"0,4 0,0 0,-4 0,-4 0,-5 0,-7-4,-8-3</inkml:trace>
  <inkml:trace contextRef="#ctx0" brushRef="#br0" timeOffset="253.669">142 0,'-5'34,"-1"15,0 5,6-2,3-6,5-5,2-5,0-4,2-2,-1-2,-2-6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1,'19'26,"19"25,-2 2,-2 1,-2 1,-3 2,13 39,-29-61,-2 0,-1 1,-2 0,-2 1,-1-1,-2 1,-1 0,-2 0,-2 0,-1 0,-2 0,-2-1,-1 1,-7 16,8-35,-1-1,-1 1,-1-1,0-1,-1 0,0 0,-2-1,0-1,0 0,-2-1,1 0,-2-1,1-1,-11 5,2-1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2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57,'-87'113,"-166"260,210-321,35-45</inkml:trace>
  <inkml:trace contextRef="#ctx0" brushRef="#br0" timeOffset="352.181">54 1,'39'82,"68"52,132 127,-232-251,1 0,-1 0,-1 1,0 0,0 0,-1 1,0-1,-1 1,-1 0,0 0,2 11,-2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84,'105'366,"-62"-234,-2 22,-41-155,1 1,-1 0,0-1,1 1,-1 0,1-1,-1 1,1 0,-1 0,0-1,1 1,-1 0,1 0,-1 0,1-1,-1 1,1 0,0 0,-1 0,1 0,-1 0,1 0,-1 0,1 0,-1 1,1-1,-1 0,1 0,-1 0,1 0,-1 1,1-1,-1 0,0 1,1-1,-1 0,1 1,-1-1,0 0,1 1,-1-1,0 1,1-1,-1 0,0 1,0-1,0 1,1-1,-1 1,0-1,0 1,0-1,0 1,0-1,0 1,0-1,0 1,0-1,0 1,0 0,0-1,0 1,0-1,-1 1,1-1,0 0,0 1,0-1,-1 1,1-1,13-37,29-204,15-91,-39 220,-16 84</inkml:trace>
  <inkml:trace contextRef="#ctx0" brushRef="#br0" timeOffset="636.697">368 592,'-82'153,"128"-209,-12 3,1 2,3 2,2 1,2 2,26-20,-68 64,1 1,0 0,0-1,0 1,0 0,-1 0,2 0,-1-1,0 1,0 0,0 0,0 1,1-1,-1 0,0 0,1 1,-1-1,1 1,-1-1,0 1,1-1,-1 1,1 0,-1 0,1 0,0 0,-1 0,1 0,-1 0,1 0,-1 1,1-1,-1 0,0 1,1 0,-1-1,1 1,-1 0,0-1,1 1,-1 0,0 0,0 0,0 0,0 0,0 1,0-1,6 17,-1 0,-2 0,1 0,-2 0,0 1,-2 0,0 0,-1-1,-1 12,3 55,21 21,-24-106,0 1,0-1,-1 0,1 1,0-1,0 0,0 0,-1 0,1 0,0 0,0 0,-1 0,1 0,0 0,0-1,0 1,-1 0,1-1,0 1,0-1,0 0,0 1,0-1,0 0,0 1,0-1,0 0,0 0,0 0,0 0,1 0,-1 0,0 0,1 0,-1 0,1 0,-1-1,1 0,-5-2,-20-18,-2 2,0 0,-1 2,-1 1,-1 2,-10-4,-6-3,27 14</inkml:trace>
  <inkml:trace contextRef="#ctx0" brushRef="#br0" timeOffset="1111.646">1074 394,'0'19,"0"12,0 4,0 2,0-1,0-2,0-1,0-2,-5-2,-2-5</inkml:trace>
  <inkml:trace contextRef="#ctx0" brushRef="#br0" timeOffset="1425.626">875 394,'29'5,"15"1,3 0,0-6,-4-2,-4-2,-4 0,-3 1,-3 1,-1 1,-5 5,-7 6,-6 3</inkml:trace>
  <inkml:trace contextRef="#ctx0" brushRef="#br0" timeOffset="1670.328">904 789,'34'0,"15"0,5-5,-2-1,-6 0,-5 1,-5 2,-9-4,-4-1,-6 1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7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1 544,'15'2,"4"3,-1 0,1-2,0 0,0-1,0-1,1-1,-1-1,0 0,0-1,0-2,-1 1,1-2,-1-1,0 0,0-1,0-1,-1-1,12-8,-23 11,33-23,-38 29,0-1,0 1,0 0,0 0,0 0,0 0,0 0,0 0,-1 0,1 0,0 0,0 1,0-1,0 0,0 1,0-1,0 0,-1 1,1-1,0 1,0-1,-1 1,1 0,0-1,-1 1,1 0,0-1,-1 1,1 0,-1 0,1 0,-1-1,0 1,1 0,-1 0,0 0,0 0,1 0,-1 0,0 0,0 0,0-1,0 1,0 0,0 0,0 0,-1 0,1 0,2 198,-62 535,61-729,-1 0,1 0,-1 0,0 1,0-1,-1 0,1 0,-1 0,-1 0,1 0,0 0,-1 0,0 0,0-1,-1 1,1-1,-1 1,0-1,0 0,-1 0,1 0,-1-1,0 1,0-1,0 0,0 0,0 0,-1 0,0-4,0 1,1-1,-1-1,0 1,1 0,-1-1,1 0,0 0,-1-1,1 1,0-1,0 0,1 0,-1 0,0 0,1-1,0 1,0-1,-2-3,-8-7,0 2,2-2,0 1,0-2,1 1,1-2,0 1,1-1,1 0,1-1,0 0,1 0,1 0,-2-16,6 18,1-1,1 0,1 0,0 1,1 0,0 0,1 0,1 0,1 0,0 1,0 1,2-1,0 1,0 0,1 1,1 0,0 1,0 0,1 1,7-5,-2 2</inkml:trace>
  <inkml:trace contextRef="#ctx0" brushRef="#br0" timeOffset="512.344">198 290,'262'-212,"-200"135,-60 77,-1 0,1 0,0 0,0 0,0 0,0 0,0 1,0-1,0 1,0 0,0-1,0 1,-1 0,1 0,0 0,-1 0,1 1,0-1,-1 0,0 1,1-1,-1 1,0-1,0 1,0-1,0 1,0 0,0 0,0 0,0-1,-1 1,1 0,-1 0,0 0,1 0,-1 0,0 2,5 7,106 238,-102-231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3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0,'-11'3,"2"-1,-1 2,0-1,0 2,1-1,0 1,0 1,1-1,-1 1,1 1,0 0,1 0,0 0,0 1,0 0,1 1,0-1,1 1,0 0,0 0,0 3,-11 27,1 1,2 1,2 0,2 0,1 1,3 0,0 10,4-15,2 0,1 1,2-1,1 0,2-1,2 1,1-1,2-1,3 3,-5-15,1 0,1-1,1 0,1-2,1 1,1-2,1 0,0-1,12 9,9-3,-25-22</inkml:trace>
  <inkml:trace contextRef="#ctx0" brushRef="#br0" timeOffset="1581.844">1551 480,'-19'56,"-42"143,61-194,0-1,0 1,0-1,1 0,-1 1,1-1,0 0,1 1,-1-1,1 0,0 0,0 0,0 0,0 0,1-1,-1 1,1 0,0-1,0 0,0 0,1 0,-1 0,1-1,0 1,-1-1,1 0,0 0,0 0,1-1,-1 1,0-1,0 0,1 0,-1 0,1-1,-1 0,1 0,-1 0,0 0,1-1,-1 1,1-1,-1 0,0-1,0 1,1-1,-1 0,0 0,3-2,59-60,-55 50</inkml:trace>
  <inkml:trace contextRef="#ctx0" brushRef="#br0" timeOffset="1992.448">1352 226,'128'-148,"-122"140,-5 6,0-1,0 0,1 0,-1 1,1-1,-1 1,1-1,0 1,0 0,0-1,0 1,1 0,-1 1,0-1,1 0,-1 1,1-1,0 1,-1 0,1-1,0 1,0 1,0-1,0 0,0 1,0 0,0-1,0 1,0 0,0 1,0-1,0 0,0 1,0 0,-1-1,3 2,66 75,-48-59,-14-12,0 1,0 0,-1 1,0-1,0 1,0 1,-1 0,-1 0,0 0,0 1,0 0,1 5,-1 3</inkml:trace>
  <inkml:trace contextRef="#ctx0" brushRef="#br0" timeOffset="60790.514">788 254,'-38'43,"2"2,1 2,3 1,-21 43,47-80,-168 241,108-165,74-98,3-4</inkml:trace>
  <inkml:trace contextRef="#ctx0" brushRef="#br0" timeOffset="61091.657">421 197,'3'28,"1"-1,2 0,0 0,2 0,1-1,1 0,1-1,1 0,1-1,2 0,1 0,59 120,-13 24,-58-145</inkml:trace>
  <inkml:trace contextRef="#ctx0" brushRef="#br0" timeOffset="61770.968">618 988,'-53'108,"75"-126,111-211,-17 62,-116 167,0 1,0 0,0-1,0 1,0-1,0 1,0 0,0-1,1 1,-1 0,0-1,1 1,-1-1,0 1,1-1,-1 1,0-1,1 1,-1-1,1 1,-1-1,1 0,-1 1,1-1,-1 0,1 1,-1-1,1 0,0 0,-1 1,1-1,-1 0,1 0,0 0,-1 0,1 0,0 0,-1 0,1 0,-1 0,1 0,0 0,-1 0,1-1,0 1,-1 0,1 0,-1-1,1 1,-1 0,1-1,-1 1,1 0,-1-1,1 1,-1-1,1 1,-1-1,0 1,1-1,-1 1,-3 13,0 0,0 0,2 1,0-1,0 1,1-1,1 1,0-1,1 0,0 1,3 7,38 103,-43-124,0 0,0-1,-1 1,1 0,0-1,-1 1,1 0,-1-1,1 1,0 0,-1 0,1 0,-1-1,1 1,0 0,-1 0,1 0,-1 0,1 0,-1 0,1 0,-1 0,1 0,-1 0,1 0,0 0,-1 0,1 0,-1 1,1-1,-1 0,1 0,0 0,-1 1,1-1,-1 0,1 0,0 1,-1-1,1 0,0 1,0-1,-1 1,1-1,0 0,0 1,-1-1,1 1,0-1,0 0,0 1,0-1,0 1,0-1,0 1,-1-1,1 1,1-1,-1 0,0 1,0-1,0 1,0-1,0 1,0-1,0 1,1-1,-1 0,0 1,0-1,-35-23,31 19,-125-79,111 76</inkml:trace>
  <inkml:trace contextRef="#ctx0" brushRef="#br0" timeOffset="62113.954">1098 818,'-4'19,"-3"12,1 5,2 1,0-1,7-7,2-3,0-1,-4-5,-4-6</inkml:trace>
  <inkml:trace contextRef="#ctx0" brushRef="#br0" timeOffset="62456.881">958 818,'19'0,"11"0,6-4,1-3,-1 1,-2 1,-1 2,-3 1,-5 5,-8 8,-6 2</inkml:trace>
  <inkml:trace contextRef="#ctx0" brushRef="#br0" timeOffset="62696.906">930 1157,'33'0,"12"-4,2-3,-1 1,-5 1,-8-3,-6-1,-2 2,-5 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890 626,'27'-10,"0"2,-1-1,-1-1,0-1,0-1,-1-2,11-8,69-70,-104 91,1 0,0-1,-1 1,1 0,0 0,0 0,0 0,0 0,0 0,0 0,1 0,-1 0,0 0,0 1,1-1,-1 0,0 1,1-1,-1 1,1-1,-1 1,0 0,1 0,-1 0,1 0,-1 0,1 0,-1 0,1 0,-1 0,1 1,-1-1,0 1,1-1,-1 1,0-1,1 1,-1 0,0 0,0-1,0 1,1 0,-1 0,0 0,0 0,0 1,0-1,7 15,0 0,-1 0,-1 1,0 0,-1 0,-1 1,-1-1,0 1,-2 0,0-1,0 1,-2 0,-2 16,3-7,-1 34,-1-1,-4 0,-2 0,-3 0,-10 28,17-73,0 0,-1-1,-1 0,0 0,-1-1,0 1,-1-1,0-1,-1 1,-1-2,0 1,-1-1,0-1,0 0,-13 8,22-17,-1 0,0 0,0 0,1 0,-1-1,0 1,0-1,0 0,0 0,0 0,1 0,-1 0,0-1,0 1,0-1,0 0,1 0,-1 0,0 0,1 0,-1-1,1 1,-1-1,1 1,0-1,0 0,0 0,0 0,0 0,0-1,0 1,0 0,1-1,0 1,-1-1,1 0,0 1,0-1,0 0,1 0,-1 1,1-1,-1 0,1 0,0 0,0 0,0 0,1 1,-1-1,1 0,-1 0,1 0,0 1,0-1,0 0,1 0,6-25,2 1,0 1,2 0,1 0,1 1,12-15,64-83,-75 101</inkml:trace>
  <inkml:trace contextRef="#ctx0" brushRef="#br0" timeOffset="596.937">974 259,'26'-19,"2"0,-2-1,0-1,-1-1,-1-1,-1-1,-1-1,-1-1,-1-1,-18 24,-2 2,0-1,0 1,0 0,0 0,1-1,-1 1,1 0,-1 0,1-1,-1 1,1 0,0 0,-1 0,1 0,0 0,0 0,0 0,0 0,0 0,0 0,0 1,0-1,0 0,0 1,0-1,1 0,-1 1,0 0,0-1,1 1,-1 0,0 0,1-1,-1 1,0 0,0 0,1 0,-1 1,0-1,1 0,-1 0,0 1,0-1,1 1,-1-1,0 1,0 0,0-1,0 1,0 0,1 0,47 103,-45-92,0 0,0 0,1-1,0 1,1-1,1 0,0-1,0 1,8 7,2-3</inkml:trace>
  <inkml:trace contextRef="#ctx0" brushRef="#br0" timeOffset="58746.505">43 372,'-8'15,"2"1,0-1,1 1,0 1,1-1,1 1,1 0,0-1,1 1,1 0,0 0,2 0,0 0,0 0,2-1,0 0,1 1,1-1,4 8,-9-21,-1 0,1-1,0 1,1-1,-1 1,0-1,1 1,-1-1,1 0,0 0,-1 1,1-1,0-1,1 1,-1 0,0 0,0-1,1 1,-1-1,1 0,-1 0,1 0,0 0,-1 0,1-1,0 1,-1-1,1 1,0-1,0 0,0 0,-1 0,1-1,0 1,0-1,-1 1,1-1,0 0,-1 0,1 0,-1-1,2 0,6-9,-1 0,0-1,0 0,-2-1,1 0,-2 0,0-1,0 1,-1-1,-1 0,0-1,-1 1,-1-2,15-43,70-207,-90 333,-11 24,5 1,4 0,3 0,6 19,-2 34,-3 92,1-229,-1 0,0 0,0 0,-1-1,0 1,0 0,-1-1,0 0,0 1,-1-1,1 0,-2-1,1 1,-1-1,0 0,0 0,-1 0,1-1,-1 0,-1 0,-2 2,8-6,-1 0,1-1,-1 1,1 0,-1-1,1 1,-1-1,0 0,1 1,-1-1,0 0,1 0,-1 0,0 0,1 0,-1-1,1 1,-1 0,0-1,1 1,-1-1,1 0,-1 1,1-1,0 0,-1 0,1 0,0 0,-1 0,1 0,0 0,0 0,0-1,0 1,0 0,0-1,0 1,1-1,-1 1,0-1,1 1,-1-1,1 1,0-1,-1 0,1 1,0-1,0 0,0 1,0-1,0-88,3 69,0-1,2 1,0 0,1 0,1 0,1 1,1 0,1 0,0 1,2 0,0 1,1 1,8-8,-4 11</inkml:trace>
  <inkml:trace contextRef="#ctx0" brushRef="#br0" timeOffset="59433.103">466 823,'-74'311,"68"-289,33-62,2-18,2 2,3 1,3 2,32-36,-69 88,0 0,0 0,0 0,0 0,1 0,-1 0,0 0,1 0,-1 1,1-1,-1 0,1 0,-1 0,1 1,-1-1,1 0,0 0,-1 1,1-1,0 1,0-1,0 1,-1-1,1 1,0-1,0 1,0 0,0-1,0 1,0 0,0 0,0 0,0 0,0 0,0 0,0 0,-1 0,1 0,0 0,0 0,0 1,0-1,0 0,0 1,0-1,0 0,-1 1,1-1,0 1,0 0,0-1,-1 1,1 0,0-1,-1 1,1 0,-1 0,1-1,-1 1,1 0,-1 0,0 0,-9 84,2 53,24-62,-18-76,0 1,1 0,-1 0,0-1,0 1,0 0,1-1,-1 1,0-1,0 1,0-1,0 1,0-1,0 0,0 1,0-1,0 0,0 0,0 0,0 0,0 0,0 0,0 0,0 0,0 0,-1 0,1-1,0 1,0 0,1-1,-1 1,0-1,0 1,0-1,0 1,0-1,0 0,1 1,-1-1,0 0,0 0,1 0,-1 1,1-1,-1 0,1 0,-1-1,1 2,-12-9,-1 0,0 1,0 0,-1 1,0 0,0 1,0 1,-1 1,-13-3,6 4</inkml:trace>
  <inkml:trace contextRef="#ctx0" brushRef="#br0" timeOffset="59732.014">804 880,'-4'33,"-3"17,1 3,-3-6,-1-7,1-10</inkml:trace>
  <inkml:trace contextRef="#ctx0" brushRef="#br0" timeOffset="60013.286">748 823,'14'5,"10"1,6-4,2-4,1 0,-1-1,-6-4,-2-1,0 0,-1 3,-3 1</inkml:trace>
  <inkml:trace contextRef="#ctx0" brushRef="#br0" timeOffset="60266.086">664 1162,'38'-5,"18"-1,4 0,-4 1,-10-4,-15 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14,'-11'-3,"0"0,0 1,0 0,0 0,0 1,-1 1,1 0,0 1,-1 0,1 0,0 1,0 1,0 0,0 0,1 1,-1 0,1 1,0 0,0 1,1 0,-1 1,1 0,1 0,0 1,0 0,0 0,0 2,-8 17,1 0,1 1,2 1,1 0,1 0,1 1,2 1,1-1,2 1,1 0,1 3,0-17,2-1,0 1,1 0,1-1,0 1,1-1,1 0,0 0,2 0,0 0,0-1,1 0,1 0,1-1,0 0,1 0,0-1,1-1,0 0,1 0,1-1,0 0,0-1,4 1,-10-7,0-1,1 0,-1 0,1-1,0 0,0 0,0-1,0 0,0 0,0-1,0 0,0 0,1-1,-1 0,0 0,-1-1,1 0,0-1,0 0,-1 0,0 0,1-1,-1 0,-1-1,1 1,-1-1,1-1,-1 1,3-6,-1 1,-1-1,-1-1,0 0,-1 1,0-2,-1 1,0 0,-1-1,0 0,-1 0,-1 0,0 0,-1 0,0 0,-1 0,0 0,-1 0,0 0,-1 1,-4-10,5 18,1 0,-1 0,-1 0,1 0,0 1,-1-1,0 1,0 0,0-1,0 1,0 1,-1-1,0 0,1 1,-1 0,0 0,0 0,0 0,0 1,0-1,0 1,-1 0,1 0,0 1,-1-1,1 1,0 0,-1 0,1 1,-1-1,1 1,0 0,0 0,-1 0,1 1,0-1,-1 2,4-3,1 1,-1-1,0 1,1-1,-1 1,1 0,-1-1,1 1,0 0,-1-1,1 1,0 0,-1 0,1-1,0 1,0 0,0 0,-1-1,1 1,0 0,0 0,0 0,0-1,1 1,-1 0,0 0,0-1,0 1,1 0,-1 0,0-1,1 1,-1 0,0-1,1 1,-1 0,1-1,-1 1,1-1,-1 1,1 0,0-1,-1 0,1 1,0-1,-1 1,1-1,0 0,0 1,-1-1,1 0,0 0,0 0,-1 0,1 0,0 1,46 10,105-36,-109 11,-25 7</inkml:trace>
  <inkml:trace contextRef="#ctx0" brushRef="#br0" timeOffset="281.478">878 438,'0'33,"0"22,5 5,1-2,-5-17,-2-14</inkml:trace>
  <inkml:trace contextRef="#ctx0" brushRef="#br0" timeOffset="527.996">736 184</inkml:trace>
  <inkml:trace contextRef="#ctx0" brushRef="#br0" timeOffset="779.163">1019 410,'8'28,"1"-1,1 0,1 0,2-1,0 0,2-2,1 1,-16-24,0 0,1 0,-1 0,0 1,1-1,-1 0,1 0,0 0,-1 0,1 0,0-1,-1 1,1 0,0 0,0 0,0-1,0 1,0 0,0-1,0 1,0-1,0 1,0-1,0 1,0-1,0 0,0 1,0-1,0 0,1 0,-1 0,0 0,0 0,0 0,0 0,1-1,-1 1,0 0,0-1,0 1,0 0,0-1,0 1,0-1,0 0,0 1,0-1,0 0,0 0,-1 1,1-1,0 0,0 0,-1 0,1 0,-1 0,1 0,-1 0,1 0,-1 0,0 0,1-1,-1 1,0 0,0 0,0 0,27-87,-25 73,2 0,0 0,1 1,0 0,1-1,1 2,0-1,1 1,2-2,0 5,-3 6</inkml:trace>
  <inkml:trace contextRef="#ctx0" brushRef="#br0" timeOffset="1061.788">1386 523,'23'-7,"1"-1,-2-1,1-1,-1-1,-1-1,0-1,0 0,-2-2,17-15,-34 29,0 0,0 0,0 0,0 0,0-1,0 1,0 0,0-1,-1 1,1-1,-1 0,1 0,-1 1,0-1,0 0,0 0,0 0,0 0,0-1,0 1,-1 0,1 0,-1 0,1 0,-1-1,0 1,0 0,0-1,0 1,0 0,-1 0,1-1,-1 1,1 0,-1 0,0 0,0 0,0 0,0 0,0 0,0 0,-1 0,1 0,-1 1,1-1,-1 1,0-1,1 1,-1-1,0 1,0 0,0 0,0 0,-1 0,-5-2,0 2,0-1,0 1,0 1,0-1,0 1,0 1,1-1,-1 1,0 1,0-1,0 2,1-1,-1 1,1 0,-1 0,1 1,0 0,1 0,-1 1,1 0,0 0,0 0,0 1,1 0,-1 0,2 0,-5 7,1 0,0 0,1 0,0 1,1 0,1 0,0 0,1 1,-2 8,5-19,0 0,0 0,1 0,-1 0,1 0,0 0,0 1,1-1,-1 0,1 0,0 0,0 0,0 0,0-1,1 1,-1 0,1 0,0-1,0 1,1-1,-1 0,1 0,-1 0,1 0,0 0,0 0,1-1,-1 1,0-1,1 0,-1 0,1 0,3 0,12 3,1-1,0-1,0-1,0-1,0 0,0-2,10-1,-1 1,-3 0</inkml:trace>
  <inkml:trace contextRef="#ctx0" brushRef="#br0" timeOffset="1430.608">1809 635,'184'-193,"-184"192,1 0,-1 0,1 0,0 0,-1 0,1 1,0-1,0 0,-1 0,1 1,0-1,0 1,0-1,0 0,0 1,0 0,0-1,0 1,0 0,0-1,0 1,0 0,0 0,0 0,0 0,0 0,0 0,0 0,0 0,0 0,1 1,-1-1,0 0,0 1,0-1,-1 0,1 1,0 0,0-1,0 1,0-1,0 1,0 0,-1 0,1-1,0 1,-1 0,1 0,-1 0,1 0,-1 0,1 0,-1 0,1 0,-1 0,0 0,0 0,0 0,1 0,-1 0,0 0,0 0,0 0,-1 0,1 1,0-1,0 0,-1 4,1 1,0 0,0-1,1 1,0 0,0-1,0 1,0-1,1 1,0-1,0 0,1 0,-1 0,1 0,0 0,0-1,1 1,0-1,-1 0,1 0,1 0,-1 0,0-1,1 0,0 0,0 0,0 0,0-1,0 0,0 0,1 0,-1-1,2 1,6-4,0-1,0 0,0-1,-1 0,1-1,-1 0,0-1,-1 0,0-1,0-1,0 0,-1 0,0-1,0 0,-1 0,-1-1,1-1,-1 1,0-2,20-39,-20 28</inkml:trace>
  <inkml:trace contextRef="#ctx0" brushRef="#br0" timeOffset="1868.878">88 1031,'1650'-177,"-1096"142,-482 29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3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1 236,'29'0,"23"0,9 0,2 0,-4-4,-7-3,-3 1,-5 1,-5 2,-5 1,-3-4,-2-1,-1 1,-1 1,1 2,-6 1</inkml:trace>
  <inkml:trace contextRef="#ctx0" brushRef="#br0" timeOffset="250.614">114 490,'43'10,"34"-2,13-2,1-7,-11-4,-8 0,-8 0,-10-3,-8-1,-4 1,-3-2,-4-1,-3 3,-7 2</inkml:trace>
  <inkml:trace contextRef="#ctx0" brushRef="#br0" timeOffset="566.056">1582 123,'-15'3,"0"0,0 1,1 1,0 0,0 1,0 1,1 0,0 1,0 0,0 1,2 0,-4 3,-4 3,0-1,1 2,1 1,1 0,0 1,1 0,1 2,0-1,2 2,0 0,10-15,0 1,0-1,0 1,1-1,0 1,0-1,1 1,-1-1,2 1,-1 0,1-1,0 1,0-1,1 1,-1-1,1 0,1 1,0-1,-1 0,2 0,-1-1,1 1,0-1,0 0,0 0,1 0,0 0,-1-1,2 0,-1 0,1 0,-1-1,1 0,0 0,0 0,0 0,0-1,4 0,19 6,0-2,1-1,0-1,0-2,0 0,0-3,0 0,0-2,0-1,0-2,22-3,0-3,-1-2,-1-3,-1-1,0-3,-1-1,-2-3,0-2,22-18,-50 32,0 0,-1-1,0-1,-1-1,0 0,-2-1,11-16,-21 28,-1 0,0 0,0 0,0-1,0 1,-1-1,0 1,0-1,-1 0,1 1,-1-1,-1 0,1 0,-1 0,0 0,0 0,-1 0,1 0,-2 0,1 0,0 1,-1-1,0 0,0 1,-1-1,0 1,0 0,0 0,0 0,-1 0,-1-1,-12-6,0 1,0 0,-1 1,0 1,-1 1,0 0,-1 2,1 0,-1 1,0 1,-1 1,1 0,0 2,-1 1,1 0,-1 1,-10 3,-207 25,175-17</inkml:trace>
  <inkml:trace contextRef="#ctx0" brushRef="#br0" timeOffset="918.087">1129 293,'6'-4,"0"0,0 1,1 0,-1 0,1 0,-1 1,1 0,0 0,0 1,0 0,0 0,0 1,0 0,0 0,0 0,0 1,0 0,0 0,0 1,0 0,-1 0,3 2,36 4,290 12,-155-6,1-8,24-9,376-52,-490 52,-91 14,-12-5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55,'179'440,"-119"-319,-60-120,1 0,-1-1,1 1,-1 0,1 0,0-1,-1 1,1 0,0-1,-1 1,1 0,0-1,0 1,-1-1,1 0,0 1,0-1,0 0,0 1,0-1,0 0,0 0,-1 0,1 0,0 0,0 0,0 0,0 0,0 0,0 0,0 0,0-1,0 1,0 0,-1-1,1 1,0 0,0-1,0 1,-1-1,1 0,0 1,-1-1,1 0,0 1,-1-1,1 0,-1 1,1-1,-1 0,1 0,-1 0,0 0,1 0,-1 1,0-1,0-1,16-60,-14 53,24-210,28-73,-46 264</inkml:trace>
  <inkml:trace contextRef="#ctx0" brushRef="#br0" timeOffset="1315.427">677 478,'0'39,"-4"21,-3 7,1-5,2-7,-5-13,1-9,1-5,2-8</inkml:trace>
  <inkml:trace contextRef="#ctx0" brushRef="#br0" timeOffset="1833.016">650 564,'23'-9,"-6"1,0 1,0 1,1 1,0 1,1 0,-1 1,0 1,8 0,-24 2,-1 0,0-1,0 1,0 0,0 0,1-1,-1 1,0 0,0 0,0 0,1 1,-1-1,0 0,0 0,0 1,0-1,1 1,-1-1,0 1,0-1,0 1,0 0,0-1,0 1,0 0,-1 0,1 0,0-1,0 1,0 0,-1 0,1 0,-1 1,1-1,-1 0,1 0,-1 0,1 0,-1 0,0 1,0-1,0 0,0 0,0 0,0 1,0-1,0 0,0 0,0 0,-1 1,1-1,0 0,-1 0,1 0,-1 0,1 0,-1 0,0 0,0 0,1 0,-1 0,0 0,0 0,0 0,-40 34,35-31,0-1,1 1,0 0,-1 1,2-1,-1 1,0 0,1 0,0 1,0-1,0 1,1 0,0 0,0 0,1 0,0 1,-1 0,5-3,-1 0,1 0,0 0,0 0,0 0,1-1,-1 1,1-1,0 1,0-1,0 0,0 0,0-1,1 1,0-1,-1 0,1 1,0-2,0 1,0 0,0-1,0 0,0 0,1 0,1 0,4 3,1-1,-1 1,1 0,-1 1,0 0,0 1,0 0,-1 0,0 1,0 0,-1 1,5 5,-12-11,0-1,-1 0,1 1,0-1,-1 1,1 0,-1-1,1 1,-1-1,0 1,0 0,1-1,-1 1,-1-1,1 1,0 0,0-1,0 1,-1-1,1 1,-1 0,1-1,-1 1,0-1,0 0,0 1,1-1,-1 0,0 1,-1-1,1 0,0 0,0 0,0 0,-1 0,1 0,0 0,-1 0,1-1,-1 1,-1 0,-65 25,53-22,-1-1,1 0,-1-1,0-1,0-1,0 0,0-1,0 0,-12-4,10-2</inkml:trace>
  <inkml:trace contextRef="#ctx0" brushRef="#br0" timeOffset="2136.051">1327 450,'-10'29,"-2"19,-1 6,4-1,2-5,-3-11,2-6,1-5,2-5</inkml:trace>
  <inkml:trace contextRef="#ctx0" brushRef="#br0" timeOffset="2380.044">1157 422,'39'0,"31"0,9 0,-4 0,-10 0,-16 5,-17 1</inkml:trace>
  <inkml:trace contextRef="#ctx0" brushRef="#br0" timeOffset="2629.263">1101 817,'43'-5,"24"-1,5 0,1 1,-8 1,-10-3,-10 0,-7 0,-6 3,-8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7:51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6075,'-7'18,"2"0,0 1,0-1,2 1,1 0,0 0,1 0,2 12,-2-16,19 185,-13-166,-4-24,0-1,0 1,1-1,0 0,1 0,0 1,0-2,1 1,0 0,3 2,-7-10,1 0,0 0,0 0,-1 0,1 0,0 0,0 0,0-1,0 1,0 0,0-1,0 1,0-1,1 1,-1-1,0 1,0-1,0 0,1 0,-1 0,0 1,0-1,0 0,1 0,-1-1,0 1,0 0,0 0,1-1,-1 1,0 0,0-1,0 1,0-1,0 0,0 1,0-1,0 0,0 1,0-1,0 0,0 0,0 0,-1 0,1 0,0 0,0-1,31-51,62-187,24-43,-101 246,-10 61,-37 301,39-66,-17 63,6-278,-1 0,-3-1,-1 1,-2-1,-2-1,-4 7,-32 23,46-71,0 0,-1 0,1 0,-1 0,1 0,-1 0,0 0,0 0,1-1,-1 1,0 0,0-1,1 0,-1 1,0-1,0 0,0 0,0 0,0 0,1 0,-1-1,0 1,0-1,0 1,1-1,-1 1,0-1,0 0,1 0,-1 0,1 0,-1 0,1 0,-1 0,1-1,0 1,0-1,-1 1,1-1,0 1,0-1,0 1,0-2,-6-13,1 0,0 0,1 0,1-1,1 1,0-1,1 0,1 0,0 0,1 0,1 0,1 0,2-5,1-10,2 0,2 1,1 0,1 1,1 0,2 0,11-14,-16 24,27-36,-24 45</inkml:trace>
  <inkml:trace contextRef="#ctx0" brushRef="#br0" timeOffset="662.243">678 6358,'-179'325,"167"-307,8-24,13-33,2 0,1 1,2 1,2 1,1 0,2 0,12-14,-30 48,0-1,0 1,1 0,-1 0,1 0,-1 0,1 0,0 0,0 0,0 1,0-1,0 0,0 1,0 0,0-1,1 1,-1 0,1 0,-1 0,0 1,1-1,0 1,-1-1,1 1,-1 0,1 0,-1 0,1 0,0 0,-1 1,1-1,-1 1,1 0,-1-1,1 1,-1 0,0 1,0-1,1 0,-1 1,0-1,0 1,0 0,0-1,-1 1,1 0,0 1,12 20,-2 1,-1 0,-1 1,-1 1,-2-1,0 1,-1 0,-2 1,0 13,1-10,-3-6,-3-6</inkml:trace>
  <inkml:trace contextRef="#ctx0" brushRef="#br0" timeOffset="986.171">481 6555,'24'-5,"13"-1,4 0,1 1,-2 2,-4 1,-2 0,-8 2</inkml:trace>
  <inkml:trace contextRef="#ctx0" brushRef="#br0" timeOffset="1365.021">1045 6329,'5'14,"2"10,-1 6,-1 2,-2 1,-5-1,-4-1,1-1,0 0,1-1,1-1,2 0,0-4</inkml:trace>
  <inkml:trace contextRef="#ctx0" brushRef="#br0" timeOffset="1695.943">848 6301,'33'-5,"27"-1,6-1,-2 2,-8 2,-8 1,-7 5,-12 8,-9 2</inkml:trace>
  <inkml:trace contextRef="#ctx0" brushRef="#br0" timeOffset="1965.541">877 6725,'38'-5,"27"-2,8 1,-4 1,-14 1</inkml:trace>
  <inkml:trace contextRef="#ctx0" brushRef="#br0" timeOffset="-136833.304">2288 2096,'-3'-12,"-2"34,2-6,-3 8,1-1,1 1,2 0,0 0,2 0,0 1,2-1,0 0,6 19,28 199,-8-43,-7 59,-9-160,-5 1,-4-1,-6 44,1 2,2 636,27-583,-15 91,7-14,7-49,-13-69,-8-117,0 1,-3-1,-1 1,-2 0,-2-1,-6 32,5-50,1 1,1-1,1 0,0 1,2-1,1 1,4 18,52 200,-14-61,-15-35,-11-21,-7-21,10 34,-18-127</inkml:trace>
  <inkml:trace contextRef="#ctx0" brushRef="#br0" timeOffset="-134643.386">2654 6978,'256'29,"-3"-57,176-3,-47 4,458 28,-559-27,251-51,-324 54,-97 12,1 4,109 8,-72 1,178-3,-84-26,439 26,-541-10,-128 8,1 1,0 0,-1 0,1 2,0 0,0 0,0 1,0 1,0 0,0 1,32 4,1-1,-1-3,1-2,34-4,8 1,78 2,-142 5,-25 2</inkml:trace>
  <inkml:trace contextRef="#ctx0" brushRef="#br0" timeOffset="-132577.197">6549 5087,'-7'-2,"0"1,-1-1,1 1,-1 1,1-1,-1 1,0 0,1 1,-1 0,1 0,0 1,-1 0,1 0,0 1,0 0,0 0,1 0,-1 1,1 0,-1 0,1 1,1 0,-1 0,1 0,0 1,-1 1,-4 9,1 0,1 0,0 1,2 0,0 1,1-1,0 1,1 0,2 1,-1 4,2-7,1-1,1 0,0 0,1 0,1 0,0-1,1 1,1-1,0 0,1 0,0 0,1-1,1 1,0-2,0 1,2-1,-1-1,8 7,-4-8,0-2,1 1,0-1,0-1,0-1,1 0,0-1,0 0,1-1,-1-1,1 0,0-1,0-1,0-1,0 0,0-1,-1-1,7-1,-5-1,1-1,-1 0,0-2,0 0,-1-1,0 0,0-2,-1 1,0-2,-1 0,0-1,12-13,-19 19,5-9,1 0,-2 0,0-1,-1 0,-1-1,0 0,-2-1,0 1,0-2,-2 1,0-1,-1 1,-1-1,-1 0,-1 0,0-1,-2 1,0 0,-1 0,-1 0,-5-18,6 26,0 0,-1 0,-1 0,0 0,0 1,-1-1,-1 1,1 0,-1 1,-1 0,0-1,0 2,-1-1,0 1,-1 1,0-1,0 2,0-1,-1 1,0 0,0 1,0 0,-1 1,1 0,-1 1,0 0,-1 1,1 0,0 0,0 1,-1 1,1 0,-1 1,-3 0,2 2,1 1,-1 0,1 1,0 0,0 1,1 1,-1 0,1 0,1 1,-1 0,0 2,-11 14</inkml:trace>
  <inkml:trace contextRef="#ctx0" brushRef="#br0" timeOffset="-130063.82">6577 4043,'2'27,"2"1,0-1,2 0,1 0,1-1,8 17,12 42,-17-49,-2 1,-2-1,-1 2,-2-1,-1 28,-4 131,5-173,2-5</inkml:trace>
  <inkml:trace contextRef="#ctx0" brushRef="#br0" timeOffset="-129278.905">6606 4015,'-135'125,"134"-124,-1 1,1 0,0-1,0 1,0 0,1 0,-1 0,0-1,1 1,-1 0,1 0,0 0,-1 0,1 0,0 0,0 0,1 0,-1 0,0 0,1 0,-1 0,1 0,-1 0,1 0,0-1,0 1,0 0,0 0,0-1,0 1,0-1,1 1,-1-1,0 1,1-1,-1 0,1 0,0 1,-1-1,1-1,0 1,0 0,0 0,0-1,0 1,-1-1,1 1,0-1,0 0,0 0,0 0,0 0,0 0,0 0,0 0,1-1,285 0,-182-4,-105 5,-1 0,1 0,0 0,0 0,-1 0,1 0,0-1,0 1,-1 0,1-1,0 1,-1-1,1 1,0 0,-1-1,1 1,-1-1,1 0,-1 1,1-1,-1 1,1-1,-1 0,0 1,1-1,-1 0,0 0,0 1,1-1,-1 0,0 0,0 1,0-1,0 0,0 0,0 1,0-1,0 0,0 0,0 1,-1-1,1 0,0 0,0 1,-1-1,1 0,0 1,-1-1,1 0,-1 1,1-1,-1 0,1 1,-1-1,1 1,-1-1,0 1,0-1,-42-33,37 30,-157-73,89 49,51 16,5 0</inkml:trace>
  <inkml:trace contextRef="#ctx0" brushRef="#br0" timeOffset="-128110.972">6436 3027,'-14'0,"-10"5,-6 1,3 5,6 5,6 0</inkml:trace>
  <inkml:trace contextRef="#ctx0" brushRef="#br0" timeOffset="-127850.107">6126 3309,'-10'15,"-3"9,6 0,3 2,3-4</inkml:trace>
  <inkml:trace contextRef="#ctx0" brushRef="#br0" timeOffset="-127610.067">6182 3619,'10'15,"7"4,7 0,-2-5</inkml:trace>
  <inkml:trace contextRef="#ctx0" brushRef="#br0" timeOffset="-127412.648">6493 3761,'14'10,"10"3,1-1</inkml:trace>
  <inkml:trace contextRef="#ctx0" brushRef="#br0" timeOffset="-127199.168">6747 3818,'19'-5,"6"-2</inkml:trace>
  <inkml:trace contextRef="#ctx0" brushRef="#br0" timeOffset="-126945.831">6916 3761,'19'-5,"7"-1</inkml:trace>
  <inkml:trace contextRef="#ctx0" brushRef="#br0" timeOffset="-126699.107">7085 3563,'0'0</inkml:trace>
  <inkml:trace contextRef="#ctx0" brushRef="#br0" timeOffset="-126698.107">7085 3563,'14'-10,"10"-7,1-6,-4 1</inkml:trace>
  <inkml:trace contextRef="#ctx0" brushRef="#br0" timeOffset="-126429.122">7198 3422,'5'-5,"1"-1</inkml:trace>
  <inkml:trace contextRef="#ctx0" brushRef="#br0" timeOffset="-126428.122">7198 3225,'-10'-5,"-3"-6,1-2</inkml:trace>
  <inkml:trace contextRef="#ctx0" brushRef="#br0" timeOffset="-126245.995">7029 3055,'0'-5,"0"-1</inkml:trace>
  <inkml:trace contextRef="#ctx0" brushRef="#br0" timeOffset="-126094.09">6887 2999,'-4'0,"-8"0,0-5,1-1</inkml:trace>
  <inkml:trace contextRef="#ctx0" brushRef="#br0" timeOffset="-125933.198">6747 2942,'-15'0,"-9"0,-5 0,2 0</inkml:trace>
  <inkml:trace contextRef="#ctx0" brushRef="#br0" timeOffset="-121884.622">6153 3253,'-37'-44,"28"33,-2 2,1 0,-1 0,-1 1,0 0,0 1,0 0,-1 1,-9-3,-8-6,-28-13,7 4,2-1,0-3,2-2,-10-11,-83-62,77 58,2-2,2-2,1-5,-22 7,79 47,0 1,1 0,-1 0,0 0,0 0,1 0,-1 0,0 0,1 0,-1 0,1 0,-1 0,1 0,0 0,-1 0,1 1,0-1,0 0,0 0,0 0,0 0,0 1,0-1,0 0,0 0,1 0,-1 0,0 1,1-1,-1 0,1 0,-1 0,1 0,1 6,34 190,-6 47,-8-283,1-6,2 1,3 1,1 1,1 2,16-14,5-9,137-175,-189 238,1 0,-1 0,0 0,1 0,-1 0,0 0,1 0,-1 0,0 0,1-1,-1 1,1 0,-1 0,0-1,1 1,-1 0,1-1,-1 1,1 0,-1-1,1 1,-1-1,1 1,0-1,-1 1,1-1,-1 1,1-1,0 0,0 1,-1-1,1 1,0-1,0 0,0 1,0-1,-1 0,1 1,0-1,0 1,0-1,1 0,-1 1,0-1,0 0,0 1,0-1,1 0,-1 1,0-1,0 1,1-1,-1 1,1-1,-1 1,0-1,1 1,-1-1,1 1,-1-1,1 1,0-1,-55 20,9 2,-2-3,0-1,0-2,-34 5,18-7,50-14</inkml:trace>
  <inkml:trace contextRef="#ctx0" brushRef="#br0" timeOffset="-118775.093">6747 5087,'-1'-2,"0"-1,0 0,0 1,-1-1,1 1,0 0,-1-1,0 1,1 0,-1 0,0 0,0 0,0 0,0 1,-1-1,1 1,0-1,-1 1,1 0,-1 0,1 0,-1 0,0 0,1 0,-1 1,0 0,1-1,-1 1,0 0,0 0,1 0,-1 1,0-1,0 1,1-1,-1 1,1 0,-1 0,0 0,1 1,0-1,-1 0,1 1,0 0,0-1,0 1,0 0,-2 2,-22 15,1 2,0 1,2 1,0 1,-17 25,-24 25,63-74,0 1,0-1,0 1,0 0,0 0,1-1,-1 1,0 0,0 0,0 0,1 0,-1 0,1 0,-1 0,0 1,1-1,0 0,-1 0,1 0,0 0,0 1,-1-1,1 0,0 0,0 0,0 1,1-1,-1 0,0 0,0 0,1 1,-1-1,1 1,7 5</inkml:trace>
  <inkml:trace contextRef="#ctx0" brushRef="#br0" timeOffset="-118209.287">6690 5116,'-321'325,"284"-276,39-48,-1-1,0 0,0 1,1-1,-1 0,0 1,1-1,-1 0,0 0,1 0,-1 0,0-1,1 1,-1 0,0 0,1-1,-1 1,0-1,0 1,1-1,-1 0,0 1,0-1,0 0,0 0,0 0,0 0,0 0,0 0,0 0,294-200,-77 65,-213 133,-28 17,-209 191,102-58,118-119,16-21</inkml:trace>
  <inkml:trace contextRef="#ctx0" brushRef="#br0" timeOffset="-117962.372">7029 5228,'-38'34,"-23"20,-5 6,3-2,8-6,8-8,13-6,11-9</inkml:trace>
  <inkml:trace contextRef="#ctx0" brushRef="#br0" timeOffset="-116538.765">7311 5003,'8'-2,"0"0,-1 0,1-1,-1 0,1 0,-1-1,0 0,0 0,0-1,-1 0,0 0,2-3,1 2,145-152,-153 156,0 1,-1 0,1-1,0 1,0 0,0-1,0 1,0 0,0 0,0 0,0 0,0 0,1 0,-1 0,0 1,1-1,-1 0,1 1,-1-1,1 1,-1-1,1 1,-1 0,1 0,-1-1,1 1,-1 0,1 0,-1 1,1-1,-1 0,1 0,-1 1,1-1,-1 1,1 0,-1-1,0 1,1 0,-1 0,0-1,1 1,-1 0,0 0,0 1,0-1,0 0,0 0,0 0,0 1,-1-1,1 0,0 1,-1-1,5 11,-1 0,-1 0,0 1,-1-1,0 0,0 1,-2 0,0-1,0 1,-2 10,5 73,43 158,-35-226,-11-28,0-1,0 1,0 0,0-1,0 1,0 0,0-1,0 1,1-1,-1 1,0 0,0-1,0 1,0 0,0-1,1 1,-1 0,0-1,0 1,0 0,1 0,-1-1,0 1,0 0,1 0,-1-1,0 1,1 0,-1 0,0 0,1 0,-1 0,0-1,1 1,-1 0,1 0,-1 0,0 0,1 0,-1 0,0 0,1 0,-1 0,0 0,1 0,-1 1,0-1,1 0,-1 0,1 0,-1 0,0 0,0 1,1-1,-1 0,0 0,1 1,-1-1,0 0,0 0,1 1,-1-1,0 0,0 1,0-1,38-145,-14 47,4 0,4 2,43-88,-45 112,-26 66,-1 7</inkml:trace>
  <inkml:trace contextRef="#ctx0" brushRef="#br0" timeOffset="-110779.434">7960 5144,'-104'209,"43"-85,89-164,2 0,2 2,2 1,27-22,50-57,-107 111,40-37,-43 41,0 1,0-1,0 0,0 1,0-1,0 1,0 0,0-1,0 1,0 0,0-1,0 1,0 0,0 0,0 0,0 0,0 0,1 0,-1 0,0 0,0 1,0-1,0 0,0 1,0-1,0 1,0-1,0 1,0-1,0 1,0 0,-1-1,1 1,0 0,0 0,-1-1,1 1,0 0,-1 0,1 0,-1 0,1 0,-1 0,1 0,-1 0,0 0,0 0,1 0,-1 1,4 15,-1 0,-1 0,0 1,-2-1,0 0,0 1,-3 9,1 21,1-34,0-7,1 0,-1 0,1 0,0 0,1 0,0 0,0 0,1 0,-1 0,2 0,-1-1,1 1,2 4,0-10,-1-5</inkml:trace>
  <inkml:trace contextRef="#ctx0" brushRef="#br0" timeOffset="-110413.307">7932 5313,'9'0,"9"0,5 0,4 0,2 0,-3-5,-3-1,1 0,1 1,0 1,2 2,0 1,-4 0</inkml:trace>
  <inkml:trace contextRef="#ctx0" brushRef="#br0" timeOffset="-109909.485">8609 5059,'0'5,"0"6,-5 7,-1 4,0 3,1 3,2 1,1 0,0 1,2-1,0 0,0-5</inkml:trace>
  <inkml:trace contextRef="#ctx0" brushRef="#br0" timeOffset="-109574.24">8439 5059,'5'0,"6"0,7 0,4 0,4 0,2-4,1-3,0 1,1 1,-1 1,0 2,0 1,-6 5,-1 3,-5-1</inkml:trace>
  <inkml:trace contextRef="#ctx0" brushRef="#br0" timeOffset="-109243.77">8439 5370,'24'0,"18"-5,6-2,0 1,-3 1,-5 2,-4 0,-9 2</inkml:trace>
  <inkml:trace contextRef="#ctx0" brushRef="#br0" timeOffset="-108195.666">7367 4410,'103'-21,"51"40,98-18,-253-1,0-1,0 0,1 1,-1-1,0 0,0 1,1-1,-1 0,0 0,1 0,-1 0,1 1,-1-1,1 0,-1 0,1 0,0 0,-1 0,1 0,0 0,0 0,0 0,0 0,0-1,0 1,0 0,0 0,0 0,0 0,1 0,-1 0,0 0,1 0,-1 0,1 0,-1 1,1-1,-1 0,1 0,0 0,-1 0,1 1,0-1,0 0,0 1,-1-1,1 0,0 1,0-1,0 1,0 0,0-1,0 1,0 0,0-1,0 1,0 0,0 0,0 0,0 0,0 0,0 0,0 0,1 0,-1 1,0-1,0 0,0 1,-1-1,2 1,-115-66,100 53</inkml:trace>
  <inkml:trace contextRef="#ctx0" brushRef="#br0" timeOffset="-106225.125">3388 3309,'31'-17,"0"-2,-1-1,-1-1,-1-2,-1-1,-1-1,-1-1,10-14,-30 32,13-14,-11 36,-6 165,15-84,4 1,4-2,19 44,3-27,-35-138,-4-39,4 0,2 1,3 0,2 1,21-44,-30 85,-2-1,0 0,-2 0,-1-1,-1 0,1-23,-5 24</inkml:trace>
  <inkml:trace contextRef="#ctx0" brushRef="#br0" timeOffset="-104005.94">4037 3619,'-2'21,"0"-1,-2 1,-1-1,0 0,-1-1,-2 0,-3 7,-11 35,-72 146,89-193,11-25,3-6,51-102,-46 85,2 1,2 1,1 0,1 2,2 0,10-9,-31 37,0 0,1 0,-1 1,1-1,-1 0,1 1,0 0,0-1,0 1,0 0,0 0,0 0,0 0,0 0,0 1,0-1,0 1,1-1,-1 1,0 0,0 0,1 0,-1 0,0 0,0 0,0 1,1-1,-1 1,0-1,0 1,0 0,0 0,0 0,0 0,0 0,0 1,0-1,-1 0,1 1,0 0,-1-1,1 1,-1 0,0 0,0-1,1 1,-1 0,0 2,40 131,-9-11,-34-94,-21-43,16 5,-1-1,1 1,-2 0,1 1,-1 0,0 0,-1 1,0 0,0 1,0 0,0 0,-1 1,0 0,1 1,-2 1,1 0,0 0,0 1,0 0,-1 1,1 0,-1 1,1 0,0 1,-1 1,-6 4</inkml:trace>
  <inkml:trace contextRef="#ctx0" brushRef="#br0" timeOffset="-102634.337">4404 3733,'0'9,"0"9,0 5,0 4,0 2,0 1,0 0,0 0,0 0,0-1,0 0,0-1,0 0,0-9,0-8</inkml:trace>
  <inkml:trace contextRef="#ctx0" brushRef="#br0" timeOffset="-102372.151">4404 3705,'19'4,"21"3,4-6,-2-2,-2-2,-3 0,-4-4,-2-1,-7 1</inkml:trace>
  <inkml:trace contextRef="#ctx0" brushRef="#br0" timeOffset="-102139.45">4461 3902,'19'5,"26"-9,4-2</inkml:trace>
  <inkml:trace contextRef="#ctx0" brushRef="#br0" timeOffset="-101425.55">3276 2661,'141'-7,"1"-5,48-14,-146 19,13-5,-91-5,-15 10,35 7,0-1,-1 0,1-1,0 0,0-2,0 1,0-2,1 0,0 0,0-1,0-1,1 0,-1-1,2 0,-1-1,1 0,1-1,-7-8,5-4</inkml:trace>
  <inkml:trace contextRef="#ctx0" brushRef="#br0" timeOffset="-84000.855">7480 2321,'-55'29,"39"-19,1 0,1 0,0 2,0 0,1 0,1 1,0 1,0 0,2 0,0 1,0 1,1 0,1 0,1 0,0 1,2 0,-1 3,-26 125,22-87,8-50,0 0,0 0,0-1,1 1,1 0,-1 1,1-1,0 0,1 0,0 0,0 0,1-1,0 1,0 0,1 0,2 2,106 169,-106-173,0 0,0 0,0-1,1 1,-1-1,1 0,1-1,-1 1,1-1,-1-1,1 1,0-1,0 0,1-1,-1 1,1-1,-1-1,1 0,0 0,7 0,1 1,1 0,-1-1,1-1,-1 0,1-2,-1 0,1 0,-1-2,0 0,0-1,0 0,-1-1,0-1,0-1,7-4,41-37,-49 41,-1 0,0 0,0-2,-1 0,0 0,-1-1,0 0,-1-1,0 0,-1-1,0 0,-1 0,-1-1,0 0,-1-1,0 1,-1-1,3-14,-6 7,-1 0,-1 0,-1 0,0 1,-2-1,0 0,-2 1,0 0,-2 0,0 0,-1 1,-5-7,4 7,-2 1,0 0,-1 0,-1 2,-1-1,0 2,-1 0,-1 1,-9-6,16 11,-1 0,-1 2,0-1,0 1,-1 1,0 0,0 1,0 0,-1 1,0 0,0 1,0 0,-1 1,1 1,-1 0,1 1,-1 0,0 1,0 1,1 0,-1 0,1 2,-1 0,1 0,-5 3,-24 20,26-12</inkml:trace>
  <inkml:trace contextRef="#ctx0" brushRef="#br0" timeOffset="-82505.055">7565 2378,'-52'18,"2"3,1 2,0 2,-9 8,24 3,68-36,101-78,-91 50,2 2,0 2,2 3,1 1,16-3,-117 56,-297 214,239-162,111-85,0 0,-1 0,1 0,-1 0,1 1,0-1,-1 0,1 0,-1 0,1 1,-1-1,1 0,-1 1,1-1,-1 1,1-1,-1 0,1 1,-1-1,0 1,1-1,-1 1,0 0,1-1,-1 1,0-1,0 1,0-1,1 1,-1 0,0-1,0 1,0-1,0 1,0 0,0-1,0 1,0-1,-1 1,1 0,0-1,0 1,0-1,-1 1,1 0,0-1,0 1,-1-1,1 1,-1-1,1 0,0 1,-1-1,1 1,-1-1,1 1,-1-1,1 0,-1 0,1 1,-1-1,0 0,1 0,-1 1,1-1,-1 0,49-9,381-188,-411 194,-50 21,19-12,-48 27,2 3,1 2,2 3,2 2,-23 25,77-68,1 0,-1 0,1 0,-1 1,0-1,1 0,-1 0,1 0,-1 0,0 0,1 1,-1-1,0 0,1 0,-1 1,0-1,1 0,-1 0,0 1,0-1,1 0,-1 1,0-1,0 1,0-1,0 0,1 1,-1-1,0 0,0 1,0-1,0 1,0-1,0 0,0 1,0-1,0 1,0-1,0 0,0 1,0-1,-1 1,1-1,0 0,0 1,0-1,0 0,-1 1,1-1,0 0,0 1,-1-1,1 0,0 1,-1-1,1 0,0 0,-1 0,1 1,0-1,-1 0,1 0,0 0,-1 1,34-8,484-256,-507 262,-20 11,-195 112,-61 67,261-185,3-4,0 1,0 0,0 0,0 0,0 0,0 1,0-1,0 0,1 1,-1-1,1 1,-1 0,1-1,-1 1,1 0,0 0,0 0,0 0,0 0,0 0,1 0,-1 0,0 0,1 0,0 0,-1 1,1-1,0 2,43-13,145-100,116-59,-304 168,0 1,0-1,0 0,0 1,1-1,-1 0,0 0,0 1,0-1,0 0,1 0,-1 1,0-1,0 0,1 0,-1 0,0 0,0 1,1-1,-1 0,0 0,1 0,-1 0,0 0,1 0,-1 0,0 0,0 0,1 0,-1 0,0 0,1 0,-1 0,0 0,1 0,-1 0,0 0,1 0,-1 0,0-1,1 1,-24 23,-291 179,181-122,114-60,19-21,1 1,-1 0,0-1,0 1,1 0,-1 0,0 0,0-1,1 1,-1 0,0 0,1 0,-1 0,0-1,1 1,-1 0,0 0,1 0,-1 0,0 0,1 0,-1 0,0 0,1 0,-1 0,0 0,1 0,-1 0,0 0,1 1,-1-1,0 0,1 0,-1 0,0 0,0 1,1-1,-1 0,0 0,1 0,-1 1,0-1,0 0,0 1,1-1,-1 0,0 0,0 1,0-1,0 0,0 1,0-1,1 0,-1 1,0-1,0 0,0 1,0-1,0 0,0 1,0-1,0 1,-1-1,1 0,0 1,0-1,0 0,0 1,145-67,179-95,-324 161,0 0,0 1,0-1,0 0,0 0,0 0,1 1,-1-1,0 0,0 0,0 0,0 1,0-1,0 0,1 0,-1 0,0 0,0 1,0-1,0 0,1 0,-1 0,0 0,0 0,0 0,1 0,-23 16,-315 231,268-190,70-58,-1 0,1 1,-1-1,1 1,0-1,-1 1,1-1,0 1,-1-1,1 1,0 0,0-1,-1 1,1 0,0 0,0-1,0 1,-1 0,1 0,0 0,0 0,0 0,0 0,-1 0,1 1,0-1,0 0,0 0,-1 1,1-1,0 0,-1 1,1-1,0 1,0-1,-1 1,1-1,-1 1,1-1,-1 1,1 0,-1-1,1 1,-1 0,1-1,-1 1,0 0,1 0,-1-1,0 1,0 0,1 0,-1 0,0-1,0 1,0 0,0 0,0 0,0 0,0-1,-1 1,1 0,0 0,0 0,-1-1,1 1,0 0,-1 0,1-1,163-81,89-57,-377 216,-123 62,218-122</inkml:trace>
  <inkml:trace contextRef="#ctx0" brushRef="#br0" timeOffset="-78752.481">7847 2491,'44'-46,"189"-228,-80 98,-8 45,-120 107,-16 17,-1 0,0-1,-1 0,1 0,-2-1,1 0,-1 0,0 0,-1-1,2-5,-7 14,1 0,-1-1,0 1,0 0,0-1,0 1,0 0,0-1,0 1,0 0,0-1,-1 1,1 0,0 0,-1-1,1 1,-1 0,0 0,1 0,-1 0,0 0,0 0,0 0,0 0,0 0,0 0,0 0,0 0,0 0,0 1,0-1,0 1,0-1,-1 1,1-1,0 1,0 0,-1-1,0 1,-61-6,46 5,-171-28,188 30,-1 0,1 0,-1 1,1-1,0 0,0 0,0 0,0 1,0-1,0 0,0 0,0 1,0-1,0 0,1 0,-1 0,0 0,1 1,-1-1,1 0,-1 0,1 0,0 0,0 0,-1 0,1 0,0-1,0 1,0 0,0 0,0 0,0 0,0 0,26 35,-2 2,-2 1,-1 0,-2 2,-2 0,0 6,-14-33,37 170,-19-77,-15-129,4-118,52-187,-53 209,-20 105,4 18</inkml:trace>
  <inkml:trace contextRef="#ctx0" brushRef="#br0" timeOffset="-76232.315">8863 1927,'19'-15,"0"-1,-2-1,1 0,-2-2,-1 0,0 0,-1-1,-1-1,-1 0,8-21,21-62,-41 103,1 1,0 0,-1 0,1 0,-1-1,1 1,-1 0,1 0,0 0,-1 0,1 0,0 0,-1 0,1 0,-1 0,1 0,0 1,-1-1,1 0,-1 0,1 1,-1-1,1 0,-1 0,1 1,-1-1,1 1,-1-1,1 0,-1 1,1-1,-1 1,0-1,1 1,-1-1,0 1,0 0,1-1,-1 1,0-1,0 1,0-1,0 1,1 0,-1-1,0 1,0 0,0-1,0 1,-1-1,1 1,0 0,0-1,0 1,39 209,-29-147,2 0,3-1,3-1,11 22,26 5,-53-87,0-1,0 0,0 0,0 0,0 0,0 0,1 0,-1 0,0-1,0 1,0-1,0 0,0 1,0-1,0 0,0 0,0 0,-1-1,1 1,0 0,-1-1,1 1,-1-1,1 1,-1-1,0 0,1 1,-1-1,0 0,0 0,0 0,-1 0,1 0,0 0,-1 0,1 0,-1 0,0-1,0 1,0 0,0 0,0 0,0-2,56-354,-5 114,-39 140,-12 93</inkml:trace>
  <inkml:trace contextRef="#ctx0" brushRef="#br0" timeOffset="-75915.269">9625 1954,'0'39,"0"17,0 4,0-4,0-6,0-11</inkml:trace>
  <inkml:trace contextRef="#ctx0" brushRef="#br0" timeOffset="-75416.84">9540 1898,'225'6,"-223"-6,0 0,1 0,-1 0,0 1,0-1,0 1,0 0,0-1,0 1,0 0,0 0,0 0,0 1,0-1,0 0,-1 1,1-1,-1 1,1-1,-1 1,0 0,1 0,-1 0,0 0,0-1,0 1,0 1,-1-1,1 0,0 0,-1 0,0 0,1 0,-1 1,0-1,0 0,0 0,-1 0,1 0,0 1,-1-1,1 0,-1 0,0 0,0 0,0 0,0 0,0 0,0 0,-1 0,-17 31,14-26,0-1,0 1,1 0,0 0,1 1,0-1,0 1,0-1,1 1,0 0,1 0,0 0,0 0,0 0,1 0,1 1,0-5,1-1,0 1,1-1,-1 0,1 0,-1 0,1 0,0 0,0 0,0-1,1 1,-1-1,1 0,-1 0,1 0,0-1,-1 1,1-1,0 0,0 0,2 0,26 12,-31-12,1 0,-2-1,1 1,0 0,0 0,0 0,0 0,0 0,-1 0,1 0,0 0,-1 0,1 0,-1 0,1 0,-1 1,0-1,1 0,-1 0,0 1,0-1,0 0,0 0,0 0,0 1,0-1,-1 0,1 0,0 1,-1-1,1 0,0 0,-1 0,0 0,1 0,-1 0,0 0,1 0,-1 0,0 0,0 0,0 0,0 0,-43 39,32-31,0-1,0 0,-1-1,0 0,0-1,-1-1,0 0,0-1,0 0,0-1,-15 1,11-6</inkml:trace>
  <inkml:trace contextRef="#ctx0" brushRef="#br0" timeOffset="-75046.977">10104 1954,'5'29,"2"24,-1 7,-1-1,-6-11,-4-8,0-7,-4-9,-1-8</inkml:trace>
  <inkml:trace contextRef="#ctx0" brushRef="#br0" timeOffset="-74797.775">10104 1954,'39'0,"17"0,4 0,-3 0,-7 0,-12 0</inkml:trace>
  <inkml:trace contextRef="#ctx0" brushRef="#br0" timeOffset="-74638.549">10190 2124,'43'0,"14"-5,3-1,-10 0</inkml:trace>
  <inkml:trace contextRef="#ctx0" brushRef="#br0" timeOffset="-73736.76">8919 1249,'58'-16,"0"3,0 2,1 3,5 2,-23 2,96-22,-137 25,1 1,0-1,-1 0,1 1,-1-1,0 0,1 1,-1-1,1 0,-1 0,0 0,0 1,0-1,1 0,-1 0,0 0,0 0,0 1,0-1,0 0,0 0,-1 0,1 0,0 1,0-1,-1 0,1 0,0 1,-1-1,1 0,0 0,-1 1,1-1,-1 0,0 1,1-1,-1 1,1-1,-1 1,0-1,0 1,1-1,-1 1,0-1,0 1,1 0,-1 0,0-1,0 1,0 0,1 0,-1 0,0 0,0 0,0 0,0 0,-3-2,-89-69,81 57</inkml:trace>
  <inkml:trace contextRef="#ctx0" brushRef="#br0" timeOffset="-68184.94">6690 233,'0'-5,"0"4,-5 6,-1 7,0 7,1 4,2 4,1 2,1 0,0 1,1-1,0 0,1 0,-1 0,0-1,0 1,0-6</inkml:trace>
  <inkml:trace contextRef="#ctx0" brushRef="#br0" timeOffset="-67736.814">6718 1080,'0'29,"0"14,0 4,0 0,0-4,0-9</inkml:trace>
  <inkml:trace contextRef="#ctx0" brushRef="#br0" timeOffset="-67380.636">6662 1701,'0'23,"0"14,0 5,5-5,1-4,0-7</inkml:trace>
  <inkml:trace contextRef="#ctx0" brushRef="#br0" timeOffset="-67118.722">6662 2181,'5'19,"1"11,0 1</inkml:trace>
  <inkml:trace contextRef="#ctx0" brushRef="#br0" timeOffset="-66879.875">6690 2519,'0'19,"0"6</inkml:trace>
  <inkml:trace contextRef="#ctx0" brushRef="#br0" timeOffset="-66728.626">6718 2661,'-10'23,"-2"9</inkml:trace>
  <inkml:trace contextRef="#ctx0" brushRef="#br0" timeOffset="-65548.462">7452 854,'-10'9,"0"0,1 2,0-1,1 1,0 0,1 1,0-1,1 1,0 1,1-1,0 1,1 0,1 0,0 1,0-1,2 1,-1-1,2 1,1 13,2-6,1-1,2 0,0 0,1 0,1-1,0 0,2 0,3 3,-9-14,1-1,0 0,0 0,1 0,0-1,0 0,0 0,1 0,0-1,0 0,1 0,-1-1,1 0,0 0,0-1,0 0,0 0,1-1,-1 0,7 0,-8-2,-1 0,1-1,-1 0,1 0,-1 0,1-1,-1 0,0 0,0-1,0 0,-1 0,1 0,0-1,-1 0,0 0,0 0,0-1,-1 1,1-1,-1 0,2-4,69-120,-64 105,-1 0,-2-1,0 0,-1 0,-2-1,-1 0,-1 0,-1 0,-1 0,-1 0,-2-6,2 25,0 0,0 0,-1 0,0 0,0-1,-1 1,0 0,0 1,0-1,-1 0,0 1,0-1,-1 1,0 0,0 0,-1 0,1 1,-1 0,0 0,-1 0,1 0,-1 1,0 0,0 0,0 0,-1 1,1 0,-1 0,1 1,-1 0,0 0,0 0,0 1,-1 0,1 1,0-1,0 1,0 1,-1-1,-1 2,-9 5</inkml:trace>
  <inkml:trace contextRef="#ctx0" brushRef="#br0" timeOffset="-65182.207">7395 1052,'19'-19,"12"-7,4 2,2 4,0 6,-3 10,-1 6,-7 7,-3 2,-1 4,-3 0</inkml:trace>
  <inkml:trace contextRef="#ctx0" brushRef="#br0" timeOffset="-64766.617">7057 600,'10'-5,"12"-1,8 0,3 1,1 6,-1 3,0 6,-2 1,-1 3,-1 0,-6-3</inkml:trace>
  <inkml:trace contextRef="#ctx0" brushRef="#br0" timeOffset="-60580.783">8101 1109,'10'4,"7"7,2 6,2 1,-3 1,1-2,-4-5</inkml:trace>
  <inkml:trace contextRef="#ctx0" brushRef="#br0" timeOffset="-58098.157">4658 2181,'-10'4,"-7"2,-2 0</inkml:trace>
  <inkml:trace contextRef="#ctx0" brushRef="#br0" timeOffset="-57848.797">4207 1898,'-10'-5,"-3"-1</inkml:trace>
  <inkml:trace contextRef="#ctx0" brushRef="#br0" timeOffset="-57579.663">3698 1616,'-19'-9,"-6"-9,1-1</inkml:trace>
  <inkml:trace contextRef="#ctx0" brushRef="#br0" timeOffset="-56662.585">5251 1306,'-4'16,"1"1,0 0,1 0,1 0,0 0,2 0,0 0,0 0,2 0,0 0,1-1,1 1,0-1,1 0,1 0,1-1,0 0,5 7,-9-17,0-1,0 0,0 0,1 0,-1-1,1 0,0 1,0-2,0 1,0 0,0-1,1 0,-1-1,1 1,-1-1,1 0,0 0,0 0,-1-1,1 0,0 0,0-1,-1 0,1 0,0 0,-1 0,2-2,13-3,-1-2,1 0,-2-1,1-1,-1 0,-1-2,1 0,3-2,0-1,-1 0,0-2,-1 0,-1-1,-1-1,-1-1,0 0,-2-1,0-1,-1 0,-2-1,0 0,-1-1,-1 0,-2 0,0-1,-2 0,-1 0,0-1,-2-9,-2 26,-2 0,1 0,-1 0,-1 0,1 0,-2 1,1-1,-1 1,0 0,-1 0,0 0,0 1,-1 0,0 0,0 0,0 1,-1 0,0 0,0 0,-1 1,1 0,-1 1,0 0,-1 0,-7-2,3 0,-2 2,1 0,0 0,-1 1,0 1,1 1,-1 0,0 0,0 2,0 0,0 1,1 0,-1 1,1 1,-6 2,-9 6</inkml:trace>
  <inkml:trace contextRef="#ctx0" brushRef="#br0" timeOffset="-56294.792">5308 1475,'2'-6,"6"-23,1 1,2 0,0 1,2 1,1 0,2 0,3-3,-16 26,1-1,0 1,0-1,1 1,-1 1,1-1,-1 1,1-1,0 1,0 1,0-1,0 1,0 0,1 0,-1 0,0 0,0 1,1 0,-1 0,0 1,0 0,0 0,1 0,-1 0,0 1,0-1,-1 1,1 1,1 0,85 11,37-46,-110 24</inkml:trace>
  <inkml:trace contextRef="#ctx0" brushRef="#br0" timeOffset="-55694.718">6352 742,'-39'4,"-21"7,-2 7,11-1</inkml:trace>
  <inkml:trace contextRef="#ctx0" brushRef="#br0" timeOffset="-55247.208">4742 1503,'-38'34,"-22"30,-7 8,9-2,10-9,12-9,13-10,15-11,14-11,5-9</inkml:trace>
  <inkml:trace contextRef="#ctx0" brushRef="#br0" timeOffset="-50631.916">5561 910,'-5'-2,"0"0,0 0,-1 0,1 1,-1 0,1 0,-1 0,0 1,1-1,-1 1,0 1,1-1,-1 1,0 0,1 0,-1 1,-1 0,-4 1,-3 2,1 1,-1 1,1 0,0 1,1 0,0 1,0 0,1 1,0 0,1 1,0 0,1 1,0 0,1 0,0 1,1 0,0 1,1-1,1 1,-1 2,-13 104,19-96</inkml:trace>
  <inkml:trace contextRef="#ctx0" brushRef="#br0" timeOffset="-44497.382">9512 826,'5'0,"6"-5,7-6,4-6,3-5,3-4,1 3,-4 0,-7 5</inkml:trace>
  <inkml:trace contextRef="#ctx0" brushRef="#br0" timeOffset="-44244.176">9823 431,'5'-5,"6"-1,1-5,-1 0</inkml:trace>
  <inkml:trace contextRef="#ctx0" brushRef="#br0" timeOffset="-43992.768">10190 176,'29'-24,"14"-12,4-1,0 7,-9 3,-10 6</inkml:trace>
  <inkml:trace contextRef="#ctx0" brushRef="#br0" timeOffset="-42880.043">3106 1221,'-10'-5,"-2"-6,-1-7,4 1</inkml:trace>
  <inkml:trace contextRef="#ctx0" brushRef="#br0" timeOffset="-42676.795">2767 910,'-5'-5,"-1"-6,0-1</inkml:trace>
  <inkml:trace contextRef="#ctx0" brushRef="#br0" timeOffset="-42428.783">2485 685,'0'0</inkml:trace>
  <inkml:trace contextRef="#ctx0" brushRef="#br0" timeOffset="-42174.622">2259 487</inkml:trace>
  <inkml:trace contextRef="#ctx0" brushRef="#br0" timeOffset="-15054.524">6690 7119,'-9'-15,"-4"36,1 25,2 1,2 0,2 1,2-1,2 1,3 0,3 22,-2 38,0-68,1 0,2 0,2 0,2-1,5 12,-7-1,-9-32</inkml:trace>
  <inkml:trace contextRef="#ctx0" brushRef="#br0" timeOffset="-14351.839">2683 7345,'-12'191,"-23"89,7-97,18-100,9-59</inkml:trace>
  <inkml:trace contextRef="#ctx0" brushRef="#br0" timeOffset="-13586.278">2062 7797,'110'-22,"2"5,0 5,1 4,89 8,110-24,281-35,-197 30,-19 19,-182-5,1 9,18 8,-17 0,493-2,-382-27,471 26,-321 1,-435 0</inkml:trace>
  <inkml:trace contextRef="#ctx0" brushRef="#br0" timeOffset="-13300.464">7254 7232,'-143'45,"1"7,3 5,3 6,-77 51,-106 106,285-194,5-4</inkml:trace>
  <inkml:trace contextRef="#ctx0" brushRef="#br0" timeOffset="-12589.191">3106 7543,'-43'24,"-29"17,-12 7,4 0,11-3,7-5,9-9,10-5,2-7,3-2,3-4,3 1,2-2,1 1,2 0,4-4</inkml:trace>
  <inkml:trace contextRef="#ctx0" brushRef="#br0" timeOffset="-10441.193">4488 7910,'-34'25,"0"3,2 0,1 2,2 2,1 0,1 2,2 1,-4 9,13-21,-141 171,14-38,117-140,18-19</inkml:trace>
  <inkml:trace contextRef="#ctx0" brushRef="#br0" timeOffset="-10090.126">3896 7910,'90'99,"115"114,-172-171,-2 1,-2 2,-2 0,12 29,-1-5,-37-58</inkml:trace>
  <inkml:trace contextRef="#ctx0" brushRef="#br0" timeOffset="-9323.99">4574 8559,'-105'153,"105"-152,0-1,0 1,0-1,0 1,0-1,0 1,0-1,0 1,0-1,0 0,0 1,-1-1,1 1,0-1,0 0,0 1,-1-1,1 1,0-1,-1 0,1 1,0-1,-1 0,1 0,0 1,-1-1,1 0,-1 0,1 1,0-1,-1 0,1 0,-1 0,1 0,-1 0,1 0,-1 0,1 0,0 0,-1 0,1 0,-1 0,1 0,-1 0,1 0,-1 0,1 0,0-1,-1 1,1 0,-1 0,1-1,0 1,-1 0,1 0,0-1,-1 1,1 0,0-1,-1 1,1 0,0-1,0 1,-1-1,1 1,0 0,0-1,0 1,0-1,5-31,8-2,2 2,1 0,2 0,1 2,1 0,3 0,-9 10,-10 14,28-32,-31 37,0 1,0-1,0 1,-1 0,1-1,0 1,0 0,0-1,0 1,0 0,0 0,0 0,0 0,0-1,0 2,0-1,0 0,-1 0,1 0,0 0,0 0,0 1,0-1,0 1,0-1,0 0,-1 1,1-1,0 1,0 0,-1-1,1 1,0 0,-1-1,1 1,0 0,-1 0,1-1,-1 1,1 0,-1 0,0 0,1 0,-1 0,0 0,0 0,0 0,81 139,-22-56,-60-82,1 0,-1 0,1 0,-1 0,0 0,0 0,0 0,0 0,0-1,0 1,0 0,-1-1,1 1,-1-1,1 1,-1-1,0 1,1-1,-1 0,0 0,0 0,0 0,0 0,0-1,0 1,0 0,0-1,0 0,0 1,0-1,-1 0,1 0,0 0,0 0,0-1,0 1,0-1,0 1,0-1,0 1,0-1,0 0,0 0,-1-1,-172-65,133 53,22 11</inkml:trace>
  <inkml:trace contextRef="#ctx0" brushRef="#br0" timeOffset="-8802.988">5081 8390,'0'28,"-4"20,-3 6,1-1,1-5,1-11</inkml:trace>
  <inkml:trace contextRef="#ctx0" brushRef="#br0" timeOffset="-8519.838">4855 8361,'39'0,"26"-5,8-1,-4 5,-9 2,-10 2,-14 4,-7 2,-9-1</inkml:trace>
  <inkml:trace contextRef="#ctx0" brushRef="#br0" timeOffset="-8203.924">4884 8728,'29'5,"23"1,9 0,-2-1,-7-1,-6-2,-11-6,-12-2</inkml:trace>
  <inkml:trace contextRef="#ctx0" brushRef="#br0" timeOffset="-4914.373">2485 5539,'-45'-7,"0"2,-1 2,0 1,0 3,1 2,-1 1,1 3,0 2,-30 10,20-8,36-7,-57 12,0-3,0-4,-16-2,68-7</inkml:trace>
  <inkml:trace contextRef="#ctx0" brushRef="#br0" timeOffset="-4132.685">2683 6894,'-383'1,"147"24,-54 6,239-26,34 1</inkml:trace>
  <inkml:trace contextRef="#ctx0" brushRef="#br0" timeOffset="-3462.982">1836 5059,'22'156,"-10"427,-6-344,-12 60,0-6,6 623,-4-892,-9-30,8-7</inkml:trace>
  <inkml:trace contextRef="#ctx0" brushRef="#br0" timeOffset="-3169.816">2062 6583,'-129'175,"76"-93,-68 92,20-23,91-133</inkml:trace>
  <inkml:trace contextRef="#ctx0" brushRef="#br0" timeOffset="-2555.33">2118 5173,'-34'20,"-386"521,397-514,1 0,1 2,2 0,1 1,1 2,6-8</inkml:trace>
  <inkml:trace contextRef="#ctx0" brushRef="#br0" timeOffset="5165.534">9823 6471,'-304'462,"257"-395,-145 158,180-210</inkml:trace>
  <inkml:trace contextRef="#ctx0" brushRef="#br0" timeOffset="5468.146">9343 6555,'38'51,"2"-2,2-2,33 28,69 76,3 63,-136-199</inkml:trace>
  <inkml:trace contextRef="#ctx0" brushRef="#br0" timeOffset="6699.397">1215 1644,'1'322,"-1"-308,0 0,1 1,1-1,1 0,0 0,1 0,0 0,1 0,0-1,1 0,1 0,0-1,1 0,0 0,1 0,0-1,5 3,-12-11,1-1,0-1,0 1,0 0,0-1,0 1,1-1,-1 0,0 0,1 0,-1-1,1 1,-1-1,0 0,1 0,-1 0,1 0,-1-1,1 1,-1-1,0 0,1 0,-1 0,0 0,0-1,0 1,0-1,0 0,0 0,0 0,-1 0,1 0,0-1,-1 1,0-1,7-7,-1 0,0 0,-1-1,0 0,0 0,-2 0,1-1,-1 0,-1-1,13-48,-3-1,-2 0,-1-26,-8 64,7-105,-10 136,-2 43,2 0,2 1,3-1,2 0,9 34,162 365,-157-384,-4 2,-2 0,-1 24,-11-77,-1 1,-1 0,-1 0,0 0,-1 0,0 0,-1-1,-1 1,0 0,-1-1,-1 0,0 0,-1 0,0-1,-1 0,-1 0,0 0,-1-1,0-1,-1 1,0-1,0-1,-1 0,-1-1,0 0,-11 7,19-13,0 1,0-1,0 0,0 0,0-1,-1 1,1-1,-1 0,1 0,-1-1,0 1,0-1,1 0,-1 0,0-1,0 1,0-1,0 0,0 0,0-1,0 0,0 0,0 0,0 0,0-1,1 0,-1 0,1 0,-1 0,1-1,0 1,0-1,0 0,0-1,1 1,-1-1,1 0,-1 0,-2-13,1 0,1 0,1-1,0 1,1-1,0 0,2 0,0 0,1 1,1-1,1 0,0 1,2-1,-1 1,2 0,1 1,0-1,1 1,2-2,9-20,1 0,3 2,1 1,1 0,2 2,2 1,-4 5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28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459 340,'0'-3,"0"1,0 0,0 0,-1 0,1 0,-1 0,1 0,-1 1,0-1,0 0,0 0,0 0,0 1,0-1,-1 0,1 1,0-1,-1 1,1 0,-1-1,0 1,1 0,-1 0,0 0,0 0,0 0,0 1,0-1,0 0,0 1,0-1,0 1,0 0,0 0,0 0,0 0,0 0,-2 1,-79 12,-175 87,252-97,2-2,0 0,0 1,1-1,-1 1,0 0,1 0,-1 0,1 1,0-1,0 1,0 0,0 0,0 0,0 0,1 1,-2 2,5-4,1 0,-1 0,0 0,1-1,0 1,-1 0,1-1,0 1,0-1,0 1,0-1,0 0,0 0,0 0,0 0,1 0,-1 0,0-1,1 1,-1-1,0 0,1 0,-1 1,0-1,1-1,-1 1,1 0,-1 0,172 2,-173-3,0 1,0 0,0 0,0-1,0 1,0 0,1 0,-1 0,0 0,0 0,0 0,0 0,0 0,0 0,0 1,0-1,0 0,0 1,0-1,0 1,0-1,0 1,0 0,0-1,0 1,-1 0,1-1,0 1,0 0,-1 0,1 0,-1 0,1 0,-1 0,1 0,-1 0,1 0,-1 0,0 0,1 0,-1 0,0 0,0 0,0 0,0 0,0 0,0 0,0 0,0 0,-1 0,1 0,0 0,-1 0,1 0,0 0,-1 0,1 0,-1 0,0 0,-8 12,0 0,-1-1,-1 0,0-1,0 0,-1 0,0-2,-8 5,11-9,0 1,0 0,0 1,1 0,0 0,0 1,1 0,0 0,1 0,-1 1,2 0,-1 1,1-1,1 1,-1 0,2 0,-1 0,0 10,4-16,1 1,-1 0,1 0,1 0,-1-1,0 1,1-1,0 1,0-1,1 0,-1 1,1-1,0 0,0-1,0 1,1 0,-1-1,1 0,0 0,0 0,0 0,0-1,0 0,1 1,-1-1,1-1,-1 1,1-1,0 0,-1 0,1 0,0 0,0-1,0 0,0 0,0-1,-1 1,1-1,0 0,0 0,-1 0,1-1,-1 0,4-1,12-8</inkml:trace>
  <inkml:trace contextRef="#ctx0" brushRef="#br0" timeOffset="315.853">206 0,'16'118,"-6"1,-4-1,-9 93,1-60,-14 89,11-219,2 0,0-1,1 1,2 0,0 0,1 0,1 0,1 0,3 10,0-13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8:2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3243,'-15'14,"-1"0,1 1,1 0,1 1,0 1,1 0,1 0,1 2,0-1,1 1,1 0,1 1,1 0,1 0,0 1,0 12,5-31,0 1,0-1,0 0,1 1,-1-1,1 1,0-1,-1 0,1 1,0-1,0 0,1 0,-1 0,0 0,1 0,-1 0,1 0,0 0,-1-1,1 1,0-1,0 1,0-1,0 0,0 1,1-1,-1 0,0 0,0-1,1 1,-1 0,1-1,-1 0,0 1,1-1,-1 0,1 0,-1 0,1-1,-1 1,1-1,5 0,1 0,-1-1,0 0,0 0,0-1,0 0,0 0,0-1,-1 0,0-1,5-3,2-6,0 0,-1-1,0-1,-1 0,-1 0,0-1,-2-1,0 0,-1 0,0-1,-2 1,0-2,-1 1,-1-1,-1 1,0-9,-3 17,-1 0,1 1,-2-1,1 1,-1-1,-1 1,0 0,-1 0,0 0,0 0,-1 1,-3-6,6 11,0 0,-1 1,1-1,-1 1,1-1,-1 1,0 0,0 0,-1 0,1 1,-1-1,1 1,-1 0,0 0,0 0,0 0,0 1,0-1,0 1,0 0,0 0,-1 1,1-1,0 1,0 0,-1 0,1 0,0 1,-1 0,1 0,-4 1,7-2,-1 0,1 1,-1-1,1 0,-1 1,1 0,-1-1,1 1,0 0,-1 0,1 0,0-1,-1 1,1 1,0-1,0 0,0 0,0 0,0 1,0-1,1 0,-1 1,0-1,1 1,-1-1,1 0,-1 1,1 0,0-1,-1 1,1-1,0 1,0-1,0 1,0 0,1-1,-1 1,0-1,1 1,-1-1,1 1,-1-1,1 1,0-1,-1 0,1 1,0-1,0 0,0 0,0 1,0-1,0 0,1 0,-1 0,0 0,0-1,2 2,5 1,1 0,-1-1,1 0,-1 0,1-1,0 0,0-1,0 0,-1 0,1-1,0 0,0 0,-1-1,1 0,-1-1,0 0,1 0,1-2,11-5,0-1,0-1,-2-1,1-1,-2 0,5-6,-2 4,-1-1,-1-1,-1-1,-1-1,0 0,-1-1,-2-1,0 0,-1-1,-1-1,5-16,4-62,-21 102,0 0,0 1,-1-1,1 0,0 0,0 0,-1 1,1-1,0 0,0 0,-1 0,1 0,0 1,-1-1,1 0,0 0,-1 0,1 0,0 0,-1 0,1 0,0 0,-1 0,1 0,0 0,-1 0,1 0,0 0,-1 0,1-1,0 1,0 0,-1 0,1 0,0 0,-1 0,1-1,0 1,0 0,-1 0,1-1,0 1,0 0,0 0,-1-1,1 1,0 0,0-1,0 1,0 0,0-1,0 1,0 0,-1-1,1 1,0 0,0-1,0 1,0 0,0-1,1 1,-1 0,0 0,0-1,-15 27,-6 35,2 0,4 2,2 0,2 1,4 0,2 0,3 1,3-1,8 54,-5 19,15 315,-8-166,-10-284,-1 0,1 0,-1-1,0 1,1 0,-1 0,0 0,0 0,-1 0,1 0,0 0,-1 0,1 0,-1 0,1-1,-1 1,0 0,0 0,0-1,0 1,0 0,0-1,0 1,-1-1,1 0,0 1,-1-1,1 0,-1 0,0 0,1 0,-1 0,0 0,0 0,1-1,-1 1,0 0,0-1,0 0,0 1,0-1,0 0,0 0,0 0,0 0,0-1,1 1,-1 0,0-1,0 0,0 1,0-1,1 0,-1 0,0 0,0 0,0-1,-13-16,1 0,0-1,2-1,0 0,2-1,0 0,1-1,1 0,1 0,1-1,1-3,-12-33,2-2,4 0,2-1,2-5,6 52,1-1,1 1,0 0,1 0,1 0,0 0,1 0,0 0,1 1,1 0,0 0,1 0,1 1,1-1,24-14,-16 20</inkml:trace>
  <inkml:trace contextRef="#ctx0" brushRef="#br0" timeOffset="-28534.115">5758 1296,'-28'3,"0"1,1 2,0 0,0 2,1 1,-1 1,2 1,0 1,0 2,1 0,1 1,0 2,2 0,-1 2,2 0,1 1,0 1,2 0,-7 13,-18 44,41-75,0-1,1 1,0 0,-1-1,1 1,0 0,1 0,-1-1,0 1,1 0,0-1,-1 1,1-1,0 1,0-1,1 1,-1-1,0 1,1-1,-1 0,1 0,0 0,0 0,0 0,0 0,0-1,0 1,0-1,1 1,-1-1,2 1,6 2,1 0,-1 0,1-1,0 0,0-1,1 0,-1-1,0-1,0 1,1-2,-1 0,9-1,15-4</inkml:trace>
  <inkml:trace contextRef="#ctx0" brushRef="#br0" timeOffset="-27937.065">6435 1324,'-32'14,"-42"15,1 4,1 3,2 3,2 3,-24 21,90-62,-53 54,54-54,0 1,0-1,0 0,0 1,0-1,0 1,0-1,0 1,1-1,-1 1,1-1,-1 1,1 0,-1-1,1 1,0 0,0-1,0 1,0 0,0 0,0-1,1 1,-1 0,0-1,1 1,0-1,-1 1,1 0,0-1,-1 1,1-1,0 0,0 1,0-1,1 0,-1 1,0-1,0 0,1 0,-1 0,1 0,10 3,0-1,1 0,-1-1,1-1,-1 0,1 0,-1-1,1-1,-1 0,1-1,-1 0,0-1,0 0,0-1,0 0,6-5,214-82,-201 77,-1-1,-1-2,0 0,-1-2,-1-2,3-3,-2 4,-29 20,1 1,0-1,-1 0,1 0,0 0,-1 1,1-1,0 0,-1 0,1 1,0-1,0 0,0 1,-1-1,1 0,0 1,0-1,0 0,0 1,-1-1,1 1,0-1,0 0,0 1,0-1,0 1,0-1,0 0,0 1,0-1,0 0,1 1,-1-1,0 1,0-1,0 0,0 1,0-1,1 0,-1 1,0-1,0 0,1 1,-1-1,0 0,0 0,1 1,-1-1,0 0,1 0,-1 0,0 1,1-1,-1 0,1 0,-1 0,0 0,1 0,-1 0,0 0,1 0,-1 0,1 0,-1 0,0 0,-16 36,10-25,0 1,1 0,0 0,1 0,1 1,-1-1,2 1,0 0,0 10,2-20,0 0,0 0,1-1,-1 1,1 0,0-1,0 1,0-1,0 1,0-1,1 0,-1 1,1-1,-1 0,1 0,0 0,0 0,0 0,0 0,0-1,0 1,0-1,1 1,-1-1,0 0,1 0,0 0,-1 0,1 0,-1-1,1 1,0-1,-1 0,1 1,0-1,0-1,-1 1,1 0,0-1,-1 1,106-35,-75 12,-1 0,-1-2,-1-2,-1 0,-1-2,-2-1,-1-1,-2-2,-1 0,-1-1,-2-1,-1-1,-2 0,-2-1,-1-1,-2-1,3-23,0 8,-2-2,-3 1,-2-1,-1-20,-28-14,21 88,-1 0,1 0,-1 0,1 0,-1 0,0 0,1 1,-1-1,0 1,0 0,0-1,-1 1,1 0,0 0,0 0,-1 0,1 1,0-1,-1 1,1-1,0 1,-1 0,1 0,-1 0,1 0,-1 0,1 1,0-1,-1 1,1-1,0 1,-1 0,1 0,0 0,0 0,-2 2,-12 9,0 2,1 0,0 0,1 2,1 0,1 0,0 1,1 0,1 1,1 1,0-1,1 1,1 1,1 0,1 0,0 4,-8 14,2 0,2 1,1 0,2 1,2-1,2 1,1 0,2 0,1 0,3-1,1 1,2-1,3 5,-7-32,0 1,2-1,-1 0,1-1,1 1,0-1,1 0,0-1,0 0,1 0,0-1,1 0,0 0,1-1,0-1,4 3,7 0</inkml:trace>
  <inkml:trace contextRef="#ctx0" brushRef="#br0" timeOffset="-27595.035">7677 1296,'-70'9,"48"-9,0 2,0 0,0 2,0 0,1 2,0 0,0 1,0 2,1 0,0 1,-8 5,21-8,-1 0,1 1,0 0,0 0,1 0,0 1,1 0,0 0,0 0,1 1,0-1,0 1,1 0,1 0,0 1,0-1,1 0,0 1,1-1,0 6,2-10,0 0,0 0,0-1,0 1,1-1,0 0,0 1,1-1,-1-1,1 1,0 0,0-1,1 0,-1 0,1 0,0-1,0 1,0-1,0 0,1-1,-1 1,1-1,0 0,-1-1,2 1,5 1,1 0,0-1,0-1,0 0,0 0,0-2,0 1,0-2,0 1,0-2,2-1,101-50,-99 44</inkml:trace>
  <inkml:trace contextRef="#ctx0" brushRef="#br0" timeOffset="-27002.206">7875 1352,'-30'54,"21"-40,1-1,0 2,0-1,2 1,0 0,1 0,0 1,1-1,1 1,0 0,1 2,2-15,0 0,0 0,0 0,1 0,-1 0,1 0,0 0,0 0,0 0,0 0,0-1,0 1,1 0,-1-1,1 1,0-1,0 1,0-1,0 0,0 0,1 0,-1 0,1 0,-1-1,1 1,-1-1,1 1,0-1,0 0,0 0,0 0,0-1,0 1,0-1,0 1,2-1,110-19,-91 10,-1-2,-1 0,0-1,0-1,-1-1,-1-1,0-1,2-3,125-114,-147 132,0 0,1 0,-1 0,0 0,0 0,0 0,1 0,-1 1,1-1,-1 0,0 0,1 0,-1 1,1-1,0 0,-1 1,1-1,0 0,-1 1,1-1,0 1,0-1,-1 1,1-1,0 1,0 0,0-1,0 1,-1 0,1 0,0-1,0 1,0 0,0 0,0 0,0 0,0 0,0 0,-1 1,1-1,0 0,0 0,0 1,0-1,0 0,-1 1,1-1,0 1,0-1,-1 1,1 0,0-1,-1 1,1-1,0 1,-1 0,1 0,-1-1,1 1,-1 0,0 0,1 0,-5 40,2-36,1 0,0 1,0-1,0 0,0 0,1 0,0 1,0-1,0 0,1 0,0 1,0-1,0 0,1 0,-1 0,1 0,1 0,-1-1,0 1,1 0,0-1,0 0,1 0,-1 0,1 0,0 0,2 1,4-1,0 0,0 0,1-1,-1 0,1-1,-1-1,1 1,0-2,0 1,0-1,-1-1,1 0,0-1,0 0,-1 0,1-1,-1-1,0 0,0 0,0-1,-1 0,1-1,-1 0,-1 0,15-13,-1-1,-1 0,0-2,-2-1,-1 0,-1-1,-1-1,-1-1,-1 0,2-8,9-11,1 0,-2-1,-2-1,-2-1,-3-1,-1 0,-2-1,-3-1,1-22,-11 61,0-1,-2 0,1 0,-1 1,-1-1,0 0,-1 1,-4-10,6 19,0 0,0 0,0 0,0 1,-1-1,1 0,-1 1,0-1,0 1,0 0,0 0,0 0,0 0,0 0,-1 0,1 0,-1 1,0-1,1 1,-1 0,0 0,0 0,0 0,1 0,-1 1,0-1,0 1,0 0,0-1,0 2,0-1,0 0,0 1,0-1,0 1,0 0,0 0,-2 1,-8 3,1 1,-1 0,1 1,1 0,0 1,0 1,0-1,1 2,0-1,1 1,0 1,1 0,0 0,0 1,1 0,1 0,-4 11,-4 11,1 2,2 0,1 0,2 1,-3 36,7-44,1 1,1 0,1 0,2-1,1 1,1 0,2-1,1 1,1-1,2-1,1 0,0 0,3-1,0 0,4 3,-8-18,0 0,1-1,1-1,0 0,0 0,1-1,0 0,0-1,1-1,0 0,1 0,0-1,0-1,0-1,-10-2,1-1,0 0,-1 0,1 0,0 0,0-1,0 0,-1 0,1 0,0-1,0 1,0-1,-1 0,1-1,-1 1,1-1,-1 0,3-1,10-8</inkml:trace>
  <inkml:trace contextRef="#ctx0" brushRef="#br0" timeOffset="-26260.771">9540 1296,'-31'4,"0"1,0 1,0 2,1 1,1 1,-1 2,2 0,-1 3,2 0,-8 6,32-18,0-1,0 1,0-1,0 1,1 0,-1 0,1 0,0 0,-1 1,1-1,1 0,-1 1,1 0,-1-1,1 1,0 0,0 0,1 0,-1 0,1-1,0 1,0 0,0 0,0 0,1 0,-1 0,1 0,0 0,0-1,1 1,-1 0,1-1,0 1,0-1,0 0,0 1,1-1,-1 0,1-1,0 1,-1 0,2-1,-1 1,0-1,0 0,1 0,-1 0,1 0,-1-1,15 3,-1 0,1-1,0-2,0 1,0-2,0 0,-1-2,1 0,0 0,3-2,4-4,0 0,-1-1,0-2,0 0,-1-1,8-7,39-19,-68 37,-1 1,1 0,0-1,-1 1,1 0,0 0,-1 0,1 0,0 1,-1-1,1 0,0 1,-1-1,1 1,-1 0,1-1,-1 1,1 0,-1 0,1 0,-1 0,0 0,0 0,1 1,-1-1,0 0,0 1,0-1,0 0,-1 1,1-1,0 1,-1-1,1 1,-1 0,1-1,-1 1,0 0,1-1,-1 1,0 0,0-1,0 1,-1 0,1-1,0 1,-1 0,8 23,-6-23,0 1,1 0,-1 0,1-1,-1 1,1-1,0 1,0-1,0 0,0 0,0 1,1-2,-1 1,1 0,-1 0,1-1,0 1,0-1,-1 0,1 0,0 0,0 0,0-1,0 1,0-1,0 0,0 0,0 0,0 0,0 0,0 0,0-1,1 0,4-1,-1 0,1 0,-1-1,0 0,0-1,0 1,0-1,-1-1,1 1,-1-1,0 0,3-4,139-165,-101 124,-3-2,-1-2,-3-2,-3-2,-2-1,-2-1,-4-2,-2-2,-3 0,-2-1,-3-6,-8 12,-2 0,-3 0,-3-1,-2 1,-3-1,-3 0,-3-9,8 63,0-1,-1 1,1 0,-1 0,0 0,-1 0,1 0,-1 0,0 0,-1 0,0 1,1-1,-2 1,1-1,-1 1,0 1,0-1,0 0,0 1,-1 0,0 0,0 0,0 1,0-1,-1 1,1 0,-1 1,0 0,1 0,-1 0,0 0,-1 1,1 0,0 0,0 1,0 0,0 0,-1 0,1 1,-6 5,1 1,0 0,0 1,1 0,0 1,0 0,1 1,0 0,1 0,0 1,1 0,0 0,1 1,0 0,1 0,0 0,1 1,0-1,1 1,-1 9,-10 44,3 0,2 1,4 0,3 1,2-1,4 1,2-1,4 0,2-1,7 16,-6-30,2 0,2-1,3-1,1 0,3-2,2-1,5 4,18 20,-64-99,6 14</inkml:trace>
  <inkml:trace contextRef="#ctx0" brushRef="#br0" timeOffset="-26018.465">9935 1014,'33'4,"17"3,9-1,3-1,-2-2,-4-1,-5-1,-3 0,-4 4,1 1,-4 0,-3 3,-4 1,-3-2,-6-2</inkml:trace>
  <inkml:trace contextRef="#ctx0" brushRef="#br0" timeOffset="-25764">10753 1296,'-10'34,"2"15,7 0,4-9</inkml:trace>
  <inkml:trace contextRef="#ctx0" brushRef="#br0" timeOffset="-25763">10895 844,'0'0</inkml:trace>
  <inkml:trace contextRef="#ctx0" brushRef="#br0" timeOffset="-25580.944">11063 1127,'-51'274,"50"-272,1 0,0 0,-1 1,1-1,0 0,0 1,0-1,0 0,1 0,-1 1,1-1,-1 0,1 0,0 0,0 1,0-1,0 0,0 0,0 0,0-1,1 1,-1 0,1 0,-1-1,1 1,0-1,0 1,0-1,0 0,0 0,0 0,0 0,0 0,0 0,0 0,0-1,1 1,-1-1,0 0,0 1,1-1,-1 0,0 0,1-1,-1 1,0 0,0-1,0 0,1 1,-1-1,0 0,0 0,11-5,-1-1,0-1,-1 0,0 0,0-1,-1 0,0-1,0 0,-1-1,0 0,-1 0,-1-1,0 0,0 0,3-10,-3 9,0 0,-1-1,0 0,-1 0,-1 0,0-1,-1 0,0 1,-2-1,1-14,-17-11,2 28</inkml:trace>
  <inkml:trace contextRef="#ctx0" brushRef="#br0" timeOffset="-25216.307">11543 1381,'141'-278,"-145"284,1 0,0 1,0 0,0 0,1 0,0 0,1 0,-1 0,1 0,0 1,1-1,0 0,0 1,1-1,0 0,0 0,1 1,-1-1,1 0,1 0,0-1,0 1,0 0,1-1,0 0,0 0,0 0,1 0,0-1,0 1,0-1,1-1,0 1,0-1,0 0,0 0,1-1,6 3,-6-5,0 0,0-1,0 0,1 0,-1 0,0-1,0 0,0-1,0 0,0 0,0 0,-1-1,1 0,-1 0,1-1,-1 0,0 0,-1 0,1-1,1-1,95-112,-7-50,-81 150</inkml:trace>
  <inkml:trace contextRef="#ctx0" brushRef="#br0" timeOffset="-31317.233">1 1578,'34'38,"-23"-29,0-1,1-1,0 0,1-1,-1 0,1-1,0 0,0-1,1-1,-1 0,1 0,0-2,0 1,-1-2,1 0,0-1,0 0,0-1,-1 0,1-2,-1 1,0-1,8-4,13-7,0-1,-1-1,0-2,-2-1,0-2,-2-1,0-1,-2-2,0 0,10-17,-2-1,-2-2,-3-1,-1-2,-3-1,-1 0,-3-2,-3-1,1-9,4-101,-14 121,2 76,13 110,-7 1,-7 1,-6 0,-9 81,-1-176,-2 0,-1 0,-4-1,-1 0,-16 38,23-75,0 0,-1-1,0 0,-1 0,-1-1,0 0,0 0,-1-1,0 0,0-1,-1 0,-1 0,-5 2,11-7,-1-1,1 0,-1 0,1 0,-1-1,0 0,0 0,0-1,0 0,0 0,0 0,0-1,0 0,0-1,0 0,0 0,0 0,0-1,0 0,0 0,1 0,-1-1,1 0,-1-1,1 0,0 0,0 0,-13-14,1-1,1-1,1 0,1-1,1-1,0 0,2-1,1 0,0-1,2-1,1 1,-5-24,-4-26,13 44</inkml:trace>
  <inkml:trace contextRef="#ctx0" brushRef="#br0" timeOffset="-30775.218">1750 1352,'-26'3,"-1"0,1 2,0 2,1 0,-1 1,2 2,-1 0,1 2,1 0,0 2,1 1,0 0,1 2,1 0,1 2,0 0,-4 7,-55 114,76-134,-1-1,2 1,-1-1,1 1,-1 0,2 0,-1 0,1 0,0 0,0-1,0 1,1 0,0 0,0 0,0 0,1-1,0 1,0-1,1 1,-1-1,1 0,0 0,1 0,-1 0,3 2,-2-4,0 0,0 0,0 0,1-1,-1 1,1-1,0 0,-1 0,1-1,0 0,0 1,0-1,0-1,1 1,-1-1,0 0,0 0,0-1,0 1,0-1,0 0,0-1,0 1,0-1,2-1,116-63,-90 43,-2-2,0-1,-2-2,-1-1,-2-1,0-1,-2-1,-2-1,0-1,9-23,-30 55,-2 1,1 0,0 0,0 0,0 0,-1 1,1-1,0 0,0 0,1 0,-1 0,0 0,0 0,0 1,0-1,1 0,-1 0,0 0,1 0,-1 1,1-1,-1 0,1 0,-1 1,1-1,0 0,-1 1,1-1,0 1,-1-1,1 1,0-1,0 1,-1-1,1 1,0 0,0-1,0 1,0 0,-1 0,1 0,0 0,0 0,0 0,0 0,0 0,0 0,0 0,-1 0,1 0,0 1,0-1,0 0,0 1,-1-1,1 0,0 1,0-1,-1 1,1-1,0 1,-1 0,1-1,0 1,-1 0,25 135,-25-120,1 0,0 0,1 0,1-1,1 1,0-1,1 0,1 0,0 0,1-1,0 0,1 0,1-1,9 11,-4-11</inkml:trace>
  <inkml:trace contextRef="#ctx0" brushRef="#br0" timeOffset="-30274.434">2117 1861,'15'-49,"2"1,3 0,1 2,2 1,23-33,-9 9,-30 54,0 0,1 0,1 0,0 1,0 0,2 1,0 0,0 1,1 0,1 0,0 2,-12 9,-1 0,1 1,0-1,0 1,0-1,0 1,-1-1,1 1,0-1,0 1,0 0,0 0,0-1,0 1,0 0,0 0,0 0,0 0,0 0,0 0,0 1,0-1,0 0,0 0,0 1,0-1,0 0,0 1,0-1,0 1,0 0,-1-1,1 1,0-1,0 1,-1 0,1 0,0-1,-1 1,1 0,-1 0,1 0,-1 0,1 0,-1 0,0 0,0 0,1 0,-1 0,0 0,0 0,0 1,5 59,-5-55,-2 49,1-36,0-1,1 1,0-1,2 0,0 1,1-1,2 4,-4-20,0 1,0 0,1-1,-1 1,0-1,1 1,0-1,-1 0,1 0,0 1,0-1,1-1,-1 1,0 0,1 0,-1-1,1 1,-1-1,1 0,0 0,-1 0,1 0,0 0,0-1,0 1,-1-1,1 0,0 0,0 0,0 0,0 0,0-1,0 1,-1-1,1 0,0 0,0 0,-1 0,1 0,-1-1,1 1,-1-1,1 1,-1-1,0 0,0 0,0 0,1-2,124-112,-92 75,-30 34,0 0,1 0,-1 1,1 0,0 0,1 0,-1 1,1 0,0 0,1 0,0 1,-7 3,0 1,0 0,0 0,0 0,1 0,-1 0,0 0,0 0,0 0,0 0,0 1,0-1,0 0,0 1,0-1,0 0,0 1,-1 0,1-1,0 1,0-1,0 1,0 0,-1 0,1-1,0 1,-1 0,1 0,-1 0,1 0,-1 0,1 0,-1 0,1 0,-1 0,0 0,0 0,1 0,-1 0,0 0,0 0,0 1,4 50,-4-47,-1 17,0-14,0 0,1 0,0 0,0 0,1 0,0-1,0 1,0 0,1 0,1-1,-1 1,1-1,0 0,1 0,0 0,0 0,4 4,7 1</inkml:trace>
  <inkml:trace contextRef="#ctx0" brushRef="#br0" timeOffset="-29798.623">3190 1494,'-58'417,"30"-237,28-180,0 6,0 0,-1-1,0 1,0 0,0-1,-1 0,0 1,0-1,0 0,-1 0,1 0,-1 0,0 0,-1-1,-2 4,5-8,0 0,0-1,1 1,-1 0,0 0,0-1,0 1,0-1,1 1,-1-1,0 1,0-1,1 1,-1-1,0 1,1-1,-1 0,1 1,-1-1,1 0,-1 0,1 1,-1-1,1 0,0 0,0 0,-1 0,1 0,0 1,0-1,0 0,0 0,0 0,0 0,0 0,0 0,0 0,0 1,0-1,1 0,-1 0,0 0,1 0,0 0,7-45,2 1,2 0,2 1,2 1,1 0,3 1,1 1,3 1,1 1,1 1,26-27,-35 43,0 1,1 1,1 1,1 0,1 1,0 2,2 0,-1 1,2 1,0 2,0 0,1 1,1 2,4-1,-27 9,1 0,0 0,0 0,0 0,0 1,0-1,0 1,0 0,0 1,0-1,0 1,0-1,-1 1,1 0,0 1,0-1,-1 1,1-1,0 1,-1 0,0 0,1 1,-1-1,0 1,0 0,-1-1,1 1,-1 1,1-1,-1 0,0 0,0 1,0-1,0 1,-1 0,0 0,0-1,0 1,0 0,0 0,-1 1,-1 11,-2 1,0-1,0 0,-2 0,0 0,-1-1,0 1,-1-1,-1-1,-1 0,0 0,0 0,-1-1,-10 9,16-17,-12 18,-1 0,-1-2,-1 0,-1 0,-1-2,-1-1,0-1,-1 0,-8 2,30-18,0 0,0 1,0-1,-1 0,1-1,0 1,0 0,-1 0,1 0,0-1,-1 1,1-1,-1 1,1-1,-1 0,1 1,-1-1,1 0,-1 0,1 0,-1 0,1 0,-1-1,1 1,-1 0,1-1,-1 1,1-1,0 1,-1-1,1 0,0 1,-1-1,1 0,0 0,0 0,0 0,0 0,0 0,0 0,0-1,0 1,0 0,0 0,1-1,-1 1,0-1,1 1,-1-1,3-8,0 0,1 1,0-1,0 1,1-1,0 1,0 0,1 1,0-1,4-3,4-9,4-9</inkml:trace>
  <inkml:trace contextRef="#ctx0" brushRef="#br0" timeOffset="-29539.502">3980 788,'-48'290,"-6"155,24-219,27-148,4-78,0 0,0 1,0-1,0 0,0 1,0-1,0 0,0 0,1 0,-1 0,0 0,0 0,0-1,0 1,0 0,0 0,1-1,-1 1,0-1,0 1,0-1,0 1,0-1,0 0,-1 1,1-1,0 0,0 0,0 0,-1 1,1-1,0 0,-1 0,1 0,-1 0,1 0,-1-2,2 2,13-18</inkml:trace>
  <inkml:trace contextRef="#ctx0" brushRef="#br0" timeOffset="-29213.666">4178 1691,'32'-2,"0"-2,-1-2,0 0,0-2,0-1,-1-2,0-1,-1-1,-1-2,6-4,-27 13,1 0,-1 0,-1-1,1 0,-1 0,0 0,-1-1,0 0,0 0,-1 0,1-1,-2 1,0-1,0 0,0 0,-1 0,0-1,-1 1,0 0,-1-1,0 1,0 0,-1-1,0 1,0 0,-1-1,-1 1,1 0,-2 0,3 6,0 1,-1-1,0 1,1 0,-1-1,0 1,0 0,0 0,-1 0,1 0,0 0,-1 1,1-1,-1 1,0-1,1 1,-1 0,0 0,0 0,1 1,-1-1,0 1,0-1,0 1,0 0,0 0,0 0,0 1,0-1,0 1,0-1,0 1,1 0,-2 1,-89 50,75-38,0 1,2 0,0 1,0 1,2 0,0 1,1 1,1 0,1 1,0 0,2 1,0 0,2 0,0 1,1-1,1 2,1-1,1 0,3-14,1 0,0-1,0 0,0 1,1-1,0 0,0 1,1-1,0 0,0-1,0 1,1 0,0-1,1 0,-1 0,1 0,0-1,1 1,-1-1,1-1,0 1,0-1,1 0,-1 0,1-1,0 0,0 0,0 0,0-1,1 0,-1-1,0 1,1-1,-1-1,1 0,79-4,-62-3</inkml:trace>
  <inkml:trace contextRef="#ctx0" brushRef="#br0" timeOffset="2125.047">198 2086,'39'5,"17"4,1-3,-1-2,1-3,0-2,21-5,319-30,-33 14,-207 8,0 8,93 10,106 24,371-27,-313 26,11 2,951-29,-1150-29,302 29,-179 1,-104 26,74-43,243-43,7-1,-34 43,-326 3,142 10,-223 5,190-28,483 26,-492-16,-58-7,-170 15,1 3,0 4,5 3,-31 0,-44-1</inkml:trace>
  <inkml:trace contextRef="#ctx0" brushRef="#br0" timeOffset="3247.602">2287 2905,'-26'206,"-31"78,31-179,-44 81,72-175,6-16</inkml:trace>
  <inkml:trace contextRef="#ctx0" brushRef="#br0" timeOffset="3704.426">2767 2792,'-51'333,"27"-127,-16 13,42-235,0 1,-1 0,-1 0,0-1,-1 1,-1 0,-1 0,0 0,0 0,-2 0,0 1,0-1,-2 1,1 1,-2-1,0 1,0 1,-2-1,1 1,-1 1,-1 0,-1-1,3 7,0 0,0 0,-1 1,1 0,-1 0,0 1,0 1,0 0,0 0,-1 1,1 0,0 0,0 1,-1 1,1 0,0 0,0 1,-1 1,1-1,1 1,-1 1,0 0,1 1,-4 1,-5 3,1 1,0 1,0 0,1 1,1 0,0 2,-12 13,9-4</inkml:trace>
  <inkml:trace contextRef="#ctx0" brushRef="#br0" timeOffset="4071.77">2964 3356,'-4'9,"-2"2,-1 0,2 1,-1-1,2 1,-1 1,2-1,-1 1,2-1,0 1,0 0,1 0,1 0,0 0,1 0,0-1,1 1,0 0,1 0,1-1,2 5,-4-14,-1 0,1 0,1-1,-1 1,0-1,0 1,1-1,0 0,-1 0,1 0,0 0,0 0,0-1,0 1,0-1,0 0,1 0,-1 0,0 0,1-1,-1 1,0-1,1 0,-1 0,1 0,-1 0,0-1,1 0,-1 1,0-1,0 0,1 0,-1-1,0 1,0-1,0 0,0 1,0-2,6-3,0 0,0-1,-1 0,1 0,-1-1,-1 0,0-1,0 1,-1-1,0-1,1-2,-3 7,-1 0,0 0,0-1,-1 1,0-1,1 1,-2-1,1 0,-1 0,0 0,0 0,-1 0,1 0,-1 0,-1 0,1 0,-1 0,0 0,-1 0,1 0,-1 0,0 0,-1 1,1-1,-1 1,0 0,0 0,-1 0,0 0,0 0,0 1,0 0,-1 0,1 0,-1 0,0 1,0-1,0 1,-1 1,1-1,-1 1,0 0,1 0,-1 1,0-1,-19 3</inkml:trace>
  <inkml:trace contextRef="#ctx0" brushRef="#br0" timeOffset="5101.627">2089 2622,'23'-12,"0"0,0 1,1 1,1 2,-1 0,1 2,1 0,-1 2,1 1,0 1,-1 1,1 1,0 1,0 2,1 1,-25-4,12 5,0-1,0-1,1-1,-1 0,1 0,-1-2,1 1,-1-2,14-2,-27 3,0 0,0-1,0 1,0-1,0 1,0-1,0 1,-1-1,1 1,0-1,0 1,-1-1,1 0,0 0,-1 1,1-1,0 0,-1 0,1 0,-1 0,0 0,1 0,-1 1,0-1,1 0,-1 0,0 0,0 0,0 0,0 0,0 0,0 0,0 0,0 0,-1 0,1 0,0 0,0 0,-1 0,1 0,-1 0,1 0,-1 0,1 1,-1-1,1 0,-2 0,-29-40,-141-105,148 125</inkml:trace>
  <inkml:trace contextRef="#ctx0" brushRef="#br0" timeOffset="5787.925">283 3977,'328'-13,"169"-35,-100 8,668-78,-890 98,0 8,150 9,-365 8,22 1</inkml:trace>
  <inkml:trace contextRef="#ctx0" brushRef="#br0" timeOffset="6363.512">3782 3017,'0'-5,"-4"-1,2 0,2-4,6 1,2-4,-5 0,-4 8,-5 4,-3 3</inkml:trace>
  <inkml:trace contextRef="#ctx0" brushRef="#br0" timeOffset="6999.26">3868 3328,'-5'0,"-2"5,-4 1,5 0,2-5,8-4,3-1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0,'0'3,"0"146,-18 133,-67 188,76-409,7-37</inkml:trace>
  <inkml:trace contextRef="#ctx0" brushRef="#br0" timeOffset="352.56">510 28,'-45'350,"43"-310,1-1,2 1,1-1,3 1,4 14,-7-35,21 86,-23-105,0 0,0 0,-1 0,1-1,0 1,0 0,-1 0,1 0,0 0,0 0,0 0,-1 0,1 0,0-1,0 1,-1 0,1 0,0 0,0 0,-1 0,1 1,0-1,0 0,-1 0,1 0,0 0,0 0,-1 0,1 0,0 0,0 0,0 1,-1-1,1 0,0 0,0 0,0 0,-1 1,1-1,0 0,0 0,0 0,0 1,0-1,0 0,-1 0,1 1,0-1,0 0,0 0,0 1,0-1,0 0,0 0,0 1,0-1,0 0,0 0,0 1,0-1,1 0,-20-20,16 16,-177-222,168 213,-1 1,-1 0,0 0,0 2,-1 0,-1 0,0 1,-10-4,22 13,0 0,0 0,1 0,-1 0,0 1,1-1,-1 1,1 0,-1 0,1 0,-1 0,1 1,-1 0,1-1,0 1,0 0,0 1,0-1,0 0,1 1,-1 0,1-1,0 1,-1 0,1 0,0 1,1-1,-1 0,1 0,-1 1,1-1,0 1,0 0,1-1,-1 1,1 0,-1-1,1 1,1 3,-4 18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0 262,'174'-15,"53"2,-128 34,-99-22,-1 1,1 0,0 0,0 0,0-1,0 1,0 0,0 0,0-1,0 1,0 0,0 0,0-1,0 1,0 0,0 0,0 0,0-1,0 1,0 0,0 0,0-1,0 1,1 0,-1 0,0 0,0-1,0 1,0 0,0 0,1 0,-1-1,0 1,0 0,0 0,1 0,-1 0,0 0,0 0,0 0,1-1,-1 1,0 0,0 0,1 0,-1 0,0 0,0 0,1 0,-1 0,0 0,-21-16,19 15,-11-7,0-1,1 0,0-1,0 0,1-1,0 0,1-1,1-1,0 1,0-1,1-1,1 0,0 1,6 11,-1 0,1 0,0 0,-1 0,1-1,0 1,1 0,-1-1,0 1,1 0,-1-1,1 1,0-1,0 1,0-1,0 1,0-1,0 1,1 0,-1-1,1 1,0-3,8-9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0,'10'5,"7"1,7 0,3-1,2-2,1-1,0 0,0-2,-1 0,0 0,0 0,0-1,-1 1,0 0,0 0,-5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29,'29'-5,"14"-2,5 1,-1 1,-4 1,-9 2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0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84,'-13'70,"10"-65,1 1,0 0,0-1,1 1,-1 0,1 0,0 0,1 0,0 1,0-1,0 0,1 0,-1 0,2 0,-1 0,1 0,-1-1,2 1,-1 0,0-1,4 5,-3-7,0-1,0 1,0-1,1 0,-1 0,0-1,1 1,-1-1,1 1,0-1,0 0,-1-1,1 1,0-1,0 1,0-1,0 0,-1-1,1 1,0-1,0 1,-1-1,1 0,0-1,-1 1,1 0,-1-1,1 0,-1 0,0 0,0 0,0-1,0 1,0-1,0 0,-1 0,1 0,-1 0,0 0,0 0,0-1,1-2,1-1,0 0,0 0,-1-1,0 1,-1-1,1 0,-1 0,-1 0,0 0,0 0,0 0,-1-7,0 12,0 0,-1 1,1-1,0 0,-1 1,0-1,0 1,0-1,0 0,0 1,0 0,0-1,-1 1,0 0,1 0,-1 0,0 0,0 0,0 0,0 0,0 0,0 1,-1-1,1 1,0 0,-1 0,1 0,-1 0,0 0,1 0,-1 1,0-1,1 1,-1 0,0 0,1 0,-1 0,-2 0,-20 3</inkml:trace>
  <inkml:trace contextRef="#ctx0" brushRef="#br0" timeOffset="2093.292">422 57,'0'4,"0"7,0 7,0 4,0 3,-4 3,-2 1,0 0,1 1,1-1,2 0,1-5</inkml:trace>
  <inkml:trace contextRef="#ctx0" brushRef="#br0" timeOffset="2384.395">282 0,'4'0,"8"0,5 5,5 1,4 0,2-1,1-2,0-1,0 0,0-2,-5 0</inkml:trace>
  <inkml:trace contextRef="#ctx0" brushRef="#br0" timeOffset="2674.795">225 338,'24'0,"13"0,4 0,1 0,-2 0,-4 0,-7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0 150,'167'11,"63"6,-168-12,-85-42,-111-95,124 118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1 241,'312'0,"-260"-8,-51 8,0 0,0-1,0 1,-1-1,1 1,0-1,0 0,-1 1,1-1,0 0,-1 1,1-1,0 0,-1 0,1 0,-1 1,0-1,1 0,-1 0,0 0,1 0,-1 0,0 0,0 0,0 0,0 0,0 0,0 0,0 0,0 1,0-1,0 0,-1 0,1 0,0 0,0 0,-1 0,1 0,-1 0,1 1,-1-1,1 0,-1 0,0 1,1-1,-1 0,0 1,0-1,1 0,-1 1,-1-1,-88-97,81 86,-23-56,33 54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1,'60'109,"33"123,-2-25,-91-207,0 1,0 0,0 0,0-1,0 1,0 0,0-1,0 1,0 0,1-1,-1 1,0 0,0-1,1 1,-1-1,0 1,1 0,-1-1,0 1,1-1,-1 1,1-1,-1 1,1-1,0 1,-1-1,1 0,-1 1,1-1,-1 0,1 1,0-1,-1 0,1 0,0 0,-1 0,1 0,0 1,0-1,-1 0,1 0,0-1,-1 1,1 0,0 0,-1 0,1 0,0-1,-1 1,1 0,-1 0,1-1,0 1,-1-1,1 1,-1 0,1-1,-1 1,1-1,-1 1,1-1,-1 0,0 1,1-1,-1 1,0-1,24-48,-22 45,24-58,-4 0,-1-2,-4 0,-3-1,-2-1,0-28,-11 69</inkml:trace>
  <inkml:trace contextRef="#ctx0" brushRef="#br0" timeOffset="3320.207">621 453,'-38'59,"-112"160,105-148,58-105,25-41,3 2,44-56,-80 122,-5 4,1 1,0-1,0 1,0-1,0 1,0 0,1 0,-1-1,1 1,-1 0,1 0,0 0,0 1,0-1,0 0,0 1,0-1,0 1,0 0,1 0,-1 0,1 0,-1 0,1 0,-1 1,1-1,-1 1,1-1,-1 1,1 0,0 0,-1 0,1 1,-1-1,1 1,-1-1,1 1,-1 0,1 0,-1 0,1 0,5 8,0 1,-1-1,0 2,0-1,-1 1,-1 0,1 0,-2 0,0 1,0-1,0 3,6 147,-10-137</inkml:trace>
  <inkml:trace contextRef="#ctx0" brushRef="#br0" timeOffset="3688.469">481 678,'14'0,"10"0,5 0,3 0,1 0,-1 0,-1 0,-5 0</inkml:trace>
  <inkml:trace contextRef="#ctx0" brushRef="#br0" timeOffset="4131.679">1073 424,'0'5,"0"6,0 7,0 4,-5-1,-1 0,0 2,1 2,1 1,2 1,1 1,-4-5,-2-6</inkml:trace>
  <inkml:trace contextRef="#ctx0" brushRef="#br0" timeOffset="4517.07">848 397,'253'0,"-136"25,-76-11,-23-7</inkml:trace>
  <inkml:trace contextRef="#ctx0" brushRef="#br0" timeOffset="4808.642">875 735,'24'5,"13"-4,5-1,-1-1,-1-1,-3-4,-4-1,-2 0,-1 2,-7 1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1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0 142,'3'2,"0"0,0-1,0 1,0 0,-1 1,1-1,-1 0,1 1,-1-1,0 1,0 0,0 0,-1 0,1 0,0 0,-1 0,0 0,0 1,0-1,0 1,4 18,0 0,-2 0,0 0,-1 1,-2-1,0 1,-2 3,1 14,-4 40,-4 0,-3 0,-6 9,6-28,14-120,9 4,2 0,3 1,2 1,2 1,2 1,3 1,6-7,41-37,-71 93,-1 0,1 1,0-1,-1 1,1-1,0 1,0-1,0 1,-1 0,1-1,0 1,0 0,0 0,0 0,0-1,0 1,-1 0,1 0,0 0,0 1,0-1,0 0,0 0,0 0,0 1,-1-1,1 0,0 1,0-1,0 0,-1 1,1-1,0 1,-1 0,1-1,0 1,-1 0,1-1,-1 1,1 0,-1-1,1 1,-1 0,1 0,-1 0,0 0,1-1,-1 1,0 0,0 0,0 0,0 0,0 0,0 0,0 0,0 0,13 56,15 150,-7-56,-20-150,-1 0,0 1,0-1,1 0,-1 0,0 0,1 0,0 0,-1 0,1 1,-1-1,1 0,0-1,0 1,0 0,-1 0,1 0,0 0,0-1,0 1,0 0,0-1,1 1,-1-1,0 1,0-1,0 0,0 1,1-1,-1 0,0 0,0 0,0 0,1 0,-1 0,0 0,0 0,0 0,1-1,-1 1,0 0,0-1,0 1,0-1,0 1,0-1,0 0,0 1,0-1,0 0,0 0,0 0,43-53,126-226,-152 254,-15 19,1 0,0 1,1 0,0 0,0 0,0 0,0 1,1 0,0 0,0 0,1 1,2-1,-8 5,1 0,0 1,0 0,-1 0,1-1,-1 1,1 0,0 0,-1 0,1 0,-1 1,0-1,0 0,1 1,-1-1,0 1,0-1,0 1,0-1,0 1,-1 0,1-1,0 1,-1 0,0 0,1-1,-1 1,0 0,0 0,0 0,0 0,0-1,0 1,0 0,-1 0,1 0,-1 1,1-1,8 199,31 4,-31-182,1-5</inkml:trace>
  <inkml:trace contextRef="#ctx0" brushRef="#br0" timeOffset="717.596">1101 311,'0'386,"0"-413,-2-4,2 0,1 1,2-1,1 1,1 0,1 0,2 0,5-11,1 11,1 2,1 0,1 0,2 2,1 0,16-15,-36 39,1 0,0 1,0-1,-1 1,1-1,0 1,0-1,1 1,-1 0,0-1,0 1,1 0,-1 0,1 0,-1 0,1 0,-1 0,1 0,-1 1,1-1,0 1,-1-1,1 1,0-1,0 1,-1 0,1 0,0 0,0 0,0 0,-1 0,1 1,0-1,0 1,-1-1,1 1,0-1,-1 1,1 0,-1 0,1 0,-1 0,1 0,-1 0,0 0,1 0,-1 1,0-1,0 0,0 1,1 1,-8 77,3-72,-2 13</inkml:trace>
  <inkml:trace contextRef="#ctx0" brushRef="#br0" timeOffset="2484.928">1609 537,'-27'21,"2"0,0 2,1 1,2 1,0 1,-1 5,-75 83,30-40,232-258,-146 166,53-39,-69 56,1 0,-1 0,0 0,1 0,-1 1,0-1,1 1,-1 0,1-1,-1 1,1 0,-1 1,1-1,-1 0,1 1,-1-1,0 1,1 0,-1-1,0 1,1 0,-1 1,0-1,0 0,0 1,0-1,0 1,0 0,-1-1,1 1,0 0,-1 0,1 1,111 168,-98-147,-33-18,-163-83,114 54,45 15</inkml:trace>
  <inkml:trace contextRef="#ctx0" brushRef="#br0" timeOffset="2883.391">1976 565,'0'5,"0"6,0 6,0 5,0 4,0 2,0 1,0 0,0 1,0-5</inkml:trace>
  <inkml:trace contextRef="#ctx0" brushRef="#br0" timeOffset="3211.875">1778 537,'34'-5,"15"-1,5 0,-2 1,-6 2,-10 5,-6 3,-4 1,-2-1,-4-2</inkml:trace>
  <inkml:trace contextRef="#ctx0" brushRef="#br0" timeOffset="3499.059">1806 876,'34'0,"15"0,5 0,-2 0,-6 0,-10 0</inkml:trace>
  <inkml:trace contextRef="#ctx0" brushRef="#br0" timeOffset="6922.751">2653 57,'-3'0,"0"1,0-1,1 1,-1-1,0 1,0 0,1 0,-1 1,1-1,-1 0,1 1,-1-1,1 1,0 0,0 0,0 0,0 0,0 0,0 1,1-1,-1 0,1 1,-1-1,1 1,0 0,0-1,0 1,0 0,0 1,-27 58,-4-1,-2-2,-2-1,-21 23,29-51,14-19</inkml:trace>
  <inkml:trace contextRef="#ctx0" brushRef="#br0" timeOffset="7288.308">2286 0,'2'15,"1"0,1-1,0 1,1-1,0 0,1-1,1 1,0-1,1 0,3 4,155 197,-44-58,-113-140</inkml:trace>
  <inkml:trace contextRef="#ctx0" brushRef="#br0" timeOffset="25246.456">791 876,'-114'195,"12"7,197-384,9 3,-104 178,1 0,-1 0,0 0,1 0,-1 0,1 1,-1-1,1 0,0 0,-1 0,1 1,0-1,-1 0,1 1,0-1,0 0,0 1,0-1,-1 1,1 0,0-1,0 1,0 0,0-1,0 1,0 0,0 0,0 0,0 0,0 0,0 0,0 0,0 0,0 0,0 0,0 1,0-1,0 0,0 1,0-1,0 1,0-1,-1 1,1-1,0 1,0 0,0-1,25 45,-23-38,87 229,-80-222</inkml:trace>
  <inkml:trace contextRef="#ctx0" brushRef="#br0" timeOffset="25559.055">621 1158,'10'0,"7"0,7 0,3 5,2 1,1 0,-5-1</inkml:trace>
  <inkml:trace contextRef="#ctx0" brushRef="#br0" timeOffset="27128.284">791 1158,'0'-5,"-5"-1,3 0,2 6,6 2,7 2,5 0,1-1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4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1 255,'508'0,"-483"0</inkml:trace>
  <inkml:trace contextRef="#ctx0" brushRef="#br0" timeOffset="291.526">283 1,'-11'60,"2"1,2 1,4-1,2 1,3 1,-15 29,9-79,1-1,1 1,0-1,1 1,0 0,1-1,1 1,-1 0,2 0,4 5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49:5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96,'-22'87,"-24"110,3-37,106-335,-41 131,2 1,2 1,2 1,4-2,-17 24,-4 3,2 1,-1 0,2 1,0 0,1 1,0 1,0 0,4 0,-18 11,0 0,0 0,0 0,1 0,-1 1,0-1,0 0,1 1,-1-1,1 1,-1 0,0-1,1 1,-1 0,1 0,-1 0,0 0,1 0,-1 0,1 0,-1 1,1-1,-1 0,0 1,1-1,-1 1,0-1,1 1,-1 0,0 0,0 0,0-1,0 1,0 0,0 0,0 1,0-1,0 0,0 0,0 0,-1 0,1 1,0-1,-1 0,1 1,-1-1,0 1,1-1,-1 1,5 78,-5-72,-4 254,16-214,-12-47,0 0,0 0,1 0,-1 0,1-1,-1 1,0 0,1 0,-1 0,1 0,0 0,-1-1,1 1,0 0,-1 0,1-1,0 1,0 0,0-1,0 1,-1-1,1 1,0-1,0 0,0 1,0-1,0 0,0 0,0 0,0 1,0-1,0 0,0 0,0 0,0-1,0 1,0 0,0 0,0-1,0 1,0 0,0-1,1 1,83-97,-66 71,168-231,-125 196,-61 61,1 1,-1-1,0 1,1 0,-1-1,0 1,0 0,0 0,0 0,1 0,-1 0,0 0,-1 0,1 0,0 0,0 0,0 1,-1-1,1 0,0 1,-1-1,0 0,1 1,-1-1,0 0,1 1,-1-1,0 1,0-1,0 1,0-1,-1 1,1-1,0 0,0 1,-1-1,1 0,-1 1,0-1,1 0,-1 1,0-1,0 0,0 1,0 0,-9 49,-3 8,2 0,3 0,3 0,2 4,-7 37,3-82</inkml:trace>
  <inkml:trace contextRef="#ctx0" brushRef="#br0" timeOffset="3042.532">987 406,'0'5,"0"6,0 7,0 4,0 4,0 2,0 1,0 0,0 1,-5-1,-1 0,0-5</inkml:trace>
  <inkml:trace contextRef="#ctx0" brushRef="#br0" timeOffset="4636.103">987 435</inkml:trace>
  <inkml:trace contextRef="#ctx0" brushRef="#br0" timeOffset="5524.896">987 435,'-2'-11,"16"-4,141-10,-95 31,-59-6,1 0,-1 1,0-1,0 1,0-1,0 1,0-1,0 1,0 0,-1-1,1 1,0 0,0 0,0 0,-1 0,1 0,0 0,-1 0,1 0,-1 0,1 0,-1 0,0 0,1 0,-1 0,0 0,0 0,0 0,0 1,0-1,0 0,0 0,0 0,0 0,0 0,-1 1,1-1,0 0,-1 0,1 0,-1 0,1 0,-1 0,0 0,1 0,-1-1,0 1,0 0,0 0,1 0,-2 0,-7 8,-1 1,0-2,0 1,-1-1,0-1,0 0,-1-1,-8 4,-16 10,28-4,35-10,-13-4,20 6,-28-8,0 1,0-1,1 2,-1-1,0 1,0-1,0 2,0-1,-1 1,1 0,-1 0,1 0,-1 1,0 0,0 0,-1 0,1 0,2 4,-8-3,1-1,-1 1,0-1,0 0,0 0,-1 0,0 0,0 0,0 0,0 0,0 0,-1-1,1 1,-1-1,0 0,0 1,-1-2,1 1,0 0,-1-1,0 1,0-1,0 0,0 0,0 0,0-1,0 0,-1 1,-7 4,1-1,-1 1,0-2,-1 0,1 0,-1-1,0-1,0 0,1-1,-1 0,0-1,0 0,0-1,0 0,-6-6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0 227,'131'-16,"1"7,59 5,-190 5,-1-1,1 1,-1-1,1 0,-1 1,1-1,-1 0,1 1,0-1,-1 0,1 0,0 0,-1 0,1 0,0 1,-1-1,1 0,0 0,-1-1,1 1,0 0,-1 0,1 0,-1 0,1 0,0-1,-1 1,1 0,-1-1,1 1,0 0,-1-1,1 1,-1-1,0 1,1-1,-1 1,1-1,-1 1,1-1,-1 1,0-1,0 1,1-1,-1 0,0 1,0-1,0 0,1 1,-1-1,0 0,0 1,0-1,0 0,0 1,0-1,-1 1,1-1,0 0,0 1,0-1,-1 0,1 1,0-1,0 1,-1-1,1 0,-39-35,26 26,-87-102,90 92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0,'-24'34,"-13"16,0 4,2-3,6 1,4-5,1-5,0-5,4 1,0-2,-1-1,-1-2,2-3,1-5,-2-3,-2 0,-2 1,3-4</inkml:trace>
  <inkml:trace contextRef="#ctx0" brushRef="#br0" timeOffset="304.989">1 199,'181'221,"-21"-45,-70-48,-80-111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2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2 179,'-1'85,"13"189,6-77,-9-412,1 163,2 0,2 1,3 0,1 1,3 1,17-27,54-48,-90 122,0 0,1 1,-1 0,1-1,-1 1,1 0,-1 0,1 0,-1 1,1-1,0 1,0-1,-1 1,1 0,0 0,0 0,-1 0,1 1,0-1,-1 1,1-1,0 1,-1 0,1 0,-1 0,1 1,-1-1,1 0,-1 1,0 0,0-1,0 1,0 0,0 0,0 0,-1 1,1-1,0 0,-1 1,0-1,0 0,0 1,0 0,0-1,0 1,-1 0,1-1,-1 1,1 0,-1 0,0 0,23 108,-18-86</inkml:trace>
  <inkml:trace contextRef="#ctx0" brushRef="#br0" timeOffset="863.968">453 630,'0'34,"0"16,0 4,0-3,0-4,0-16,0-17,0-12</inkml:trace>
  <inkml:trace contextRef="#ctx0" brushRef="#br0" timeOffset="1360.857">481 489,'224'1,"-222"-1,0-1,0 1,1-1,-1 1,0 0,1 0,-1 0,0 0,1 0,-1 0,0 1,1-1,-1 1,0 0,0-1,0 1,1 0,-1 1,0-1,0 0,-1 0,1 1,0-1,0 1,-1 0,1-1,-1 1,1 0,-1 0,0 0,1 0,-1 0,0 0,-1 0,1 1,0-1,-1 0,1 0,-1 1,1-1,-1 0,0 1,0-1,0 0,-1 1,1-1,0 0,-1 2,-8 11,1 0,-2-1,0 0,-1-1,0-1,-1 1,-11 8,-39 45,60-65,0 1,1 0,-1 0,1 0,-1 0,1 0,0 0,0 0,0 0,0 0,0 0,1 1,-1-1,0 0,1 1,0-1,0 0,0 1,0-1,0 1,0-1,0 0,1 1,-1-1,1 0,0 0,-1 1,1-1,0 0,1 0,-1 0,0 0,0 0,1 0,0 0,-1 0,1-1,0 1,-1-1,1 1,0-1,0 0,0 0,1 1,-1-1,0-1,0 1,0 0,1-1,-1 1,2-1,2 3,-4-3,-1 0,1 0,0 0,0 1,-1-1,1 0,0 1,-1-1,1 1,-1 0,1 0,-1-1,1 1,-1 0,1 0,-1 1,0-1,1 0,-1 0,0 0,0 1,0-1,0 1,0-1,0 1,-1-1,1 1,0-1,-1 1,1 0,-1-1,0 1,1 0,-1 0,0-1,0 1,0 0,0 0,0-1,-1 1,1 1,-9 6,0 0,0 0,-1-1,0-1,0 0,-1 0,0-1,0 0,0 0,-1-2,-5 2,17-6,-26 11,2-3</inkml:trace>
  <inkml:trace contextRef="#ctx0" brushRef="#br0" timeOffset="2104.957">1101 603,'0'9,"0"9,0 5,0 4,0 2,0 1,-4 0,-3 0,1 0,2-1,-5-5,-4-7,-1-1,3-4</inkml:trace>
  <inkml:trace contextRef="#ctx0" brushRef="#br0" timeOffset="2421.816">961 575,'19'0,"11"0,6 0,0 0,1 0,-3 0,-1 0,-3 0,0 0,-1 0,-6 4,-2 3,-3-1</inkml:trace>
  <inkml:trace contextRef="#ctx0" brushRef="#br0" timeOffset="2671.872">961 913,'28'0,"15"0,5-5,-1-1,-4 0,-4-4,-4 0,-8 2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12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0 334,'472'-11,"-30"-25,-175 25,-443-10,173 21,-23-6,0-1,0-1,0-1,1-2,1 0,0-1,0-2,-14-11,32 20,1-1,-1 0,1 0,1-1,-1 1,1-1,0 0,0 0,1-1,0 1,0 0,1-1,0 0,0 0,1 0,0 0,0 0,0-17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0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1384 580,'-5'14,"-6"10,-1 5,1 3,2 1,4-1,-4-6,1-2,2 0,1 0,2-4</inkml:trace>
  <inkml:trace contextRef="#ctx0" brushRef="#br0" timeOffset="-1178.364">1 213,'214'-100,"-208"96,-5 3,0 0,0-1,0 1,0 0,0 0,0 0,0-1,0 1,0 0,1 1,-1-1,0 0,1 0,-1 0,1 1,-1-1,1 1,-1-1,1 1,-1 0,1 0,-1-1,1 1,-1 0,1 0,-1 0,1 1,0-1,-1 0,1 1,-1-1,1 1,-1-1,0 1,1 0,-1-1,1 1,-1 0,0 0,0 0,0 0,1 0,-1 0,0 0,0 1,0-1,-1 0,2 1,12 133,-3-17,-8-63,2 0,3-1,3 1,1-2,14 33,18-21,-43-64,0 0,1 0,-1 0,1 0,-1 0,1 0,0 0,-1 0,1 0,0-1,0 1,-1-1,1 0,0 1,0-1,0 0,-1 0,1 0,0 0,0 0,0 0,0-1,-1 1,1-1,0 1,0-1,-1 0,1 0,0 1,-1-1,1 0,-1-1,1 1,-1 0,0 0,1 0,-1-1,0 1,0-1,1-1,11-17,-1 0,-1-2,-1 1,-1-1,-1-1,-1 1,2-12,1 0,123-429,-95 374,-30 83</inkml:trace>
  <inkml:trace contextRef="#ctx0" brushRef="#br0" timeOffset="-876.976">875 580,'-9'33,"-4"17,1 3,7-6,4-11</inkml:trace>
  <inkml:trace contextRef="#ctx0" brushRef="#br0" timeOffset="-342.611">875 438,'117'19,"-114"-18,1 1,-1-1,0 1,0 0,0 0,0 0,0 0,-1 0,1 1,-1-1,1 1,-1 0,0-1,0 1,0 0,-1 0,1 0,0 1,-1-1,0 0,0 1,0-1,0 1,-1-1,1 0,-1 1,0-1,0 1,0 0,-1-1,0 3,-1 4,0-1,-1 0,-1 0,0 0,0 0,-1 0,0-1,0 0,-1 0,0 0,0-1,-1 0,0 0,-2 1,8-7,0 0,0 0,0-1,0 1,0 0,0 0,0 0,0 0,1 0,-1 0,0 1,0-1,1 0,-1 0,1 0,-1 1,1-1,0 0,-1 1,1-1,0 0,0 1,0-1,0 0,0 1,0-1,0 0,1 1,-1-1,0 0,1 1,-1-1,1 0,-1 0,1 1,0-1,-1 0,1 0,0 0,0 0,0 0,0 0,0 0,0 0,0 0,0-1,0 1,1 0,-1-1,0 1,0-1,1 1,-1-1,0 0,0 1,1-1,-1 0,0 0,2 0,11 5,-10-5,0 1,0-1,0 1,0 0,0 0,0 0,0 0,0 1,0-1,0 1,-1 0,1 0,-1 1,1-1,-1 1,0 0,0-1,0 1,0 1,-1-1,1 0,-1 1,0-1,0 1,0 0,0-1,-1 1,0 0,1 0,-2 0,1 0,0 1,-1-1,1 0,-1 0,0 0,-1 0,0 3,-1-2,0-1,-1 1,0-1,0 0,0 0,-1 0,1-1,-1 1,0-1,0 0,0 0,-1 0,1 0,-1-1,1 0,-1 0,0 0,0 0,0-1,0 0,0 0,0 0,-115 6,115-7,-20-1</inkml:trace>
  <inkml:trace contextRef="#ctx0" brushRef="#br0" timeOffset="1479.887">1158 523,'14'0,"10"0,6 0,2 0,0 0,1-5,-2-1,-1 0,0 1,-2 1,-4 2</inkml:trace>
  <inkml:trace contextRef="#ctx0" brushRef="#br0" timeOffset="1797.454">1129 861,'24'0,"13"0,5 0,0-4,-2-3,-4 1,-2 2,-3 0,-6-3,-3-1,-1 2,-3 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21.4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3605,'371'-386,"19"-68,-239 270,-121 147,378-457,21-79,-357 464,-5-2,2-16,-69 126,15-31,-16 32,1 0,0 0,0 1,-1-1,1 0,0 1,0-1,-1 0,1 0,0 0,-1 1,1-1,0 0,-1 0,1 0,0 0,-1 0,1 0,-1 1,1-1,0 0,-1 0,1 0,0 0,-1 0,1 0,0-1,-1 1,1 0,-1 0,1 0,0 0,-1 0,1 0,0-1,-1 1,1 0,0 0,0-1,-1 1,1 0,0 0,-1-1,1 1,0 0,0-1,0 1,-1 0,-13 13,-1 0,0-1,-1-1,0 0,-1-1,0-1,-1-1,0 0,-14 4,-140 21,168-33,2-1,1 1,-1-1,0 1,1 0,-1 0,0-1,1 1,-1 0,1 0,-1 0,0 1,1-1,-1 0,0 0,1 1,-1-1,1 1,-1 0,1-1,-1 1,1 0,-1 0,1 0,0 0,0 0,-1 0,1 0,0 1,0-1,0 0,0 1,0-1,1 1,-1-1,0 1,1-1,-1 1,1-1,-1 1,1 0,8 12,0 0,1-1,1 0,0 0,0-1,1 0,8 5,-18-16,43 39,1-2,3-2,1-2,20 9,-68-42,0 1,1-1,-1 1,0-1,0 1,1-1,-1 0,1 0,-1 0,1 0,-1 0,1 0,0 0,-1 0,1 0,0-1,0 1,0-1,-1 0,1 1,0-1,0 0,0 0,0 0,0 0,0 0,0-1,-1 1,1 0,0-1,0 0,0 1,-1-1,1 0,0 0,-1 0,1 0,-1 0,1 0,-1 0,1-1,-1 1,0-1,0 1,0-1,0 1,0-1,0 0,0 1,0-1,0 0,-1 0,1 1,-1-1,1-1,-79-331,47 126,29 183</inkml:trace>
  <inkml:trace contextRef="#ctx0" brushRef="#br0" timeOffset="408.183">2372 21,'-18'-3,"0"1,-1 1,1 0,0 2,0 0,0 1,0 0,0 2,0 0,1 1,0 1,0 1,0 0,1 1,0 0,0 2,1 0,0 1,1 0,0 1,1 0,-3 6,-4 3,1 1,1 0,2 2,0 0,1 1,2 0,0 1,2 1,1 0,1 0,1 1,1 0,2 3,4-24,0 0,1 0,0 0,0 0,1 0,-1 0,2 0,-1-1,1 1,0 0,0-1,1 1,0-1,0 0,1 0,-1 0,1 0,1-1,-1 0,1 1,0-2,0 1,0 0,1-1,-1 0,1 0,0-1,0 0,1 0,-1 0,1-1,-1 0,1 0,5 1,7 0,0-1,0-1,0 0,0-2,0 0,0-1,0-1,0 0,-1-2,1 0,-1-1,16-8,10-6,-1-2,-2-2,0-2,20-18,-34 24,0-1,-2-1,-1-1,0-2,-2 0,-1-1,-1-1,-2-1,0-1,-2 0,5-15,-18 39,0-1,0 1,-1-1,0 1,0-1,0 0,-1 0,0 1,0-1,0 0,-1 0,0 0,0 0,-1 0,1 0,-1 0,-1 0,1 0,-1 1,0-1,0 0,-1 1,1 0,-1-1,0 1,-1 0,1 1,-1-1,-2-1,-2 1,-1 0,0 1,0 0,0 0,0 1,-1 0,1 1,-1 0,1 0,-1 1,0 0,0 1,0 0,1 1,-1 0,0 0,0 1,1 1,-4 0,-23 8</inkml:trace>
  <inkml:trace contextRef="#ctx0" brushRef="#br0" timeOffset="975.711">1525 388,'51'-22,"0"2,2 2,0 3,1 2,1 2,0 3,0 2,0 3,1 2,0 2,458 1,-292-29,-138-1,-70 18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4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58,'5'0,"6"-5,7-1,4 0,3 1,3-4,1 1,1 1,-1 1,0 3,0 1,0 1,-1 1,-9 0,-8 5,-6 2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49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46,'9'0,"9"0,5 0,5-4,1-3,1 1,0 2,0 0,0 2,-2 1,1-4,-1-2,-4 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0 520,'18'-39,"19"-39,4 2,2 2,45-56,-87 128,0 0,0 0,0 0,0 0,1 0,-1 0,1 0,-1 1,1-1,0 0,0 1,0-1,0 1,0 0,0 0,0 0,0 0,0 0,0 0,1 0,-1 1,0-1,1 1,-1 0,0 0,1 0,-1 0,0 0,1 0,-1 0,0 1,1-1,-1 1,0 0,0 0,1 0,-1 0,0 0,0 0,0 0,0 1,0-1,-1 1,1-1,0 1,-1 0,1 0,-1 0,1 0,-1 0,0 0,0 0,0 0,0 2,14 100,-16-95,1 0,0 1,0-1,1 0,1 0,-1 0,1 0,1 0,0 0,0-1,1 1,2 3,-5-11,1 0,0 0,0 0,0-1,0 1,-1-1,1 1,0-1,0 0,0 1,0-1,0 0,0 0,0-1,0 1,0 0,0-1,0 1,0-1,0 1,0-1,0 0,-1 0,1 0,0 0,-1 0,1 0,0-1,-1 1,0 0,1-1,-1 1,0-1,0 0,1 1,-1-1,-1 0,1 0,0 0,0 1,-1-1,1 0,-1 0,1 0,-1-1,9-10,71-88,74-81,-153 181,-1 0,1 0,-1-1,1 1,-1 0,1 0,0 0,0 0,0 0,-1 0,1 1,0-1,0 0,0 0,0 1,0-1,0 0,0 1,1-1,-1 1,0-1,0 1,0 0,1 0,-1-1,0 1,0 0,0 0,1 0,-1 0,0 0,0 1,1-1,-1 0,0 0,0 1,0-1,0 1,1-1,-1 1,0 0,0-1,0 1,0 0,0 0,0-1,-1 1,1 0,0 0,0 0,-1 0,1 1,2 13,0 1,-2-1,0 1,-1-1,0 1,-1 0,-1-1,0 1,-2-1,-3 13,-9 69,9 10,1-89</inkml:trace>
  <inkml:trace contextRef="#ctx0" brushRef="#br0" timeOffset="621.671">1044 265,'-225'275,"185"-228,56-96,7 15,1 2,2 0,1 2,28-25,29-31,-20 17,-64 68,1 1,-1-1,1 1,0-1,-1 1,1 0,0-1,-1 1,1 0,0 0,-1-1,1 1,0 0,-1 0,1 0,0 0,0 0,-1 0,1 0,0 0,-1 0,1 1,0-1,-1 0,1 0,0 0,-1 1,1-1,0 0,-1 1,1-1,0 1,-1-1,1 1,-1-1,1 1,-1-1,0 1,1-1,-1 1,1 0,-1-1,0 1,1 0,-1-1,0 1,0 0,0-1,0 1,1 0,-1 0,0-1,0 1,5 43,-5-41,10 144,8-66,-18-52,-7-22</inkml:trace>
  <inkml:trace contextRef="#ctx0" brushRef="#br0" timeOffset="885.069">904 378,'33'-5,"17"-1,3 0,-6 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1 197,'29'0,"14"0,4 0,0 0,-4 0,-4 0,-5 0,-7-4,-8-3</inkml:trace>
  <inkml:trace contextRef="#ctx0" brushRef="#br0" timeOffset="253.669">142 0,'-5'34,"-1"15,0 5,6-2,3-6,5-5,2-5,0-4,2-2,-1-2,-2-6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1,'19'26,"19"25,-2 2,-2 1,-2 1,-3 2,13 39,-29-61,-2 0,-1 1,-2 0,-2 1,-1-1,-2 1,-1 0,-2 0,-2 0,-1 0,-2 0,-2-1,-1 1,-7 16,8-35,-1-1,-1 1,-1-1,0-1,-1 0,0 0,-2-1,0-1,0 0,-2-1,1 0,-2-1,1-1,-11 5,2-1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2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57,'-87'113,"-166"260,210-321,35-45</inkml:trace>
  <inkml:trace contextRef="#ctx0" brushRef="#br0" timeOffset="352.181">54 1,'39'82,"68"52,132 127,-232-251,1 0,-1 0,-1 1,0 0,0 0,-1 1,0-1,-1 1,-1 0,0 0,2 11,-2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4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84,'105'366,"-62"-234,-2 22,-41-155,1 1,-1 0,0-1,1 1,-1 0,1-1,-1 1,1 0,-1 0,0-1,1 1,-1 0,1 0,-1 0,1-1,-1 1,1 0,0 0,-1 0,1 0,-1 0,1 0,-1 0,1 0,-1 1,1-1,-1 0,1 0,-1 0,1 0,-1 1,1-1,-1 0,0 1,1-1,-1 0,1 1,-1-1,0 0,1 1,-1-1,0 1,1-1,-1 0,0 1,0-1,0 1,1-1,-1 1,0-1,0 1,0-1,0 1,0-1,0 1,0-1,0 1,0-1,0 1,0 0,0-1,0 1,0-1,-1 1,1-1,0 0,0 1,0-1,-1 1,1-1,13-37,29-204,15-91,-39 220,-16 84</inkml:trace>
  <inkml:trace contextRef="#ctx0" brushRef="#br0" timeOffset="636.697">368 592,'-82'153,"128"-209,-12 3,1 2,3 2,2 1,2 2,26-20,-68 64,1 1,0 0,0-1,0 1,0 0,-1 0,2 0,-1-1,0 1,0 0,0 0,0 1,1-1,-1 0,0 0,1 1,-1-1,1 1,-1-1,0 1,1-1,-1 1,1 0,-1 0,1 0,0 0,-1 0,1 0,-1 0,1 0,-1 1,1-1,-1 0,0 1,1 0,-1-1,1 1,-1 0,0-1,1 1,-1 0,0 0,0 0,0 0,0 0,0 1,0-1,6 17,-1 0,-2 0,1 0,-2 0,0 1,-2 0,0 0,-1-1,-1 12,3 55,21 21,-24-106,0 1,0-1,-1 0,1 1,0-1,0 0,0 0,-1 0,1 0,0 0,0 0,-1 0,1 0,0 0,0-1,0 1,-1 0,1-1,0 1,0-1,0 0,0 1,0-1,0 0,0 1,0-1,0 0,0 0,0 0,0 0,1 0,-1 0,0 0,1 0,-1 0,1 0,-1-1,1 0,-5-2,-20-18,-2 2,0 0,-1 2,-1 1,-1 2,-10-4,-6-3,27 14</inkml:trace>
  <inkml:trace contextRef="#ctx0" brushRef="#br0" timeOffset="1111.646">1074 394,'0'19,"0"12,0 4,0 2,0-1,0-2,0-1,0-2,-5-2,-2-5</inkml:trace>
  <inkml:trace contextRef="#ctx0" brushRef="#br0" timeOffset="1425.626">875 394,'29'5,"15"1,3 0,0-6,-4-2,-4-2,-4 0,-3 1,-3 1,-1 1,-5 5,-7 6,-6 3</inkml:trace>
  <inkml:trace contextRef="#ctx0" brushRef="#br0" timeOffset="1670.328">904 789,'34'0,"15"0,5-5,-2-1,-6 0,-5 1,-5 2,-9-4,-4-1,-6 1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7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1 544,'15'2,"4"3,-1 0,1-2,0 0,0-1,0-1,1-1,-1-1,0 0,0-1,0-2,-1 1,1-2,-1-1,0 0,0-1,0-1,-1-1,12-8,-23 11,33-23,-38 29,0-1,0 1,0 0,0 0,0 0,0 0,0 0,0 0,-1 0,1 0,0 0,0 1,0-1,0 0,0 1,0-1,0 0,-1 1,1-1,0 1,0-1,-1 1,1 0,0-1,-1 1,1 0,0-1,-1 1,1 0,-1 0,1 0,-1-1,0 1,1 0,-1 0,0 0,0 0,1 0,-1 0,0 0,0 0,0-1,0 1,0 0,0 0,0 0,-1 0,1 0,2 198,-62 535,61-729,-1 0,1 0,-1 0,0 1,0-1,-1 0,1 0,-1 0,-1 0,1 0,0 0,-1 0,0 0,0-1,-1 1,1-1,-1 1,0-1,0 0,-1 0,1 0,-1-1,0 1,0-1,0 0,0 0,0 0,-1 0,0-4,0 1,1-1,-1-1,0 1,1 0,-1-1,1 0,0 0,-1-1,1 1,0-1,0 0,1 0,-1 0,0 0,1-1,0 1,0-1,-2-3,-8-7,0 2,2-2,0 1,0-2,1 1,1-2,0 1,1-1,1 0,1-1,0 0,1 0,1 0,-2-16,6 18,1-1,1 0,1 0,0 1,1 0,0 0,1 0,1 0,1 0,0 1,0 1,2-1,0 1,0 0,1 1,1 0,0 1,0 0,1 1,7-5,-2 2</inkml:trace>
  <inkml:trace contextRef="#ctx0" brushRef="#br0" timeOffset="512.344">198 290,'262'-212,"-200"135,-60 77,-1 0,1 0,0 0,0 0,0 0,0 0,0 1,0-1,0 1,0 0,0-1,0 1,-1 0,1 0,0 0,-1 0,1 1,0-1,-1 0,0 1,1-1,-1 1,0-1,0 1,0-1,0 1,0 0,0 0,0 0,0-1,-1 1,1 0,-1 0,0 0,1 0,-1 0,0 2,5 7,106 238,-102-231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0:53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0,'-11'3,"2"-1,-1 2,0-1,0 2,1-1,0 1,0 1,1-1,-1 1,1 1,0 0,1 0,0 0,0 1,0 0,1 1,0-1,1 1,0 0,0 0,0 3,-11 27,1 1,2 1,2 0,2 0,1 1,3 0,0 10,4-15,2 0,1 1,2-1,1 0,2-1,2 1,1-1,2-1,3 3,-5-15,1 0,1-1,1 0,1-2,1 1,1-2,1 0,0-1,12 9,9-3,-25-22</inkml:trace>
  <inkml:trace contextRef="#ctx0" brushRef="#br0" timeOffset="1581.844">1551 480,'-19'56,"-42"143,61-194,0-1,0 1,0-1,1 0,-1 1,1-1,0 0,1 1,-1-1,1 0,0 0,0 0,0 0,0 0,1-1,-1 1,1 0,0-1,0 0,0 0,1 0,-1 0,1-1,0 1,-1-1,1 0,0 0,0 0,1-1,-1 1,0-1,0 0,1 0,-1 0,1-1,-1 0,1 0,-1 0,0 0,1-1,-1 1,1-1,-1 0,0-1,0 1,1-1,-1 0,0 0,3-2,59-60,-55 50</inkml:trace>
  <inkml:trace contextRef="#ctx0" brushRef="#br0" timeOffset="1992.448">1352 226,'128'-148,"-122"140,-5 6,0-1,0 0,1 0,-1 1,1-1,-1 1,1-1,0 1,0 0,0-1,0 1,1 0,-1 1,0-1,1 0,-1 1,1-1,0 1,-1 0,1-1,0 1,0 1,0-1,0 0,0 1,0 0,0-1,0 1,0 0,0 1,0-1,0 0,0 1,0 0,-1-1,3 2,66 75,-48-59,-14-12,0 1,0 0,-1 1,0-1,0 1,0 1,-1 0,-1 0,0 0,0 1,0 0,1 5,-1 3</inkml:trace>
  <inkml:trace contextRef="#ctx0" brushRef="#br0" timeOffset="60790.514">788 254,'-38'43,"2"2,1 2,3 1,-21 43,47-80,-168 241,108-165,74-98,3-4</inkml:trace>
  <inkml:trace contextRef="#ctx0" brushRef="#br0" timeOffset="61091.657">421 197,'3'28,"1"-1,2 0,0 0,2 0,1-1,1 0,1-1,1 0,1-1,2 0,1 0,59 120,-13 24,-58-145</inkml:trace>
  <inkml:trace contextRef="#ctx0" brushRef="#br0" timeOffset="61770.968">618 988,'-53'108,"75"-126,111-211,-17 62,-116 167,0 1,0 0,0-1,0 1,0-1,0 1,0 0,0-1,1 1,-1 0,0-1,1 1,-1-1,0 1,1-1,-1 1,0-1,1 1,-1-1,1 1,-1-1,1 0,-1 1,1-1,-1 0,1 1,-1-1,1 0,0 0,-1 1,1-1,-1 0,1 0,0 0,-1 0,1 0,0 0,-1 0,1 0,-1 0,1 0,0 0,-1 0,1-1,0 1,-1 0,1 0,-1-1,1 1,-1 0,1-1,-1 1,1 0,-1-1,1 1,-1-1,1 1,-1-1,0 1,1-1,-1 1,-3 13,0 0,0 0,2 1,0-1,0 1,1-1,1 1,0-1,1 0,0 1,3 7,38 103,-43-124,0 0,0-1,-1 1,1 0,0-1,-1 1,1 0,-1-1,1 1,0 0,-1 0,1 0,-1-1,1 1,0 0,-1 0,1 0,-1 0,1 0,-1 0,1 0,-1 0,1 0,-1 0,1 0,0 0,-1 0,1 0,-1 1,1-1,-1 0,1 0,0 0,-1 1,1-1,-1 0,1 0,0 1,-1-1,1 0,0 1,0-1,-1 1,1-1,0 0,0 1,-1-1,1 1,0-1,0 0,0 1,0-1,0 1,0-1,0 1,-1-1,1 1,1-1,-1 0,0 1,0-1,0 1,0-1,0 1,0-1,0 1,1-1,-1 0,0 1,0-1,-35-23,31 19,-125-79,111 76</inkml:trace>
  <inkml:trace contextRef="#ctx0" brushRef="#br0" timeOffset="62113.954">1098 818,'-4'19,"-3"12,1 5,2 1,0-1,7-7,2-3,0-1,-4-5,-4-6</inkml:trace>
  <inkml:trace contextRef="#ctx0" brushRef="#br0" timeOffset="62456.881">958 818,'19'0,"11"0,6-4,1-3,-1 1,-2 1,-1 2,-3 1,-5 5,-8 8,-6 2</inkml:trace>
  <inkml:trace contextRef="#ctx0" brushRef="#br0" timeOffset="62696.906">930 1157,'33'0,"12"-4,2-3,-1 1,-5 1,-8-3,-6-1,-2 2,-5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890 626,'27'-10,"0"2,-1-1,-1-1,0-1,0-1,-1-2,11-8,69-70,-104 91,1 0,0-1,-1 1,1 0,0 0,0 0,0 0,0 0,0 0,0 0,1 0,-1 0,0 0,0 1,1-1,-1 0,0 1,1-1,-1 1,1-1,-1 1,0 0,1 0,-1 0,1 0,-1 0,1 0,-1 0,1 0,-1 0,1 1,-1-1,0 1,1-1,-1 1,0-1,1 1,-1 0,0 0,0-1,0 1,1 0,-1 0,0 0,0 0,0 1,0-1,7 15,0 0,-1 0,-1 1,0 0,-1 0,-1 1,-1-1,0 1,-2 0,0-1,0 1,-2 0,-2 16,3-7,-1 34,-1-1,-4 0,-2 0,-3 0,-10 28,17-73,0 0,-1-1,-1 0,0 0,-1-1,0 1,-1-1,0-1,-1 1,-1-2,0 1,-1-1,0-1,0 0,-13 8,22-17,-1 0,0 0,0 0,1 0,-1-1,0 1,0-1,0 0,0 0,0 0,1 0,-1 0,0-1,0 1,0-1,0 0,1 0,-1 0,0 0,1 0,-1-1,1 1,-1-1,1 1,0-1,0 0,0 0,0 0,0 0,0-1,0 1,0 0,1-1,0 1,-1-1,1 0,0 1,0-1,0 0,1 0,-1 1,1-1,-1 0,1 0,0 0,0 0,0 0,1 1,-1-1,1 0,-1 0,1 0,0 1,0-1,0 0,1 0,6-25,2 1,0 1,2 0,1 0,1 1,12-15,64-83,-75 101</inkml:trace>
  <inkml:trace contextRef="#ctx0" brushRef="#br0" timeOffset="596.937">974 259,'26'-19,"2"0,-2-1,0-1,-1-1,-1-1,-1-1,-1-1,-1-1,-1-1,-18 24,-2 2,0-1,0 1,0 0,0 0,1-1,-1 1,1 0,-1 0,1-1,-1 1,1 0,0 0,-1 0,1 0,0 0,0 0,0 0,0 0,0 0,0 0,0 1,0-1,0 0,0 1,0-1,1 0,-1 1,0 0,0-1,1 1,-1 0,0 0,1-1,-1 1,0 0,0 0,1 0,-1 1,0-1,1 0,-1 0,0 1,0-1,1 1,-1-1,0 1,0 0,0-1,0 1,0 0,1 0,47 103,-45-92,0 0,0 0,1-1,0 1,1-1,1 0,0-1,0 1,8 7,2-3</inkml:trace>
  <inkml:trace contextRef="#ctx0" brushRef="#br0" timeOffset="58746.505">43 372,'-8'15,"2"1,0-1,1 1,0 1,1-1,1 1,1 0,0-1,1 1,1 0,0 0,2 0,0 0,0 0,2-1,0 0,1 1,1-1,4 8,-9-21,-1 0,1-1,0 1,1-1,-1 1,0-1,1 1,-1-1,1 0,0 0,-1 1,1-1,0-1,1 1,-1 0,0 0,0-1,1 1,-1-1,1 0,-1 0,1 0,0 0,-1 0,1-1,0 1,-1-1,1 1,0-1,0 0,0 0,-1 0,1-1,0 1,0-1,-1 1,1-1,0 0,-1 0,1 0,-1-1,2 0,6-9,-1 0,0-1,0 0,-2-1,1 0,-2 0,0-1,0 1,-1-1,-1 0,0-1,-1 1,-1-2,15-43,70-207,-90 333,-11 24,5 1,4 0,3 0,6 19,-2 34,-3 92,1-229,-1 0,0 0,0 0,-1-1,0 1,0 0,-1-1,0 0,0 1,-1-1,1 0,-2-1,1 1,-1-1,0 0,0 0,-1 0,1-1,-1 0,-1 0,-2 2,8-6,-1 0,1-1,-1 1,1 0,-1-1,1 1,-1-1,0 0,1 1,-1-1,0 0,1 0,-1 0,0 0,1 0,-1-1,1 1,-1 0,0-1,1 1,-1-1,1 0,-1 1,1-1,0 0,-1 0,1 0,0 0,-1 0,1 0,0 0,0 0,0-1,0 1,0 0,0-1,0 1,1-1,-1 1,0-1,1 1,-1-1,1 1,0-1,-1 0,1 1,0-1,0 0,0 1,0-1,0-88,3 69,0-1,2 1,0 0,1 0,1 0,1 1,1 0,1 0,0 1,2 0,0 1,1 1,8-8,-4 11</inkml:trace>
  <inkml:trace contextRef="#ctx0" brushRef="#br0" timeOffset="59433.103">466 823,'-74'311,"68"-289,33-62,2-18,2 2,3 1,3 2,32-36,-69 88,0 0,0 0,0 0,0 0,1 0,-1 0,0 0,1 0,-1 1,1-1,-1 0,1 0,-1 0,1 1,-1-1,1 0,0 0,-1 1,1-1,0 1,0-1,0 1,-1-1,1 1,0-1,0 1,0 0,0-1,0 1,0 0,0 0,0 0,0 0,0 0,0 0,0 0,-1 0,1 0,0 0,0 0,0 1,0-1,0 0,0 1,0-1,0 0,-1 1,1-1,0 1,0 0,0-1,-1 1,1 0,0-1,-1 1,1 0,-1 0,1-1,-1 1,1 0,-1 0,0 0,-9 84,2 53,24-62,-18-76,0 1,1 0,-1 0,0-1,0 1,0 0,1-1,-1 1,0-1,0 1,0-1,0 1,0-1,0 0,0 1,0-1,0 0,0 0,0 0,0 0,0 0,0 0,0 0,0 0,0 0,-1 0,1-1,0 1,0 0,1-1,-1 1,0-1,0 1,0-1,0 1,0-1,0 0,1 1,-1-1,0 0,0 0,1 0,-1 1,1-1,-1 0,1 0,-1-1,1 2,-12-9,-1 0,0 1,0 0,-1 1,0 0,0 1,0 1,-1 1,-13-3,6 4</inkml:trace>
  <inkml:trace contextRef="#ctx0" brushRef="#br0" timeOffset="59732.014">804 880,'-4'33,"-3"17,1 3,-3-6,-1-7,1-10</inkml:trace>
  <inkml:trace contextRef="#ctx0" brushRef="#br0" timeOffset="60013.286">748 823,'14'5,"10"1,6-4,2-4,1 0,-1-1,-6-4,-2-1,0 0,-1 3,-3 1</inkml:trace>
  <inkml:trace contextRef="#ctx0" brushRef="#br0" timeOffset="60266.086">664 1162,'38'-5,"18"-1,4 0,-4 1,-10-4,-15 1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2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7,'5'0,"6"0,6 0,6 0,2 0,3 0,1 0,1 0,-1 0,1 0,-2 0,1 0,0 0,-1 0,-5-5,-6 3,-6 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2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0,'5'5,"7"2,5-1,5-1,4-2,-3 4,0 1,0-2,2-1,0-2,2-1,1-1,0-1,0 0,0 0,-4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22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55,'-77'225,"-23"-36,100-188,-1 0,1 0,0 0,-1 0,1 0,0 0,-1 0,1 0,-1-1,1 1,-1 0,0 0,1 0,-1-1,0 1,1 0,-1-1,0 1,0-1,0 1,0-1,0 1,1-1,-1 1,0-1,0 0,0 0,0 0,0 1,0-1,0 0,0 0,0 0,0 0,0 0,0-1,0 1,0 0,0 0,0-1,0 1,0 0,0-1,0 1,1-1,-1 0,0 1,0-1,0 1,1-1,-1 0,0 0,1 1,-1-1,1 0,-1 0,1 0,-1 0,1 0,0-9,1 0,0-1,1 1,1 0,-1 0,1 0,1 0,0 0,0 1,1-1,0 1,1 1,6-9,10-20,1 0,2 2,2 1,1 1,2 1,1 2,1 1,21-14,-52 42,1 0,-1-1,0 1,0 0,1 0,-1 1,1-1,-1 0,1 0,-1 1,1-1,0 1,-1-1,1 1,0 0,-1-1,1 1,0 0,0 0,-1 0,1 1,0-1,-1 0,1 1,0-1,-1 1,1-1,-1 1,1 0,-1-1,1 1,-1 0,1 0,-1 0,0 0,0 1,1-1,-1 0,0 1,0-1,0 0,0 1,-1-1,1 1,0-1,0 1,-1 0,1-1,-1 1,0-1,1 1,-1 0,0 0,0-1,0 1,0 1,-2 257,3-158,-1-101,1-1,-1 1,1 0,0-1,-1 1,1-1,0 1,-1-1,1 0,0 1,0-1,-1 1,1-1,0 0,0 0,0 0,-1 1,1-1,0 0,0 0,0 0,0 0,-1 0,1 0,0-1,0 1,0 0,-1 0,1-1,0 1,0 0,0-1,-1 1,1 0,0-1,-1 1,1-1,0 0,-1 1,1-1,-1 1,1-1,-1 0,1 0,-1 1,0-1,1 0,-1 0,0 1,1-1,-1 0,0 0,0 0,0 1,0-1,0 0,0-1,4-2,183-224,-42 75,-144 152,0 0,-1 0,1 0,0 0,0 0,0 0,-1 0,1 1,0-1,0 0,0 1,0-1,1 0,-1 1,0-1,0 1,0 0,0-1,1 1,-1 0,0 0,0-1,1 1,-1 0,0 0,0 0,0 1,1-1,-1 0,0 0,0 1,0-1,1 1,-1-1,0 1,0-1,0 1,0 0,0-1,0 1,0 0,0 0,0 0,-1 0,1 0,0 0,0 0,-1 0,1 0,-1 0,1 0,-1 0,1 1,-1-1,0 0,1 1,0 10,-1 0,1 0,-2 0,0 0,0 0,-1 0,0 0,-1-1,-2 5,-10 63,1 32,8-87</inkml:trace>
  <inkml:trace contextRef="#ctx0" brushRef="#br0" timeOffset="613.57">1209 225,'-320'387,"311"-382,19-28,126-148,-133 168,11-18,1 1,1 1,1 1,0 0,2 1,0 1,0 1,2 0,2 1,-22 13,0 0,1 0,-1 0,0 1,1-1,-1 0,1 1,-1-1,1 1,-1 0,1-1,-1 1,1 0,-1 0,1 0,0 0,-1 0,1 1,-1-1,1 0,-1 1,1-1,-1 1,0-1,1 1,-1 0,1-1,-1 1,0 0,0 0,0 0,1 0,-1 0,0 0,0 1,0-1,-1 0,1 0,0 1,0-1,-1 1,1-1,-1 0,1 1,-1-1,1 1,-1 0,5 79,-5-72,6 128,-1-96,-7-27</inkml:trace>
  <inkml:trace contextRef="#ctx0" brushRef="#br0" timeOffset="910.976">955 478,'15'0,"9"0,5 0,3 0,0 0,0 0,0 0,-2 0,0 0,-1 0,-6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1,'-28'56,"-124"183,-1-1,112-182,30-42</inkml:trace>
  <inkml:trace contextRef="#ctx0" brushRef="#br0" timeOffset="289.704">1 1,'65'192,"-40"-135,4 0,1-2,28 37,-27-48,-21-33,-1 2,0-1,-2 1,1 0,-1 1,-1 0,0 0,1 7,-3 2</inkml:trace>
  <inkml:trace contextRef="#ctx0" brushRef="#br0" timeOffset="8274.219">536 594,'-26'44,"-19"13,3 2,2 2,3 1,-21 51,51-95,13-18,245-349,-150 252,-100 96,0 0,-1 0,1 1,0-1,-1 0,1 1,0-1,0 1,0-1,0 1,-1 0,1-1,0 1,0 0,0-1,0 1,0 0,0 0,0 0,0 0,0 0,0 0,0 0,-1 0,1 0,0 1,0-1,0 0,0 1,0-1,0 0,0 1,-1-1,1 1,0-1,0 1,-1 0,1-1,0 1,-1 0,1-1,0 1,-1 0,1 0,-1 0,1-1,-1 1,0 0,1 0,-1 0,0 0,0 0,0 0,0 0,1 0,3 60,-5-54,8 143,50 66,-53-170,-8-42</inkml:trace>
  <inkml:trace contextRef="#ctx0" brushRef="#br0" timeOffset="8572.603">452 875,'0'5,"5"2,6-1,6 4,5-1,4 0,2-3,1-2,0-2,1-1,-1-1,0 0,0-1,-6 1</inkml:trace>
  <inkml:trace contextRef="#ctx0" brushRef="#br0" timeOffset="8924.089">1045 678,'10'-5,"2"4,1 6,-4 7,-2 7,-2 4,-3 4,-1 1,-1 2,0 0,-1-1,1 0,-1 0,1 0,-5-5,-2-12,1-7</inkml:trace>
  <inkml:trace contextRef="#ctx0" brushRef="#br0" timeOffset="9196.762">903 594,'19'4,"12"3,4-1,2-2,0 0,-3-2,-2-1,-1 0,-1-1,-2-1,0 1,0 0,0 0,0 0,-5-1</inkml:trace>
  <inkml:trace contextRef="#ctx0" brushRef="#br0" timeOffset="9439.082">960 1017,'24'5,"13"1,4-5,1-2,-2-2,-4 1,-2-1,-3 2,-6 0</inkml:trace>
  <inkml:trace contextRef="#ctx0" brushRef="#br0" timeOffset="14680.952">1186 114,'87'-23,"108"17,-192 6,-1 1,1-1,0 1,-1-1,1 1,-1 0,1 0,-1 0,1 0,-1 1,0-1,1 1,-1-1,0 1,0 0,0 0,0 0,-1 0,1 0,0 0,-1 0,1 1,-1-1,0 0,0 1,0 0,0-1,0 1,-1 0,6 88,-5-34,16 51,4-2,28 77,-48-178,14 33,-14-37,-1-1,0 1,1-1,-1 0,1 1,-1-1,1 0,-1 1,1-1,-1 0,1 0,-1 0,1 1,-1-1,1 0,-1 0,1 0,-1 0,1 0,-1 0,1 0,-1 0,1 0,0 0,-1 0,1 0,-1 0,1 0,-1-1,1 1,-1 0,1 0,-1-1,1 1,-1 0,1-1,-1 1,0 0,1-1,-1 1,0-1,1 1,-1-1,0 1,1 0,-1-1,0 1,0-1,1 0,-1 1,0-1,0 1,0-1,0 1,0-1,0 1,0-1,0 1,0-1,0 0,0 1,0-1,0 1,-1-1,1 1,0-1,0 1,-1-1,56-198,-38 124,3 1,4 1,2 0,4 3,26-44,-47 97,-4 6</inkml:trace>
  <inkml:trace contextRef="#ctx0" brushRef="#br0" timeOffset="15497.394">1920 481,'-17'14,"1"1,0 1,1 1,1 0,1 1,0 1,1 0,1 0,1 1,1 0,1 1,0 3,-6 26,39-65,151-202,-64 99,-110 116,-2 1,1-1,-1 1,1 0,0-1,-1 1,1 0,0-1,0 1,0 0,0 0,0 0,0 0,0 0,0 0,0 0,0 0,1 0,-1 0,0 1,1-1,-1 0,0 1,1 0,-1-1,1 1,-1 0,1-1,-1 1,1 0,-1 0,1 0,-1 0,1 1,-1-1,1 0,-1 1,0-1,1 1,-1-1,1 1,-1 0,0-1,1 1,-1 0,1 0,4 122,-8-83,10 76,-7-114,-1-1,1 0,-1 1,1-1,-1 0,0 1,0-1,0 1,0-1,0 1,0-1,0 1,0-1,0 0,0 1,-1-1,1 1,-1-1,1 0,-1 1,0-1,1 0,-1 0,0 0,0 1,0-1,0 0,0 0,0 0,0 0,0 0,0-1,0 1,-1 0,1-1,0 1,-1 0,1-1,0 1,-1-1,1 0,-1 1,1-1,0 0,-1 0,1 0,-1 0,1 0,-1-1,1 1,0 0,-1 0,1-1,-1 1,1-1,-1 0,-25-7,1-1,0-2,0 0,1-1,1-2,0 0,0-3,6 4</inkml:trace>
  <inkml:trace contextRef="#ctx0" brushRef="#br0" timeOffset="15900.499">2512 368,'-5'14,"-1"10,0 5,-4 3,0 1,2-1,-2-1,-1 0,3-2,2 0,2 0,2-11,1-12,1-8</inkml:trace>
  <inkml:trace contextRef="#ctx0" brushRef="#br0" timeOffset="16226.834">2314 340,'15'0,"9"0,5 0,3 0,1 0,-1 5,-1 1,0 0,-2-1,0-2,-5 4,-2 0,-5 0</inkml:trace>
  <inkml:trace contextRef="#ctx0" brushRef="#br0" timeOffset="16479.648">2343 678,'29'10,"14"-2,4-2,0-3,-4 0,-4-2,-4-1,-4-1,-6-4,-3-2,-5 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46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1 341,'31'-18,"-1"0,0-2,-1-2,-1 0,-1-2,-2-1,0-1,-1-1,16-26,27-33,-64 86,-1 1,0-1,0 0,0 1,0-1,0 1,0 0,0-1,0 1,0 0,0 0,0 1,0-1,-1 0,1 0,0 1,-1-1,1 1,-1 0,0-1,1 1,-1 0,0 0,0 0,0 0,0 0,-1 0,1 0,0 0,-1 0,0 0,1 0,-1 0,0 0,0 1,0-1,0 0,-1 2,4 7,79 290,-60-223,-14-60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4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0,'-11'231,"-81"246,91-474,2-3,-1 0,1 0,-1 0,0 0,1 0,-1 0,0 0,1 0,-1 0,0 0,1 1,-1-1,0 0,1 0,-1 0,0 1,1-1,-1 0,0 0,0 1,1-1,-1 0,0 0,0 1,1-1,-1 0,0 1,0-1,0 0,0 1,0-1,0 0,1 1,-1-1,0 1,0-1,0 0,0 1,0-1,0 0,0 1,-1-1,1 0,0 1,0-1,0 1,0-1,0 0,0 1,-1-1,1 0,0 0,0 1,-1-1,1 0,11-10</inkml:trace>
  <inkml:trace contextRef="#ctx0" brushRef="#br0" timeOffset="384.187">499 85,'-310'237,"308"-234,-1 1,1-1,-1 1,1-1,0 1,0 0,1-1,-1 1,1 0,0 0,0 0,0 1,0-1,1 0,-1 0,1 0,0 1,1-1,-1 0,1 0,0 0,0 0,0 0,0 0,1 0,-1 0,1 0,0-1,0 1,1 0,-1-1,1 0,0 0,0 0,0 0,0 0,0 0,1-1,-1 0,1 1,-1-1,2 0,64 89,-62-79,0 0,1 0,1-1,0 0,0 0,1-1,1 0,-1-1,6 4,6-3,-5-6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2:58.5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6757 1571,'-3'-33,"-2"0,-1 1,-1-1,-2 1,-1 1,-2 0,-1 0,-1 1,-1 1,-2 0,-1 1,-1 1,-14-14,-25-16,-3 3,-2 3,-59-38,28 29,-3 3,-2 4,-2 5,-2 5,-3 4,-47-9,-39-2,-2 10,-1 7,-45 6,-439-12,376 33,-1 14,2 13,0 12,2 14,-101 37,187-26,2 8,4 10,3 9,-25 23,98-40,3 6,3 6,4 5,-33 34,122-91,1 1,1 1,1 2,2 1,1 2,2 0,2 2,1 0,1 1,3 2,1 0,2 0,1 2,3 0,-2 17,6 2,2 0,3 0,3 0,3 0,2-1,3 1,2-1,3-1,3 0,2-1,3-1,2-1,3-1,2-1,2-1,3-2,1-2,3-1,2-2,2-1,2-3,1-1,3-2,24 13,10-1,2-4,2-3,2-5,1-3,2-4,90 19,72 3,250 20,130-20,2-28,624-55,-955 11,-2-14,-2-12,151-48,-324 57,-1-5,-3-5,-1-6,-3-5,76-50,-122 60,-1-3,-3-3,-1-3,-4-3,-2-3,-2-2,-4-3,-2-2,2-11,-18 24,-3-2,-2-1,-3-2,-2-1,-3-1,-3-1,-2-1,-4-1,-2-1,-3 0,-3 0,-3-1,-3 0,-2 0,-4 0,-3 0,-2 1,-3 0,-4 0,-8-1,-3 0,-3 2,-3 1,-3 2,-2 1,-3 2,-2 2,-3 2,-2 2,-3 2,-1 2,-3 3,-6-1,-67-45,-4 5,-4 6,-3 7,-3 5,-53-13,-50-12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0 256,'5'-5,"6"-1,2 5,3 2,3 2,4 0,3-1,1 0,1-1,1-1,0 1,0-1,-1 0,1-1,0 1,-1 0,-9 0,-9 0</inkml:trace>
  <inkml:trace contextRef="#ctx0" brushRef="#br0" timeOffset="371.544">0 482,'10'5,"7"1,7 0,3-1,2-2,1 0,0 3,0 1,-1-1,0-1,0-2,0-1,-1-1,0-1,0 0,1 0,-1 0,-5-1</inkml:trace>
  <inkml:trace contextRef="#ctx0" brushRef="#br0" timeOffset="6852.846">197 2,'7'-1,"-1"1,0 0,0 0,0 0,1 1,-1-1,0 1,0 1,0-1,0 1,0 0,0 1,-1-1,1 1,-1 1,1-1,-1 0,0 1,-1 0,1 1,-1-1,2 2,5 3,114 104,21 34,-139-141,0 1,0 0,-1 1,0-1,-1 1,1 0,-1 1,-1-1,0 1,0 0,-1 0,0 0,-1 0,1 1,-2-1,1 1,-1 4,-4-9,1 0,-1 0,0 0,0-1,0 1,0-1,-1 1,0-1,0 0,0-1,0 1,-1-1,1 1,-1-1,0-1,0 1,0-1,0 0,-1 0,1 0,0-1,-2 1,-13 6,-31 14,-239 124,212-82,71-60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19,'-11'167,"-53"147,62-305,-1 0,1 0,1 1,0-1,0 1,1-1,0 0,1 1,0-1,0 1,1-1,0 0,1 0,0 0,0 0,1 0,3 5,-4-11,0 0,0-1,0 1,0-1,0 1,1-1,0 0,-1 0,1-1,0 1,0-1,0 1,-1-1,1-1,1 1,-1 0,0-1,0 0,0 0,0 0,0-1,0 1,0-1,0 0,1 0,95-43,-78 24,-1-1,0-1,-2-1,0-1,-2 0,0-1,-2-1,-1-1,6-15,-8 19,1-2,0 1,-1-2,-2 1,-1-1,-1-1,-1 0,-1 0,-1 0,-2-1,-1 1,-1-1,-2-15,1 43,-1 1,1-1,0 0,-1 1,1-1,-1 1,1-1,-1 0,1 1,-1-1,1 0,-1 0,1 1,-1-1,0 0,1 0,-1 0,1 0,-1 0,1 0,-1 0,0 0,1 0,-1 0,1 0,-1 0,0 0,1 0,-1-1,1 1,-1 0,1 0,-1-1,1 1,-1 0,1-1,-1 1,1 0,-1-1,1 1,0-1,-1 1,1-1,0 1,-1-1,1 1,0-1,-1 1,1-1,0 1,0-1,0 0,0 1,0-1,0 1,0-1,0 0,0 1,0-1,0 1,0-1,0 0,0 1,0-1,0 1,1-1,-1 1,0-1,0 1,1-1,-24 39,14-15,1 1,1 0,1 0,1 1,1 0,2 0,0 0,1 0,2 0,1 0,1 0,4 18,50 183,-22-104,-29-99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1,'-10'23,"-2"19,0 6,2 0,3-4,3-4,2-4,1-3,1-3,0-2,1-10,-1-8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79,'119'6,"-83"-8,83-2,-118 4,-1 0,1 0,-1 0,1-1,-1 1,1 0,-1 0,1 0,-1 0,1 0,-1-1,1 1,-1 0,0 0,1-1,-1 1,1 0,-1-1,0 1,1 0,-1-1,0 1,1-1,-1 1,0-1,0 1,1 0,-1-1,0 1,0-1,0 1,0-1,0 1,0-1,1 1,-1-1,0 1,0-1,-1 1,1-1,0 1,0-1,0 1,0-1,0 1,0-1,-1 1,1-1,0 1,0-1,-1 1,1 0,0-1,-1 1,1-1,0 1,-1 0,1-1,-1 1,1 0,-1 0,1-1,0 1,-1 0,-28-24,27 21,0 1,-1-1,1 1,-1-1,0 1,0 0,0 0,0 0,0 1,0-1,0 1,0-1,-1 1,1 0,0 0,-1 1,1-1,-1 1,1 0,-1 0,0 0,1 0,-1 0,1 1,0-1,-1 1,1 0,-1 0,1 1,0-1,0 1,0-1,0 1,0 0,0 0,0 0,0 1,1-1,-1 1,1-1,0 1,0 0,0 0,0 0,0 0,0 1,-1 157,7-91,1-14,17-78,57-124,-44 86,-24 45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1 193,'57'-8,"1"3,0 3,-1 2,15 4,22-1,-93-4,0-1,-1 1,1-1,0 1,0-1,-1 1,1-1,0 1,-1-1,0 0,1 1,-1-1,0 0,0 1,0-1,0 0,0 1,0-1,0 0,-1 1,1-1,-1 0,1 1,-1-1,0 1,1-1,-1 1,0-1,0 1,0 0,0-1,0 1,0 0,-1 0,1 0,0-1,-1 1,1 1,-1-1,1 0,-1 0,1 1,-1-1,0 0,-4-5,-81-87,64 70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3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953 1,'-255'74,"-95"40,349-114,0 0,0 0,0 0,0 1,0-1,0 0,0 1,0-1,0 0,0 1,0 0,0-1,0 1,0-1,0 1,1 0,-1 0,0-1,1 1,-1 0,0 0,1 0,-1 0,1 0,-1 0,1 0,0 0,-1 0,1 0,0 0,0 0,0 0,0 0,0 0,0 0,0 0,0 0,0 0,0 0,0 0,1 0,-1 0,0 0,1 0,-1 0,1 0,-1 0,1 0,-1-1,1 1,0 0,0 0,-1 0,1-1,0 1,0 0,0-1,-1 1,1-1,0 1,0-1,0 0,0 1,0-1,0 0,1 1,13 4,0 0,-1-2,2 1,-1-2,0 0,1 0,-1-2,1 0,-1-1,7-1,18 1,123 5,-162-4,0 0,0 0,0 0,0 1,0-1,-1 0,1 1,0-1,0 1,-1-1,1 1,0-1,0 1,-1 0,1-1,-1 1,1 0,-1-1,1 1,-1 0,1 0,-1 0,0-1,1 1,-1 0,0 0,0 0,1 0,-1 0,0-1,0 1,0 0,0 0,0 0,0 0,-1 0,1 0,0-1,0 1,-1 0,1 0,0 0,-1 0,1-1,-1 1,1 0,-1 0,1-1,-1 1,1 0,-1-1,0 1,0 0,-36 33,-185 88,90-53,-128 78,254-142,1-3,0 0,0 1,0 0,1 0,0 0,0 1,-1-1,2 1,-1 0,0 0,1 0,0 1,0-1,0 1,1 0,-1 0,1 0,0 0,1 0,-1 0,1 1,4-3,0 1,0-2,0 1,1 0,-1-1,1 1,-1-1,1 0,0-1,0 1,0 0,0-1,0 0,0 0,0 0,1-1,-1 1,0-1,0 0,1 0,-1-1,0 1,4-2,2 2,47-2,1-3,-1-2,56-15,126-26,-229 44,-9 3</inkml:trace>
  <inkml:trace contextRef="#ctx0" brushRef="#br0" timeOffset="658.789">784 819,'13'-9,"0"0,0-1,-1 0,-1-1,0-1,0 1,-1-2,-1 1,0-2,4-6,37-49,115-155,-88 149,-76 75,-1-1,0 1,1 0,-1-1,1 1,-1 0,1 0,0-1,-1 1,1 0,-1 0,1 0,-1 0,1 0,0 0,-1 0,1 0,-1 0,1 0,-1 0,1 0,0 0,-1 1,1-1,-1 0,1 0,-1 1,1-1,-1 0,1 0,-1 1,1-1,-1 1,0-1,1 0,-1 1,1-1,-1 1,0-1,0 1,1-1,-1 1,0-1,0 1,1 0,-1-1,0 1,0-1,0 1,0-1,0 1,0 0,0-1,0 1,0-1,0 1,0-1,-1 1,1 0,0-1,0 1,0-1,-1 1,1-1,-6 47,6-45,-16 66,11-52,0 0,1 1,1-1,1 1,0 0,1 0,1 0,1-1,0 1,2 10,-2-25,-1 1,0-1,1 0,0 1,0-1,-1 0,1 1,0-1,1 0,-1 0,0 0,1 0,-1 0,1 0,-1 0,1-1,0 1,0-1,0 1,0-1,0 1,0-1,0 0,1 0,-1 0,0-1,0 1,1 0,-1-1,1 1,-1-1,1 0,-1 0,0 0,1 0,-1 0,1-1,-1 1,0-1,1 1,-1-1,0 0,1 0,14-8,-1-1,0 0,-1-1,0-1,-1 0,0-1,-1 0,0-1,-1-1,-1 0,0-1,0-2,22-27,133-197,-154 234,-24 36,-3 1,1 0,1 1,2 0,1 1,1 0,2 1,1 0,1 0,2 0,1 25,8 22,1-61</inkml:trace>
  <inkml:trace contextRef="#ctx0" brushRef="#br0" timeOffset="922.643">1913 734,'-10'24,"2"8,3-6,1-8</inkml:trace>
  <inkml:trace contextRef="#ctx0" brushRef="#br0" timeOffset="1173.418">1997 227,'0'0</inkml:trace>
  <inkml:trace contextRef="#ctx0" brushRef="#br0" timeOffset="1471.29">2167 706,'-6'25,"13"-30,55-159,-31 78,-25 60,1 0,2 1,1 0,1 0,1 1,0 1,2 0,1 0,1 2,1 0,1 0,0 2,11-8,-27 25,0 0,1-1,-1 1,1 0,0 0,0 1,0-1,-1 1,1-1,1 1,-1 0,0 0,0 0,0 1,1-1,-1 1,0-1,0 1,1 0,-1 1,0-1,1 0,-1 1,0 0,0 0,0 0,1 0,-1 0,0 1,-1-1,1 1,0 0,0 0,-1 0,1 0,-1 0,1 1,-1-1,0 1,0-1,0 1,-1 0,1 0,0 0,-1 0,0 0,0 0,6 126,-8-116,0 0,0 0,1 0,1 0,0 0,1 0,0-1,1 1,3 9,15 2,-11-22</inkml:trace>
  <inkml:trace contextRef="#ctx0" brushRef="#br0" timeOffset="2796.511">2731 848,'0'-5,"-5"3,-6 7,-2 7,2 7,8 0,8-4,5-8,-1-6</inkml:trace>
  <inkml:trace contextRef="#ctx0" brushRef="#br0" timeOffset="3019.822">2957 368,'-14'19,"-5"11,5 1,6-6</inkml:trace>
  <inkml:trace contextRef="#ctx0" brushRef="#br0" timeOffset="4142.429">1969 762,'-1'9,"0"0,-1-1,0 1,-1-1,0 0,0 1,-1-1,0-1,0 1,-1-1,0 2,0-4,1 1,1-1,-1 1,1 0,0 0,1 1,-1-1,1 0,0 1,1 0,-1-1,2 1,-1 0,1 0,0-1,0 1,1 2,0-6,0-1,0 1,0-1,0 1,1-1,0 0,-1 1,1-1,0 0,0 0,0 0,0-1,0 1,0 0,1-1,-1 1,1-1,-1 0,1 0,-1 0,1 0,0 0,-1-1,1 1,0-1,0 0,-1 0,1 0,2 0,82-11,-29-1,-33 7</inkml:trace>
  <inkml:trace contextRef="#ctx0" brushRef="#br0" timeOffset="5007.853">2760 819,'0'2,"1"1,-1 0,1 0,-1 0,0 0,0 0,0-1,-1 1,1 0,-1 0,1 0,-1-1,0 1,0 0,0-1,0 1,-1-1,1 1,-1 0,-9 19,-17 51,28-71,0 0,0 0,0 0,0 0,1 0,-1 0,0 0,1 0,0 0,-1-1,1 1,0 0,0 0,0-1,0 1,0-1,0 1,1-1,-1 1,0-1,1 0,-1 1,1-1,-1 0,1 0,0 0,-1 0,1-1,0 1,0 0,0-1,0 1,0-1,-1 0,1 1,0-1,2 0,8 0,0 0,0 0,0-1,0-1,0 0,0 0,-1-1,1-1,-1 0,9-4,43-13,-36 16,-3 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1,'159'6,"-157"-6,-1 1,1-1,-1 1,1 0,-1-1,1 1,-1 0,0 0,1 0,-1 0,0 0,0 1,1-1,-1 0,0 1,0-1,-1 0,1 1,0-1,0 1,-1-1,1 1,-1 0,1-1,-1 1,0 0,1-1,-1 1,0 0,0-1,0 1,-1 0,1-1,0 1,-1 0,1-1,-1 1,1-1,-1 1,0-1,1 1,-1-1,0 1,0-1,0 0,0 1,0-1,-1 0,-56 66,19-34,31-29,1 1,0 0,0 0,0 0,1 1,0 0,0 1,0-1,1 1,0 0,0 0,1 1,0-1,0 1,1 0,0 0,0 1,1-1,0 1,2-6,0-1,0 1,1-1,-1 1,1-1,-1 1,1-1,0 0,0 1,0-1,0 0,0 1,1-1,-1 0,1 0,-1 0,1 0,0 0,0-1,0 1,0 0,0-1,0 0,0 1,0-1,0 0,1 0,-1 0,1 0,-1-1,1 1,-1-1,1 1,-1-1,1 0,-1 0,3 0,93-24,-79 14,-2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27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5955 424,'0'0,"0"-1,1 1,-1-1,1 1,-1 0,0-1,0 1,1-1,-1 1,0-1,0 0,0 1,0-1,1 1,-1-1,0 1,0-1,0 1,0-1,0 0,0 1,0-1,-1 1,1-1,0 1,0-1,0 1,-1-1,1 1,0-1,0 1,-1-1,1 1,0-1,-1 1,1 0,-1-1,1 1,0-1,-1 1,1 0,-1 0,1-1,-1 1,1 0,-1 0,1-1,-1 1,1 0,-1 0,0 0,1 0,-1 0,1 0,-1 0,1 0,-1 0,1 0,-1 0,0 1,-39-7,39 6,-198 17,152-9,-109 22,109-13,46-17,1 1,-1-1,0 0,0 1,0-1,1 1,-1-1,0 1,1 0,-1-1,1 1,-1-1,0 1,1 0,-1 0,1-1,0 1,-1 0,1 0,0-1,-1 1,1 0,0 0,0 0,0 0,-1 0,1-1,0 1,0 0,1 0,-1 0,0 0,0 0,0-1,0 1,1 0,-1 0,0 0,1-1,-1 1,1 0,-1 0,1-1,-1 1,1 0,-1-1,1 1,0-1,-1 1,1-1,0 1,0-1,-1 1,1-1,105 38,-78-32,28 3,-44-8,0 1,0 0,-1 0,1 1,0 0,-1 1,0 1,0 0,4 3,-14-8,0 1,0-1,-1 1,1 0,0-1,-1 1,1 0,0 0,-1-1,1 1,-1 0,1 0,-1 0,1 0,-1 0,0 0,1 0,-1 0,0 0,0 0,0 0,0 0,0 0,0 0,0 0,0 0,0 0,0 0,-1 0,1 0,0-1,-1 1,1 0,0 0,-1 0,1 0,-1 0,0 0,1-1,-1 1,0 0,1-1,-1 1,0 0,0 0,-42 30,38-28,-311 150,58-20,256-133,0 1,0 0,0 0,-1 0,1 0,0 1,0-1,0 1,1-1,-1 1,0-1,1 1,-1 0,1 0,-1 0,1 0,0 0,0 0,0 0,0 1,0-1,0 0,1 0,-1 1,1-1,-1 1,1-1,0 0,0 1,0-1,0 0,1 1,-1-1,1 1,-1-1,1 0,0 0,0 1,0-1,0 0,0 0,1 0,-1 0,0 0,1 0,0-1,-1 1,1 0,0-1,1 2,95 23,-67-22,9 3,1-2,0-2,-1-2,1-1,30-5,-34 0,-19 4,0 0,0-2,0 0,-1-1,1-1,-1 0,0-1,-1-1,1-1,-2 0,5-4,67-61,-69 55</inkml:trace>
  <inkml:trace contextRef="#ctx0" brushRef="#br0" timeOffset="301.821">5898 1,'-51'89,"5"3,3 2,5 2,3 1,5 2,-1 27,-10 18,-104 375,21-207,119-288</inkml:trace>
  <inkml:trace contextRef="#ctx0" brushRef="#br0" timeOffset="14970.324">1 3133,'9'0,"8"0,7 0,3 0,2 0,1 0,-5-4,-1-3,-1 1,1 2,2 0,0 2,1 1,0 1,2 0,-6 4,-6 3</inkml:trace>
  <inkml:trace contextRef="#ctx0" brushRef="#br0" timeOffset="15230.337">56 3387,'34'5,"15"2,5-1,-2-1,-6-2,-5 0,-5-2,-9-1</inkml:trace>
  <inkml:trace contextRef="#ctx0" brushRef="#br0" timeOffset="18904.97">1044 2597,'-27'170,"26"-29,2-138,-1 0,1 0,0 0,0 0,0 0,0 0,0 0,1-1,0 1,-1 0,1-1,0 0,0 1,0-1,0 0,1 0,-1 0,1 0,-1 0,1-1,0 1,-1-1,1 0,0 1,0-1,0-1,0 1,0 0,0-1,0 1,0-1,2 0,2 0,0 1,-1-1,1-1,0 1,-1-1,1-1,0 1,-1-1,0 0,1 0,-1-1,0 0,0 0,5-4,3-5</inkml:trace>
  <inkml:trace contextRef="#ctx0" brushRef="#br0" timeOffset="19199.603">1326 2597,'-18'45,"6"-18,0 0,2 0,1 1,2 1,0-1,2 1,1 0,1 16,-6 112,-9 52,18-186</inkml:trace>
  <inkml:trace contextRef="#ctx0" brushRef="#br0" timeOffset="20190.624">1439 3331,'61'-55,"-2"-2,-3-2,-3-3,10-19,-30 31,-2-1,-3-2,-2-1,11-33,-10 23,-23 55,0 4,-1 0,-1 0,1 0,-1 0,0 0,0-1,0 1,-1-1,1 1,-1-1,-1 0,1 1,-1-1,0 0,0 1,-1-1,0 0,0 1,0-1,-1 0,0-1,-1 6,0 0,-1 1,1-1,0 1,0 0,0 0,-1 0,1 1,0-1,0 1,0 0,0-1,0 1,0 1,0-1,0 0,0 1,1-1,-1 1,0 0,1 0,-1 0,1 0,0 0,0 1,0-1,0 1,0-1,0 1,1 0,-1 1,-13 19,2 0,0 0,2 2,1-1,0 1,2 0,1 1,1 0,2 0,0 1,1-1,2 1,1 0,1-1,4 24,-3-39,0 0,0 0,1 0,1-1,-1 1,2-1,-1 0,2 0,-1 0,1-1,1 0,0 0,0 0,1-1,-4-4,0 0,0 0,0-1,1 1,-1-1,1 0,0-1,-1 1,2-1,-1 0,0 0,0-1,0 1,1-1,-1 0,1-1,-1 1,1-1,-1 0,1 0,-1-1,1 0,-1 0,0 0,1-1,-1 1,0-1,5-3,4-4,0-1,-1-1,0 0,0-1,-1 0,-1-1,0-1,-1 1,0-2,-1 1,-1-1,3-8,22-31,90-192,-59 56,-65 165,-15 32,3 10,2 2,0-1,1 2,1-1,0 1,2 1,0-1,2 1,0 0,1 1,1-1,1 1,1-1,1 1,2 6,-2-9,-1-4,1-1,1 0,0 1,1-1,1 0,0 0,1 0,0-1,3 5,-1-4,2-1,-1 0,1 0,1 0,1-1,-1-1,2 0,3 4,-10-12,0 0,-1-1,1 1,0-1,0 1,1-1,-1 0,0-1,1 1,-1-1,1 0,-1 0,1 0,0-1,-1 0,1 1,0-2,-1 1,1 0,0-1,-1 0,1 0,-1-1,1 1,-1-1,0 0,1 0,-1 0,1-1,6-5,0 1,-1-2,1 1,-2-2,1 1,-1-1,-1-1,1 1,-2-1,6-10,-10 16,-1 1,1 0,-1-1,0 0,0 1,0-1,-1 0,0 0,0 0,0 0,0 0,-1 0,0 0,0-1,0 1,-1 0,0 0,0 0,0 0,0 0,-1 1,0-1,0 0,0 1,0-1,-1 1,0-1,0 1,-1-1,-1 1,0 0,0 0,0 0,0 1,-1 0,1 0,-1 1,0-1,0 1,1 0,-2 1,1-1,0 1,0 1,0-1,0 1,-1 0,1 0,0 1,0 0,0 0,-5 1,-126 51,108-38</inkml:trace>
  <inkml:trace contextRef="#ctx0" brushRef="#br0" timeOffset="24076.883">1073 3473,'108'0,"62"2,0-8,151-24,260-75,-519 105,-43 6</inkml:trace>
  <inkml:trace contextRef="#ctx0" brushRef="#br0" timeOffset="24814.102">1891 3613,'-13'2,"0"0,0 1,0 0,1 1,0 0,0 1,0 0,0 1,1 0,-1 1,2 0,-1 1,1 0,0 1,1 0,0 1,0-1,1 2,1-1,-5 8,10-12,-1 0,1 0,0 0,1 0,-1 0,1 0,0 0,1 1,0-1,0 0,0 0,1 1,0 0,-1-4,1-1,-1 0,1 0,0 0,0 0,0 0,0 0,1 0,-1 0,0 0,1 0,-1-1,1 1,0-1,0 1,-1-1,1 0,0 1,0-1,0 0,0 0,0 0,1-1,-1 1,0 0,0-1,0 0,1 1,-1-1,0 0,1 0,-1 0,0 0,0-1,1 1,-1-1,1 0,17-5,0-1,0 0,-1-2,0 0,-1-2,0 0,0 0,-1-2,-1 0,13-13,-10 9,88-96,-106 112,-1 0,0 0,0 1,0-1,0 0,0 1,1-1,-1 1,0-1,1 0,-1 1,0-1,1 1,-1-1,1 1,-1-1,0 1,1-1,0 1,-1-1,1 1,-1-1,1 1,-1 0,1 0,0-1,-1 1,1 0,0 0,-1 0,1-1,0 1,-1 0,1 0,0 0,-1 0,1 0,0 0,-1 1,1-1,0 0,-1 0,1 0,0 1,-1-1,1 0,0 1,-1-1,1 0,-1 1,1-1,-1 1,1-1,-1 1,1-1,-1 1,0-1,1 1,-1 0,0-1,1 1,-1-1,0 1,0 0,1-1,-1 1,0 0,3 52,-3-46,-3 382,2-362,-1 0,-1 1,-2-2,0 1,-2 0,-1-1,-1-1,-1 1,-1-1,-1-1,-10 14,18-32,0 0,0 0,0 0,-1-1,0 0,0 1,0-2,0 1,-1-1,0 0,0 0,0 0,0-1,-1 0,1 0,-1-1,0 0,0 0,0 0,0-1,0 0,0 0,0-1,0 0,0 0,0-1,0 0,0 0,0-1,0 0,0 0,0 0,1-1,-1 0,1 0,0-1,-6-3,6 1,0-1,0 1,0-1,1 0,0-1,1 1,-1-1,1 0,1 0,-1 0,1-1,1 1,0-1,0 0,1 1,0-1,0 0,1 0,0 0,1 0,-1 1,2-1,-1 0,1 1,1-1,0 1,0-1,0 1,1 0,1-1,11-14,1 4</inkml:trace>
  <inkml:trace contextRef="#ctx0" brushRef="#br0" timeOffset="25343.598">2738 2541,'25'26,"0"1,-2 1,-1 1,-2 0,0 2,-2 0,-1 2,-2-1,-1 2,-2 0,-1 1,-2 0,-1 0,-2 1,0 14,-3 3,-3-1,-1 1,-3-1,-2 0,-3 0,-2-1,-2 0,-2-1,-2 0,-3-1,-1-1,-3-2,-2 0,-5 5,-93 105,95-125,5-4</inkml:trace>
  <inkml:trace contextRef="#ctx0" brushRef="#br0" timeOffset="25957.251">762 2513,'-22'39,"2"1,2 1,1 0,2 1,2 1,2 1,2-1,2 2,2-1,2 1,1-1,3 1,1 0,3 0,8 35,11 13,4-1,3-1,5-1,4-2,7 5,-20-46,2-1,3-1,1-1,2-3,2 0,33 27,-56-56,-1-2</inkml:trace>
  <inkml:trace contextRef="#ctx0" brushRef="#br0" timeOffset="27280.885">3471 2682,'-2'2,"1"-1,-1 0,0 1,0 0,0-1,1 1,-1 0,1 0,-1 0,1 0,0 0,0 0,0 0,0 0,0 1,0-1,1 0,-1 1,1-1,0 0,-1 1,1-1,0 1,0-1,1 2,-1-2,-8 393,-7-262,-6 0,-13 29,29-138</inkml:trace>
  <inkml:trace contextRef="#ctx0" brushRef="#br0" timeOffset="27941.2">3669 2907,'11'-4,"22"-9,0-2,-1-1,0-1,-1-1,-1-2,14-13,-41 30,0 1,-1 0,1-1,-1 1,1-1,-1 0,0 0,0 0,0 0,0 0,0 0,-1 0,0-1,0 1,0-1,0 1,0-1,0 1,-1-1,0 4,0 1,0-1,0 0,0 1,-1-1,1 0,0 1,0-1,0 0,0 1,-1-1,1 0,0 1,0-1,-1 0,1 1,0-1,-1 0,1 0,0 0,-1 1,1-1,0 0,-1 0,1 0,0 0,-1 0,1 1,-1-1,1 0,0 0,-1 0,1 0,-1 0,1 0,0 0,-1 0,1-1,0 1,-1 0,1 0,-1 0,1 0,0 0,-1-1,1 1,0 0,-1 0,1-1,0 1,0 0,-1 0,1-1,0 1,0 0,-1-1,1 1,0 0,0-1,0 1,0 0,0-1,-1 1,1-1,0 1,0 0,0-1,0 1,0-1,0 1,-19 26,-7 115,20-80,-27 232,25-192,7-69,0 0,-2-1,-2 0,0 1,-3-2,0 1,-2-1,-1 0,-1-1,-3 1,14-27,0 0,0 0,0-1,-1 1,1-1,-1 1,1-1,-1 1,0-1,0 0,0 0,0 0,0 0,-1 0,1-1,-1 1,1 0,-1-1,1 0,-1 0,0 0,0 0,1 0,-1 0,0-1,0 0,0 1,0-1,0 0,0 0,0-1,0 1,1 0,-1-1,0 0,0 0,0 0,1 0,-1 0,0-1,-4-5,1 0,0 0,1-1,0 0,0 0,1 0,0-1,0 1,1-1,0 0,1 0,-1 0,2 0,0-1,0 1,0 0,1-1,0 1,1 0,0-1,1 1,2-7,-2 6,0 1,1-1,1 1,-1 0,2 0,-1 0,1 1,0-1,1 1,0 1,0-1,1 1,0 0,0 0,0 1,1 0,0 0,4-1,136-43,-92 34,-31 10</inkml:trace>
  <inkml:trace contextRef="#ctx0" brushRef="#br0" timeOffset="28369.086">4290 2852,'-32'200,"17"-130,-41 143,54-210,0 0,1 1,-1 0,1-1,0 1,0 0,0-1,0 1,1 0,-1 0,1 0,0 0,0 0,1 0,-1 0,1-1,0 1,0 0,0 0,0-1,1 1,-1 0,1-1,0 0,0 1,0-1,1 0,-1 0,1 0,0 0,0-1,0 1,0-1,0 0,0 0,1 0,-1 0,1 0,-1-1,1 1,0-1,-1 0,1 0,2 0,-3-2,0 1,0 0,0-1,0 0,-1 0,1 1,0-2,0 1,-1 0,1-1,-1 1,1-1,-1 0,0 1,1-1,-1 0,0-1,0 1,0 0,0-2,8-13</inkml:trace>
  <inkml:trace contextRef="#ctx0" brushRef="#br0" timeOffset="28637.131">4092 3106,'34'0,"15"0,5 4,-2 3,-6-1,-5-1,-5-2,-9-1</inkml:trace>
  <inkml:trace contextRef="#ctx0" brushRef="#br0" timeOffset="29676.959">4854 3020,'-124'245,"99"-138,25-104,0 0,0 0,0 0,1 0,-1 0,1 0,0 0,0 0,0 0,0 0,0-1,1 1,-1 0,1-1,0 1,-1-1,1 0,1 1,-1-1,0 0,0 0,1 0,-1-1,1 1,-1-1,1 1,0-1,0 0,0 0,0 0,-1 0,1-1,3 1,-2 0,0-1,1 1,-1-1,0 0,0-1,0 1,0-1,1 1,-1-1,0 0,0-1,0 1,-1-1,1 0,0 0,-1 0,1 0,-1-1,1 1,-1-1,0 0,0 0,-1 0,1 0,0-1,-1 0,9-12</inkml:trace>
  <inkml:trace contextRef="#ctx0" brushRef="#br0" timeOffset="30057.709">4572 2739,'263'-141,"-261"139,-1 1,1 0,0 0,-1 0,1 1,0-1,0 0,0 1,0-1,0 1,0-1,0 1,0 0,0 0,0 0,0 0,0 0,0 1,0-1,0 0,-1 1,1 0,0-1,0 1,0 0,0 0,-1 0,1 0,0 0,-1 0,1 1,-1-1,0 0,1 1,-1-1,0 1,0 0,0-1,0 1,0 0,0 0,0 0,-1-1,1 1,0 0,-1 0,0 1,87 170,-76-152</inkml:trace>
  <inkml:trace contextRef="#ctx0" brushRef="#br0" timeOffset="30372.889">5193 2400,'34'47,"-3"2,-2 1,-2 2,-2 0,-3 2,-2 0,-2 2,-3 0,-2 0,-3 1,2 36,-14-65,0 0,-2 0,-1-1,-1 1,-1-1,-2-1,-1 1,-1-1,0-1,-3 0,0-1,-1 0,-1-1,-1-1,-1-1,-1 0,-21 16,12-12</inkml:trace>
  <inkml:trace contextRef="#ctx0" brushRef="#br0" timeOffset="31042.929">3358 2428,'-30'40,"2"1,2 1,1 1,3 2,1 0,-8 30,14-20,3 0,2 1,3 0,2 1,3-1,2 1,2 0,3-1,4 13,-1-34,1-1,2 0,1 0,2-1,1 0,1-1,2-1,1-1,1-1,2 0,1-2,1 0,6 2,-20-18,1-2,0 1,0-2,1 1,0-2,1 0,0 0,0-1,0-1,1 0,0 0,12 1,-2-3</inkml:trace>
  <inkml:trace contextRef="#ctx0" brushRef="#br0" timeOffset="32622.7">5701 3049,'5'0,"6"0,6 0,5 0,4 0,2 0,1 0,0 0,1 0,-1 0,0 0,0 0,-1 0,-4-5,-12-1,-7 0</inkml:trace>
  <inkml:trace contextRef="#ctx0" brushRef="#br0" timeOffset="32883.454">5870 2880,'-4'33,"-3"17,-4 3,0-1,1-5,3-6,3-5,1-4,2-3,1-6</inkml:trace>
  <inkml:trace contextRef="#ctx0" brushRef="#br0" timeOffset="34182.344">6350 2343,'58'-25,"158"-54,-215 78,0 1,0-1,0 0,0 1,0-1,0 1,0 0,0-1,0 1,0 0,1 0,-1 0,0-1,0 1,0 1,1-1,-1 0,0 0,0 0,0 0,0 1,0-1,1 1,-1-1,0 1,0-1,0 1,0 0,0-1,0 1,-1 0,1 0,0 0,0-1,0 1,-1 0,1 0,0 0,-1 0,1 0,-1 1,1-1,-1 0,0 0,0 0,1 0,-1 0,0 1,0-1,0 0,0 0,0 0,0 1,0-1,-1 0,1 0,0 0,-1 0,1 0,-1 0,1 1,-1-1,1 0,-1 0,0 0,0-1,1 1,-1 0,0 0,0 0,-124 138,86-103,-2 1,29-29,2 1,-1 0,1 1,0 0,1 0,0 1,1 0,0 1,1 0,0 0,1 0,0 1,-2 9,7-18,1-1,0 1,0 0,0 0,0 0,0 0,1-1,0 1,0 0,0-1,0 1,0 0,1-1,0 1,0-1,0 0,0 0,0 0,0 0,1 0,0 0,-1 0,1-1,0 1,0-1,1 0,-1 0,0 0,1-1,-1 1,1-1,-1 0,1 1,3-1,4 2,0 0,0 0,1-1,-1-1,1 0,-1 0,1-1,-1-1,1 0,-1 0,4-2,49-21,-50 14</inkml:trace>
  <inkml:trace contextRef="#ctx0" brushRef="#br0" timeOffset="35476.338">6745 2739,'51'-41,"-2"-3,-2-1,-2-2,-2-3,-2-1,-2-2,23-44,52-114,-115 211,1 0,-1 1,1-1,-1 0,1 0,-1 1,0-1,1 0,-1 0,1 0,-1 0,1 0,-1 0,0 0,1 0,-1 0,1 0,-1 0,1 0,-1-1,0 1,1 0,-1 0,1 0,-1-1,1 1,-1 0,1-1,-1 1,1 0,0-1,-1 1,1-1,0 1,-1-1,1 1,0-1,-1 1,1-1,0 1,0-1,-1 1,1-1,0 1,0-1,0 0,0 1,0-1,0 1,0-1,0 0,0 1,0-1,0 1,0-1,1 1,-1-1,0 1,0-1,1 0,-43 32,18-5,2 2,1 0,2 1,0 1,-6 15,16-28,-2 5,1 0,1 1,1 0,1 0,1 1,1 0,-1 14,5-33,1 0,-1 0,1 0,0 0,0 0,0 0,1 0,0 0,0-1,0 1,0 0,1 0,0 0,0-1,0 1,0-1,1 0,0 0,0 0,0 0,0 0,1 0,-1-1,1 0,0 1,0-1,0-1,1 1,-1-1,0 0,1 0,0 0,-1 0,1-1,0 0,0 0,0 0,0 0,0-1,0 0,0 0,0 0,0-1,4 0,5-4,0 0,0 0,0-2,-1 1,0-2,0 0,-1 0,0-1,0-1,-1 0,0 0,-1-1,0-1,-1 0,2-3,-9 13,10-15,-1 0,0-1,-1 0,-1 0,-1-1,0 0,-1-2,29-65,-25 66,-5 11,0-1,-1 0,0 0,-1 0,0 0,0-1,-1 0,-1 0,0 0,0 0,-1-10,-1 20,0 0,0 1,0-1,0 0,-1 1,1-1,0 0,0 1,-1-1,1 0,-1 1,1-1,-1 0,1 1,-1-1,1 1,-1-1,1 1,-1 0,0-1,1 1,-1-1,0 1,1 0,-1-1,0 1,1 0,-1 0,0 0,0 0,1 0,-1 0,0 0,0 0,1 0,-1 0,0 0,0 0,1 0,-1 0,0 1,1-1,-1 0,0 1,1-1,-1 0,0 1,1-1,-1 1,1-1,-1 1,1-1,-1 1,-33 26,34-26,-13 13,1 1,1 1,1 0,0 0,1 1,1 0,0 1,0 2,-10 23,-22 110,35-20,6-128,0-1,0 1,0-1,0 1,1-1,0 0,0 0,0 0,0 0,1 0,0-1,-1 1,1-1,0 1,1-1,-1 0,1 0,-1 0,1-1,0 0,0 1,0-1,0 0,0-1,1 1,-1-1,5 1,3-1,0 0,0-1,1 0,-1-1,0 0,0-1,0-1,0 0,0 0,0-1,-1-1,0 0,0 0,0-1,0 0,-1-1,0-1,-1 1,0-1,0-1,0 0,-1 0,-1-1,1 0,-2 0,1-1,-1 1,1-6,-5 12,-1 1,0 0,0 0,0-1,0 1,-1 0,0-1,1 1,-1-1,0 1,-1 0,1-1,0 1,-1-1,0 1,0 0,0 0,0-1,-1 1,1 0,-1 0,1 0,-1 0,0 1,-1-1,1 0,0 1,-1 0,1-1,-1 1,0 0,1 0,-1 1,0-1,0 0,-1 1,1 0,0 0,0 0,-1 0,1 0,0 1,-3-1,-8 0,0 0,0 1,0 0,1 1,-1 1,0 0,0 1,1 0,-1 1,1 1,0 0,0 1,1 0,-12 8,5-5,-5 3</inkml:trace>
  <inkml:trace contextRef="#ctx0" brushRef="#br0" timeOffset="35904.676">6548 2880,'33'0,"17"0,8 0,0-5,0-1,-1 0,-5 1,-2 1,0-3,-4 0,-4 0,-5 2,-4 2,-3 1,-1 1,-1 1,-1 0,-5 0</inkml:trace>
  <inkml:trace contextRef="#ctx0" brushRef="#br0" timeOffset="36485.829">6802 3049,'-28'17,"1"2,0 1,2 0,0 2,2 1,0 1,1 1,20-23,0 0,0 0,0 0,0 0,0 1,0-1,1 1,-1-1,1 1,-1-1,1 1,0 0,0 0,0 0,1-1,-1 1,1 0,-1 0,1 0,0 0,0 0,1 0,-1 0,0 0,1 0,0 0,0 0,0-1,0 1,0 0,0-1,1 1,-1 0,1-1,0 0,-1 1,1-1,0 0,1 0,-1 0,0 0,9-1,0 0,0-1,-1 0,1-1,0 0,-1 0,1-1,0-1,-1 0,0 0,0-1,0 0,0-1,-1 0,0-1,0 0,0 0,-1-1,1 0,4-6,-3 6,245-180,-254 186,-1 0,1 0,-1 1,1-1,-1 0,1 1,0-1,-1 1,1-1,0 1,0-1,-1 1,1-1,0 1,0-1,0 1,-1 0,1 0,0 0,0-1,0 1,0 0,0 0,-1 0,1 0,0 0,0 0,0 1,0-1,0 0,-1 0,1 1,0-1,0 0,0 1,-1-1,1 1,0-1,0 1,-1-1,1 1,-1-1,1 1,0 0,-1-1,1 1,-1 0,1 0,-1-1,0 1,1 0,-1 0,0 0,0 0,1-1,-1 1,0 0,0 0,0 0,0 0,0 0,0 0,0-1,0 1,-1 0,1 0,0 0,-1 0,1 43,-3 0,-2 0,-1-1,-3 1,-1-1,-8 15,-11 56,-61 209,7-144,81-176,1 0,-1 0,1 0,-1-1,0 1,0 0,0-1,0 1,-1-1,1 0,0 0,-1 0,0 0,0 0,1-1,-1 1,0-1,0 1,0-1,-1 0,1-1,0 1,0 0,0-1,-1 0,1 1,0-1,0-1,-1 1,1 0,0-1,0 0,-1 0,1 0,0 0,0 0,0 0,0-1,1 0,-1 1,0-1,1 0,-1 0,-1-2,-17-23,1-2,2 0,0-1,2-1,-6-19,11 25</inkml:trace>
  <inkml:trace contextRef="#ctx0" brushRef="#br0" timeOffset="36957.5">6294 2033,'-1'2,"-23"37,3 1,1 2,2 0,1 1,3 0,1 2,3-1,1 1,3 1,1-1,2 42,15-3,4 0,3-1,4-2,4 0,3-2,3-1,23 36,77 135,-83-170,-42-64</inkml:trace>
  <inkml:trace contextRef="#ctx0" brushRef="#br0" timeOffset="37496.308">7762 1920,'8'2,"0"1,0 1,-1-1,1 1,-1 1,1-1,-1 1,-1 1,1-1,-1 1,0 0,0 1,-1-1,0 1,0 0,0 1,-1-1,0 1,-1-1,1 1,-2 1,1-1,-1 1,16 38,-2 1,-3 0,-1 0,-3 2,-2-1,-2 1,-2 0,-2 0,-3 0,-2 0,-1-1,-13 45,7-45,-3 0,-2 0,-2-1,-2-1,-2-1,-21 30,-18 19,-5-2,-25 23,-9-21,82-82</inkml:trace>
  <inkml:trace contextRef="#ctx0" brushRef="#br0" timeOffset="39081.86">8354 2005,'-125'493,"110"-420,2 0,3 1,4 0,3 0,4 18,0-79,1 0,1-1,0 1,0-1,1 1,1-1,0 0,1-1,0 1,1-1,0-1,1 1,0-1,0 0,1-1,0 0,1 0,0-1,1-1,-1 1,1-2,1 1,-1-2,8 3,-7-8,-16-5</inkml:trace>
  <inkml:trace contextRef="#ctx0" brushRef="#br0" timeOffset="39617.098">8439 2372,'12'-7,"0"1,1 0,-1 1,1 0,0 1,1 0,-1 1,1 1,-1 0,9 1,-20 1,0 0,-1 0,1 0,-1 0,1 1,-1-1,1 1,-1-1,1 1,-1-1,1 1,-1 0,0 0,1 0,-1 0,0 0,0 0,0 0,1 0,-1 0,0 1,-1-1,1 0,0 1,0-1,0 0,-1 1,1-1,-1 1,1-1,-1 1,0 0,0-1,1 1,-1-1,0 1,-1-1,1 1,0 0,0-1,0 1,-1-1,1 1,-1 0,-29 68,-59 64,88-128,1-1,0 0,0 1,0-1,0 0,1 1,0-1,0 0,1 0,-1 0,1 0,0 0,0 0,1 0,0-1,0 1,0-1,0 0,0 0,1 0,0 0,0-1,0 1,0-1,0 0,1 0,-1 0,1-1,0 0,0 0,3 1,32 26,-35-26,-1 1,0-1,1 1,-2 0,1 1,0-1,-1 0,0 1,0 0,0 0,0 0,-1 0,0 0,0 0,-1 1,1-1,-1 1,0-1,0 1,-1 0,0-1,0 1,0 0,-1-1,0 1,0-1,0 1,0-1,-1 1,0-1,0 0,-1 0,1 0,-1 0,-1 1,-6 8,-1 0,0 0,-1-1,-1-1,0 0,0-1,-1 0,0-1,-1-1,-5 2,-1 0</inkml:trace>
  <inkml:trace contextRef="#ctx0" brushRef="#br0" timeOffset="40259.755">8834 2372,'29'-8,"-1"-2,0 0,0-2,-1-1,-1-1,0-1,-1-2,-1 0,11-11,-59 121,-21 173,17 68,25-305,-31 124,32-148,0 1,-1-1,0 0,0 1,0-1,-1 0,0-1,0 1,0-1,-1 0,1 0,-1 0,0 0,0-1,0 0,0 0,-1 0,1-1,-1 0,0 0,0 0,1-1,-7 1,9 0,-1-1,1 0,-1 0,1 0,-1 0,1-1,-1 0,0 1,1-1,-1-1,0 1,1 0,-1-1,0 0,1 0,-1 0,1 0,-1 0,1-1,0 0,0 1,-1-1,1 0,0-1,1 1,-1 0,0-1,1 0,-1 0,1 1,0-1,0-1,0 1,0 0,1 0,-1-1,1 1,-1-4,4-2,-1-1,2 0,-1 1,2-1,-1 1,1 0,0 0,1 1,0-1,0 1,1 0,0 0,1 1,-1 0,1 0,1 0,-1 1,2-1,7-8,194-178,-199 180</inkml:trace>
  <inkml:trace contextRef="#ctx0" brushRef="#br0" timeOffset="40703.482">9454 2230,'-32'74,"2"1,4 1,-8 45,-23 101,52-203,0 0,1 0,1 1,1-1,1 1,1 0,1 11,0-28,-1 0,1 0,0 0,0 0,0 0,0 0,0-1,1 1,0 0,-1-1,1 1,0-1,0 1,0-1,0 0,1 0,-1 0,1 0,-1-1,1 1,0-1,-1 1,1-1,0 0,0 0,0 0,0 0,0-1,0 1,0-1,0 0,3 0,1 1,0-1,-1 0,1 0,0-1,0 0,0 0,-1-1,1 0,-1 0,1 0,-1-1,0 0,0 0,4-3,4-6</inkml:trace>
  <inkml:trace contextRef="#ctx0" brushRef="#br0" timeOffset="40956.05">9201 2597,'33'0,"17"0,3 0,-1 0,-5 0,-11 0</inkml:trace>
  <inkml:trace contextRef="#ctx0" brushRef="#br0" timeOffset="42236.935">9849 2653,'18'40,"-17"-27,-1 1,0-1,0 1,-1-1,-1 1,0-1,-1 0,-1 0,0 0,0 0,-2-1,1 1,-1-1,-4 4,1 4,5-12,-22 66,26-72,0 0,-1 0,1-1,0 1,0 0,0 0,0 0,1 0,-1-1,0 1,1 0,-1 0,1 0,0-1,0 1,-1 0,1-1,0 1,0-1,1 1,-1-1,0 0,0 1,1-1,-1 0,1 0,-1 0,1 0,-1 0,1 0,0 0,-1 0,1-1,0 1,0-1,-1 1,1-1,0 0,1 0,4 1,0-2,0 1,0-1,1 0,-2 0,1-1,0 0,0 0,0-1,-1 0,0 0,1-1,-1 1,0-1,-1-1,1 1,-1-1,0 0,0 0,2-3,9-10</inkml:trace>
  <inkml:trace contextRef="#ctx0" brushRef="#br0" timeOffset="42601.9">9708 2372,'60'-53,"40"-48,-100 102,0-1,0 1,0-1,0 1,0-1,0 1,0-1,0 1,0-1,0 1,0-1,1 1,-1-1,0 0,0 1,0-1,1 1,-1-1,0 1,1-1,-1 0,0 1,1-1,-1 0,0 0,1 1,-1-1,1 0,-1 0,1 1,-1-1,1 0,-1 0,0 0,1 0,-1 0,1 0,-1 0,1 0,-1 0,1 0,-1 0,1 0,-1 0,1 0,-1 0,1 0,-1 0,1-1,-1 1,2 17,-1-10,1 0,-1 0,1 0,0 0,1-1,0 1,0-1,0 1,1-1,0 0,0-1,0 1,1-1,0 0,2 2,11 6</inkml:trace>
  <inkml:trace contextRef="#ctx0" brushRef="#br0" timeOffset="42948.184">9991 1835,'24'36,"7"5,-3 1,-1 1,-1 2,-3 1,-2 0,-2 2,-2 0,-2 1,-1 8,-7-18,-2 0,-2 0,-2 1,-1-1,-2 1,-2-1,-1 0,-3 0,0 0,-5 4,-13 22,-3-2,-2-1,-4-2,-1-1,-4-2,-2-1,-2-2,-9 4,-130 106,163-147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0,1-2,0-1,1 0,-6-5,-1-1,0-1,-5 2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0,0 0,1 0,-1 0,0 0,-10 0,-8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0,'-15'0,"1"0,7 5,10 1,9 0,7-1,5-2,-1 4,0 1,1-1,-4-2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1 462,'48'-157,"-44"139,2 0,-1 0,2 1,0-1,2 1,-1 1,2 0,0 0,1 1,1 0,0 1,1 0,1 1,12-10,-21 19,-4 3,0-1,0 1,1 0,-1-1,0 1,0 0,1 0,-1 0,1 0,-1 0,1 0,-1 0,1 0,0 0,-1 1,1-1,0 1,-1-1,1 1,0 0,0 0,-1 0,1 0,0 0,0 0,0 0,-1 0,1 1,0-1,0 1,-1-1,1 1,0 0,-1 0,1 0,-1 0,1 0,-1 0,0 0,1 0,-1 0,1 2,6 15,-2 1,0 1,-1-1,-1 1,-1 0,0 0,-2 7,2-3,-4-23,1 1,0-1,0 1,0 0,0-1,0 1,0-1,0 1,0 0,1-1,-1 1,1-1,-1 1,1-1,0 1,-1-1,1 1,0-1,0 0,0 1,0-1,0 0,0 0,1 0,-1 0,0 0,1 0,-1 0,0 0,1 0,-1-1,1 1,-1-1,1 1,-1-1,1 1,0-1,-1 0,1 0,0 0,-1 0,1 0,-1 0,1 0,0-1,-1 1,1 0,-1-1,1 0,-1 1,1-1,-1 0,2 0,140-147,-6 31,-137 116,2 1,-1-1,0 0,0 0,0 0,0 1,0-1,1 0,-1 1,0-1,1 1,-1 0,0-1,1 1,-1 0,0 0,1 0,-1 0,0 0,1 0,-1 0,1 0,-1 1,0-1,1 0,-1 1,0-1,0 1,1 0,-1-1,0 1,0 0,0 0,0 0,0 0,0 0,0 0,0 0,0 0,0 0,-1 0,1 0,0 0,-1 1,1-1,-1 0,1 1,-1-1,0 0,1 1,-1-1,0 0,-5 75,-39 54,35-107,7-20,0-1,1 1,-1-1,1 1,-1-1,1 1,0 0,0 0,0 0,0 0,0 0,1 0,-1 0,1 0,0 0,0 0,0 0,1 0,-1 0,0 0,1 0,0 0,0 0,0-1,0 1,0 0,1 0,-1-1,1 1,0-1,0 1,0-1,0 0,0 0,0 1,15 1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1,'-13'10,"1"0,1 1,0 0,0 1,1 1,1-1,0 1,1 1,0 0,1 0,0 0,2 1,-1 0,2 0,0 1,1-1,0 1,2 0,-1 10,3-23,-1 0,1 0,0 0,0 0,0-1,0 1,1 0,-1-1,1 1,-1-1,1 1,0-1,0 0,0 0,0 0,1 0,-1 0,0-1,1 1,-1 0,1-1,0 0,-1 0,1 0,0 0,0 0,0 0,-1-1,1 1,0-1,0 0,0 0,0 0,0 0,0-1,0 1,0-1,0 0,-1 0,1 0,0 0,0 0,-1 0,1-1,-1 1,1-1,-1 0,0 0,1 0,-1 0,0 0,-1 0,1-1,0 1,130-155,-22 24,-109 133,1 0,-1 0,1 0,-1 0,0 0,1 0,-1 1,1-1,-1 0,1 1,-1-1,0 1,1 0,-1-1,0 1,1 0,-1 0,0 0,0-1,0 1,0 1,0-1,0 0,0 0,0 0,0 0,-1 1,1-1,0 0,-1 1,1-1,-1 0,1 1,-1-1,0 1,0-1,0 1,1-1,-2 1,1-1,0 1,0-1,0 1,0-1,-1 0,1 1,-1-1,1 1,-1 0,2 6,22 145,6 30,-19-120,9 148,-20-199,0-1,0 0,-1 0,-1 0,0 0,0 0,-1-1,-1 1,1-1,-2 0,1 0,-2-1,1 0,-1 0,0 0,-1-1,-4 3,10-7,-2 0,1 0,0 0,-1-1,0 0,1 1,-1-1,-1-1,1 1,0-1,-1 1,1-1,-1-1,1 1,-1 0,0-1,0 0,0 0,0-1,0 0,0 1,0-1,0-1,0 1,0-1,1 0,-1 0,0 0,0-1,1 0,-1 0,1 0,-1 0,1-1,0 0,-2-1,2-1,1 0,0 0,1 0,-1 0,1 0,0-1,0 1,0-1,1 0,0 0,0 1,0-1,1 0,0 0,0 0,1 0,-1 1,1-1,1 0,-1 1,1-1,0 0,0 1,2-4,75-124,-78 130,96-126,-83 111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1 193,'57'-8,"1"3,0 3,-1 2,15 4,22-1,-93-4,0-1,-1 1,1-1,0 1,0-1,-1 1,1-1,0 1,-1-1,0 0,1 1,-1-1,0 0,0 1,0-1,0 0,0 1,0-1,0 0,-1 1,1-1,-1 0,1 1,-1-1,0 1,1-1,-1 1,0-1,0 1,0 0,0-1,0 1,0 0,-1 0,1 0,0-1,-1 1,1 1,-1-1,1 0,-1 0,1 1,-1-1,0 0,-4-5,-81-87,64 70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3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953 1,'-255'74,"-95"40,349-114,0 0,0 0,0 0,0 1,0-1,0 0,0 1,0-1,0 0,0 1,0 0,0-1,0 1,0-1,0 1,1 0,-1 0,0-1,1 1,-1 0,0 0,1 0,-1 0,1 0,-1 0,1 0,0 0,-1 0,1 0,0 0,0 0,0 0,0 0,0 0,0 0,0 0,0 0,0 0,0 0,0 0,1 0,-1 0,0 0,1 0,-1 0,1 0,-1 0,1 0,-1-1,1 1,0 0,0 0,-1 0,1-1,0 1,0 0,0-1,-1 1,1-1,0 1,0-1,0 0,0 1,0-1,0 0,1 1,13 4,0 0,-1-2,2 1,-1-2,0 0,1 0,-1-2,1 0,-1-1,7-1,18 1,123 5,-162-4,0 0,0 0,0 0,0 1,0-1,-1 0,1 1,0-1,0 1,-1-1,1 1,0-1,0 1,-1 0,1-1,-1 1,1 0,-1-1,1 1,-1 0,1 0,-1 0,0-1,1 1,-1 0,0 0,0 0,1 0,-1 0,0-1,0 1,0 0,0 0,0 0,0 0,-1 0,1 0,0-1,0 1,-1 0,1 0,0 0,-1 0,1-1,-1 1,1 0,-1 0,1-1,-1 1,1 0,-1-1,0 1,0 0,-36 33,-185 88,90-53,-128 78,254-142,1-3,0 0,0 1,0 0,1 0,0 0,0 1,-1-1,2 1,-1 0,0 0,1 0,0 1,0-1,0 1,1 0,-1 0,1 0,0 0,1 0,-1 0,1 1,4-3,0 1,0-2,0 1,1 0,-1-1,1 1,-1-1,1 0,0-1,0 1,0 0,0-1,0 0,0 0,0 0,1-1,-1 1,0-1,0 0,1 0,-1-1,0 1,4-2,2 2,47-2,1-3,-1-2,56-15,126-26,-229 44,-9 3</inkml:trace>
  <inkml:trace contextRef="#ctx0" brushRef="#br0" timeOffset="658.789">784 819,'13'-9,"0"0,0-1,-1 0,-1-1,0-1,0 1,-1-2,-1 1,0-2,4-6,37-49,115-155,-88 149,-76 75,-1-1,0 1,1 0,-1-1,1 1,-1 0,1 0,0-1,-1 1,1 0,-1 0,1 0,-1 0,1 0,0 0,-1 0,1 0,-1 0,1 0,-1 0,1 0,0 0,-1 1,1-1,-1 0,1 0,-1 1,1-1,-1 0,1 0,-1 1,1-1,-1 1,0-1,1 0,-1 1,1-1,-1 1,0-1,0 1,1-1,-1 1,0-1,0 1,1 0,-1-1,0 1,0-1,0 1,0-1,0 1,0 0,0-1,0 1,0-1,0 1,0-1,-1 1,1 0,0-1,0 1,0-1,-1 1,1-1,-6 47,6-45,-16 66,11-52,0 0,1 1,1-1,1 1,0 0,1 0,1 0,1-1,0 1,2 10,-2-25,-1 1,0-1,1 0,0 1,0-1,-1 0,1 1,0-1,1 0,-1 0,0 0,1 0,-1 0,1 0,-1 0,1-1,0 1,0-1,0 1,0-1,0 1,0-1,0 0,1 0,-1 0,0-1,0 1,1 0,-1-1,1 1,-1-1,1 0,-1 0,0 0,1 0,-1 0,1-1,-1 1,0-1,1 1,-1-1,0 0,1 0,14-8,-1-1,0 0,-1-1,0-1,-1 0,0-1,-1 0,0-1,-1-1,-1 0,0-1,0-2,22-27,133-197,-154 234,-24 36,-3 1,1 0,1 1,2 0,1 1,1 0,2 1,1 0,1 0,2 0,1 25,8 22,1-61</inkml:trace>
  <inkml:trace contextRef="#ctx0" brushRef="#br0" timeOffset="922.643">1913 734,'-10'24,"2"8,3-6,1-8</inkml:trace>
  <inkml:trace contextRef="#ctx0" brushRef="#br0" timeOffset="1173.418">1997 227,'0'0</inkml:trace>
  <inkml:trace contextRef="#ctx0" brushRef="#br0" timeOffset="1471.29">2167 706,'-6'25,"13"-30,55-159,-31 78,-25 60,1 0,2 1,1 0,1 0,1 1,0 1,2 0,1 0,1 2,1 0,1 0,0 2,11-8,-27 25,0 0,1-1,-1 1,1 0,0 0,0 1,0-1,-1 1,1-1,1 1,-1 0,0 0,0 0,0 1,1-1,-1 1,0-1,0 1,1 0,-1 1,0-1,1 0,-1 1,0 0,0 0,0 0,1 0,-1 0,0 1,-1-1,1 1,0 0,0 0,-1 0,1 0,-1 0,1 1,-1-1,0 1,0-1,0 1,-1 0,1 0,0 0,-1 0,0 0,0 0,6 126,-8-116,0 0,0 0,1 0,1 0,0 0,1 0,0-1,1 1,3 9,15 2,-11-22</inkml:trace>
  <inkml:trace contextRef="#ctx0" brushRef="#br0" timeOffset="2796.511">2731 848,'0'-5,"-5"3,-6 7,-2 7,2 7,8 0,8-4,5-8,-1-6</inkml:trace>
  <inkml:trace contextRef="#ctx0" brushRef="#br0" timeOffset="3019.822">2957 368,'-14'19,"-5"11,5 1,6-6</inkml:trace>
  <inkml:trace contextRef="#ctx0" brushRef="#br0" timeOffset="4142.429">1969 762,'-1'9,"0"0,-1-1,0 1,-1-1,0 0,0 1,-1-1,0-1,0 1,-1-1,0 2,0-4,1 1,1-1,-1 1,1 0,0 0,1 1,-1-1,1 0,0 1,1 0,-1-1,2 1,-1 0,1 0,0-1,0 1,1 2,0-6,0-1,0 1,0-1,0 1,1-1,0 0,-1 1,1-1,0 0,0 0,0 0,0-1,0 1,0 0,1-1,-1 1,1-1,-1 0,1 0,-1 0,1 0,0 0,-1-1,1 1,0-1,0 0,-1 0,1 0,2 0,82-11,-29-1,-33 7</inkml:trace>
  <inkml:trace contextRef="#ctx0" brushRef="#br0" timeOffset="5007.853">2760 819,'0'2,"1"1,-1 0,1 0,-1 0,0 0,0 0,0-1,-1 1,1 0,-1 0,1 0,-1-1,0 1,0 0,0-1,0 1,-1-1,1 1,-1 0,-9 19,-17 51,28-71,0 0,0 0,0 0,0 0,1 0,-1 0,0 0,1 0,0 0,-1-1,1 1,0 0,0 0,0-1,0 1,0-1,0 1,1-1,-1 1,0-1,1 0,-1 1,1-1,-1 0,1 0,0 0,-1 0,1-1,0 1,0 0,0-1,0 1,0-1,-1 0,1 1,0-1,2 0,8 0,0 0,0 0,0-1,0-1,0 0,0 0,-1-1,1-1,-1 0,9-4,43-13,-36 16,-3 1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27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5955 424,'0'0,"0"-1,1 1,-1-1,1 1,-1 0,0-1,0 1,1-1,-1 1,0-1,0 0,0 1,0-1,1 1,-1-1,0 1,0-1,0 1,0-1,0 0,0 1,0-1,-1 1,1-1,0 1,0-1,0 1,-1-1,1 1,0-1,0 1,-1-1,1 1,0-1,-1 1,1 0,-1-1,1 1,0-1,-1 1,1 0,-1 0,1-1,-1 1,1 0,-1 0,1-1,-1 1,1 0,-1 0,0 0,1 0,-1 0,1 0,-1 0,1 0,-1 0,1 0,-1 0,0 1,-39-7,39 6,-198 17,152-9,-109 22,109-13,46-17,1 1,-1-1,0 0,0 1,0-1,1 1,-1-1,0 1,1 0,-1-1,1 1,-1-1,0 1,1 0,-1 0,1-1,0 1,-1 0,1 0,0-1,-1 1,1 0,0 0,0 0,0 0,-1 0,1-1,0 1,0 0,1 0,-1 0,0 0,0 0,0-1,0 1,1 0,-1 0,0 0,1-1,-1 1,1 0,-1 0,1-1,-1 1,1 0,-1-1,1 1,0-1,-1 1,1-1,0 1,0-1,-1 1,1-1,105 38,-78-32,28 3,-44-8,0 1,0 0,-1 0,1 1,0 0,-1 1,0 1,0 0,4 3,-14-8,0 1,0-1,-1 1,1 0,0-1,-1 1,1 0,0 0,-1-1,1 1,-1 0,1 0,-1 0,1 0,-1 0,0 0,1 0,-1 0,0 0,0 0,0 0,0 0,0 0,0 0,0 0,0 0,0 0,0 0,-1 0,1 0,0-1,-1 1,1 0,0 0,-1 0,1 0,-1 0,0 0,1-1,-1 1,0 0,1-1,-1 1,0 0,0 0,-42 30,38-28,-311 150,58-20,256-133,0 1,0 0,0 0,-1 0,1 0,0 1,0-1,0 1,1-1,-1 1,0-1,1 1,-1 0,1 0,-1 0,1 0,0 0,0 0,0 0,0 1,0-1,0 0,1 0,-1 1,1-1,-1 1,1-1,0 0,0 1,0-1,0 0,1 1,-1-1,1 1,-1-1,1 0,0 0,0 1,0-1,0 0,0 0,1 0,-1 0,0 0,1 0,0-1,-1 1,1 0,0-1,1 2,95 23,-67-22,9 3,1-2,0-2,-1-2,1-1,30-5,-34 0,-19 4,0 0,0-2,0 0,-1-1,1-1,-1 0,0-1,-1-1,1-1,-2 0,5-4,67-61,-69 55</inkml:trace>
  <inkml:trace contextRef="#ctx0" brushRef="#br0" timeOffset="301.821">5898 1,'-51'89,"5"3,3 2,5 2,3 1,5 2,-1 27,-10 18,-104 375,21-207,119-288</inkml:trace>
  <inkml:trace contextRef="#ctx0" brushRef="#br0" timeOffset="14970.324">1 3133,'9'0,"8"0,7 0,3 0,2 0,1 0,-5-4,-1-3,-1 1,1 2,2 0,0 2,1 1,0 1,2 0,-6 4,-6 3</inkml:trace>
  <inkml:trace contextRef="#ctx0" brushRef="#br0" timeOffset="15230.337">56 3387,'34'5,"15"2,5-1,-2-1,-6-2,-5 0,-5-2,-9-1</inkml:trace>
  <inkml:trace contextRef="#ctx0" brushRef="#br0" timeOffset="18904.97">1044 2597,'-27'170,"26"-29,2-138,-1 0,1 0,0 0,0 0,0 0,0 0,0 0,1-1,0 1,-1 0,1-1,0 0,0 1,0-1,0 0,1 0,-1 0,1 0,-1 0,1-1,0 1,-1-1,1 0,0 1,0-1,0-1,0 1,0 0,0-1,0 1,0-1,2 0,2 0,0 1,-1-1,1-1,0 1,-1-1,1-1,0 1,-1-1,0 0,1 0,-1-1,0 0,0 0,5-4,3-5</inkml:trace>
  <inkml:trace contextRef="#ctx0" brushRef="#br0" timeOffset="19199.603">1326 2597,'-18'45,"6"-18,0 0,2 0,1 1,2 1,0-1,2 1,1 0,1 16,-6 112,-9 52,18-186</inkml:trace>
  <inkml:trace contextRef="#ctx0" brushRef="#br0" timeOffset="20190.624">1439 3331,'61'-55,"-2"-2,-3-2,-3-3,10-19,-30 31,-2-1,-3-2,-2-1,11-33,-10 23,-23 55,0 4,-1 0,-1 0,1 0,-1 0,0 0,0-1,0 1,-1-1,1 1,-1-1,-1 0,1 1,-1-1,0 0,0 1,-1-1,0 0,0 1,0-1,-1 0,0-1,-1 6,0 0,-1 1,1-1,0 1,0 0,0 0,-1 0,1 1,0-1,0 1,0 0,0-1,0 1,0 1,0-1,0 0,0 1,1-1,-1 1,0 0,1 0,-1 0,1 0,0 0,0 1,0-1,0 1,0-1,0 1,1 0,-1 1,-13 19,2 0,0 0,2 2,1-1,0 1,2 0,1 1,1 0,2 0,0 1,1-1,2 1,1 0,1-1,4 24,-3-39,0 0,0 0,1 0,1-1,-1 1,2-1,-1 0,2 0,-1 0,1-1,1 0,0 0,0 0,1-1,-4-4,0 0,0 0,0-1,1 1,-1-1,1 0,0-1,-1 1,2-1,-1 0,0 0,0-1,0 1,1-1,-1 0,1-1,-1 1,1-1,-1 0,1 0,-1-1,1 0,-1 0,0 0,1-1,-1 1,0-1,5-3,4-4,0-1,-1-1,0 0,0-1,-1 0,-1-1,0-1,-1 1,0-2,-1 1,-1-1,3-8,22-31,90-192,-59 56,-65 165,-15 32,3 10,2 2,0-1,1 2,1-1,0 1,2 1,0-1,2 1,0 0,1 1,1-1,1 1,1-1,1 1,2 6,-2-9,-1-4,1-1,1 0,0 1,1-1,1 0,0 0,1 0,0-1,3 5,-1-4,2-1,-1 0,1 0,1 0,1-1,-1-1,2 0,3 4,-10-12,0 0,-1-1,1 1,0-1,0 1,1-1,-1 0,0-1,1 1,-1-1,1 0,-1 0,1 0,0-1,-1 0,1 1,0-2,-1 1,1 0,0-1,-1 0,1 0,-1-1,1 1,-1-1,0 0,1 0,-1 0,1-1,6-5,0 1,-1-2,1 1,-2-2,1 1,-1-1,-1-1,1 1,-2-1,6-10,-10 16,-1 1,1 0,-1-1,0 0,0 1,0-1,-1 0,0 0,0 0,0 0,0 0,-1 0,0 0,0-1,0 1,-1 0,0 0,0 0,0 0,0 0,-1 1,0-1,0 0,0 1,0-1,-1 1,0-1,0 1,-1-1,-1 1,0 0,0 0,0 0,0 1,-1 0,1 0,-1 1,0-1,0 1,1 0,-2 1,1-1,0 1,0 1,0-1,0 1,-1 0,1 0,0 1,0 0,0 0,-5 1,-126 51,108-38</inkml:trace>
  <inkml:trace contextRef="#ctx0" brushRef="#br0" timeOffset="24076.883">1073 3473,'108'0,"62"2,0-8,151-24,260-75,-519 105,-43 6</inkml:trace>
  <inkml:trace contextRef="#ctx0" brushRef="#br0" timeOffset="24814.102">1891 3613,'-13'2,"0"0,0 1,0 0,1 1,0 0,0 1,0 0,0 1,1 0,-1 1,2 0,-1 1,1 0,0 1,1 0,0 1,0-1,1 2,1-1,-5 8,10-12,-1 0,1 0,0 0,1 0,-1 0,1 0,0 0,1 1,0-1,0 0,0 0,1 1,0 0,-1-4,1-1,-1 0,1 0,0 0,0 0,0 0,0 0,1 0,-1 0,0 0,1 0,-1-1,1 1,0-1,0 1,-1-1,1 0,0 1,0-1,0 0,0 0,0 0,1-1,-1 1,0 0,0-1,0 0,1 1,-1-1,0 0,1 0,-1 0,0 0,0-1,1 1,-1-1,1 0,17-5,0-1,0 0,-1-2,0 0,-1-2,0 0,0 0,-1-2,-1 0,13-13,-10 9,88-96,-106 112,-1 0,0 0,0 1,0-1,0 0,0 1,1-1,-1 1,0-1,1 0,-1 1,0-1,1 1,-1-1,1 1,-1-1,0 1,1-1,0 1,-1-1,1 1,-1-1,1 1,-1 0,1 0,0-1,-1 1,1 0,0 0,-1 0,1-1,0 1,-1 0,1 0,0 0,-1 0,1 0,0 0,-1 1,1-1,0 0,-1 0,1 0,0 1,-1-1,1 0,0 1,-1-1,1 0,-1 1,1-1,-1 1,1-1,-1 1,1-1,-1 1,0-1,1 1,-1 0,0-1,1 1,-1-1,0 1,0 0,1-1,-1 1,0 0,3 52,-3-46,-3 382,2-362,-1 0,-1 1,-2-2,0 1,-2 0,-1-1,-1-1,-1 1,-1-1,-1-1,-10 14,18-32,0 0,0 0,0 0,-1-1,0 0,0 1,0-2,0 1,-1-1,0 0,0 0,0 0,0-1,-1 0,1 0,-1-1,0 0,0 0,0 0,0-1,0 0,0 0,0-1,0 0,0 0,0-1,0 0,0 0,0-1,0 0,0 0,0 0,1-1,-1 0,1 0,0-1,-6-3,6 1,0-1,0 1,0-1,1 0,0-1,1 1,-1-1,1 0,1 0,-1 0,1-1,1 1,0-1,0 0,1 1,0-1,0 0,1 0,0 0,1 0,-1 1,2-1,-1 0,1 1,1-1,0 1,0-1,0 1,1 0,1-1,11-14,1 4</inkml:trace>
  <inkml:trace contextRef="#ctx0" brushRef="#br0" timeOffset="25343.598">2738 2541,'25'26,"0"1,-2 1,-1 1,-2 0,0 2,-2 0,-1 2,-2-1,-1 2,-2 0,-1 1,-2 0,-1 0,-2 1,0 14,-3 3,-3-1,-1 1,-3-1,-2 0,-3 0,-2-1,-2 0,-2-1,-2 0,-3-1,-1-1,-3-2,-2 0,-5 5,-93 105,95-125,5-4</inkml:trace>
  <inkml:trace contextRef="#ctx0" brushRef="#br0" timeOffset="25957.251">762 2513,'-22'39,"2"1,2 1,1 0,2 1,2 1,2 1,2-1,2 2,2-1,2 1,1-1,3 1,1 0,3 0,8 35,11 13,4-1,3-1,5-1,4-2,7 5,-20-46,2-1,3-1,1-1,2-3,2 0,33 27,-56-56,-1-2</inkml:trace>
  <inkml:trace contextRef="#ctx0" brushRef="#br0" timeOffset="27280.885">3471 2682,'-2'2,"1"-1,-1 0,0 1,0 0,0-1,1 1,-1 0,1 0,-1 0,1 0,0 0,0 0,0 0,0 0,0 1,0-1,1 0,-1 1,1-1,0 0,-1 1,1-1,0 1,0-1,1 2,-1-2,-8 393,-7-262,-6 0,-13 29,29-138</inkml:trace>
  <inkml:trace contextRef="#ctx0" brushRef="#br0" timeOffset="27941.2">3669 2907,'11'-4,"22"-9,0-2,-1-1,0-1,-1-1,-1-2,14-13,-41 30,0 1,-1 0,1-1,-1 1,1-1,-1 0,0 0,0 0,0 0,0 0,0 0,-1 0,0-1,0 1,0-1,0 1,0-1,0 1,-1-1,0 4,0 1,0-1,0 0,0 1,-1-1,1 0,0 1,0-1,0 0,0 1,-1-1,1 0,0 1,0-1,-1 0,1 1,0-1,-1 0,1 0,0 0,-1 1,1-1,0 0,-1 0,1 0,0 0,-1 0,1 1,-1-1,1 0,0 0,-1 0,1 0,-1 0,1 0,0 0,-1 0,1-1,0 1,-1 0,1 0,-1 0,1 0,0 0,-1-1,1 1,0 0,-1 0,1-1,0 1,0 0,-1 0,1-1,0 1,0 0,-1-1,1 1,0 0,0-1,0 1,0 0,0-1,-1 1,1-1,0 1,0 0,0-1,0 1,0-1,0 1,-19 26,-7 115,20-80,-27 232,25-192,7-69,0 0,-2-1,-2 0,0 1,-3-2,0 1,-2-1,-1 0,-1-1,-3 1,14-27,0 0,0 0,0-1,-1 1,1-1,-1 1,1-1,-1 1,0-1,0 0,0 0,0 0,0 0,-1 0,1-1,-1 1,1 0,-1-1,1 0,-1 0,0 0,0 0,1 0,-1 0,0-1,0 0,0 1,0-1,0 0,0 0,0-1,0 1,1 0,-1-1,0 0,0 0,0 0,1 0,-1 0,0-1,-4-5,1 0,0 0,1-1,0 0,0 0,1 0,0-1,0 1,1-1,0 0,1 0,-1 0,2 0,0-1,0 1,0 0,1-1,0 1,1 0,0-1,1 1,2-7,-2 6,0 1,1-1,1 1,-1 0,2 0,-1 0,1 1,0-1,1 1,0 1,0-1,1 1,0 0,0 0,0 1,1 0,0 0,4-1,136-43,-92 34,-31 10</inkml:trace>
  <inkml:trace contextRef="#ctx0" brushRef="#br0" timeOffset="28369.086">4290 2852,'-32'200,"17"-130,-41 143,54-210,0 0,1 1,-1 0,1-1,0 1,0 0,0-1,0 1,1 0,-1 0,1 0,0 0,0 0,1 0,-1 0,1-1,0 1,0 0,0 0,0-1,1 1,-1 0,1-1,0 0,0 1,0-1,1 0,-1 0,1 0,0 0,0-1,0 1,0-1,0 0,0 0,1 0,-1 0,1 0,-1-1,1 1,0-1,-1 0,1 0,2 0,-3-2,0 1,0 0,0-1,0 0,-1 0,1 1,0-2,0 1,-1 0,1-1,-1 1,1-1,-1 0,0 1,1-1,-1 0,0-1,0 1,0 0,0-2,8-13</inkml:trace>
  <inkml:trace contextRef="#ctx0" brushRef="#br0" timeOffset="28637.131">4092 3106,'34'0,"15"0,5 4,-2 3,-6-1,-5-1,-5-2,-9-1</inkml:trace>
  <inkml:trace contextRef="#ctx0" brushRef="#br0" timeOffset="29676.959">4854 3020,'-124'245,"99"-138,25-104,0 0,0 0,0 0,1 0,-1 0,1 0,0 0,0 0,0 0,0 0,0-1,1 1,-1 0,1-1,0 1,-1-1,1 0,1 1,-1-1,0 0,0 0,1 0,-1-1,1 1,-1-1,1 1,0-1,0 0,0 0,0 0,-1 0,1-1,3 1,-2 0,0-1,1 1,-1-1,0 0,0-1,0 1,0-1,1 1,-1-1,0 0,0-1,0 1,-1-1,1 0,0 0,-1 0,1 0,-1-1,1 1,-1-1,0 0,0 0,-1 0,1 0,0-1,-1 0,9-12</inkml:trace>
  <inkml:trace contextRef="#ctx0" brushRef="#br0" timeOffset="30057.709">4572 2739,'263'-141,"-261"139,-1 1,1 0,0 0,-1 0,1 1,0-1,0 0,0 1,0-1,0 1,0-1,0 1,0 0,0 0,0 0,0 0,0 0,0 1,0-1,0 0,-1 1,1 0,0-1,0 1,0 0,0 0,-1 0,1 0,0 0,-1 0,1 1,-1-1,0 0,1 1,-1-1,0 1,0 0,0-1,0 1,0 0,0 0,0 0,-1-1,1 1,0 0,-1 0,0 1,87 170,-76-152</inkml:trace>
  <inkml:trace contextRef="#ctx0" brushRef="#br0" timeOffset="30372.889">5193 2400,'34'47,"-3"2,-2 1,-2 2,-2 0,-3 2,-2 0,-2 2,-3 0,-2 0,-3 1,2 36,-14-65,0 0,-2 0,-1-1,-1 1,-1-1,-2-1,-1 1,-1-1,0-1,-3 0,0-1,-1 0,-1-1,-1-1,-1-1,-1 0,-21 16,12-12</inkml:trace>
  <inkml:trace contextRef="#ctx0" brushRef="#br0" timeOffset="31042.929">3358 2428,'-30'40,"2"1,2 1,1 1,3 2,1 0,-8 30,14-20,3 0,2 1,3 0,2 1,3-1,2 1,2 0,3-1,4 13,-1-34,1-1,2 0,1 0,2-1,1 0,1-1,2-1,1-1,1-1,2 0,1-2,1 0,6 2,-20-18,1-2,0 1,0-2,1 1,0-2,1 0,0 0,0-1,0-1,1 0,0 0,12 1,-2-3</inkml:trace>
  <inkml:trace contextRef="#ctx0" brushRef="#br0" timeOffset="32622.7">5701 3049,'5'0,"6"0,6 0,5 0,4 0,2 0,1 0,0 0,1 0,-1 0,0 0,0 0,-1 0,-4-5,-12-1,-7 0</inkml:trace>
  <inkml:trace contextRef="#ctx0" brushRef="#br0" timeOffset="32883.454">5870 2880,'-4'33,"-3"17,-4 3,0-1,1-5,3-6,3-5,1-4,2-3,1-6</inkml:trace>
  <inkml:trace contextRef="#ctx0" brushRef="#br0" timeOffset="34182.344">6350 2343,'58'-25,"158"-54,-215 78,0 1,0-1,0 0,0 1,0-1,0 1,0 0,0-1,0 1,0 0,1 0,-1 0,0-1,0 1,0 1,1-1,-1 0,0 0,0 0,0 0,0 1,0-1,1 1,-1-1,0 1,0-1,0 1,0 0,0-1,0 1,-1 0,1 0,0 0,0-1,0 1,-1 0,1 0,0 0,-1 0,1 0,-1 1,1-1,-1 0,0 0,0 0,1 0,-1 0,0 1,0-1,0 0,0 0,0 0,0 1,0-1,-1 0,1 0,0 0,-1 0,1 0,-1 0,1 1,-1-1,1 0,-1 0,0 0,0-1,1 1,-1 0,0 0,0 0,-124 138,86-103,-2 1,29-29,2 1,-1 0,1 1,0 0,1 0,0 1,1 0,0 1,1 0,0 0,1 0,0 1,-2 9,7-18,1-1,0 1,0 0,0 0,0 0,0 0,1-1,0 1,0 0,0-1,0 1,0 0,1-1,0 1,0-1,0 0,0 0,0 0,0 0,1 0,0 0,-1 0,1-1,0 1,0-1,1 0,-1 0,0 0,1-1,-1 1,1-1,-1 0,1 1,3-1,4 2,0 0,0 0,1-1,-1-1,1 0,-1 0,1-1,-1-1,1 0,-1 0,4-2,49-21,-50 14</inkml:trace>
  <inkml:trace contextRef="#ctx0" brushRef="#br0" timeOffset="35476.338">6745 2739,'51'-41,"-2"-3,-2-1,-2-2,-2-3,-2-1,-2-2,23-44,52-114,-115 211,1 0,-1 1,1-1,-1 0,1 0,-1 1,0-1,1 0,-1 0,1 0,-1 0,1 0,-1 0,0 0,1 0,-1 0,1 0,-1 0,1 0,-1-1,0 1,1 0,-1 0,1 0,-1-1,1 1,-1 0,1-1,-1 1,1 0,0-1,-1 1,1-1,0 1,-1-1,1 1,0-1,-1 1,1-1,0 1,0-1,-1 1,1-1,0 1,0-1,0 0,0 1,0-1,0 1,0-1,0 0,0 1,0-1,0 1,0-1,1 1,-1-1,0 1,0-1,1 0,-43 32,18-5,2 2,1 0,2 1,0 1,-6 15,16-28,-2 5,1 0,1 1,1 0,1 0,1 1,1 0,-1 14,5-33,1 0,-1 0,1 0,0 0,0 0,0 0,1 0,0 0,0-1,0 1,0 0,1 0,0 0,0-1,0 1,0-1,1 0,0 0,0 0,0 0,0 0,1 0,-1-1,1 0,0 1,0-1,0-1,1 1,-1-1,0 0,1 0,0 0,-1 0,1-1,0 0,0 0,0 0,0 0,0-1,0 0,0 0,0 0,0-1,4 0,5-4,0 0,0 0,0-2,-1 1,0-2,0 0,-1 0,0-1,0-1,-1 0,0 0,-1-1,0-1,-1 0,2-3,-9 13,10-15,-1 0,0-1,-1 0,-1 0,-1-1,0 0,-1-2,29-65,-25 66,-5 11,0-1,-1 0,0 0,-1 0,0 0,0-1,-1 0,-1 0,0 0,0 0,-1-10,-1 20,0 0,0 1,0-1,0 0,-1 1,1-1,0 0,0 1,-1-1,1 0,-1 1,1-1,-1 0,1 1,-1-1,1 1,-1-1,1 1,-1 0,0-1,1 1,-1-1,0 1,1 0,-1-1,0 1,1 0,-1 0,0 0,0 0,1 0,-1 0,0 0,0 0,1 0,-1 0,0 0,0 0,1 0,-1 0,0 1,1-1,-1 0,0 1,1-1,-1 0,0 1,1-1,-1 1,1-1,-1 1,1-1,-1 1,-33 26,34-26,-13 13,1 1,1 1,1 0,0 0,1 1,1 0,0 1,0 2,-10 23,-22 110,35-20,6-128,0-1,0 1,0-1,0 1,1-1,0 0,0 0,0 0,0 0,1 0,0-1,-1 1,1-1,0 1,1-1,-1 0,1 0,-1 0,1-1,0 0,0 1,0-1,0 0,0-1,1 1,-1-1,5 1,3-1,0 0,0-1,1 0,-1-1,0 0,0-1,0-1,0 0,0 0,0-1,-1-1,0 0,0 0,0-1,0 0,-1-1,0-1,-1 1,0-1,0-1,0 0,-1 0,-1-1,1 0,-2 0,1-1,-1 1,1-6,-5 12,-1 1,0 0,0 0,0-1,0 1,-1 0,0-1,1 1,-1-1,0 1,-1 0,1-1,0 1,-1-1,0 1,0 0,0 0,0-1,-1 1,1 0,-1 0,1 0,-1 0,0 1,-1-1,1 0,0 1,-1 0,1-1,-1 1,0 0,1 0,-1 1,0-1,0 0,-1 1,1 0,0 0,0 0,-1 0,1 0,0 1,-3-1,-8 0,0 0,0 1,0 0,1 1,-1 1,0 0,0 1,1 0,-1 1,1 1,0 0,0 1,1 0,-12 8,5-5,-5 3</inkml:trace>
  <inkml:trace contextRef="#ctx0" brushRef="#br0" timeOffset="35904.676">6548 2880,'33'0,"17"0,8 0,0-5,0-1,-1 0,-5 1,-2 1,0-3,-4 0,-4 0,-5 2,-4 2,-3 1,-1 1,-1 1,-1 0,-5 0</inkml:trace>
  <inkml:trace contextRef="#ctx0" brushRef="#br0" timeOffset="36485.829">6802 3049,'-28'17,"1"2,0 1,2 0,0 2,2 1,0 1,1 1,20-23,0 0,0 0,0 0,0 0,0 1,0-1,1 1,-1-1,1 1,-1-1,1 1,0 0,0 0,0 0,1-1,-1 1,1 0,-1 0,1 0,0 0,0 0,1 0,-1 0,0 0,1 0,0 0,0 0,0-1,0 1,0 0,0-1,1 1,-1 0,1-1,0 0,-1 1,1-1,0 0,1 0,-1 0,0 0,9-1,0 0,0-1,-1 0,1-1,0 0,-1 0,1-1,0-1,-1 0,0 0,0-1,0 0,0-1,-1 0,0-1,0 0,0 0,-1-1,1 0,4-6,-3 6,245-180,-254 186,-1 0,1 0,-1 1,1-1,-1 0,1 1,0-1,-1 1,1-1,0 1,0-1,-1 1,1-1,0 1,0-1,0 1,-1 0,1 0,0 0,0-1,0 1,0 0,0 0,-1 0,1 0,0 0,0 0,0 1,0-1,0 0,-1 0,1 1,0-1,0 0,0 1,-1-1,1 1,0-1,0 1,-1-1,1 1,-1-1,1 1,0 0,-1-1,1 1,-1 0,1 0,-1-1,0 1,1 0,-1 0,0 0,0 0,1-1,-1 1,0 0,0 0,0 0,0 0,0 0,0 0,0-1,0 1,-1 0,1 0,0 0,-1 0,1 43,-3 0,-2 0,-1-1,-3 1,-1-1,-8 15,-11 56,-61 209,7-144,81-176,1 0,-1 0,1 0,-1-1,0 1,0 0,0-1,0 1,-1-1,1 0,0 0,-1 0,0 0,0 0,1-1,-1 1,0-1,0 1,0-1,-1 0,1-1,0 1,0 0,0-1,-1 0,1 1,0-1,0-1,-1 1,1 0,0-1,0 0,-1 0,1 0,0 0,0 0,0 0,0-1,1 0,-1 1,0-1,1 0,-1 0,-1-2,-17-23,1-2,2 0,0-1,2-1,-6-19,11 25</inkml:trace>
  <inkml:trace contextRef="#ctx0" brushRef="#br0" timeOffset="36957.5">6294 2033,'-1'2,"-23"37,3 1,1 2,2 0,1 1,3 0,1 2,3-1,1 1,3 1,1-1,2 42,15-3,4 0,3-1,4-2,4 0,3-2,3-1,23 36,77 135,-83-170,-42-64</inkml:trace>
  <inkml:trace contextRef="#ctx0" brushRef="#br0" timeOffset="37496.308">7762 1920,'8'2,"0"1,0 1,-1-1,1 1,-1 1,1-1,-1 1,-1 1,1-1,-1 1,0 0,0 1,-1-1,0 1,0 0,0 1,-1-1,0 1,-1-1,1 1,-2 1,1-1,-1 1,16 38,-2 1,-3 0,-1 0,-3 2,-2-1,-2 1,-2 0,-2 0,-3 0,-2 0,-1-1,-13 45,7-45,-3 0,-2 0,-2-1,-2-1,-2-1,-21 30,-18 19,-5-2,-25 23,-9-21,82-82</inkml:trace>
  <inkml:trace contextRef="#ctx0" brushRef="#br0" timeOffset="39081.86">8354 2005,'-125'493,"110"-420,2 0,3 1,4 0,3 0,4 18,0-79,1 0,1-1,0 1,0-1,1 1,1-1,0 0,1-1,0 1,1-1,0-1,1 1,0-1,0 0,1-1,0 0,1 0,0-1,1-1,-1 1,1-2,1 1,-1-2,8 3,-7-8,-16-5</inkml:trace>
  <inkml:trace contextRef="#ctx0" brushRef="#br0" timeOffset="39617.098">8439 2372,'12'-7,"0"1,1 0,-1 1,1 0,0 1,1 0,-1 1,1 1,-1 0,9 1,-20 1,0 0,-1 0,1 0,-1 0,1 1,-1-1,1 1,-1-1,1 1,-1-1,1 1,-1 0,0 0,1 0,-1 0,0 0,0 0,0 0,1 0,-1 0,0 1,-1-1,1 0,0 1,0-1,0 0,-1 1,1-1,-1 1,1-1,-1 1,0 0,0-1,1 1,-1-1,0 1,-1-1,1 1,0 0,0-1,0 1,-1-1,1 1,-1 0,-29 68,-59 64,88-128,1-1,0 0,0 1,0-1,0 0,1 1,0-1,0 0,1 0,-1 0,1 0,0 0,0 0,1 0,0-1,0 1,0-1,0 0,0 0,1 0,0 0,0-1,0 1,0-1,0 0,1 0,-1 0,1-1,0 0,0 0,3 1,32 26,-35-26,-1 1,0-1,1 1,-2 0,1 1,0-1,-1 0,0 1,0 0,0 0,0 0,-1 0,0 0,0 0,-1 1,1-1,-1 1,0-1,0 1,-1 0,0-1,0 1,0 0,-1-1,0 1,0-1,0 1,0-1,-1 1,0-1,0 0,-1 0,1 0,-1 0,-1 1,-6 8,-1 0,0 0,-1-1,-1-1,0 0,0-1,-1 0,0-1,-1-1,-5 2,-1 0</inkml:trace>
  <inkml:trace contextRef="#ctx0" brushRef="#br0" timeOffset="40259.755">8834 2372,'29'-8,"-1"-2,0 0,0-2,-1-1,-1-1,0-1,-1-2,-1 0,11-11,-59 121,-21 173,17 68,25-305,-31 124,32-148,0 1,-1-1,0 0,0 1,0-1,-1 0,0-1,0 1,0-1,-1 0,1 0,-1 0,0 0,0-1,0 0,0 0,-1 0,1-1,-1 0,0 0,0 0,1-1,-7 1,9 0,-1-1,1 0,-1 0,1 0,-1 0,1-1,-1 0,0 1,1-1,-1-1,0 1,1 0,-1-1,0 0,1 0,-1 0,1 0,-1 0,1-1,0 0,0 1,-1-1,1 0,0-1,1 1,-1 0,0-1,1 0,-1 0,1 1,0-1,0-1,0 1,0 0,1 0,-1-1,1 1,-1-4,4-2,-1-1,2 0,-1 1,2-1,-1 1,1 0,0 0,1 1,0-1,0 1,1 0,0 0,1 1,-1 0,1 0,1 0,-1 1,2-1,7-8,194-178,-199 180</inkml:trace>
  <inkml:trace contextRef="#ctx0" brushRef="#br0" timeOffset="40703.482">9454 2230,'-32'74,"2"1,4 1,-8 45,-23 101,52-203,0 0,1 0,1 1,1-1,1 1,1 0,1 11,0-28,-1 0,1 0,0 0,0 0,0 0,0 0,0-1,1 1,0 0,-1-1,1 1,0-1,0 1,0-1,0 0,1 0,-1 0,1 0,-1-1,1 1,0-1,-1 1,1-1,0 0,0 0,0 0,0 0,0-1,0 1,0-1,0 0,3 0,1 1,0-1,-1 0,1 0,0-1,0 0,0 0,-1-1,1 0,-1 0,1 0,-1-1,0 0,0 0,4-3,4-6</inkml:trace>
  <inkml:trace contextRef="#ctx0" brushRef="#br0" timeOffset="40956.05">9201 2597,'33'0,"17"0,3 0,-1 0,-5 0,-11 0</inkml:trace>
  <inkml:trace contextRef="#ctx0" brushRef="#br0" timeOffset="42236.935">9849 2653,'18'40,"-17"-27,-1 1,0-1,0 1,-1-1,-1 1,0-1,-1 0,-1 0,0 0,0 0,-2-1,1 1,-1-1,-4 4,1 4,5-12,-22 66,26-72,0 0,-1 0,1-1,0 1,0 0,0 0,0 0,1 0,-1-1,0 1,1 0,-1 0,1 0,0-1,0 1,-1 0,1-1,0 1,0-1,1 1,-1-1,0 0,0 1,1-1,-1 0,1 0,-1 0,1 0,-1 0,1 0,0 0,-1 0,1-1,0 1,0-1,-1 1,1-1,0 0,1 0,4 1,0-2,0 1,0-1,1 0,-2 0,1-1,0 0,0 0,0-1,-1 0,0 0,1-1,-1 1,0-1,-1-1,1 1,-1-1,0 0,0 0,2-3,9-10</inkml:trace>
  <inkml:trace contextRef="#ctx0" brushRef="#br0" timeOffset="42601.9">9708 2372,'60'-53,"40"-48,-100 102,0-1,0 1,0-1,0 1,0-1,0 1,0-1,0 1,0-1,0 1,0-1,1 1,-1-1,0 0,0 1,0-1,1 1,-1-1,0 1,1-1,-1 0,0 1,1-1,-1 0,0 0,1 1,-1-1,1 0,-1 0,1 1,-1-1,1 0,-1 0,0 0,1 0,-1 0,1 0,-1 0,1 0,-1 0,1 0,-1 0,1 0,-1 0,1 0,-1 0,1 0,-1 0,1-1,-1 1,2 17,-1-10,1 0,-1 0,1 0,0 0,1-1,0 1,0-1,0 1,1-1,0 0,0-1,0 1,1-1,0 0,2 2,11 6</inkml:trace>
  <inkml:trace contextRef="#ctx0" brushRef="#br0" timeOffset="42948.184">9991 1835,'24'36,"7"5,-3 1,-1 1,-1 2,-3 1,-2 0,-2 2,-2 0,-2 1,-1 8,-7-18,-2 0,-2 0,-2 1,-1-1,-2 1,-2-1,-1 0,-3 0,0 0,-5 4,-13 22,-3-2,-2-1,-4-2,-1-1,-4-2,-2-1,-2-2,-9 4,-130 106,163-147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0,0 0,-2 0,0 0,0 0,0 0,0 0,0 0,0 0,-4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1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31,'33'0,"17"-5,4-2,-3 1,-4 1,-7 2,-4 0,-3 2,-4 1,-5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0,'-5'5,"-20"21,2 1,0 1,2 0,1 2,1 1,1 0,2 1,2 1,0 0,3 1,-7 29,17-56,1-1,0 1,1-1,-1 1,1-1,0 0,1 1,0-1,0 0,0 0,1 0,0 0,0 0,0 0,1-1,-1 0,1 0,1 0,-1 0,1 0,0-1,0 0,0 0,0 0,1-1,0 0,-1 0,1 0,0-1,0 0,1 0,-1 0,0-1,1 0,-1 0,1 0,-1-1,1 0,-1-1,4 0,-3 1,0-1,0-1,0 1,0-1,0 0,0-1,0 1,-1-1,1-1,-1 1,0-1,0 0,0-1,0 0,-1 1,0-2,0 1,0 0,-1-1,0 0,2-3,16-34,-14 24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1,'-46'50,"3"2,2 3,2 1,3 1,-19 42,49-84,1 0,0 0,1 1,0-1,1 1,1 0,1 0,0 0,1 0,1 0,0 1,1-1,1 3,-1-10,0-1,1 1,0-1,0 1,1-1,0 0,1 0,-1 0,2-1,-1 0,1 0,0 0,0 0,1-1,0 0,0-1,0 0,1 0,-1 0,1-1,0 0,1 0,-1-1,1 0,69 3,-60-11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1 224,'237'-170,"-179"117,-56 53,-1 0,0 0,0 1,1-1,-1 1,0 0,0-1,0 1,0 0,0-1,0 1,0 0,0 0,0 0,0 0,0 0,-1 0,1 0,0 0,-1 0,1 1,-1-1,1 0,-1 0,1 0,-1 1,0-1,0 0,0 1,1-1,-1 0,-1 0,1 1,0-1,0 0,0 1,-1 0,3 7,2 7,2 0,0 0,1 0,1-1,0 0,1 0,1-1,0-1,0 1,2-2,0 1,0-2,1 1,5 2,1 3,-6-3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538 481,'-23'85,"-9"58,13-64,3 0,3 2,2 35,-13 65,21-157</inkml:trace>
  <inkml:trace contextRef="#ctx0" brushRef="#br0" timeOffset="394.231">961 594,'-55'71,"25"-35,2 0,1 2,2 1,2 1,2 1,-13 34,31-69,0 1,0-1,1 1,0-1,0 1,0 0,1-1,0 1,0 0,1 0,0 0,0 0,1 0,0 0,0 0,0 0,1-1,0 1,0 0,1-1,0 0,0 0,1 1,-1-2,1 1,1 0,-1-1,1 0,0 0,0 0,4 2,-1-2,1 0,-1-1,2-1,-1 1,0-1,0-1,1 0,0 0,-1-1,1 0,0 0,-1-1,1-1,0 0,0 0,-1-1,1 0,-1 0,0-1,1-1,-1 1,-1-1,8-5,-2 2,-1-1,-1 0,1-1,-1 0,0-1,-1 0,-1-1,1 0,-2-1,1 0,-2 0,0-1,0 0,-1-1,-1 0,0 0,3-14,-7 18,0 0,-1 0,0-1,-1 1,0 0,-1 0,0-1,-1 1,0 0,0 0,-1 0,-1 0,1 1,-2-1,1 1,-1 0,-1 0,1 1,-1-1,-1 1,0 1,0-1,0 1,-1 0,0 1,0 0,-1 0,0 1,0 0,0 0,-1 1,1 1,-1-1,0 1,0 1,0 0,-8 0,-11 0,4 2</inkml:trace>
  <inkml:trace contextRef="#ctx0" brushRef="#br0" timeOffset="1400.494">1187 1158,'11'-3,"14"-2,1-1,-2 0,1-2,-1-1,0-1,0-1,-2-1,1-1,-2-1,1-1,-2 0,0-2,-1 0,-1-2,2-3,18-37,-3-2,-2-2,-4-1,-2-1,-2-1,-4-3,-9-13,-13 82,0-1,0 0,0 0,-1 1,1-1,0 0,0 1,0 0,0-1,-1 1,1-1,0 1,0 0,-1 0,1 0,0 0,-1 0,1 0,0 0,0 0,-1 1,1-1,0 0,0 1,-1-1,1 1,0-1,0 1,0-1,0 1,0 0,0 0,0 0,0 0,0-1,0 1,0 0,0 1,1-1,-1 0,0 0,1 0,-1 0,1 0,0 1,-1-1,1 0,0 0,-1 1,1-1,-3 3,-15 18,1 0,2 1,0 1,1 0,2 1,0 1,2 0,0 0,0 12,1-12,1 2,1-1,2 1,1 0,1 0,1 0,2 1,0-1,2 0,3 7,-4-29,0 0,0 1,1-1,0 0,1 0,-1 0,1 0,0 0,1-1,-1 1,1-1,0 0,1 0,-1 0,1-1,0 0,0 0,0 0,1 0,-1-1,1 0,0 0,0 0,0-1,0 0,0 0,1 0,-1-1,1 0,-1 0,1-1,-1 0,1 0,5-1,6-5,0-1,-1 0,0-1,0-1,-1 0,0-1,-1-1,0-1,0 0,-1-1,-1 0,0-1,5-10,13-7,9-12,-3-2,-1-1,-2-2,-2-1,-2-2,4-15,17-70,-50 135,0 0,-1-1,1 1,-1 0,1 0,-1 0,1 0,-1 0,0-1,0 1,1 0,-1 0,0-1,0 1,0 0,0 0,-1-1,1 1,0 0,0 0,-1 0,1 0,-1-1,1 1,-1 0,0 0,1 0,-1 0,0 0,0 0,1 0,-1 0,0 1,0-1,0 0,0 0,0 1,0-1,0 1,0-1,-1 1,1-1,0 1,0-1,0 1,-1 0,1 0,0 0,0 0,-1 0,1 0,0 0,0 0,0 0,-1 1,1-1,0 0,0 1,0-1,0 1,-1-1,1 1,-15 9,1 0,1 1,0 1,1 0,0 1,0 0,2 1,0 0,0 1,0 2,-15 24,1 2,2 1,-17 46,29-63,0 1,2 0,1 1,1-1,2 2,0 2,4-25,0 0,1 0,0-1,0 1,0 0,1 0,0 0,1 0,-1 0,1-1,0 1,1-1,0 1,0-1,0 0,1 0,0 0,0-1,0 1,1-1,0 0,0 0,0-1,1 1,-1-1,1 0,0-1,3 2,0-2,0 1,0-2,1 0,-1 0,1 0,-1-1,1-1,0 1,0-2,-1 1,1-1,-1-1,1 0,-1 0,1-1,-1 0,0 0,0-1,-1-1,1 1,-1-1,0-1,0 0,-1 0,1 0,-1-1,-1 0,1 0,-1-1,-1 1,1-2,-1 1,-1 0,1-1,-1 0,-1 0,0 0,0 0,-1-1,0 1,-1-1,1 0,-2 1,0-1,0 0,-1 1,0-1,0 1,-1-1,-1 0,2 4,-1 1,-1 0,1 0,-1 0,1 1,-1-1,-1 0,1 1,-1 0,0 0,1 0,-2 0,1 1,0 0,-1 0,0 0,1 0,-1 1,0-1,0 1,-1 0,1 1,0 0,-1-1,1 2,-1-1,1 1,-1-1,1 1,-1 1,1-1,-1 1,1 0,0 0,-2 1,-50 12,32-8</inkml:trace>
  <inkml:trace contextRef="#ctx0" brushRef="#br0" timeOffset="1643.084">2513 820,'-4'4,"-3"7,1 2</inkml:trace>
  <inkml:trace contextRef="#ctx0" brushRef="#br0" timeOffset="2629.021">2711 594,'40'-18,"-9"7,-1-1,-1-2,0-1,-1-1,-1-1,0-2,-1 0,-1-2,8-10,-27 25,0 0,0 0,-1-1,0 0,0 0,0 0,-1-1,0 0,-1 1,1-1,-2-1,1 1,-1 0,0-1,-1 1,0-1,0-4,-2 12,0 0,0 0,-1 1,1-1,0 1,0-1,0 1,-1 0,1-1,0 1,0 0,-1 0,1 0,0 0,-1 0,1 0,0 0,-1 0,1 0,0 1,0-1,-1 1,1-1,0 1,0-1,0 1,0 0,-1-1,1 1,0 0,0 0,0 0,1 0,-1 0,0 0,0 0,0 0,1 0,-1 0,1 0,-1 1,1-1,-1 0,1 0,0 1,-1-1,-15 26,0 1,2 1,1 0,2 0,0 1,2 0,2 1,0 0,2 1,2-1,1 1,1 4,-12 298,10-313,2 0,0-1,-2 0,0 0,-2 0,0-1,-1 1,-1-1,0-1,-2 1,0-1,-1-1,-1 0,-1 0,0-1,-1 0,-11 10,20-23,0 0,1 0,-1-1,0 1,0-1,-1 0,1 0,0 0,-1-1,1 1,-1-1,1 0,-1 0,0-1,1 0,-1 1,0-2,1 1,-1 0,0-1,1 0,-1 0,1 0,-1-1,1 1,0-1,-1 0,1-1,0 1,0-1,1 1,-1-1,0 0,1-1,0 1,0 0,0-1,0 0,0 0,1 0,-1 0,1 0,0 0,1-1,-2-4,0-4,1-1,1 1,0-1,0 0,1 0,1 1,1-1,0 0,0 1,2 0,0-1,0 1,1 0,0 1,1-1,1 1,0 1,1-1,0 1,0 0,1 1,1 0,9-8,3-3,0 2,1 0,0 1,2 2,0 0,6-1,157-71,-187 87,1 0,-1 0,0 1,1-1,-1 0,0 1,1-1,-1 1,1-1,-1 1,1 0,-1 0,1-1,-1 1,1 0,-1 0,1 1,-1-1,1 0,-1 0,1 1,-1-1,1 1,-1-1,1 1,-1 0,0-1,1 1,-1 0,0 0,0 0,0 0,0 0,0 0,0 0,0 1,0-1,0 0,0 1,0-1,-1 0,1 1,-1-1,1 1,-1-1,1 1,-1-1,0 1,0-1,0 1,0-1,0 1,0-1,0 1,0-1,-1 1,1-1,-1 1,-7 58,4-42,1 0,1 0,1 0,0 0,1 1,1-1,1 0,1 1,3-1</inkml:trace>
  <inkml:trace contextRef="#ctx0" brushRef="#br0" timeOffset="3444.97">3417 340,'7'11,"0"0,-1 0,-1 1,0 0,0 0,-1 1,-1-1,0 1,-1 0,0 0,-1 0,0 0,-1 0,-1 0,0 0,0-1,-1 1,-1 0,-4 11,2-10,-94 244,88-238,3-8,1 0,0 1,1 0,1 0,0 0,0 1,2 0,-1 0,2 0,-1 5,5-15,-1 1,1 0,0-1,0 1,0-1,1 0,-1 0,1 0,0 0,0 0,1 0,-1-1,1 0,0 0,0 0,0 0,0 0,0-1,0 0,1 0,-1 0,1 0,0-1,0 0,-1 0,1 0,0 0,0-1,0 0,0 0,0 0,-1 0,1-1,0 0,0 0,0 0,-1-1,1 0,-1 1,1-2,-1 1,0 0,0-1,0 0,0 0,0 0,11-12,-4 1</inkml:trace>
  <inkml:trace contextRef="#ctx0" brushRef="#br0" timeOffset="3704.353">3219 707,'33'0,"17"0,4 0,-3 0,-4 0,-2 0,-2 0,-5 0,-3 0,-9-5,-7-2</inkml:trace>
  <inkml:trace contextRef="#ctx0" brushRef="#br0" timeOffset="14228.266">4150 481,'53'-67,"-80"116,-168 246,3 19,141-229,37-70</inkml:trace>
  <inkml:trace contextRef="#ctx0" brushRef="#br0" timeOffset="15060.124">4319 791,'-1'-1,"-1"0,1-1,-1 1,1 0,-1 0,0 1,0-1,1 0,-1 1,0-1,0 1,0-1,0 1,0 0,0 0,0 0,1 0,-1 0,0 0,0 0,0 1,0-1,0 1,0 0,1-1,-1 1,0 0,0 0,1 0,-1 0,1 0,-2 1,-22 10,1 1,0 2,1 0,1 1,0 1,-4 6,18-16,0 0,1 1,0 0,0 1,1-1,0 1,0 1,1-1,0 1,1 0,0 0,1 0,0 1,0-1,1 1,0-1,1 5,1-13,0 0,0 0,0 0,0 1,0-1,1 0,-1 0,1 0,-1 1,1-1,0 0,0 0,0 0,0 0,0-1,0 1,1 0,-1 0,1-1,-1 1,1 0,0-1,-1 0,1 1,0-1,0 0,0 0,0 0,0 0,0 0,0-1,0 1,1-1,-1 1,0-1,0 0,0 0,1 0,85-18,-45-4,-2-1,0-3,-2-1,-1-2,23-23,40-57,-79 101,-27 42,1-14,-4 419,-17-276,25-157,-1 1,0-1,0 0,-1 0,0 0,0 0,0 0,0 0,-1 0,0-1,-1 1,1-1,-1 0,0 0,0 0,0 0,-1-1,0 0,0 0,0 0,0 0,0-1,-1 0,0 0,1-1,-1 1,0-1,-6 1,6-1,0 0,0 0,-1-1,1 0,-1 0,1-1,-1 1,1-1,-1-1,1 1,-1-1,1 0,-1-1,1 0,0 0,0 0,0 0,0-1,0 0,0-1,1 1,0-1,-1 0,1 0,1-1,-1 1,1-1,-1 0,1 0,1-1,-1 1,1-1,0 0,0-1,1-4,0 0,1 0,0-1,1 1,0 0,1 0,0 0,1 0,0 0,1 0,0 0,1 0,0 1,0 0,1 0,1 0,-1 0,2 1,-1 0,1 0,1 1,0 0,1-1,107-108,-103 103</inkml:trace>
  <inkml:trace contextRef="#ctx0" brushRef="#br0" timeOffset="16245.99">312 114,'-40'46,"1"3,3 1,2 1,3 2,1 1,-16 47,34-73,2 1,2-1,0 2,2-1,1 1,2 0,0 0,2 0,2 0,0 0,2 0,2 0,0-1,9 27,4-12,1-1,2-1,2-1,1 0,2-2,2-1,2-2,1 0,2-2,1-2,2-1,1-2,23 15,-31-25</inkml:trace>
  <inkml:trace contextRef="#ctx0" brushRef="#br0" timeOffset="24323.277">4715 1,'33'39,"-13"-16,-1 2,-2 0,0 1,-2 1,-1 0,-1 1,-1 1,-1 0,-2 0,0 4,3 26,-2 0,-2 1,-3 0,-3 14,-28 94,19-127,-1-1,-3 0,-1-1,-1 0,-3-1,-15 27,-19 80,42-133,-1-1,1-1,-2 1,1-1,-2-1,1 0,-1-1,-4 3,-19 16,30-23,6-3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11,'20'0,"10"0,5 0,2 0,-6-4,-7-3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1,'-14'117,"10"-101,0 0,2 0,0 1,1-1,0 0,1 1,1-1,1 0,0 0,1 0,5 14,-8-28,1 0,-1 0,1-1,-1 1,1 0,0-1,0 1,0 0,0-1,0 1,0-1,0 0,0 1,1-1,-1 0,0 0,1 0,-1 0,1 0,0 0,-1 0,1 0,0-1,-1 1,1 0,0-1,0 0,-1 1,1-1,0 0,0 0,0 0,-1 0,1 0,0-1,0 1,0 0,-1-1,1 1,0-1,-1 0,1 0,0 1,-1-1,1 0,-1 0,1-1,-1 1,62-67,50-101,-104 154,59-74,-67 89,-1-1,1 1,0-1,-1 1,1 0,0 0,-1-1,1 1,0 0,0 0,-1 0,1 0,0 0,0 0,-1 0,1 0,0 0,0 0,-1 0,1 1,0-1,0 0,-1 0,1 1,0-1,-1 0,1 1,-1-1,1 1,0-1,-1 1,1-1,-1 1,1 0,-1-1,1 1,-1-1,0 1,1 0,-1-1,0 1,0 0,1 0,-1-1,0 1,0 0,0 0,0-1,0 1,0 0,0 0,0-1,0 1,4 48,-4-46,-3 628,4-601,-1 0,-1-1,-2 1,-1 0,-1-1,-2 0,-1 0,-1 0,-1-1,-1-1,-2 0,-8 12,19-37,0 0,0-1,0 1,0-1,0 1,0-1,0 0,-1 0,1 0,0 0,-1 0,1-1,-1 1,1-1,-1 0,1 1,-1-1,1 0,-1 0,1-1,-1 1,1 0,-1-1,1 0,-1 0,1 1,0-1,-1 0,1-1,0 1,0 0,0-1,0 1,0-1,0 0,0 0,1 1,-1-1,0 0,1 0,0-1,-1 1,1 0,0 0,0-1,0 1,1-1,-1 1,0 0,1-1,0 1,0-1,-1-2,-3-14,0 0,2-1,0 1,1-1,1 1,0-1,2 0,0 1,4-13,33-63,-31 76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3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0 549,'0'29,"0"14,0 4,0 0,0-9</inkml:trace>
  <inkml:trace contextRef="#ctx0" brushRef="#br0" timeOffset="332.615">170 13,'0'0,"1"0,-1 1,0-1,1 0,-1 0,1 1,-1-1,1 0,-1 0,1 0,-1 1,1-1,-1 0,1 0,-1 0,1 0,-1 0,1 0,-1 0,1 0,-1 0,1 0,-1-1,1 1,-1 0,1 0,-1 0,1-1,-1 1,1 0,-1 0,0-1,1 1,-1 0,1-1,-1 1,0-1,1 1,-1 0,0-1,0 1,1-1,-1 1,0-1,0 1,0-1,0 1,1-1,-1 1,0-1,0 1,0-1,0 1,0-1,0 1,0-1,0 1,-1-1,1 1,29 43,-27-40,19 35,-1 1,-2 0,-2 1,-1 1,3 23,-13-41,-1 0,0 0,-2 1,-1 0,-1-1,-1 1,-1 0,-1-1,-1 0,-2 3,-2-7,-2-1,0 0,0 0,-2-1,0 0,-2-1,1 0,-2-1,0-1,-1-1,-2 2,-25 14,23-21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1,'-18'56,"9"-31,1 0,1 1,2 0,0 0,2 0,1 1,0-1,3 22,0-45,-1-1,1 0,-1 1,1-1,0 0,0 0,0 0,0 0,0 0,0 0,1 0,-1 0,1 0,-1 0,1-1,0 1,-1-1,1 1,0-1,0 0,0 1,0-1,0 0,1-1,-1 1,0 0,0 0,1-1,-1 0,0 1,1-1,-1 0,0 0,1 0,-1 0,0-1,0 1,1-1,-1 1,0-1,0 0,1 0,-1 0,0 0,0 0,0 0,0-1,0 1,-1 0,1-1,0 0,-1 1,1-1,-1 0,1-2,16-15,-1-2,-1 0,-1-1,-2-1,0 0,-1-1,-1 0,-1-1,-1 0,4-26,-12 50,7-35,-3 18,-6 41,-2 239,60 102,-58-336,-2 0,-1 1,-1-2,-1 1,-2 0,-1-1,-1-1,-1 0,-1 0,-1-1,-13 17,22-34,0 0,0-1,-1 0,0 0,0 0,-1-1,0 0,0 0,0 0,-1-1,0 0,0 0,-5 2,10-6,0-1,0 1,0-1,1 0,-1 0,0 0,0 0,0 0,0 0,0-1,1 1,-1 0,0-1,0 0,0 1,1-1,-1 0,0 0,1 0,-1 0,1 0,-1 0,1-1,0 1,-1 0,1-1,0 1,0-1,0 1,0-1,0 0,0 1,0-1,1 0,-1 1,1-1,-1 0,1 0,0-2,-6-73,10 43,2 0,1 0,1 1,2 0,1 1,2 0,1 1,2 0,18-26,-18 37</inkml:trace>
  <inkml:trace contextRef="#ctx0" brushRef="#br0" timeOffset="413.892">455 452,'158'6,"-157"-5,1 0,0-1,0 1,-1 0,1 0,-1 0,1 0,-1 0,1 1,-1-1,0 0,1 1,-1-1,0 1,0-1,0 1,0 0,-1-1,1 1,0 0,-1 0,1-1,-1 1,1 0,-1 0,0 0,0 0,0 0,0-1,0 1,0 0,0 0,-1 0,1 0,-1-1,1 1,-1 0,0 0,0-1,0 1,0 0,0-1,0 1,0-1,0 0,-1 1,1-1,0 0,-1 0,0 1,0-1,1 1,-1-1,1 1,-1-1,1 1,0-1,0 1,-1 0,1 0,0-1,1 1,-1 0,0 0,0 0,1 0,-1 0,1 0,0 0,0 0,0 0,0 1,0-1,0 0,0 0,0 0,1 0,-1 0,1 0,0 0,0 0,-1 0,1-1,0 1,1 0,-1 0,0-1,0 1,1-1,-1 1,1-1,-1 1,1-1,0 0,-1 0,1 0,39 4,-23-10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62,'0'0</inkml:trace>
  <inkml:trace contextRef="#ctx0" brushRef="#br0" timeOffset="1754.24">57 62,'0'-5,"5"-1,6-1,6 2,5 2,3 1,3 0,1 2,1 0,-1 0,-4-4,-3-2,-4-5,-5 0</inkml:trace>
  <inkml:trace contextRef="#ctx0" brushRef="#br0" timeOffset="2064.384">85 175,'14'0,"15"0,7 0,2 0,-1 0,-1 0,-3 0,-1 0,-2 0,-6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1 193,'57'-8,"1"3,0 3,-1 2,15 4,22-1,-93-4,0-1,-1 1,1-1,0 1,0-1,-1 1,1-1,0 1,-1-1,0 0,1 1,-1-1,0 0,0 1,0-1,0 0,0 1,0-1,0 0,-1 1,1-1,-1 0,1 1,-1-1,0 1,1-1,-1 1,0-1,0 1,0 0,0-1,0 1,0 0,-1 0,1 0,0-1,-1 1,1 1,-1-1,1 0,-1 0,1 1,-1-1,0 0,-4-5,-81-87,64 70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3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953 1,'-255'74,"-95"40,349-114,0 0,0 0,0 0,0 1,0-1,0 0,0 1,0-1,0 0,0 1,0 0,0-1,0 1,0-1,0 1,1 0,-1 0,0-1,1 1,-1 0,0 0,1 0,-1 0,1 0,-1 0,1 0,0 0,-1 0,1 0,0 0,0 0,0 0,0 0,0 0,0 0,0 0,0 0,0 0,0 0,0 0,1 0,-1 0,0 0,1 0,-1 0,1 0,-1 0,1 0,-1-1,1 1,0 0,0 0,-1 0,1-1,0 1,0 0,0-1,-1 1,1-1,0 1,0-1,0 0,0 1,0-1,0 0,1 1,13 4,0 0,-1-2,2 1,-1-2,0 0,1 0,-1-2,1 0,-1-1,7-1,18 1,123 5,-162-4,0 0,0 0,0 0,0 1,0-1,-1 0,1 1,0-1,0 1,-1-1,1 1,0-1,0 1,-1 0,1-1,-1 1,1 0,-1-1,1 1,-1 0,1 0,-1 0,0-1,1 1,-1 0,0 0,0 0,1 0,-1 0,0-1,0 1,0 0,0 0,0 0,0 0,-1 0,1 0,0-1,0 1,-1 0,1 0,0 0,-1 0,1-1,-1 1,1 0,-1 0,1-1,-1 1,1 0,-1-1,0 1,0 0,-36 33,-185 88,90-53,-128 78,254-142,1-3,0 0,0 1,0 0,1 0,0 0,0 1,-1-1,2 1,-1 0,0 0,1 0,0 1,0-1,0 1,1 0,-1 0,1 0,0 0,1 0,-1 0,1 1,4-3,0 1,0-2,0 1,1 0,-1-1,1 1,-1-1,1 0,0-1,0 1,0 0,0-1,0 0,0 0,0 0,1-1,-1 1,0-1,0 0,1 0,-1-1,0 1,4-2,2 2,47-2,1-3,-1-2,56-15,126-26,-229 44,-9 3</inkml:trace>
  <inkml:trace contextRef="#ctx0" brushRef="#br0" timeOffset="658.789">784 819,'13'-9,"0"0,0-1,-1 0,-1-1,0-1,0 1,-1-2,-1 1,0-2,4-6,37-49,115-155,-88 149,-76 75,-1-1,0 1,1 0,-1-1,1 1,-1 0,1 0,0-1,-1 1,1 0,-1 0,1 0,-1 0,1 0,0 0,-1 0,1 0,-1 0,1 0,-1 0,1 0,0 0,-1 1,1-1,-1 0,1 0,-1 1,1-1,-1 0,1 0,-1 1,1-1,-1 1,0-1,1 0,-1 1,1-1,-1 1,0-1,0 1,1-1,-1 1,0-1,0 1,1 0,-1-1,0 1,0-1,0 1,0-1,0 1,0 0,0-1,0 1,0-1,0 1,0-1,-1 1,1 0,0-1,0 1,0-1,-1 1,1-1,-6 47,6-45,-16 66,11-52,0 0,1 1,1-1,1 1,0 0,1 0,1 0,1-1,0 1,2 10,-2-25,-1 1,0-1,1 0,0 1,0-1,-1 0,1 1,0-1,1 0,-1 0,0 0,1 0,-1 0,1 0,-1 0,1-1,0 1,0-1,0 1,0-1,0 1,0-1,0 0,1 0,-1 0,0-1,0 1,1 0,-1-1,1 1,-1-1,1 0,-1 0,0 0,1 0,-1 0,1-1,-1 1,0-1,1 1,-1-1,0 0,1 0,14-8,-1-1,0 0,-1-1,0-1,-1 0,0-1,-1 0,0-1,-1-1,-1 0,0-1,0-2,22-27,133-197,-154 234,-24 36,-3 1,1 0,1 1,2 0,1 1,1 0,2 1,1 0,1 0,2 0,1 25,8 22,1-61</inkml:trace>
  <inkml:trace contextRef="#ctx0" brushRef="#br0" timeOffset="922.643">1913 734,'-10'24,"2"8,3-6,1-8</inkml:trace>
  <inkml:trace contextRef="#ctx0" brushRef="#br0" timeOffset="1173.418">1997 227,'0'0</inkml:trace>
  <inkml:trace contextRef="#ctx0" brushRef="#br0" timeOffset="1471.29">2167 706,'-6'25,"13"-30,55-159,-31 78,-25 60,1 0,2 1,1 0,1 0,1 1,0 1,2 0,1 0,1 2,1 0,1 0,0 2,11-8,-27 25,0 0,1-1,-1 1,1 0,0 0,0 1,0-1,-1 1,1-1,1 1,-1 0,0 0,0 0,0 1,1-1,-1 1,0-1,0 1,1 0,-1 1,0-1,1 0,-1 1,0 0,0 0,0 0,1 0,-1 0,0 1,-1-1,1 1,0 0,0 0,-1 0,1 0,-1 0,1 1,-1-1,0 1,0-1,0 1,-1 0,1 0,0 0,-1 0,0 0,0 0,6 126,-8-116,0 0,0 0,1 0,1 0,0 0,1 0,0-1,1 1,3 9,15 2,-11-22</inkml:trace>
  <inkml:trace contextRef="#ctx0" brushRef="#br0" timeOffset="2796.511">2731 848,'0'-5,"-5"3,-6 7,-2 7,2 7,8 0,8-4,5-8,-1-6</inkml:trace>
  <inkml:trace contextRef="#ctx0" brushRef="#br0" timeOffset="3019.822">2957 368,'-14'19,"-5"11,5 1,6-6</inkml:trace>
  <inkml:trace contextRef="#ctx0" brushRef="#br0" timeOffset="4142.429">1969 762,'-1'9,"0"0,-1-1,0 1,-1-1,0 0,0 1,-1-1,0-1,0 1,-1-1,0 2,0-4,1 1,1-1,-1 1,1 0,0 0,1 1,-1-1,1 0,0 1,1 0,-1-1,2 1,-1 0,1 0,0-1,0 1,1 2,0-6,0-1,0 1,0-1,0 1,1-1,0 0,-1 1,1-1,0 0,0 0,0 0,0-1,0 1,0 0,1-1,-1 1,1-1,-1 0,1 0,-1 0,1 0,0 0,-1-1,1 1,0-1,0 0,-1 0,1 0,2 0,82-11,-29-1,-33 7</inkml:trace>
  <inkml:trace contextRef="#ctx0" brushRef="#br0" timeOffset="5007.853">2760 819,'0'2,"1"1,-1 0,1 0,-1 0,0 0,0 0,0-1,-1 1,1 0,-1 0,1 0,-1-1,0 1,0 0,0-1,0 1,-1-1,1 1,-1 0,-9 19,-17 51,28-71,0 0,0 0,0 0,0 0,1 0,-1 0,0 0,1 0,0 0,-1-1,1 1,0 0,0 0,0-1,0 1,0-1,0 1,1-1,-1 1,0-1,1 0,-1 1,1-1,-1 0,1 0,0 0,-1 0,1-1,0 1,0 0,0-1,0 1,0-1,-1 0,1 1,0-1,2 0,8 0,0 0,0 0,0-1,0-1,0 0,0 0,-1-1,1-1,-1 0,9-4,43-13,-36 16,-3 1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27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5955 424,'0'0,"0"-1,1 1,-1-1,1 1,-1 0,0-1,0 1,1-1,-1 1,0-1,0 0,0 1,0-1,1 1,-1-1,0 1,0-1,0 1,0-1,0 0,0 1,0-1,-1 1,1-1,0 1,0-1,0 1,-1-1,1 1,0-1,0 1,-1-1,1 1,0-1,-1 1,1 0,-1-1,1 1,0-1,-1 1,1 0,-1 0,1-1,-1 1,1 0,-1 0,1-1,-1 1,1 0,-1 0,0 0,1 0,-1 0,1 0,-1 0,1 0,-1 0,1 0,-1 0,0 1,-39-7,39 6,-198 17,152-9,-109 22,109-13,46-17,1 1,-1-1,0 0,0 1,0-1,1 1,-1-1,0 1,1 0,-1-1,1 1,-1-1,0 1,1 0,-1 0,1-1,0 1,-1 0,1 0,0-1,-1 1,1 0,0 0,0 0,0 0,-1 0,1-1,0 1,0 0,1 0,-1 0,0 0,0 0,0-1,0 1,1 0,-1 0,0 0,1-1,-1 1,1 0,-1 0,1-1,-1 1,1 0,-1-1,1 1,0-1,-1 1,1-1,0 1,0-1,-1 1,1-1,105 38,-78-32,28 3,-44-8,0 1,0 0,-1 0,1 1,0 0,-1 1,0 1,0 0,4 3,-14-8,0 1,0-1,-1 1,1 0,0-1,-1 1,1 0,0 0,-1-1,1 1,-1 0,1 0,-1 0,1 0,-1 0,0 0,1 0,-1 0,0 0,0 0,0 0,0 0,0 0,0 0,0 0,0 0,0 0,0 0,-1 0,1 0,0-1,-1 1,1 0,0 0,-1 0,1 0,-1 0,0 0,1-1,-1 1,0 0,1-1,-1 1,0 0,0 0,-42 30,38-28,-311 150,58-20,256-133,0 1,0 0,0 0,-1 0,1 0,0 1,0-1,0 1,1-1,-1 1,0-1,1 1,-1 0,1 0,-1 0,1 0,0 0,0 0,0 0,0 1,0-1,0 0,1 0,-1 1,1-1,-1 1,1-1,0 0,0 1,0-1,0 0,1 1,-1-1,1 1,-1-1,1 0,0 0,0 1,0-1,0 0,0 0,1 0,-1 0,0 0,1 0,0-1,-1 1,1 0,0-1,1 2,95 23,-67-22,9 3,1-2,0-2,-1-2,1-1,30-5,-34 0,-19 4,0 0,0-2,0 0,-1-1,1-1,-1 0,0-1,-1-1,1-1,-2 0,5-4,67-61,-69 55</inkml:trace>
  <inkml:trace contextRef="#ctx0" brushRef="#br0" timeOffset="301.821">5898 1,'-51'89,"5"3,3 2,5 2,3 1,5 2,-1 27,-10 18,-104 375,21-207,119-288</inkml:trace>
  <inkml:trace contextRef="#ctx0" brushRef="#br0" timeOffset="14970.324">1 3133,'9'0,"8"0,7 0,3 0,2 0,1 0,-5-4,-1-3,-1 1,1 2,2 0,0 2,1 1,0 1,2 0,-6 4,-6 3</inkml:trace>
  <inkml:trace contextRef="#ctx0" brushRef="#br0" timeOffset="15230.337">56 3387,'34'5,"15"2,5-1,-2-1,-6-2,-5 0,-5-2,-9-1</inkml:trace>
  <inkml:trace contextRef="#ctx0" brushRef="#br0" timeOffset="18904.97">1044 2597,'-27'170,"26"-29,2-138,-1 0,1 0,0 0,0 0,0 0,0 0,0 0,1-1,0 1,-1 0,1-1,0 0,0 1,0-1,0 0,1 0,-1 0,1 0,-1 0,1-1,0 1,-1-1,1 0,0 1,0-1,0-1,0 1,0 0,0-1,0 1,0-1,2 0,2 0,0 1,-1-1,1-1,0 1,-1-1,1-1,0 1,-1-1,0 0,1 0,-1-1,0 0,0 0,5-4,3-5</inkml:trace>
  <inkml:trace contextRef="#ctx0" brushRef="#br0" timeOffset="19199.603">1326 2597,'-18'45,"6"-18,0 0,2 0,1 1,2 1,0-1,2 1,1 0,1 16,-6 112,-9 52,18-186</inkml:trace>
  <inkml:trace contextRef="#ctx0" brushRef="#br0" timeOffset="20190.624">1439 3331,'61'-55,"-2"-2,-3-2,-3-3,10-19,-30 31,-2-1,-3-2,-2-1,11-33,-10 23,-23 55,0 4,-1 0,-1 0,1 0,-1 0,0 0,0-1,0 1,-1-1,1 1,-1-1,-1 0,1 1,-1-1,0 0,0 1,-1-1,0 0,0 1,0-1,-1 0,0-1,-1 6,0 0,-1 1,1-1,0 1,0 0,0 0,-1 0,1 1,0-1,0 1,0 0,0-1,0 1,0 1,0-1,0 0,0 1,1-1,-1 1,0 0,1 0,-1 0,1 0,0 0,0 1,0-1,0 1,0-1,0 1,1 0,-1 1,-13 19,2 0,0 0,2 2,1-1,0 1,2 0,1 1,1 0,2 0,0 1,1-1,2 1,1 0,1-1,4 24,-3-39,0 0,0 0,1 0,1-1,-1 1,2-1,-1 0,2 0,-1 0,1-1,1 0,0 0,0 0,1-1,-4-4,0 0,0 0,0-1,1 1,-1-1,1 0,0-1,-1 1,2-1,-1 0,0 0,0-1,0 1,1-1,-1 0,1-1,-1 1,1-1,-1 0,1 0,-1-1,1 0,-1 0,0 0,1-1,-1 1,0-1,5-3,4-4,0-1,-1-1,0 0,0-1,-1 0,-1-1,0-1,-1 1,0-2,-1 1,-1-1,3-8,22-31,90-192,-59 56,-65 165,-15 32,3 10,2 2,0-1,1 2,1-1,0 1,2 1,0-1,2 1,0 0,1 1,1-1,1 1,1-1,1 1,2 6,-2-9,-1-4,1-1,1 0,0 1,1-1,1 0,0 0,1 0,0-1,3 5,-1-4,2-1,-1 0,1 0,1 0,1-1,-1-1,2 0,3 4,-10-12,0 0,-1-1,1 1,0-1,0 1,1-1,-1 0,0-1,1 1,-1-1,1 0,-1 0,1 0,0-1,-1 0,1 1,0-2,-1 1,1 0,0-1,-1 0,1 0,-1-1,1 1,-1-1,0 0,1 0,-1 0,1-1,6-5,0 1,-1-2,1 1,-2-2,1 1,-1-1,-1-1,1 1,-2-1,6-10,-10 16,-1 1,1 0,-1-1,0 0,0 1,0-1,-1 0,0 0,0 0,0 0,0 0,-1 0,0 0,0-1,0 1,-1 0,0 0,0 0,0 0,0 0,-1 1,0-1,0 0,0 1,0-1,-1 1,0-1,0 1,-1-1,-1 1,0 0,0 0,0 0,0 1,-1 0,1 0,-1 1,0-1,0 1,1 0,-2 1,1-1,0 1,0 1,0-1,0 1,-1 0,1 0,0 1,0 0,0 0,-5 1,-126 51,108-38</inkml:trace>
  <inkml:trace contextRef="#ctx0" brushRef="#br0" timeOffset="24076.883">1073 3473,'108'0,"62"2,0-8,151-24,260-75,-519 105,-43 6</inkml:trace>
  <inkml:trace contextRef="#ctx0" brushRef="#br0" timeOffset="24814.102">1891 3613,'-13'2,"0"0,0 1,0 0,1 1,0 0,0 1,0 0,0 1,1 0,-1 1,2 0,-1 1,1 0,0 1,1 0,0 1,0-1,1 2,1-1,-5 8,10-12,-1 0,1 0,0 0,1 0,-1 0,1 0,0 0,1 1,0-1,0 0,0 0,1 1,0 0,-1-4,1-1,-1 0,1 0,0 0,0 0,0 0,0 0,1 0,-1 0,0 0,1 0,-1-1,1 1,0-1,0 1,-1-1,1 0,0 1,0-1,0 0,0 0,0 0,1-1,-1 1,0 0,0-1,0 0,1 1,-1-1,0 0,1 0,-1 0,0 0,0-1,1 1,-1-1,1 0,17-5,0-1,0 0,-1-2,0 0,-1-2,0 0,0 0,-1-2,-1 0,13-13,-10 9,88-96,-106 112,-1 0,0 0,0 1,0-1,0 0,0 1,1-1,-1 1,0-1,1 0,-1 1,0-1,1 1,-1-1,1 1,-1-1,0 1,1-1,0 1,-1-1,1 1,-1-1,1 1,-1 0,1 0,0-1,-1 1,1 0,0 0,-1 0,1-1,0 1,-1 0,1 0,0 0,-1 0,1 0,0 0,-1 1,1-1,0 0,-1 0,1 0,0 1,-1-1,1 0,0 1,-1-1,1 0,-1 1,1-1,-1 1,1-1,-1 1,1-1,-1 1,0-1,1 1,-1 0,0-1,1 1,-1-1,0 1,0 0,1-1,-1 1,0 0,3 52,-3-46,-3 382,2-362,-1 0,-1 1,-2-2,0 1,-2 0,-1-1,-1-1,-1 1,-1-1,-1-1,-10 14,18-32,0 0,0 0,0 0,-1-1,0 0,0 1,0-2,0 1,-1-1,0 0,0 0,0 0,0-1,-1 0,1 0,-1-1,0 0,0 0,0 0,0-1,0 0,0 0,0-1,0 0,0 0,0-1,0 0,0 0,0-1,0 0,0 0,0 0,1-1,-1 0,1 0,0-1,-6-3,6 1,0-1,0 1,0-1,1 0,0-1,1 1,-1-1,1 0,1 0,-1 0,1-1,1 1,0-1,0 0,1 1,0-1,0 0,1 0,0 0,1 0,-1 1,2-1,-1 0,1 1,1-1,0 1,0-1,0 1,1 0,1-1,11-14,1 4</inkml:trace>
  <inkml:trace contextRef="#ctx0" brushRef="#br0" timeOffset="25343.598">2738 2541,'25'26,"0"1,-2 1,-1 1,-2 0,0 2,-2 0,-1 2,-2-1,-1 2,-2 0,-1 1,-2 0,-1 0,-2 1,0 14,-3 3,-3-1,-1 1,-3-1,-2 0,-3 0,-2-1,-2 0,-2-1,-2 0,-3-1,-1-1,-3-2,-2 0,-5 5,-93 105,95-125,5-4</inkml:trace>
  <inkml:trace contextRef="#ctx0" brushRef="#br0" timeOffset="25957.251">762 2513,'-22'39,"2"1,2 1,1 0,2 1,2 1,2 1,2-1,2 2,2-1,2 1,1-1,3 1,1 0,3 0,8 35,11 13,4-1,3-1,5-1,4-2,7 5,-20-46,2-1,3-1,1-1,2-3,2 0,33 27,-56-56,-1-2</inkml:trace>
  <inkml:trace contextRef="#ctx0" brushRef="#br0" timeOffset="27280.885">3471 2682,'-2'2,"1"-1,-1 0,0 1,0 0,0-1,1 1,-1 0,1 0,-1 0,1 0,0 0,0 0,0 0,0 0,0 1,0-1,1 0,-1 1,1-1,0 0,-1 1,1-1,0 1,0-1,1 2,-1-2,-8 393,-7-262,-6 0,-13 29,29-138</inkml:trace>
  <inkml:trace contextRef="#ctx0" brushRef="#br0" timeOffset="27941.2">3669 2907,'11'-4,"22"-9,0-2,-1-1,0-1,-1-1,-1-2,14-13,-41 30,0 1,-1 0,1-1,-1 1,1-1,-1 0,0 0,0 0,0 0,0 0,0 0,-1 0,0-1,0 1,0-1,0 1,0-1,0 1,-1-1,0 4,0 1,0-1,0 0,0 1,-1-1,1 0,0 1,0-1,0 0,0 1,-1-1,1 0,0 1,0-1,-1 0,1 1,0-1,-1 0,1 0,0 0,-1 1,1-1,0 0,-1 0,1 0,0 0,-1 0,1 1,-1-1,1 0,0 0,-1 0,1 0,-1 0,1 0,0 0,-1 0,1-1,0 1,-1 0,1 0,-1 0,1 0,0 0,-1-1,1 1,0 0,-1 0,1-1,0 1,0 0,-1 0,1-1,0 1,0 0,-1-1,1 1,0 0,0-1,0 1,0 0,0-1,-1 1,1-1,0 1,0 0,0-1,0 1,0-1,0 1,-19 26,-7 115,20-80,-27 232,25-192,7-69,0 0,-2-1,-2 0,0 1,-3-2,0 1,-2-1,-1 0,-1-1,-3 1,14-27,0 0,0 0,0-1,-1 1,1-1,-1 1,1-1,-1 1,0-1,0 0,0 0,0 0,0 0,-1 0,1-1,-1 1,1 0,-1-1,1 0,-1 0,0 0,0 0,1 0,-1 0,0-1,0 0,0 1,0-1,0 0,0 0,0-1,0 1,1 0,-1-1,0 0,0 0,0 0,1 0,-1 0,0-1,-4-5,1 0,0 0,1-1,0 0,0 0,1 0,0-1,0 1,1-1,0 0,1 0,-1 0,2 0,0-1,0 1,0 0,1-1,0 1,1 0,0-1,1 1,2-7,-2 6,0 1,1-1,1 1,-1 0,2 0,-1 0,1 1,0-1,1 1,0 1,0-1,1 1,0 0,0 0,0 1,1 0,0 0,4-1,136-43,-92 34,-31 10</inkml:trace>
  <inkml:trace contextRef="#ctx0" brushRef="#br0" timeOffset="28369.086">4290 2852,'-32'200,"17"-130,-41 143,54-210,0 0,1 1,-1 0,1-1,0 1,0 0,0-1,0 1,1 0,-1 0,1 0,0 0,0 0,1 0,-1 0,1-1,0 1,0 0,0 0,0-1,1 1,-1 0,1-1,0 0,0 1,0-1,1 0,-1 0,1 0,0 0,0-1,0 1,0-1,0 0,0 0,1 0,-1 0,1 0,-1-1,1 1,0-1,-1 0,1 0,2 0,-3-2,0 1,0 0,0-1,0 0,-1 0,1 1,0-2,0 1,-1 0,1-1,-1 1,1-1,-1 0,0 1,1-1,-1 0,0-1,0 1,0 0,0-2,8-13</inkml:trace>
  <inkml:trace contextRef="#ctx0" brushRef="#br0" timeOffset="28637.131">4092 3106,'34'0,"15"0,5 4,-2 3,-6-1,-5-1,-5-2,-9-1</inkml:trace>
  <inkml:trace contextRef="#ctx0" brushRef="#br0" timeOffset="29676.959">4854 3020,'-124'245,"99"-138,25-104,0 0,0 0,0 0,1 0,-1 0,1 0,0 0,0 0,0 0,0 0,0-1,1 1,-1 0,1-1,0 1,-1-1,1 0,1 1,-1-1,0 0,0 0,1 0,-1-1,1 1,-1-1,1 1,0-1,0 0,0 0,0 0,-1 0,1-1,3 1,-2 0,0-1,1 1,-1-1,0 0,0-1,0 1,0-1,1 1,-1-1,0 0,0-1,0 1,-1-1,1 0,0 0,-1 0,1 0,-1-1,1 1,-1-1,0 0,0 0,-1 0,1 0,0-1,-1 0,9-12</inkml:trace>
  <inkml:trace contextRef="#ctx0" brushRef="#br0" timeOffset="30057.709">4572 2739,'263'-141,"-261"139,-1 1,1 0,0 0,-1 0,1 1,0-1,0 0,0 1,0-1,0 1,0-1,0 1,0 0,0 0,0 0,0 0,0 0,0 1,0-1,0 0,-1 1,1 0,0-1,0 1,0 0,0 0,-1 0,1 0,0 0,-1 0,1 1,-1-1,0 0,1 1,-1-1,0 1,0 0,0-1,0 1,0 0,0 0,0 0,-1-1,1 1,0 0,-1 0,0 1,87 170,-76-152</inkml:trace>
  <inkml:trace contextRef="#ctx0" brushRef="#br0" timeOffset="30372.889">5193 2400,'34'47,"-3"2,-2 1,-2 2,-2 0,-3 2,-2 0,-2 2,-3 0,-2 0,-3 1,2 36,-14-65,0 0,-2 0,-1-1,-1 1,-1-1,-2-1,-1 1,-1-1,0-1,-3 0,0-1,-1 0,-1-1,-1-1,-1-1,-1 0,-21 16,12-12</inkml:trace>
  <inkml:trace contextRef="#ctx0" brushRef="#br0" timeOffset="31042.929">3358 2428,'-30'40,"2"1,2 1,1 1,3 2,1 0,-8 30,14-20,3 0,2 1,3 0,2 1,3-1,2 1,2 0,3-1,4 13,-1-34,1-1,2 0,1 0,2-1,1 0,1-1,2-1,1-1,1-1,2 0,1-2,1 0,6 2,-20-18,1-2,0 1,0-2,1 1,0-2,1 0,0 0,0-1,0-1,1 0,0 0,12 1,-2-3</inkml:trace>
  <inkml:trace contextRef="#ctx0" brushRef="#br0" timeOffset="32622.7">5701 3049,'5'0,"6"0,6 0,5 0,4 0,2 0,1 0,0 0,1 0,-1 0,0 0,0 0,-1 0,-4-5,-12-1,-7 0</inkml:trace>
  <inkml:trace contextRef="#ctx0" brushRef="#br0" timeOffset="32883.454">5870 2880,'-4'33,"-3"17,-4 3,0-1,1-5,3-6,3-5,1-4,2-3,1-6</inkml:trace>
  <inkml:trace contextRef="#ctx0" brushRef="#br0" timeOffset="34182.344">6350 2343,'58'-25,"158"-54,-215 78,0 1,0-1,0 0,0 1,0-1,0 1,0 0,0-1,0 1,0 0,1 0,-1 0,0-1,0 1,0 1,1-1,-1 0,0 0,0 0,0 0,0 1,0-1,1 1,-1-1,0 1,0-1,0 1,0 0,0-1,0 1,-1 0,1 0,0 0,0-1,0 1,-1 0,1 0,0 0,-1 0,1 0,-1 1,1-1,-1 0,0 0,0 0,1 0,-1 0,0 1,0-1,0 0,0 0,0 0,0 1,0-1,-1 0,1 0,0 0,-1 0,1 0,-1 0,1 1,-1-1,1 0,-1 0,0 0,0-1,1 1,-1 0,0 0,0 0,-124 138,86-103,-2 1,29-29,2 1,-1 0,1 1,0 0,1 0,0 1,1 0,0 1,1 0,0 0,1 0,0 1,-2 9,7-18,1-1,0 1,0 0,0 0,0 0,0 0,1-1,0 1,0 0,0-1,0 1,0 0,1-1,0 1,0-1,0 0,0 0,0 0,0 0,1 0,0 0,-1 0,1-1,0 1,0-1,1 0,-1 0,0 0,1-1,-1 1,1-1,-1 0,1 1,3-1,4 2,0 0,0 0,1-1,-1-1,1 0,-1 0,1-1,-1-1,1 0,-1 0,4-2,49-21,-50 14</inkml:trace>
  <inkml:trace contextRef="#ctx0" brushRef="#br0" timeOffset="35476.338">6745 2739,'51'-41,"-2"-3,-2-1,-2-2,-2-3,-2-1,-2-2,23-44,52-114,-115 211,1 0,-1 1,1-1,-1 0,1 0,-1 1,0-1,1 0,-1 0,1 0,-1 0,1 0,-1 0,0 0,1 0,-1 0,1 0,-1 0,1 0,-1-1,0 1,1 0,-1 0,1 0,-1-1,1 1,-1 0,1-1,-1 1,1 0,0-1,-1 1,1-1,0 1,-1-1,1 1,0-1,-1 1,1-1,0 1,0-1,-1 1,1-1,0 1,0-1,0 0,0 1,0-1,0 1,0-1,0 0,0 1,0-1,0 1,0-1,1 1,-1-1,0 1,0-1,1 0,-43 32,18-5,2 2,1 0,2 1,0 1,-6 15,16-28,-2 5,1 0,1 1,1 0,1 0,1 1,1 0,-1 14,5-33,1 0,-1 0,1 0,0 0,0 0,0 0,1 0,0 0,0-1,0 1,0 0,1 0,0 0,0-1,0 1,0-1,1 0,0 0,0 0,0 0,0 0,1 0,-1-1,1 0,0 1,0-1,0-1,1 1,-1-1,0 0,1 0,0 0,-1 0,1-1,0 0,0 0,0 0,0 0,0-1,0 0,0 0,0 0,0-1,4 0,5-4,0 0,0 0,0-2,-1 1,0-2,0 0,-1 0,0-1,0-1,-1 0,0 0,-1-1,0-1,-1 0,2-3,-9 13,10-15,-1 0,0-1,-1 0,-1 0,-1-1,0 0,-1-2,29-65,-25 66,-5 11,0-1,-1 0,0 0,-1 0,0 0,0-1,-1 0,-1 0,0 0,0 0,-1-10,-1 20,0 0,0 1,0-1,0 0,-1 1,1-1,0 0,0 1,-1-1,1 0,-1 1,1-1,-1 0,1 1,-1-1,1 1,-1-1,1 1,-1 0,0-1,1 1,-1-1,0 1,1 0,-1-1,0 1,1 0,-1 0,0 0,0 0,1 0,-1 0,0 0,0 0,1 0,-1 0,0 0,0 0,1 0,-1 0,0 1,1-1,-1 0,0 1,1-1,-1 0,0 1,1-1,-1 1,1-1,-1 1,1-1,-1 1,-33 26,34-26,-13 13,1 1,1 1,1 0,0 0,1 1,1 0,0 1,0 2,-10 23,-22 110,35-20,6-128,0-1,0 1,0-1,0 1,1-1,0 0,0 0,0 0,0 0,1 0,0-1,-1 1,1-1,0 1,1-1,-1 0,1 0,-1 0,1-1,0 0,0 1,0-1,0 0,0-1,1 1,-1-1,5 1,3-1,0 0,0-1,1 0,-1-1,0 0,0-1,0-1,0 0,0 0,0-1,-1-1,0 0,0 0,0-1,0 0,-1-1,0-1,-1 1,0-1,0-1,0 0,-1 0,-1-1,1 0,-2 0,1-1,-1 1,1-6,-5 12,-1 1,0 0,0 0,0-1,0 1,-1 0,0-1,1 1,-1-1,0 1,-1 0,1-1,0 1,-1-1,0 1,0 0,0 0,0-1,-1 1,1 0,-1 0,1 0,-1 0,0 1,-1-1,1 0,0 1,-1 0,1-1,-1 1,0 0,1 0,-1 1,0-1,0 0,-1 1,1 0,0 0,0 0,-1 0,1 0,0 1,-3-1,-8 0,0 0,0 1,0 0,1 1,-1 1,0 0,0 1,1 0,-1 1,1 1,0 0,0 1,1 0,-12 8,5-5,-5 3</inkml:trace>
  <inkml:trace contextRef="#ctx0" brushRef="#br0" timeOffset="35904.676">6548 2880,'33'0,"17"0,8 0,0-5,0-1,-1 0,-5 1,-2 1,0-3,-4 0,-4 0,-5 2,-4 2,-3 1,-1 1,-1 1,-1 0,-5 0</inkml:trace>
  <inkml:trace contextRef="#ctx0" brushRef="#br0" timeOffset="36485.829">6802 3049,'-28'17,"1"2,0 1,2 0,0 2,2 1,0 1,1 1,20-23,0 0,0 0,0 0,0 0,0 1,0-1,1 1,-1-1,1 1,-1-1,1 1,0 0,0 0,0 0,1-1,-1 1,1 0,-1 0,1 0,0 0,0 0,1 0,-1 0,0 0,1 0,0 0,0 0,0-1,0 1,0 0,0-1,1 1,-1 0,1-1,0 0,-1 1,1-1,0 0,1 0,-1 0,0 0,9-1,0 0,0-1,-1 0,1-1,0 0,-1 0,1-1,0-1,-1 0,0 0,0-1,0 0,0-1,-1 0,0-1,0 0,0 0,-1-1,1 0,4-6,-3 6,245-180,-254 186,-1 0,1 0,-1 1,1-1,-1 0,1 1,0-1,-1 1,1-1,0 1,0-1,-1 1,1-1,0 1,0-1,0 1,-1 0,1 0,0 0,0-1,0 1,0 0,0 0,-1 0,1 0,0 0,0 0,0 1,0-1,0 0,-1 0,1 1,0-1,0 0,0 1,-1-1,1 1,0-1,0 1,-1-1,1 1,-1-1,1 1,0 0,-1-1,1 1,-1 0,1 0,-1-1,0 1,1 0,-1 0,0 0,0 0,1-1,-1 1,0 0,0 0,0 0,0 0,0 0,0 0,0-1,0 1,-1 0,1 0,0 0,-1 0,1 43,-3 0,-2 0,-1-1,-3 1,-1-1,-8 15,-11 56,-61 209,7-144,81-176,1 0,-1 0,1 0,-1-1,0 1,0 0,0-1,0 1,-1-1,1 0,0 0,-1 0,0 0,0 0,1-1,-1 1,0-1,0 1,0-1,-1 0,1-1,0 1,0 0,0-1,-1 0,1 1,0-1,0-1,-1 1,1 0,0-1,0 0,-1 0,1 0,0 0,0 0,0 0,0-1,1 0,-1 1,0-1,1 0,-1 0,-1-2,-17-23,1-2,2 0,0-1,2-1,-6-19,11 25</inkml:trace>
  <inkml:trace contextRef="#ctx0" brushRef="#br0" timeOffset="36957.5">6294 2033,'-1'2,"-23"37,3 1,1 2,2 0,1 1,3 0,1 2,3-1,1 1,3 1,1-1,2 42,15-3,4 0,3-1,4-2,4 0,3-2,3-1,23 36,77 135,-83-170,-42-64</inkml:trace>
  <inkml:trace contextRef="#ctx0" brushRef="#br0" timeOffset="37496.308">7762 1920,'8'2,"0"1,0 1,-1-1,1 1,-1 1,1-1,-1 1,-1 1,1-1,-1 1,0 0,0 1,-1-1,0 1,0 0,0 1,-1-1,0 1,-1-1,1 1,-2 1,1-1,-1 1,16 38,-2 1,-3 0,-1 0,-3 2,-2-1,-2 1,-2 0,-2 0,-3 0,-2 0,-1-1,-13 45,7-45,-3 0,-2 0,-2-1,-2-1,-2-1,-21 30,-18 19,-5-2,-25 23,-9-21,82-82</inkml:trace>
  <inkml:trace contextRef="#ctx0" brushRef="#br0" timeOffset="39081.86">8354 2005,'-125'493,"110"-420,2 0,3 1,4 0,3 0,4 18,0-79,1 0,1-1,0 1,0-1,1 1,1-1,0 0,1-1,0 1,1-1,0-1,1 1,0-1,0 0,1-1,0 0,1 0,0-1,1-1,-1 1,1-2,1 1,-1-2,8 3,-7-8,-16-5</inkml:trace>
  <inkml:trace contextRef="#ctx0" brushRef="#br0" timeOffset="39617.098">8439 2372,'12'-7,"0"1,1 0,-1 1,1 0,0 1,1 0,-1 1,1 1,-1 0,9 1,-20 1,0 0,-1 0,1 0,-1 0,1 1,-1-1,1 1,-1-1,1 1,-1-1,1 1,-1 0,0 0,1 0,-1 0,0 0,0 0,0 0,1 0,-1 0,0 1,-1-1,1 0,0 1,0-1,0 0,-1 1,1-1,-1 1,1-1,-1 1,0 0,0-1,1 1,-1-1,0 1,-1-1,1 1,0 0,0-1,0 1,-1-1,1 1,-1 0,-29 68,-59 64,88-128,1-1,0 0,0 1,0-1,0 0,1 1,0-1,0 0,1 0,-1 0,1 0,0 0,0 0,1 0,0-1,0 1,0-1,0 0,0 0,1 0,0 0,0-1,0 1,0-1,0 0,1 0,-1 0,1-1,0 0,0 0,3 1,32 26,-35-26,-1 1,0-1,1 1,-2 0,1 1,0-1,-1 0,0 1,0 0,0 0,0 0,-1 0,0 0,0 0,-1 1,1-1,-1 1,0-1,0 1,-1 0,0-1,0 1,0 0,-1-1,0 1,0-1,0 1,0-1,-1 1,0-1,0 0,-1 0,1 0,-1 0,-1 1,-6 8,-1 0,0 0,-1-1,-1-1,0 0,0-1,-1 0,0-1,-1-1,-5 2,-1 0</inkml:trace>
  <inkml:trace contextRef="#ctx0" brushRef="#br0" timeOffset="40259.755">8834 2372,'29'-8,"-1"-2,0 0,0-2,-1-1,-1-1,0-1,-1-2,-1 0,11-11,-59 121,-21 173,17 68,25-305,-31 124,32-148,0 1,-1-1,0 0,0 1,0-1,-1 0,0-1,0 1,0-1,-1 0,1 0,-1 0,0 0,0-1,0 0,0 0,-1 0,1-1,-1 0,0 0,0 0,1-1,-7 1,9 0,-1-1,1 0,-1 0,1 0,-1 0,1-1,-1 0,0 1,1-1,-1-1,0 1,1 0,-1-1,0 0,1 0,-1 0,1 0,-1 0,1-1,0 0,0 1,-1-1,1 0,0-1,1 1,-1 0,0-1,1 0,-1 0,1 1,0-1,0-1,0 1,0 0,1 0,-1-1,1 1,-1-4,4-2,-1-1,2 0,-1 1,2-1,-1 1,1 0,0 0,1 1,0-1,0 1,1 0,0 0,1 1,-1 0,1 0,1 0,-1 1,2-1,7-8,194-178,-199 180</inkml:trace>
  <inkml:trace contextRef="#ctx0" brushRef="#br0" timeOffset="40703.482">9454 2230,'-32'74,"2"1,4 1,-8 45,-23 101,52-203,0 0,1 0,1 1,1-1,1 1,1 0,1 11,0-28,-1 0,1 0,0 0,0 0,0 0,0 0,0-1,1 1,0 0,-1-1,1 1,0-1,0 1,0-1,0 0,1 0,-1 0,1 0,-1-1,1 1,0-1,-1 1,1-1,0 0,0 0,0 0,0 0,0-1,0 1,0-1,0 0,3 0,1 1,0-1,-1 0,1 0,0-1,0 0,0 0,-1-1,1 0,-1 0,1 0,-1-1,0 0,0 0,4-3,4-6</inkml:trace>
  <inkml:trace contextRef="#ctx0" brushRef="#br0" timeOffset="40956.05">9201 2597,'33'0,"17"0,3 0,-1 0,-5 0,-11 0</inkml:trace>
  <inkml:trace contextRef="#ctx0" brushRef="#br0" timeOffset="42236.935">9849 2653,'18'40,"-17"-27,-1 1,0-1,0 1,-1-1,-1 1,0-1,-1 0,-1 0,0 0,0 0,-2-1,1 1,-1-1,-4 4,1 4,5-12,-22 66,26-72,0 0,-1 0,1-1,0 1,0 0,0 0,0 0,1 0,-1-1,0 1,1 0,-1 0,1 0,0-1,0 1,-1 0,1-1,0 1,0-1,1 1,-1-1,0 0,0 1,1-1,-1 0,1 0,-1 0,1 0,-1 0,1 0,0 0,-1 0,1-1,0 1,0-1,-1 1,1-1,0 0,1 0,4 1,0-2,0 1,0-1,1 0,-2 0,1-1,0 0,0 0,0-1,-1 0,0 0,1-1,-1 1,0-1,-1-1,1 1,-1-1,0 0,0 0,2-3,9-10</inkml:trace>
  <inkml:trace contextRef="#ctx0" brushRef="#br0" timeOffset="42601.9">9708 2372,'60'-53,"40"-48,-100 102,0-1,0 1,0-1,0 1,0-1,0 1,0-1,0 1,0-1,0 1,0-1,1 1,-1-1,0 0,0 1,0-1,1 1,-1-1,0 1,1-1,-1 0,0 1,1-1,-1 0,0 0,1 1,-1-1,1 0,-1 0,1 1,-1-1,1 0,-1 0,0 0,1 0,-1 0,1 0,-1 0,1 0,-1 0,1 0,-1 0,1 0,-1 0,1 0,-1 0,1 0,-1 0,1-1,-1 1,2 17,-1-10,1 0,-1 0,1 0,0 0,1-1,0 1,0-1,0 1,1-1,0 0,0-1,0 1,1-1,0 0,2 2,11 6</inkml:trace>
  <inkml:trace contextRef="#ctx0" brushRef="#br0" timeOffset="42948.184">9991 1835,'24'36,"7"5,-3 1,-1 1,-1 2,-3 1,-2 0,-2 2,-2 0,-2 1,-1 8,-7-18,-2 0,-2 0,-2 1,-1-1,-2 1,-2-1,-1 0,-3 0,0 0,-5 4,-13 22,-3-2,-2-1,-4-2,-1-1,-4-2,-2-1,-2-2,-9 4,-130 106,163-147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0,0 0,-2 0,0 0,0 0,0 0,0 0,0 0,0 0,-4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1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31,'33'0,"17"-5,4-2,-3 1,-4 1,-7 2,-4 0,-3 2,-4 1,-5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1 421,'-1'-25,"2"0,0 0,1 0,2 0,0 1,2 0,1 0,0 0,2 1,1 0,7-12,-9 24,0 1,1 0,0 0,1 1,0 0,0 1,1 0,0 1,1 0,-1 1,10-4,-19 8,0 1,0 0,0 0,0 0,0 0,1 0,-1 0,0 0,0 1,1-1,-1 1,1 0,-1 0,0 0,1 0,-1 0,1 0,-1 0,0 1,1 0,-1-1,0 1,0 0,1 0,-1 0,0 0,0 0,0 1,0-1,0 1,-1-1,1 1,0 0,-1-1,1 1,-1 0,1 0,-1 0,0 0,0 1,0-1,0 0,0 0,-1 1,1-1,0 2,-2 227,1-230,0 1,0-1,0 0,0 0,0 1,0-1,0 0,0 1,1-1,-1 0,0 1,1-1,-1 0,1 0,0 0,-1 0,1 1,0-1,0 0,-1 0,1 0,0 0,0-1,0 1,0 0,0 0,1-1,-1 1,0 0,0-1,0 1,1-1,-1 1,0-1,0 0,1 0,-1 0,0 1,1-1,-1 0,0 0,1-1,-1 1,0 0,1 0,-1-1,0 1,0-1,1 1,-1-1,0 1,0-1,0 0,0 0,0 1,0-1,0 0,0 0,1-1,169-163,-37 44,-133 119,1 1,0-1,-1 1,1-1,0 1,0 0,0-1,0 1,0 0,0 1,0-1,0 0,1 0,-1 1,0 0,0-1,1 1,-1 0,0 0,0 0,1 0,-1 0,0 1,0-1,1 1,-1 0,0-1,0 1,0 0,0 0,0 0,0 0,0 1,0-1,-1 1,1-1,0 1,-1-1,1 1,-1 0,1 0,-1 0,0 0,0 0,0 0,0 0,0 0,-1 0,1 0,-1 0,1 1,-1-1,0 2,2 21,-1 0,-1 1,-1-1,-2 0,0 1,-2-1,-1-1,-1 1,-4 9,6-18,2 1,4-4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0,'-5'5,"-20"21,2 1,0 1,2 0,1 2,1 1,1 0,2 1,2 1,0 0,3 1,-7 29,17-56,1-1,0 1,1-1,-1 1,1-1,0 0,1 1,0-1,0 0,0 0,1 0,0 0,0 0,0 0,1-1,-1 0,1 0,1 0,-1 0,1 0,0-1,0 0,0 0,0 0,1-1,0 0,-1 0,1 0,0-1,0 0,1 0,-1 0,0-1,1 0,-1 0,1 0,-1-1,1 0,-1-1,4 0,-3 1,0-1,0-1,0 1,0-1,0 0,0-1,0 1,-1-1,1-1,-1 1,0-1,0 0,0-1,0 0,-1 1,0-2,0 1,0 0,-1-1,0 0,2-3,16-34,-14 24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1 224,'237'-170,"-179"117,-56 53,-1 0,0 0,0 1,1-1,-1 1,0 0,0-1,0 1,0 0,0-1,0 1,0 0,0 0,0 0,0 0,0 0,-1 0,1 0,0 0,-1 0,1 1,-1-1,1 0,-1 0,1 0,-1 1,0-1,0 0,0 1,1-1,-1 0,-1 0,1 1,0-1,0 0,0 1,-1 0,3 7,2 7,2 0,0 0,1 0,1-1,0 0,1 0,1-1,0-1,0 1,2-2,0 1,0-2,1 1,5 2,1 3,-6-3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538 481,'-23'85,"-9"58,13-64,3 0,3 2,2 35,-13 65,21-157</inkml:trace>
  <inkml:trace contextRef="#ctx0" brushRef="#br0" timeOffset="394.231">961 594,'-55'71,"25"-35,2 0,1 2,2 1,2 1,2 1,-13 34,31-69,0 1,0-1,1 1,0-1,0 1,0 0,1-1,0 1,0 0,1 0,0 0,0 0,1 0,0 0,0 0,0 0,1-1,0 1,0 0,1-1,0 0,0 0,1 1,-1-2,1 1,1 0,-1-1,1 0,0 0,0 0,4 2,-1-2,1 0,-1-1,2-1,-1 1,0-1,0-1,1 0,0 0,-1-1,1 0,0 0,-1-1,1-1,0 0,0 0,-1-1,1 0,-1 0,0-1,1-1,-1 1,-1-1,8-5,-2 2,-1-1,-1 0,1-1,-1 0,0-1,-1 0,-1-1,1 0,-2-1,1 0,-2 0,0-1,0 0,-1-1,-1 0,0 0,3-14,-7 18,0 0,-1 0,0-1,-1 1,0 0,-1 0,0-1,-1 1,0 0,0 0,-1 0,-1 0,1 1,-2-1,1 1,-1 0,-1 0,1 1,-1-1,-1 1,0 1,0-1,0 1,-1 0,0 1,0 0,-1 0,0 1,0 0,0 0,-1 1,1 1,-1-1,0 1,0 1,0 0,-8 0,-11 0,4 2</inkml:trace>
  <inkml:trace contextRef="#ctx0" brushRef="#br0" timeOffset="1400.494">1187 1158,'11'-3,"14"-2,1-1,-2 0,1-2,-1-1,0-1,0-1,-2-1,1-1,-2-1,1-1,-2 0,0-2,-1 0,-1-2,2-3,18-37,-3-2,-2-2,-4-1,-2-1,-2-1,-4-3,-9-13,-13 82,0-1,0 0,0 0,-1 1,1-1,0 0,0 1,0 0,0-1,-1 1,1-1,0 1,0 0,-1 0,1 0,0 0,-1 0,1 0,0 0,0 0,-1 1,1-1,0 0,0 1,-1-1,1 1,0-1,0 1,0-1,0 1,0 0,0 0,0 0,0 0,0-1,0 1,0 0,0 1,1-1,-1 0,0 0,1 0,-1 0,1 0,0 1,-1-1,1 0,0 0,-1 1,1-1,-3 3,-15 18,1 0,2 1,0 1,1 0,2 1,0 1,2 0,0 0,0 12,1-12,1 2,1-1,2 1,1 0,1 0,1 0,2 1,0-1,2 0,3 7,-4-29,0 0,0 1,1-1,0 0,1 0,-1 0,1 0,0 0,1-1,-1 1,1-1,0 0,1 0,-1 0,1-1,0 0,0 0,0 0,1 0,-1-1,1 0,0 0,0 0,0-1,0 0,0 0,1 0,-1-1,1 0,-1 0,1-1,-1 0,1 0,5-1,6-5,0-1,-1 0,0-1,0-1,-1 0,0-1,-1-1,0-1,0 0,-1-1,-1 0,0-1,5-10,13-7,9-12,-3-2,-1-1,-2-2,-2-1,-2-2,4-15,17-70,-50 135,0 0,-1-1,1 1,-1 0,1 0,-1 0,1 0,-1 0,0-1,0 1,1 0,-1 0,0-1,0 1,0 0,0 0,-1-1,1 1,0 0,0 0,-1 0,1 0,-1-1,1 1,-1 0,0 0,1 0,-1 0,0 0,0 0,1 0,-1 0,0 1,0-1,0 0,0 0,0 1,0-1,0 1,0-1,-1 1,1-1,0 1,0-1,0 1,-1 0,1 0,0 0,0 0,-1 0,1 0,0 0,0 0,0 0,-1 1,1-1,0 0,0 1,0-1,0 1,-1-1,1 1,-15 9,1 0,1 1,0 1,1 0,0 1,0 0,2 1,0 0,0 1,0 2,-15 24,1 2,2 1,-17 46,29-63,0 1,2 0,1 1,1-1,2 2,0 2,4-25,0 0,1 0,0-1,0 1,0 0,1 0,0 0,1 0,-1 0,1-1,0 1,1-1,0 1,0-1,0 0,1 0,0 0,0-1,0 1,1-1,0 0,0 0,0-1,1 1,-1-1,1 0,0-1,3 2,0-2,0 1,0-2,1 0,-1 0,1 0,-1-1,1-1,0 1,0-2,-1 1,1-1,-1-1,1 0,-1 0,1-1,-1 0,0 0,0-1,-1-1,1 1,-1-1,0-1,0 0,-1 0,1 0,-1-1,-1 0,1 0,-1-1,-1 1,1-2,-1 1,-1 0,1-1,-1 0,-1 0,0 0,0 0,-1-1,0 1,-1-1,1 0,-2 1,0-1,0 0,-1 1,0-1,0 1,-1-1,-1 0,2 4,-1 1,-1 0,1 0,-1 0,1 1,-1-1,-1 0,1 1,-1 0,0 0,1 0,-2 0,1 1,0 0,-1 0,0 0,1 0,-1 1,0-1,0 1,-1 0,1 1,0 0,-1-1,1 2,-1-1,1 1,-1-1,1 1,-1 1,1-1,-1 1,1 0,0 0,-2 1,-50 12,32-8</inkml:trace>
  <inkml:trace contextRef="#ctx0" brushRef="#br0" timeOffset="1643.084">2513 820,'-4'4,"-3"7,1 2</inkml:trace>
  <inkml:trace contextRef="#ctx0" brushRef="#br0" timeOffset="2629.021">2711 594,'40'-18,"-9"7,-1-1,-1-2,0-1,-1-1,-1-1,0-2,-1 0,-1-2,8-10,-27 25,0 0,0 0,-1-1,0 0,0 0,0 0,-1-1,0 0,-1 1,1-1,-2-1,1 1,-1 0,0-1,-1 1,0-1,0-4,-2 12,0 0,0 0,-1 1,1-1,0 1,0-1,0 1,-1 0,1-1,0 1,0 0,-1 0,1 0,0 0,-1 0,1 0,0 0,-1 0,1 0,0 1,0-1,-1 1,1-1,0 1,0-1,0 1,0 0,-1-1,1 1,0 0,0 0,0 0,1 0,-1 0,0 0,0 0,0 0,1 0,-1 0,1 0,-1 1,1-1,-1 0,1 0,0 1,-1-1,-15 26,0 1,2 1,1 0,2 0,0 1,2 0,2 1,0 0,2 1,2-1,1 1,1 4,-12 298,10-313,2 0,0-1,-2 0,0 0,-2 0,0-1,-1 1,-1-1,0-1,-2 1,0-1,-1-1,-1 0,-1 0,0-1,-1 0,-11 10,20-23,0 0,1 0,-1-1,0 1,0-1,-1 0,1 0,0 0,-1-1,1 1,-1-1,1 0,-1 0,0-1,1 0,-1 1,0-2,1 1,-1 0,0-1,1 0,-1 0,1 0,-1-1,1 1,0-1,-1 0,1-1,0 1,0-1,1 1,-1-1,0 0,1-1,0 1,0 0,0-1,0 0,0 0,1 0,-1 0,1 0,0 0,1-1,-2-4,0-4,1-1,1 1,0-1,0 0,1 0,1 1,1-1,0 0,0 1,2 0,0-1,0 1,1 0,0 1,1-1,1 1,0 1,1-1,0 1,0 0,1 1,1 0,9-8,3-3,0 2,1 0,0 1,2 2,0 0,6-1,157-71,-187 87,1 0,-1 0,0 1,1-1,-1 0,0 1,1-1,-1 1,1-1,-1 1,1 0,-1 0,1-1,-1 1,1 0,-1 0,1 1,-1-1,1 0,-1 0,1 1,-1-1,1 1,-1-1,1 1,-1 0,0-1,1 1,-1 0,0 0,0 0,0 0,0 0,0 0,0 0,0 1,0-1,0 0,0 1,0-1,-1 0,1 1,-1-1,1 1,-1-1,1 1,-1-1,0 1,0-1,0 1,0-1,0 1,0-1,0 1,0-1,-1 1,1-1,-1 1,-7 58,4-42,1 0,1 0,1 0,0 0,1 1,1-1,1 0,1 1,3-1</inkml:trace>
  <inkml:trace contextRef="#ctx0" brushRef="#br0" timeOffset="3444.97">3417 340,'7'11,"0"0,-1 0,-1 1,0 0,0 0,-1 1,-1-1,0 1,-1 0,0 0,-1 0,0 0,-1 0,-1 0,0 0,0-1,-1 1,-1 0,-4 11,2-10,-94 244,88-238,3-8,1 0,0 1,1 0,1 0,0 0,0 1,2 0,-1 0,2 0,-1 5,5-15,-1 1,1 0,0-1,0 1,0-1,1 0,-1 0,1 0,0 0,0 0,1 0,-1-1,1 0,0 0,0 0,0 0,0 0,0-1,0 0,1 0,-1 0,1 0,0-1,0 0,-1 0,1 0,0 0,0-1,0 0,0 0,0 0,-1 0,1-1,0 0,0 0,0 0,-1-1,1 0,-1 1,1-2,-1 1,0 0,0-1,0 0,0 0,0 0,11-12,-4 1</inkml:trace>
  <inkml:trace contextRef="#ctx0" brushRef="#br0" timeOffset="3704.353">3219 707,'33'0,"17"0,4 0,-3 0,-4 0,-2 0,-2 0,-5 0,-3 0,-9-5,-7-2</inkml:trace>
  <inkml:trace contextRef="#ctx0" brushRef="#br0" timeOffset="14228.266">4150 481,'53'-67,"-80"116,-168 246,3 19,141-229,37-70</inkml:trace>
  <inkml:trace contextRef="#ctx0" brushRef="#br0" timeOffset="15060.124">4319 791,'-1'-1,"-1"0,1-1,-1 1,1 0,-1 0,0 1,0-1,1 0,-1 1,0-1,0 1,0-1,0 1,0 0,0 0,0 0,1 0,-1 0,0 0,0 0,0 1,0-1,0 1,0 0,1-1,-1 1,0 0,0 0,1 0,-1 0,1 0,-2 1,-22 10,1 1,0 2,1 0,1 1,0 1,-4 6,18-16,0 0,1 1,0 0,0 1,1-1,0 1,0 1,1-1,0 1,1 0,0 0,1 0,0 1,0-1,1 1,0-1,1 5,1-13,0 0,0 0,0 0,0 1,0-1,1 0,-1 0,1 0,-1 1,1-1,0 0,0 0,0 0,0 0,0-1,0 1,1 0,-1 0,1-1,-1 1,1 0,0-1,-1 0,1 1,0-1,0 0,0 0,0 0,0 0,0 0,0-1,0 1,1-1,-1 1,0-1,0 0,0 0,1 0,85-18,-45-4,-2-1,0-3,-2-1,-1-2,23-23,40-57,-79 101,-27 42,1-14,-4 419,-17-276,25-157,-1 1,0-1,0 0,-1 0,0 0,0 0,0 0,0 0,-1 0,0-1,-1 1,1-1,-1 0,0 0,0 0,0 0,-1-1,0 0,0 0,0 0,0 0,0-1,-1 0,0 0,1-1,-1 1,0-1,-6 1,6-1,0 0,0 0,-1-1,1 0,-1 0,1-1,-1 1,1-1,-1-1,1 1,-1-1,1 0,-1-1,1 0,0 0,0 0,0 0,0-1,0 0,0-1,1 1,0-1,-1 0,1 0,1-1,-1 1,1-1,-1 0,1 0,1-1,-1 1,1-1,0 0,0-1,1-4,0 0,1 0,0-1,1 1,0 0,1 0,0 0,1 0,0 0,1 0,0 0,1 0,0 1,0 0,1 0,1 0,-1 0,2 1,-1 0,1 0,1 1,0 0,1-1,107-108,-103 103</inkml:trace>
  <inkml:trace contextRef="#ctx0" brushRef="#br0" timeOffset="16245.99">312 114,'-40'46,"1"3,3 1,2 1,3 2,1 1,-16 47,34-73,2 1,2-1,0 2,2-1,1 1,2 0,0 0,2 0,2 0,0 0,2 0,2 0,0-1,9 27,4-12,1-1,2-1,2-1,1 0,2-2,2-1,2-2,1 0,2-2,1-2,2-1,1-2,23 15,-31-25</inkml:trace>
  <inkml:trace contextRef="#ctx0" brushRef="#br0" timeOffset="24323.277">4715 1,'33'39,"-13"-16,-1 2,-2 0,0 1,-2 1,-1 0,-1 1,-1 1,-1 0,-2 0,0 4,3 26,-2 0,-2 1,-3 0,-3 14,-28 94,19-127,-1-1,-3 0,-1-1,-1 0,-3-1,-15 27,-19 80,42-133,-1-1,1-1,-2 1,1-1,-2-1,1 0,-1-1,-4 3,-19 16,30-23,6-3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0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1 552,'17'8,"0"0,0-1,1 0,0-2,0 0,1-1,-1-1,1-1,0 0,0-1,0-2,-1 0,1 0,0-2,0 0,-1-1,0-1,3-2,17-14,0-2,-2-1,-1-2,-1-2,-1 0,-2-3,0 0,13-21,191-223,-233 272,0 0,0 0,0 1,1-1,-1 0,1 1,-1 0,1 0,0-1,0 2,0-1,0 0,0 1,0-1,1 1,-1 0,0 0,1 0,-1 0,1 1,-1 0,1-1,-1 1,1 0,-1 1,1-1,-1 1,1-1,-1 1,1 0,-1 1,0-1,1 0,-1 1,0 0,0-1,1 3,5 12,-1 2,0-1,-2 1,0 0,-1 0,-1 0,-1 1,0-1,-1 1,-1 0,-1 0,-1 0,-1 0,0-1,-1 1,-3 7,3-2,0-1,-2 0,0 0,-2 0,0 0,-2-1,0 0,-2-1,0 0,-1-1,-10 13,15-25,0 4,-1 0,0-1,-1 0,0 0,-1-1,0 0,0 0,-1-1,-1-1,1 0,-1 0,-1-2,1 1,-1-1,-1-1,1-1,0 1,-12 0,17-3,0-1,0-1,0 1,0-2,0 1,0-1,0 0,0 0,0-1,1 0,-1-1,0 0,1 0,0 0,0-1,0 0,0 0,1-1,-1 0,1 0,0-1,1 1,-1-1,1 0,1-1,-1 1,0-3,-2-12</inkml:trace>
  <inkml:trace contextRef="#ctx0" brushRef="#br0" timeOffset="311.353">1356 269,'-24'36,"2"1,1 1,3 1,0 1,-6 29,22-66,1 0,0 1,0-1,0 0,0 1,1-1,-1 0,1 1,0-1,0 1,0-1,1 1,-1-1,1 0,0 1,0-1,0 0,0 1,0-1,1 0,-1 0,1 0,0 0,0 0,0-1,0 1,1-1,-1 1,1-1,0 0,-1 0,1 0,0 0,0 0,0-1,0 1,1-1,-1 0,0 0,1 0,-1 0,1-1,12 0,-1-1,0-1,0-1,0 0,-1-1,1 0,-1-1,0-1,0 0,0-1,-1-1,0 0,-1 0,0-2,0 1,-1-1,8-9,-6 9,0 0,-1-1,0 0,-1-1,0 0,-1-1,-1 0,1-1,-2 0,0 0,-1-1,0 0,-2 0,1-1,-2 0,0 0,-1 0,0-2,-4 14,1-1,-1 1,0-1,0 1,-1 0,1-1,-1 1,0 0,0 0,-1 0,1 0,-1 1,1-1,-1 1,0-1,-1 1,1 0,-1 0,1 0,-1 1,0-1,0 1,0 0,0 0,0 1,0-1,-1 1,1 0,-4-1,-2 0,-1 0,0 0,0 1,0 0,0 1,0 1,0-1,1 2,-1 0,0 0,-9 3,-8 6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0,'-1'295,"-27"-63,34-277,3 1,1 0,2 0,15-33,-22 62,62-128,-65 141,0 0,0-1,1 1,-1 0,0 1,1-1,-1 0,1 1,0 0,-1-1,1 1,0 0,0 0,0 0,0 1,0-1,0 1,0 0,0 0,0 0,0 0,0 0,0 1,0-1,0 1,0 0,-1-1,1 2,0-1,0 0,-1 0,1 1,-1 0,1-1,-1 1,1 0,-1 0,0 0,0 1,0-1,0 0,-1 1,1-1,-1 1,1 0,-1-1,1 3,33 58,-32-55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1 161,'29'-6,"0"2,0 1,1 1,-1 2,1 0,14 4,67 17,-110-21,-1 0,0 1,1-1,-1 1,0-1,1 0,-1 0,1 1,-1-1,1 0,-1 0,1 1,-1-1,1 0,-1 0,1 0,-1 0,1 0,-1 0,1 0,-1 0,1 0,-1 0,1 0,-1 0,1 0,-1 0,1 0,-1 0,1-1,-1 1,1 0,-1 0,1-1,-1 1,0 0,1-1,-1 1,1 0,-1-1,0 1,1-1,-1 1,0 0,0-1,1 1,-1-1,0 1,0-1,0 1,0-1,1 1,-1-1,0 1,0-1,0 1,0-1,0 1,0-1,0 1,-1-1,-18-29,-133-90,134 110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0,'20'5,"10"2,6-1,1-1,-1-2,-2 4,-2 1,-1-2,-1-1,-6-2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1,'14'0,"10"0,5 0,3 0,0 0,1 0,-2 0,-1 0,0 0,-1 0,-1 0,0 0,0 0,-5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1,'28'4,"15"3,5-1,-2-1,-3-2,-4-1,-9-1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8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1 219,'334'0,"-265"-11,-99-8,-49-3,68 21,1 0,-1-1,0 0,1-1,0 0,0-1,0 0,0-1,0 1,1-2,0 0,0 0,0 0,1-1,0 0,0-1,1 0,0 0,0-1,-3-6,3-12,6 2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8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1,'-23'15,"1"1,1 1,0 2,2 0,0 1,1 0,0 2,2 0,-6 13,20-33,0 0,1 0,-1 0,1 0,-1 1,1-1,0 1,0-1,0 1,0-1,0 1,1-1,-1 1,1 0,0-1,0 1,0 0,0 0,0-1,0 1,1 0,-1-1,1 1,0-1,0 1,0-1,0 1,0-1,1 1,-1-1,1 0,-1 0,1 0,0 0,0 0,0 0,0 0,0-1,0 1,0-1,1 1,-1-1,1 0,7-2,1 0,-1-1,0-1,0 0,0 0,0-1,0 0,-1 0,1-1,-1-1,0 0,-1 0,0 0,0-1,0 0,-1-1,0 0,3-5,-5 9,31-35,-28 29,1-1,1 1,0 1,0 0,0 0,2 1,-1 0,11-5,-20 12,0 0,0 1,0-1,1 1,-1 0,0 0,0-1,0 1,0 0,0 1,0-1,0 0,0 1,1-1,-1 1,0-1,-1 1,1 0,0 0,0 0,0 0,0 0,-1 1,1-1,0 0,-1 1,1 0,-1-1,0 1,0-1,1 1,-1 0,0 0,0 0,-1 0,1 0,0 0,0 1,19 83,8 179,-26 38,-2-290,0 0,-2 0,1 0,-2 0,1 0,-2 0,0-1,0 1,-1-1,-1 0,0-1,0 1,-1-1,-1 0,0-1,0 0,-1 0,-7 5,14-12,0 0,0 0,-1 0,1 0,-1 0,0 0,1-1,-1 0,0 1,-1-1,1 0,0 0,-1-1,1 1,-1-1,1 0,-1 1,0-2,0 1,1 0,-1-1,0 0,0 0,0 0,1 0,-1 0,0-1,0 0,0 0,1 0,-1 0,1 0,-1-1,1 0,-1 1,1-1,0-1,0 1,0 0,-2-3,0-6,1-1,0 1,1-1,1 0,0 0,0 0,1 0,1 0,0 0,1 0,0 0,0 0,2 0,-1 0,1 0,1 1,0-1,2-1,109-230,-62 149,-37 69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0 115,'570'-1,"-236"-42,-140 13,151-11,-321 42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0,'-42'32,"29"-26,-157 80,-28-22,197-65,1 1,-1 0,0-1,1 1,-1 0,0 0,0 0,1 0,-1-1,0 1,0 0,1 0,-1 1,0-1,0 0,0 0,1 0,-1 0,0 1,1-1,-1 0,0 1,1-1,-1 0,0 1,1-1,-1 1,0-1,1 1,-1-1,1 1,-1 0,1-1,0 1,-1 0,1-1,0 1,-1 0,1-1,0 1,0 0,-1 0,1-1,0 1,0 0,0 0,0-1,0 1,0 0,0 0,0-1,1 1,-1 0,0 0,0-1,1 1,-1 0,0 0,1-1,-1 1,0-1,1 1,-1 0,1-1,-1 1,2 0,13 3,0-1,0 0,1-1,0 0,-1-2,1 1,0-2,7-1,18 0,-26 2,3-1,0 0,1 2,-1 0,0 1,0 1,0 0,0 2,11 4,-28-9,-1 0,1 0,-1 0,1 1,0-1,-1 0,1 0,-1 1,1-1,-1 1,0-1,1 0,-1 1,1-1,-1 1,0-1,1 1,-1-1,0 1,1-1,-1 1,0-1,0 1,0 0,1-1,-1 1,0-1,0 1,0 0,0-1,0 1,0-1,0 1,0 0,0-1,-1 1,1-1,0 1,0 0,0-1,-1 1,1-1,0 1,-1-1,1 1,0-1,-1 1,1-1,-1 1,1-1,-1 0,1 1,-1-1,1 0,-1 1,-35 23,28-19,-338 206,338-206,4-4,0 1,0 0,0 0,0 0,0 0,0 1,0-1,1 1,0 0,-1 0,1 0,0 1,0-1,1 1,-1 0,1 0,0-1,0 1,0 1,0-1,1 0,-1 3,5-4,0 0,0-1,0 1,0 0,0-1,0 0,1 0,0 0,-1 0,1 0,0-1,0 0,0 1,-1-2,1 1,0 0,1-1,-1 1,0-1,0 0,0-1,0 1,0-1,0 0,4 1,225-20,-208 15</inkml:trace>
  <inkml:trace contextRef="#ctx0" brushRef="#br0" timeOffset="670.023">558 621,'189'-257,"-85"112,-104 144,0 0,1 1,-1-1,0 0,1 0,-1 0,1 0,0 0,-1 1,1-1,-1 0,1 0,0 1,0-1,-1 1,1-1,0 0,0 1,0 0,0-1,0 1,0-1,0 1,-1 0,1 0,0 0,0-1,0 1,0 0,0 0,0 0,0 0,0 1,0-1,0 0,0 0,0 1,0-1,0 0,0 1,0-1,0 1,-1-1,1 1,0-1,0 1,-1 0,1-1,0 1,-1 0,1 0,0-1,-1 1,1 0,-1 0,0 0,1 0,-1 0,0 0,1 0,-1 0,0 0,0 0,0 0,0 0,-22 138,21-130,-1-1,1 0,-1 0,1 0,1 1,0-1,0 0,0 0,1 1,0-1,1 0,0 0,0 0,1 0,0-1,0 1,3 5,-3-12,-1 0,0 0,0-1,0 1,1 0,-1-1,0 1,1-1,-1 0,1 0,-1 0,0 0,1 0,-1 0,0-1,1 1,-1-1,0 0,0 0,1 1,-1-1,0-1,0 1,0 0,0 0,0-1,0 1,-1-1,1 0,0 0,-1 1,0-1,1 0,-1 0,0-1,6-3,10-12,0 0,-2-1,0-1,-1-1,-1 0,9-21,36-55,-2 6,-62 119,-33 113,29-101,7-32,0-1,1 1,0 0,0 0,1 0,0 1,0-1,1 0,0 0,0 1,1-1,0 0,1 0,-1 0,2 0,-1 0,1 0,0-1,2 2,5 6</inkml:trace>
  <inkml:trace contextRef="#ctx0" brushRef="#br0" timeOffset="930.184">1460 537,'-14'28,"-5"11</inkml:trace>
  <inkml:trace contextRef="#ctx0" brushRef="#br0" timeOffset="1182.035">1517 29,'0'0</inkml:trace>
  <inkml:trace contextRef="#ctx0" brushRef="#br0" timeOffset="1982.819">1743 254,'-5'18,"-5"10,1 1,2 1,1-1,1 1,2 0,1 0,1 0,3 26,6-31,2-33,6-45,-13 43,5-26,2-1,2 2,1-1,2 2,1 0,2 0,1 2,1 0,18-19,41-4,-77 54,0 1,0-1,0 0,0 1,0-1,0 1,0 0,0 0,0-1,0 2,0-1,1 0,-1 0,0 0,0 1,0-1,0 1,0 0,0 0,0 0,-1 0,1 0,0 0,0 0,-1 0,1 1,0-1,-1 1,0-1,1 1,-1-1,0 1,0 0,0 0,0 0,0-1,0 1,0 0,-1 0,1 0,-1 0,1 1,-1-1,7 78,-8-54</inkml:trace>
  <inkml:trace contextRef="#ctx0" brushRef="#br0" timeOffset="2324.901">2194 508,'0'24,"0"8</inkml:trace>
  <inkml:trace contextRef="#ctx0" brushRef="#br0" timeOffset="2570.454">2393 254,'-10'5,"-3"1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21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29,'-1'-2,"-1"0,1 0,-1 0,0 0,1 1,-1-1,0 1,0-1,0 1,0 0,-1-1,1 1,0 1,0-1,-1 0,1 0,0 1,-1-1,1 1,-1 0,1 0,-1 0,1 0,0 0,-2 0,-12 2,0 0,0 1,0 0,1 1,-1 1,1 1,0 0,-4 3,-36 13,39-17,11-4,0 0,0 0,0 1,0 0,1 0,-1 0,0 0,1 1,0 0,-1 0,1 0,1 0,-1 0,0 1,1 0,-1 1,4-3,1 0,0-1,-1 1,1 0,0-1,0 1,1-1,-1 1,0-1,0 0,1 1,-1-1,1 0,-1 0,1 0,-1 0,1 0,0 0,-1 0,1-1,0 1,0 0,0-1,-1 0,1 1,0-1,0 0,0 0,0 0,0 0,0 0,-1-1,1 1,1-1,-2 1,264-1,-264 1,1-1,-1 1,1 0,0-1,0 1,-1 0,1 0,0 0,0 0,-1 0,1 0,0 0,-1 1,1-1,0 1,-1-1,1 1,0 0,-1 0,1-1,-1 1,0 0,1 0,-1 1,0-1,1 0,-1 0,0 1,0-1,0 0,0 1,0-1,0 1,-1-1,1 1,0 0,-1-1,1 1,-1 0,0-1,1 1,-1 0,0-1,0 1,0 0,0 0,-1-1,1 1,0 0,-1-1,1 1,-1 0,0-1,1 1,-1-1,0 2,-12 10,-1 0,0 0,-1-1,0-1,-1-1,0 0,0-1,-1-1,-6 2,17-7,-27 13,-8 3,1 2,0 2,2 1,-7 8,44-32,-1 1,1-1,0 1,0-1,0 1,-1 0,1-1,0 1,0 0,0 0,0 0,0 0,0 0,0 0,1 0,-1 0,0 0,0 0,1 1,-1-1,1 0,-1 0,1 1,0-1,-1 0,1 1,0-1,0 0,0 1,0-1,0 0,0 1,0-1,1 0,-1 1,0-1,1 0,-1 1,1-1,-1 0,1 0,0 0,-1 0,1 1,0-1,0 0,0 0,0 0,0-1,0 2,12 1,0-1,0-1,0 1,1-2,-1 0,0-1,0 0,0 0,0-2,0 0,0 0,11-5,-12 4,115-48,-110 46</inkml:trace>
  <inkml:trace contextRef="#ctx0" brushRef="#br0" timeOffset="595.225">517 452,'74'-104,"5"4,60-58,-139 157,0 0,1 0,-1 0,1 1,-1-1,1 0,-1 0,1 0,-1 1,1-1,0 0,-1 0,1 1,0-1,0 1,0-1,-1 1,1-1,0 1,0-1,0 1,0 0,0-1,0 1,0 0,0 0,0 0,0 0,0 0,0 0,0 0,0 0,0 0,0 0,-1 0,1 1,0-1,0 0,0 1,0-1,0 1,0-1,0 1,-1-1,1 1,0 0,0-1,-1 1,1 0,-1 0,1-1,0 1,-1 0,1 0,-1 0,0 0,1 0,-1 0,5 80,-7-74,2 0,-1 0,1 1,0-1,0 0,1 1,0-1,1 0,-1 0,1 1,1-2,-1 1,1 0,0 0,4 4,-5-9,-1 0,1-1,0 0,-1 1,1-1,0 0,0 0,0 0,0 0,0 0,0-1,0 1,1-1,-1 1,0-1,0 0,0 1,1-1,-1 0,0-1,0 1,0 0,1-1,-1 1,0-1,0 0,0 1,0-1,0 0,0 0,0-1,0 1,-1 0,2-1,58-52,57-150,-117 203,-1 0,0 1,0-1,1 0,-1 1,0-1,1 0,-1 1,1-1,-1 0,1 1,-1-1,1 1,0-1,-1 1,1-1,-1 1,1-1,0 1,0 0,-1-1,1 1,0 0,-1 0,1 0,0-1,0 1,0 0,-1 0,1 0,0 0,0 0,-1 0,1 1,0-1,0 0,-1 0,1 0,0 1,0-1,-1 0,1 1,0-1,-1 1,1-1,0 1,-1-1,1 1,-1-1,1 1,-1-1,1 1,-1 0,0-1,1 1,-1 0,0 0,1-1,-1 1,0 0,0 0,0-1,1 1,-1 0,0 0,0-1,0 1,0 0,-1 0,7 60,-6-59,2 177,4-154</inkml:trace>
  <inkml:trace contextRef="#ctx0" brushRef="#br0" timeOffset="839.923">1392 368,'0'19,"5"2,1-3</inkml:trace>
  <inkml:trace contextRef="#ctx0" brushRef="#br0" timeOffset="990.28">1448 1,'0'0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0,'30'82,"-19"-55,-1 0,-1 1,-1 0,-2 0,-1 1,-1 0,0 8,-3 32,-4 0,-2 0,-8 32,11-87,0-9,0 1,0-1,1 1,0 0,0-1,1 1,0 0,0 0,0 0,1-1,-1 1,1 0,1-1,-1 1,1 0,0-1,0 0,2 4,-1-8,-1-1,0 1,1 0,-1-1,1 1,-1-1,1 0,-1 0,1 0,0 0,-1 0,1-1,-1 1,1-1,-1 1,0-1,1 0,-1 0,1 0,-1 0,0-1,0 1,0 0,0-1,0 0,0 1,0-1,-1 0,2-2,7-4,26-18,-20 13,1 0,0 2,0 0,1 1,1 0,-1 2,11-4,-25 12,-1-1,0 1,0 0,0 0,0 0,0 0,0 0,1 0,-1 1,0 0,0 0,0 0,0 0,0 0,-1 0,1 1,0-1,0 1,-1 0,1 0,-1 0,0 0,1 0,-1 1,0-1,0 1,-1-1,1 1,-1 0,1 0,-1-1,0 1,0 0,0 0,0 0,0 0,-1 1,1-1,-1 0,0 0,0 0,0 0,-1 0,1 1,-1-1,1 0,-2 2,-16 109,21-95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01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141 119,'-1'-4,"1"1,-1-1,1 0,0 1,0-1,0 0,0 1,0-1,1 0,0 1,0-1,0 1,0-1,0 1,1-1,0 1,-1 0,1 0,1 0,-1 0,0 0,1 0,-1 0,1 1,0 0,0-1,0 1,0 0,0 0,0 1,0-1,1 0,-1 1,1 0,-1 0,1 0,0 1,-1-1,1 1,0-1,-1 1,1 1,0-1,-1 0,2 1,0 3,-1 0,0 1,1-1,-1 1,-1 0,1 0,-1 0,0 1,0-1,-1 1,1 0,-1-1,0 1,-1 0,0 0,1 0,-2 1,1-1,-1 0,0 0,0 0,-1 0,0 1,0-1,-1 2,2 8,-3 37,-2 0,-2-1,-2 0,-3 0,-2-1,-2-1,-2 0,-11 16,-79 191,216-533,-80 219,3 0,2 2,3 2,2 1,2 1,2 3,2 1,24-17,-67 63,0-1,0 1,0 0,0-1,0 1,0 0,0 0,0 0,0 0,1 0,-1 0,0 0,1 1,-1-1,1 0,-1 1,1-1,-1 1,1-1,-1 1,1 0,0 0,-1 0,1-1,-1 2,1-1,-1 0,1 0,0 0,-1 1,1-1,-1 1,1-1,-1 1,1 0,-1-1,0 1,1 0,-1 0,0 0,0 0,1 0,-1 0,0 1,0-1,0 1,5 15,-2 1,0-1,-1 1,0 0,-2 0,0 0,-1 0,-1 1,0-1,-2 0,0 0,-1-1,-5 16,4-7,-30 116,-14 100,51-193,-2-49,0 1,0 0,0-1,1 1,-1 0,0-1,0 1,0 0,0-1,1 1,-1-1,0 1,0 0,1-1,-1 1,0-1,1 1,-1-1,1 1,-1-1,1 1,-1-1,1 0,-1 1,1-1,-1 0,1 1,0-1,-1 0,1 0,-1 1,1-1,0 0,-1 0,1 0,0 0,-1 0,1 0,0 0,-1 0,1 0,0 0,-1 0,1-1,-1 1,1 0,0 0,-1-1,1 1,-1 0,1-1,-1 1,1 0,-1-1,1 1,-1-1,1 1,-1-1,1 1,-1-1,0 1,1-1,-1 0,0 1,0-1,1 1,-1-1,0 0,0 0,107-177,98-175,-50 147,-129 186,-17 41,-58 180,-9 86,28-90,29-195,0 0,0 0,1 1,-1-1,1 0,-1 1,1-1,0 1,0-1,0 0,0 1,1-1,-1 1,0-1,1 0,0 1,0-1,-1 0,1 0,1 0,-1 0,0 1,0-1,1-1,-1 1,1 0,0 0,-1-1,1 1,0 0,0-1,0 0,0 0,0 1,1-1,-1 0,0-1,0 1,1 0,-1-1,0 1,1-1,-1 0,1 0,-1 0,0 0,1 0,-1 0,1 0,-1-1,1 0,48-36,-40 23</inkml:trace>
  <inkml:trace contextRef="#ctx0" brushRef="#br0" timeOffset="322.537">1327 570,'-4'13,"-1"-1,2 1,-1 0,2 0,0 0,0 0,2 0,-1 0,2 1,0-1,0 0,1 0,1 0,0 1,-2-12,0 0,0-1,1 1,-1 0,0-1,1 1,0 0,-1-1,1 0,0 1,-1-1,1 0,0 0,0 0,0 0,0 0,0-1,0 1,0 0,1-1,-1 0,0 1,0-1,0 0,0 0,1 0,-1-1,0 1,0 0,0-1,0 0,0 1,0-1,0 0,0 0,0 0,1-1,69-49,-65 44,-1 1,0-1,-1 0,1-1,-2 1,1-1,-1 0,0 0,0-1,-1 1,-1-1,1 0,-1 1,-1-1,1 0,-2 0,1 0,-1 0,0 0,-1 0,0 0,-1 0,0 0,0 0,1 6,0 1,0 0,-1-1,1 1,0 0,-1 0,0 0,1 0,-1 0,0 1,0-1,0 0,0 1,0-1,0 1,-1 0,1 0,0 0,-1 0,1 0,-1 0,1 1,-1-1,1 1,-1-1,1 1,-1 0,0 0,1 1,-1-1,1 0,-1 1,1-1,-1 1,1 0,-1 0,-80 50,60-30</inkml:trace>
  <inkml:trace contextRef="#ctx0" brushRef="#br0" timeOffset="800.93">1665 796,'142'-179,"-142"180,0-1,0 1,0 0,1 0,-1-1,0 1,0 0,1-1,-1 1,1 0,-1-1,0 1,1 0,-1-1,1 1,-1-1,1 1,0-1,-1 1,1-1,-1 0,1 1,0-1,-1 0,1 1,0-1,0 0,-1 0,1 0,0 1,0-1,-1 0,1 0,0 0,0 0,-1 0,1-1,0 1,-1 0,1 0,0 0,0-1,-1 1,1 0,0-1,-1 1,1 0,0-1,-1 1,1-1,-1 1,1-1,-1 1,1-1,-1 0,1 1,-1-1,0 0,1 0,-1 34,8 60,-7-91,-1 0,1 1,0-1,0 0,0 0,1 0,-1 0,0 0,1 0,-1 0,1-1,0 1,-1 0,1-1,0 1,0-1,0 0,0 0,0 0,1 0,-1 0,0 0,0 0,1-1,-1 1,0-1,1 0,-1 0,1 1,-1-2,0 1,1 0,-1 0,0-1,1 0,6-1,-1-1,-1 0,1 0,0-1,-1 0,0 0,0-1,0 0,0 0,-1-1,0 0,0 0,-1 0,1-1,-1 0,-1 0,1 0,-1-1,0 0,38-49,-29 43</inkml:trace>
  <inkml:trace contextRef="#ctx0" brushRef="#br0" timeOffset="1234.391">2343 542,'-10'12,"0"-2,0 1,0 1,1-1,0 1,1 1,1 0,0 0,1 0,0 1,1 0,0 0,1 0,0 7,4-18,0-1,0 1,0-1,0 0,1 1,0-1,-1 1,1-1,0 0,0 0,0 1,0-1,0 0,1 0,-1 0,1 0,-1 0,1 0,0-1,0 1,-1-1,1 1,0-1,1 1,-1-1,0 0,0 0,0 0,1 0,-1-1,0 1,1-1,-1 1,1-1,-1 0,1 0,-1 0,1 0,0 0,95-23,4-66,-47 37,-2-3,-3-2,28-42,-68 86,0 0,-1 0,0-1,-1 0,-1-1,0 1,-1-1,-1-1,0 1,-1-1,-1 0,0 0,-1 0,-1 0,0-1,-1 1,-1 0,-1 0,0 0,-1 0,-1 0,-4-10,6 21,-1 1,0 0,0 0,0 0,0 0,-1 1,1-1,-1 1,0 0,0 0,-1 0,1 1,0-1,-1 1,0 0,1 0,-1 1,0-1,0 1,0 0,0 1,0-1,0 1,0 0,0 0,0 0,0 1,-4 1,-5 0,-1 1,1 1,0 0,0 1,0 1,1 0,0 1,0 0,-4 4,-1 2,0 0,1 2,1 0,0 0,1 2,1 0,1 0,0 2,1-1,1 2,1-1,1 1,0 1,2 0,0 0,1 0,-2 21,8-33,0 1,0-1,1 1,1 0,-1-1,2 0,-1 1,1-1,1 0,-1 0,2-1,-1 1,1-1,0 0,1 0,0 0,0-1,1 0,0 0,0-1,0 0,1 0,0-1,0 0,0 0,1-1,0 0,0 0,0-1,0 0,1 0,21 5,0-1,1-2,-1-1,1-1,0-1,18-3,-18 1</inkml:trace>
  <inkml:trace contextRef="#ctx0" brushRef="#br0" timeOffset="2252.198">3246 373,'-28'11,"0"2,1 1,0 0,1 3,1 0,1 1,0 1,1 2,-9 11,-19 53,50-83,0 0,0 0,0 0,0 0,1 1,-1-1,1 0,-1 1,1-1,0 0,0 1,0-1,0 0,1 1,-1-1,1 0,-1 1,1-1,0 0,0 0,0 0,0 0,0 0,0 0,1 0,-1 0,0 0,1 0,0 0,-1-1,1 1,0-1,0 0,0 1,0-1,0 0,0 0,2 1,5 0,0 0,0 0,0-1,0 0,0-1,1 1,-1-2,0 1,0-2,0 1,0-1,0 0,-1-1,1 0,0 0,-1-1,0 0,6-4,8-6,-1 0,0-1,-1-1,-1-1,-1-1,2-3,88-127,-108 148,0 0,0 0,0 1,0-1,1 0,-1 0,0 0,0 1,0-1,0 0,1 0,-1 0,0 0,0 1,0-1,1 0,-1 0,0 0,0 0,1 0,-1 0,0 0,0 0,1 0,-1 0,0 0,0 0,1 0,-1 0,0 0,0 0,1 0,-1 0,0 0,0 0,1 0,-1 0,0 0,0 0,1-1,-11 28,-2 0,2-8,2 0,0 1,1 0,1 0,1 1,0-1,1 12,3-29,1-1,0 1,1-1,-1 1,0-1,1 1,-1 0,1-1,0 0,0 1,0-1,0 1,1-1,-1 0,0 0,1 0,0 0,-1 0,1 0,0 0,0 0,0-1,0 1,0-1,0 0,1 1,-1-1,0 0,1 0,-1 0,1-1,-1 1,1-1,0 1,-1-1,1 0,-1 0,1 0,5 0,0 0,0 0,0-1,0 0,0 0,0-1,0 0,0-1,-1 1,1-2,-1 1,1-1,24-19,-2 0,0-2,-2-1,25-29,24-22,-78 150,0-65,0-1,0 0,0-1,0 1,1 0,0 0,1-1,-1 1,1 0,1-1,-1 1,1 0,0-1,1 0,-1 1,1-1,3 4,-5-9,1 0,-1 0,0 0,1 0,-1-1,1 1,-1 0,1-1,-1 1,1-1,-1 0,1 1,0-1,-1 0,1 0,-1 0,1 0,0 0,-1 0,1-1,-1 1,1-1,0 1,-1-1,1 1,-1-1,0 0,1 1,-1-1,0 0,1 0,-1 0,0 0,0-1,0 1,1 0,38-47,50-147,-90 194,0 0,1 0,-1 0,0 0,0 0,1 0,-1 0,0 0,1 0,-1 1,1-1,-1 0,1 0,-1 0,1 1,0-1,-1 0,1 1,0-1,-1 0,1 1,0-1,0 1,0-1,0 1,0 0,-1-1,1 1,0 0,0 0,0-1,0 1,0 0,0 0,0 0,0 0,0 0,0 0,0 1,0-1,0 0,0 0,0 1,0-1,-1 0,1 1,0-1,0 1,0-1,0 1,-1 0,1-1,0 1,-1 0,1-1,0 1,-1 0,1 0,-1 0,0 0,1 0,11 164,37 138,-42-238,1-14,-3 0,-2 0,-2 0,-3 1,-2 4,-1-18,-1-1,-2 0,-2-1,-1 0,-2-1,-1 0,-2-1,-1 0,-2-2,-1 0,-1-1,-22 23,27-36,7-6,-1 0,0 0,-1-1,-1 0,1-1,-2 0,1-1,-2 0,1-1,-1-1,0 0,-11 3,23-9,0-1,0 0,0 0,0 0,0 0,-1 0,1 0,0-1,0 1,0-1,0 1,0-1,0 0,0 0,0 0,0 0,1 0,-1 0,0-1,0 1,1 0,-1-1,1 1,-1-1,1 0,0 0,0 1,0-1,0 0,0 0,0 0,0 0,1 0,-1 0,1 0,-1 0,1 0,0-1,0 1,0 0,0 0,0 0,4-95,3 63,1 0,2 1,1 0,2 1,1 0,2 1,0 0,2 2,2 0,13-16,10-5,1 1,3 2,1 3,3 1,8-2,49-36,-81 64</inkml:trace>
  <inkml:trace contextRef="#ctx0" brushRef="#br0" timeOffset="2649.468">0 1389,'265'-42,"131"1,-259 29,1065-59,-888 57,1102-5,-1220 15,-1-9,37-13,-186 20,-11 2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1 193,'57'-8,"1"3,0 3,-1 2,15 4,22-1,-93-4,0-1,-1 1,1-1,0 1,0-1,-1 1,1-1,0 1,-1-1,0 0,1 1,-1-1,0 0,0 1,0-1,0 0,0 1,0-1,0 0,-1 1,1-1,-1 0,1 1,-1-1,0 1,1-1,-1 1,0-1,0 1,0 0,0-1,0 1,0 0,-1 0,1 0,0-1,-1 1,1 1,-1-1,1 0,-1 0,1 1,-1-1,0 0,-4-5,-81-87,64 70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3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953 1,'-255'74,"-95"40,349-114,0 0,0 0,0 0,0 1,0-1,0 0,0 1,0-1,0 0,0 1,0 0,0-1,0 1,0-1,0 1,1 0,-1 0,0-1,1 1,-1 0,0 0,1 0,-1 0,1 0,-1 0,1 0,0 0,-1 0,1 0,0 0,0 0,0 0,0 0,0 0,0 0,0 0,0 0,0 0,0 0,0 0,1 0,-1 0,0 0,1 0,-1 0,1 0,-1 0,1 0,-1-1,1 1,0 0,0 0,-1 0,1-1,0 1,0 0,0-1,-1 1,1-1,0 1,0-1,0 0,0 1,0-1,0 0,1 1,13 4,0 0,-1-2,2 1,-1-2,0 0,1 0,-1-2,1 0,-1-1,7-1,18 1,123 5,-162-4,0 0,0 0,0 0,0 1,0-1,-1 0,1 1,0-1,0 1,-1-1,1 1,0-1,0 1,-1 0,1-1,-1 1,1 0,-1-1,1 1,-1 0,1 0,-1 0,0-1,1 1,-1 0,0 0,0 0,1 0,-1 0,0-1,0 1,0 0,0 0,0 0,0 0,-1 0,1 0,0-1,0 1,-1 0,1 0,0 0,-1 0,1-1,-1 1,1 0,-1 0,1-1,-1 1,1 0,-1-1,0 1,0 0,-36 33,-185 88,90-53,-128 78,254-142,1-3,0 0,0 1,0 0,1 0,0 0,0 1,-1-1,2 1,-1 0,0 0,1 0,0 1,0-1,0 1,1 0,-1 0,1 0,0 0,1 0,-1 0,1 1,4-3,0 1,0-2,0 1,1 0,-1-1,1 1,-1-1,1 0,0-1,0 1,0 0,0-1,0 0,0 0,0 0,1-1,-1 1,0-1,0 0,1 0,-1-1,0 1,4-2,2 2,47-2,1-3,-1-2,56-15,126-26,-229 44,-9 3</inkml:trace>
  <inkml:trace contextRef="#ctx0" brushRef="#br0" timeOffset="658.789">784 819,'13'-9,"0"0,0-1,-1 0,-1-1,0-1,0 1,-1-2,-1 1,0-2,4-6,37-49,115-155,-88 149,-76 75,-1-1,0 1,1 0,-1-1,1 1,-1 0,1 0,0-1,-1 1,1 0,-1 0,1 0,-1 0,1 0,0 0,-1 0,1 0,-1 0,1 0,-1 0,1 0,0 0,-1 1,1-1,-1 0,1 0,-1 1,1-1,-1 0,1 0,-1 1,1-1,-1 1,0-1,1 0,-1 1,1-1,-1 1,0-1,0 1,1-1,-1 1,0-1,0 1,1 0,-1-1,0 1,0-1,0 1,0-1,0 1,0 0,0-1,0 1,0-1,0 1,0-1,-1 1,1 0,0-1,0 1,0-1,-1 1,1-1,-6 47,6-45,-16 66,11-52,0 0,1 1,1-1,1 1,0 0,1 0,1 0,1-1,0 1,2 10,-2-25,-1 1,0-1,1 0,0 1,0-1,-1 0,1 1,0-1,1 0,-1 0,0 0,1 0,-1 0,1 0,-1 0,1-1,0 1,0-1,0 1,0-1,0 1,0-1,0 0,1 0,-1 0,0-1,0 1,1 0,-1-1,1 1,-1-1,1 0,-1 0,0 0,1 0,-1 0,1-1,-1 1,0-1,1 1,-1-1,0 0,1 0,14-8,-1-1,0 0,-1-1,0-1,-1 0,0-1,-1 0,0-1,-1-1,-1 0,0-1,0-2,22-27,133-197,-154 234,-24 36,-3 1,1 0,1 1,2 0,1 1,1 0,2 1,1 0,1 0,2 0,1 25,8 22,1-61</inkml:trace>
  <inkml:trace contextRef="#ctx0" brushRef="#br0" timeOffset="922.643">1913 734,'-10'24,"2"8,3-6,1-8</inkml:trace>
  <inkml:trace contextRef="#ctx0" brushRef="#br0" timeOffset="1173.418">1997 227,'0'0</inkml:trace>
  <inkml:trace contextRef="#ctx0" brushRef="#br0" timeOffset="1471.29">2167 706,'-6'25,"13"-30,55-159,-31 78,-25 60,1 0,2 1,1 0,1 0,1 1,0 1,2 0,1 0,1 2,1 0,1 0,0 2,11-8,-27 25,0 0,1-1,-1 1,1 0,0 0,0 1,0-1,-1 1,1-1,1 1,-1 0,0 0,0 0,0 1,1-1,-1 1,0-1,0 1,1 0,-1 1,0-1,1 0,-1 1,0 0,0 0,0 0,1 0,-1 0,0 1,-1-1,1 1,0 0,0 0,-1 0,1 0,-1 0,1 1,-1-1,0 1,0-1,0 1,-1 0,1 0,0 0,-1 0,0 0,0 0,6 126,-8-116,0 0,0 0,1 0,1 0,0 0,1 0,0-1,1 1,3 9,15 2,-11-22</inkml:trace>
  <inkml:trace contextRef="#ctx0" brushRef="#br0" timeOffset="2796.511">2731 848,'0'-5,"-5"3,-6 7,-2 7,2 7,8 0,8-4,5-8,-1-6</inkml:trace>
  <inkml:trace contextRef="#ctx0" brushRef="#br0" timeOffset="3019.822">2957 368,'-14'19,"-5"11,5 1,6-6</inkml:trace>
  <inkml:trace contextRef="#ctx0" brushRef="#br0" timeOffset="4142.429">1969 762,'-1'9,"0"0,-1-1,0 1,-1-1,0 0,0 1,-1-1,0-1,0 1,-1-1,0 2,0-4,1 1,1-1,-1 1,1 0,0 0,1 1,-1-1,1 0,0 1,1 0,-1-1,2 1,-1 0,1 0,0-1,0 1,1 2,0-6,0-1,0 1,0-1,0 1,1-1,0 0,-1 1,1-1,0 0,0 0,0 0,0-1,0 1,0 0,1-1,-1 1,1-1,-1 0,1 0,-1 0,1 0,0 0,-1-1,1 1,0-1,0 0,-1 0,1 0,2 0,82-11,-29-1,-33 7</inkml:trace>
  <inkml:trace contextRef="#ctx0" brushRef="#br0" timeOffset="5007.853">2760 819,'0'2,"1"1,-1 0,1 0,-1 0,0 0,0 0,0-1,-1 1,1 0,-1 0,1 0,-1-1,0 1,0 0,0-1,0 1,-1-1,1 1,-1 0,-9 19,-17 51,28-71,0 0,0 0,0 0,0 0,1 0,-1 0,0 0,1 0,0 0,-1-1,1 1,0 0,0 0,0-1,0 1,0-1,0 1,1-1,-1 1,0-1,1 0,-1 1,1-1,-1 0,1 0,0 0,-1 0,1-1,0 1,0 0,0-1,0 1,0-1,-1 0,1 1,0-1,2 0,8 0,0 0,0 0,0-1,0-1,0 0,0 0,-1-1,1-1,-1 0,9-4,43-13,-36 16,-3 1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27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5955 424,'0'0,"0"-1,1 1,-1-1,1 1,-1 0,0-1,0 1,1-1,-1 1,0-1,0 0,0 1,0-1,1 1,-1-1,0 1,0-1,0 1,0-1,0 0,0 1,0-1,-1 1,1-1,0 1,0-1,0 1,-1-1,1 1,0-1,0 1,-1-1,1 1,0-1,-1 1,1 0,-1-1,1 1,0-1,-1 1,1 0,-1 0,1-1,-1 1,1 0,-1 0,1-1,-1 1,1 0,-1 0,0 0,1 0,-1 0,1 0,-1 0,1 0,-1 0,1 0,-1 0,0 1,-39-7,39 6,-198 17,152-9,-109 22,109-13,46-17,1 1,-1-1,0 0,0 1,0-1,1 1,-1-1,0 1,1 0,-1-1,1 1,-1-1,0 1,1 0,-1 0,1-1,0 1,-1 0,1 0,0-1,-1 1,1 0,0 0,0 0,0 0,-1 0,1-1,0 1,0 0,1 0,-1 0,0 0,0 0,0-1,0 1,1 0,-1 0,0 0,1-1,-1 1,1 0,-1 0,1-1,-1 1,1 0,-1-1,1 1,0-1,-1 1,1-1,0 1,0-1,-1 1,1-1,105 38,-78-32,28 3,-44-8,0 1,0 0,-1 0,1 1,0 0,-1 1,0 1,0 0,4 3,-14-8,0 1,0-1,-1 1,1 0,0-1,-1 1,1 0,0 0,-1-1,1 1,-1 0,1 0,-1 0,1 0,-1 0,0 0,1 0,-1 0,0 0,0 0,0 0,0 0,0 0,0 0,0 0,0 0,0 0,0 0,-1 0,1 0,0-1,-1 1,1 0,0 0,-1 0,1 0,-1 0,0 0,1-1,-1 1,0 0,1-1,-1 1,0 0,0 0,-42 30,38-28,-311 150,58-20,256-133,0 1,0 0,0 0,-1 0,1 0,0 1,0-1,0 1,1-1,-1 1,0-1,1 1,-1 0,1 0,-1 0,1 0,0 0,0 0,0 0,0 1,0-1,0 0,1 0,-1 1,1-1,-1 1,1-1,0 0,0 1,0-1,0 0,1 1,-1-1,1 1,-1-1,1 0,0 0,0 1,0-1,0 0,0 0,1 0,-1 0,0 0,1 0,0-1,-1 1,1 0,0-1,1 2,95 23,-67-22,9 3,1-2,0-2,-1-2,1-1,30-5,-34 0,-19 4,0 0,0-2,0 0,-1-1,1-1,-1 0,0-1,-1-1,1-1,-2 0,5-4,67-61,-69 55</inkml:trace>
  <inkml:trace contextRef="#ctx0" brushRef="#br0" timeOffset="301.821">5898 1,'-51'89,"5"3,3 2,5 2,3 1,5 2,-1 27,-10 18,-104 375,21-207,119-288</inkml:trace>
  <inkml:trace contextRef="#ctx0" brushRef="#br0" timeOffset="14970.324">1 3133,'9'0,"8"0,7 0,3 0,2 0,1 0,-5-4,-1-3,-1 1,1 2,2 0,0 2,1 1,0 1,2 0,-6 4,-6 3</inkml:trace>
  <inkml:trace contextRef="#ctx0" brushRef="#br0" timeOffset="15230.337">56 3387,'34'5,"15"2,5-1,-2-1,-6-2,-5 0,-5-2,-9-1</inkml:trace>
  <inkml:trace contextRef="#ctx0" brushRef="#br0" timeOffset="18904.97">1044 2597,'-27'170,"26"-29,2-138,-1 0,1 0,0 0,0 0,0 0,0 0,0 0,1-1,0 1,-1 0,1-1,0 0,0 1,0-1,0 0,1 0,-1 0,1 0,-1 0,1-1,0 1,-1-1,1 0,0 1,0-1,0-1,0 1,0 0,0-1,0 1,0-1,2 0,2 0,0 1,-1-1,1-1,0 1,-1-1,1-1,0 1,-1-1,0 0,1 0,-1-1,0 0,0 0,5-4,3-5</inkml:trace>
  <inkml:trace contextRef="#ctx0" brushRef="#br0" timeOffset="19199.603">1326 2597,'-18'45,"6"-18,0 0,2 0,1 1,2 1,0-1,2 1,1 0,1 16,-6 112,-9 52,18-186</inkml:trace>
  <inkml:trace contextRef="#ctx0" brushRef="#br0" timeOffset="20190.624">1439 3331,'61'-55,"-2"-2,-3-2,-3-3,10-19,-30 31,-2-1,-3-2,-2-1,11-33,-10 23,-23 55,0 4,-1 0,-1 0,1 0,-1 0,0 0,0-1,0 1,-1-1,1 1,-1-1,-1 0,1 1,-1-1,0 0,0 1,-1-1,0 0,0 1,0-1,-1 0,0-1,-1 6,0 0,-1 1,1-1,0 1,0 0,0 0,-1 0,1 1,0-1,0 1,0 0,0-1,0 1,0 1,0-1,0 0,0 1,1-1,-1 1,0 0,1 0,-1 0,1 0,0 0,0 1,0-1,0 1,0-1,0 1,1 0,-1 1,-13 19,2 0,0 0,2 2,1-1,0 1,2 0,1 1,1 0,2 0,0 1,1-1,2 1,1 0,1-1,4 24,-3-39,0 0,0 0,1 0,1-1,-1 1,2-1,-1 0,2 0,-1 0,1-1,1 0,0 0,0 0,1-1,-4-4,0 0,0 0,0-1,1 1,-1-1,1 0,0-1,-1 1,2-1,-1 0,0 0,0-1,0 1,1-1,-1 0,1-1,-1 1,1-1,-1 0,1 0,-1-1,1 0,-1 0,0 0,1-1,-1 1,0-1,5-3,4-4,0-1,-1-1,0 0,0-1,-1 0,-1-1,0-1,-1 1,0-2,-1 1,-1-1,3-8,22-31,90-192,-59 56,-65 165,-15 32,3 10,2 2,0-1,1 2,1-1,0 1,2 1,0-1,2 1,0 0,1 1,1-1,1 1,1-1,1 1,2 6,-2-9,-1-4,1-1,1 0,0 1,1-1,1 0,0 0,1 0,0-1,3 5,-1-4,2-1,-1 0,1 0,1 0,1-1,-1-1,2 0,3 4,-10-12,0 0,-1-1,1 1,0-1,0 1,1-1,-1 0,0-1,1 1,-1-1,1 0,-1 0,1 0,0-1,-1 0,1 1,0-2,-1 1,1 0,0-1,-1 0,1 0,-1-1,1 1,-1-1,0 0,1 0,-1 0,1-1,6-5,0 1,-1-2,1 1,-2-2,1 1,-1-1,-1-1,1 1,-2-1,6-10,-10 16,-1 1,1 0,-1-1,0 0,0 1,0-1,-1 0,0 0,0 0,0 0,0 0,-1 0,0 0,0-1,0 1,-1 0,0 0,0 0,0 0,0 0,-1 1,0-1,0 0,0 1,0-1,-1 1,0-1,0 1,-1-1,-1 1,0 0,0 0,0 0,0 1,-1 0,1 0,-1 1,0-1,0 1,1 0,-2 1,1-1,0 1,0 1,0-1,0 1,-1 0,1 0,0 1,0 0,0 0,-5 1,-126 51,108-38</inkml:trace>
  <inkml:trace contextRef="#ctx0" brushRef="#br0" timeOffset="24076.883">1073 3473,'108'0,"62"2,0-8,151-24,260-75,-519 105,-43 6</inkml:trace>
  <inkml:trace contextRef="#ctx0" brushRef="#br0" timeOffset="24814.102">1891 3613,'-13'2,"0"0,0 1,0 0,1 1,0 0,0 1,0 0,0 1,1 0,-1 1,2 0,-1 1,1 0,0 1,1 0,0 1,0-1,1 2,1-1,-5 8,10-12,-1 0,1 0,0 0,1 0,-1 0,1 0,0 0,1 1,0-1,0 0,0 0,1 1,0 0,-1-4,1-1,-1 0,1 0,0 0,0 0,0 0,0 0,1 0,-1 0,0 0,1 0,-1-1,1 1,0-1,0 1,-1-1,1 0,0 1,0-1,0 0,0 0,0 0,1-1,-1 1,0 0,0-1,0 0,1 1,-1-1,0 0,1 0,-1 0,0 0,0-1,1 1,-1-1,1 0,17-5,0-1,0 0,-1-2,0 0,-1-2,0 0,0 0,-1-2,-1 0,13-13,-10 9,88-96,-106 112,-1 0,0 0,0 1,0-1,0 0,0 1,1-1,-1 1,0-1,1 0,-1 1,0-1,1 1,-1-1,1 1,-1-1,0 1,1-1,0 1,-1-1,1 1,-1-1,1 1,-1 0,1 0,0-1,-1 1,1 0,0 0,-1 0,1-1,0 1,-1 0,1 0,0 0,-1 0,1 0,0 0,-1 1,1-1,0 0,-1 0,1 0,0 1,-1-1,1 0,0 1,-1-1,1 0,-1 1,1-1,-1 1,1-1,-1 1,1-1,-1 1,0-1,1 1,-1 0,0-1,1 1,-1-1,0 1,0 0,1-1,-1 1,0 0,3 52,-3-46,-3 382,2-362,-1 0,-1 1,-2-2,0 1,-2 0,-1-1,-1-1,-1 1,-1-1,-1-1,-10 14,18-32,0 0,0 0,0 0,-1-1,0 0,0 1,0-2,0 1,-1-1,0 0,0 0,0 0,0-1,-1 0,1 0,-1-1,0 0,0 0,0 0,0-1,0 0,0 0,0-1,0 0,0 0,0-1,0 0,0 0,0-1,0 0,0 0,0 0,1-1,-1 0,1 0,0-1,-6-3,6 1,0-1,0 1,0-1,1 0,0-1,1 1,-1-1,1 0,1 0,-1 0,1-1,1 1,0-1,0 0,1 1,0-1,0 0,1 0,0 0,1 0,-1 1,2-1,-1 0,1 1,1-1,0 1,0-1,0 1,1 0,1-1,11-14,1 4</inkml:trace>
  <inkml:trace contextRef="#ctx0" brushRef="#br0" timeOffset="25343.598">2738 2541,'25'26,"0"1,-2 1,-1 1,-2 0,0 2,-2 0,-1 2,-2-1,-1 2,-2 0,-1 1,-2 0,-1 0,-2 1,0 14,-3 3,-3-1,-1 1,-3-1,-2 0,-3 0,-2-1,-2 0,-2-1,-2 0,-3-1,-1-1,-3-2,-2 0,-5 5,-93 105,95-125,5-4</inkml:trace>
  <inkml:trace contextRef="#ctx0" brushRef="#br0" timeOffset="25957.251">762 2513,'-22'39,"2"1,2 1,1 0,2 1,2 1,2 1,2-1,2 2,2-1,2 1,1-1,3 1,1 0,3 0,8 35,11 13,4-1,3-1,5-1,4-2,7 5,-20-46,2-1,3-1,1-1,2-3,2 0,33 27,-56-56,-1-2</inkml:trace>
  <inkml:trace contextRef="#ctx0" brushRef="#br0" timeOffset="27280.885">3471 2682,'-2'2,"1"-1,-1 0,0 1,0 0,0-1,1 1,-1 0,1 0,-1 0,1 0,0 0,0 0,0 0,0 0,0 1,0-1,1 0,-1 1,1-1,0 0,-1 1,1-1,0 1,0-1,1 2,-1-2,-8 393,-7-262,-6 0,-13 29,29-138</inkml:trace>
  <inkml:trace contextRef="#ctx0" brushRef="#br0" timeOffset="27941.2">3669 2907,'11'-4,"22"-9,0-2,-1-1,0-1,-1-1,-1-2,14-13,-41 30,0 1,-1 0,1-1,-1 1,1-1,-1 0,0 0,0 0,0 0,0 0,0 0,-1 0,0-1,0 1,0-1,0 1,0-1,0 1,-1-1,0 4,0 1,0-1,0 0,0 1,-1-1,1 0,0 1,0-1,0 0,0 1,-1-1,1 0,0 1,0-1,-1 0,1 1,0-1,-1 0,1 0,0 0,-1 1,1-1,0 0,-1 0,1 0,0 0,-1 0,1 1,-1-1,1 0,0 0,-1 0,1 0,-1 0,1 0,0 0,-1 0,1-1,0 1,-1 0,1 0,-1 0,1 0,0 0,-1-1,1 1,0 0,-1 0,1-1,0 1,0 0,-1 0,1-1,0 1,0 0,-1-1,1 1,0 0,0-1,0 1,0 0,0-1,-1 1,1-1,0 1,0 0,0-1,0 1,0-1,0 1,-19 26,-7 115,20-80,-27 232,25-192,7-69,0 0,-2-1,-2 0,0 1,-3-2,0 1,-2-1,-1 0,-1-1,-3 1,14-27,0 0,0 0,0-1,-1 1,1-1,-1 1,1-1,-1 1,0-1,0 0,0 0,0 0,0 0,-1 0,1-1,-1 1,1 0,-1-1,1 0,-1 0,0 0,0 0,1 0,-1 0,0-1,0 0,0 1,0-1,0 0,0 0,0-1,0 1,1 0,-1-1,0 0,0 0,0 0,1 0,-1 0,0-1,-4-5,1 0,0 0,1-1,0 0,0 0,1 0,0-1,0 1,1-1,0 0,1 0,-1 0,2 0,0-1,0 1,0 0,1-1,0 1,1 0,0-1,1 1,2-7,-2 6,0 1,1-1,1 1,-1 0,2 0,-1 0,1 1,0-1,1 1,0 1,0-1,1 1,0 0,0 0,0 1,1 0,0 0,4-1,136-43,-92 34,-31 10</inkml:trace>
  <inkml:trace contextRef="#ctx0" brushRef="#br0" timeOffset="28369.086">4290 2852,'-32'200,"17"-130,-41 143,54-210,0 0,1 1,-1 0,1-1,0 1,0 0,0-1,0 1,1 0,-1 0,1 0,0 0,0 0,1 0,-1 0,1-1,0 1,0 0,0 0,0-1,1 1,-1 0,1-1,0 0,0 1,0-1,1 0,-1 0,1 0,0 0,0-1,0 1,0-1,0 0,0 0,1 0,-1 0,1 0,-1-1,1 1,0-1,-1 0,1 0,2 0,-3-2,0 1,0 0,0-1,0 0,-1 0,1 1,0-2,0 1,-1 0,1-1,-1 1,1-1,-1 0,0 1,1-1,-1 0,0-1,0 1,0 0,0-2,8-13</inkml:trace>
  <inkml:trace contextRef="#ctx0" brushRef="#br0" timeOffset="28637.131">4092 3106,'34'0,"15"0,5 4,-2 3,-6-1,-5-1,-5-2,-9-1</inkml:trace>
  <inkml:trace contextRef="#ctx0" brushRef="#br0" timeOffset="29676.959">4854 3020,'-124'245,"99"-138,25-104,0 0,0 0,0 0,1 0,-1 0,1 0,0 0,0 0,0 0,0 0,0-1,1 1,-1 0,1-1,0 1,-1-1,1 0,1 1,-1-1,0 0,0 0,1 0,-1-1,1 1,-1-1,1 1,0-1,0 0,0 0,0 0,-1 0,1-1,3 1,-2 0,0-1,1 1,-1-1,0 0,0-1,0 1,0-1,1 1,-1-1,0 0,0-1,0 1,-1-1,1 0,0 0,-1 0,1 0,-1-1,1 1,-1-1,0 0,0 0,-1 0,1 0,0-1,-1 0,9-12</inkml:trace>
  <inkml:trace contextRef="#ctx0" brushRef="#br0" timeOffset="30057.709">4572 2739,'263'-141,"-261"139,-1 1,1 0,0 0,-1 0,1 1,0-1,0 0,0 1,0-1,0 1,0-1,0 1,0 0,0 0,0 0,0 0,0 0,0 1,0-1,0 0,-1 1,1 0,0-1,0 1,0 0,0 0,-1 0,1 0,0 0,-1 0,1 1,-1-1,0 0,1 1,-1-1,0 1,0 0,0-1,0 1,0 0,0 0,0 0,-1-1,1 1,0 0,-1 0,0 1,87 170,-76-152</inkml:trace>
  <inkml:trace contextRef="#ctx0" brushRef="#br0" timeOffset="30372.889">5193 2400,'34'47,"-3"2,-2 1,-2 2,-2 0,-3 2,-2 0,-2 2,-3 0,-2 0,-3 1,2 36,-14-65,0 0,-2 0,-1-1,-1 1,-1-1,-2-1,-1 1,-1-1,0-1,-3 0,0-1,-1 0,-1-1,-1-1,-1-1,-1 0,-21 16,12-12</inkml:trace>
  <inkml:trace contextRef="#ctx0" brushRef="#br0" timeOffset="31042.929">3358 2428,'-30'40,"2"1,2 1,1 1,3 2,1 0,-8 30,14-20,3 0,2 1,3 0,2 1,3-1,2 1,2 0,3-1,4 13,-1-34,1-1,2 0,1 0,2-1,1 0,1-1,2-1,1-1,1-1,2 0,1-2,1 0,6 2,-20-18,1-2,0 1,0-2,1 1,0-2,1 0,0 0,0-1,0-1,1 0,0 0,12 1,-2-3</inkml:trace>
  <inkml:trace contextRef="#ctx0" brushRef="#br0" timeOffset="32622.7">5701 3049,'5'0,"6"0,6 0,5 0,4 0,2 0,1 0,0 0,1 0,-1 0,0 0,0 0,-1 0,-4-5,-12-1,-7 0</inkml:trace>
  <inkml:trace contextRef="#ctx0" brushRef="#br0" timeOffset="32883.454">5870 2880,'-4'33,"-3"17,-4 3,0-1,1-5,3-6,3-5,1-4,2-3,1-6</inkml:trace>
  <inkml:trace contextRef="#ctx0" brushRef="#br0" timeOffset="34182.344">6350 2343,'58'-25,"158"-54,-215 78,0 1,0-1,0 0,0 1,0-1,0 1,0 0,0-1,0 1,0 0,1 0,-1 0,0-1,0 1,0 1,1-1,-1 0,0 0,0 0,0 0,0 1,0-1,1 1,-1-1,0 1,0-1,0 1,0 0,0-1,0 1,-1 0,1 0,0 0,0-1,0 1,-1 0,1 0,0 0,-1 0,1 0,-1 1,1-1,-1 0,0 0,0 0,1 0,-1 0,0 1,0-1,0 0,0 0,0 0,0 1,0-1,-1 0,1 0,0 0,-1 0,1 0,-1 0,1 1,-1-1,1 0,-1 0,0 0,0-1,1 1,-1 0,0 0,0 0,-124 138,86-103,-2 1,29-29,2 1,-1 0,1 1,0 0,1 0,0 1,1 0,0 1,1 0,0 0,1 0,0 1,-2 9,7-18,1-1,0 1,0 0,0 0,0 0,0 0,1-1,0 1,0 0,0-1,0 1,0 0,1-1,0 1,0-1,0 0,0 0,0 0,0 0,1 0,0 0,-1 0,1-1,0 1,0-1,1 0,-1 0,0 0,1-1,-1 1,1-1,-1 0,1 1,3-1,4 2,0 0,0 0,1-1,-1-1,1 0,-1 0,1-1,-1-1,1 0,-1 0,4-2,49-21,-50 14</inkml:trace>
  <inkml:trace contextRef="#ctx0" brushRef="#br0" timeOffset="35476.338">6745 2739,'51'-41,"-2"-3,-2-1,-2-2,-2-3,-2-1,-2-2,23-44,52-114,-115 211,1 0,-1 1,1-1,-1 0,1 0,-1 1,0-1,1 0,-1 0,1 0,-1 0,1 0,-1 0,0 0,1 0,-1 0,1 0,-1 0,1 0,-1-1,0 1,1 0,-1 0,1 0,-1-1,1 1,-1 0,1-1,-1 1,1 0,0-1,-1 1,1-1,0 1,-1-1,1 1,0-1,-1 1,1-1,0 1,0-1,-1 1,1-1,0 1,0-1,0 0,0 1,0-1,0 1,0-1,0 0,0 1,0-1,0 1,0-1,1 1,-1-1,0 1,0-1,1 0,-43 32,18-5,2 2,1 0,2 1,0 1,-6 15,16-28,-2 5,1 0,1 1,1 0,1 0,1 1,1 0,-1 14,5-33,1 0,-1 0,1 0,0 0,0 0,0 0,1 0,0 0,0-1,0 1,0 0,1 0,0 0,0-1,0 1,0-1,1 0,0 0,0 0,0 0,0 0,1 0,-1-1,1 0,0 1,0-1,0-1,1 1,-1-1,0 0,1 0,0 0,-1 0,1-1,0 0,0 0,0 0,0 0,0-1,0 0,0 0,0 0,0-1,4 0,5-4,0 0,0 0,0-2,-1 1,0-2,0 0,-1 0,0-1,0-1,-1 0,0 0,-1-1,0-1,-1 0,2-3,-9 13,10-15,-1 0,0-1,-1 0,-1 0,-1-1,0 0,-1-2,29-65,-25 66,-5 11,0-1,-1 0,0 0,-1 0,0 0,0-1,-1 0,-1 0,0 0,0 0,-1-10,-1 20,0 0,0 1,0-1,0 0,-1 1,1-1,0 0,0 1,-1-1,1 0,-1 1,1-1,-1 0,1 1,-1-1,1 1,-1-1,1 1,-1 0,0-1,1 1,-1-1,0 1,1 0,-1-1,0 1,1 0,-1 0,0 0,0 0,1 0,-1 0,0 0,0 0,1 0,-1 0,0 0,0 0,1 0,-1 0,0 1,1-1,-1 0,0 1,1-1,-1 0,0 1,1-1,-1 1,1-1,-1 1,1-1,-1 1,-33 26,34-26,-13 13,1 1,1 1,1 0,0 0,1 1,1 0,0 1,0 2,-10 23,-22 110,35-20,6-128,0-1,0 1,0-1,0 1,1-1,0 0,0 0,0 0,0 0,1 0,0-1,-1 1,1-1,0 1,1-1,-1 0,1 0,-1 0,1-1,0 0,0 1,0-1,0 0,0-1,1 1,-1-1,5 1,3-1,0 0,0-1,1 0,-1-1,0 0,0-1,0-1,0 0,0 0,0-1,-1-1,0 0,0 0,0-1,0 0,-1-1,0-1,-1 1,0-1,0-1,0 0,-1 0,-1-1,1 0,-2 0,1-1,-1 1,1-6,-5 12,-1 1,0 0,0 0,0-1,0 1,-1 0,0-1,1 1,-1-1,0 1,-1 0,1-1,0 1,-1-1,0 1,0 0,0 0,0-1,-1 1,1 0,-1 0,1 0,-1 0,0 1,-1-1,1 0,0 1,-1 0,1-1,-1 1,0 0,1 0,-1 1,0-1,0 0,-1 1,1 0,0 0,0 0,-1 0,1 0,0 1,-3-1,-8 0,0 0,0 1,0 0,1 1,-1 1,0 0,0 1,1 0,-1 1,1 1,0 0,0 1,1 0,-12 8,5-5,-5 3</inkml:trace>
  <inkml:trace contextRef="#ctx0" brushRef="#br0" timeOffset="35904.676">6548 2880,'33'0,"17"0,8 0,0-5,0-1,-1 0,-5 1,-2 1,0-3,-4 0,-4 0,-5 2,-4 2,-3 1,-1 1,-1 1,-1 0,-5 0</inkml:trace>
  <inkml:trace contextRef="#ctx0" brushRef="#br0" timeOffset="36485.829">6802 3049,'-28'17,"1"2,0 1,2 0,0 2,2 1,0 1,1 1,20-23,0 0,0 0,0 0,0 0,0 1,0-1,1 1,-1-1,1 1,-1-1,1 1,0 0,0 0,0 0,1-1,-1 1,1 0,-1 0,1 0,0 0,0 0,1 0,-1 0,0 0,1 0,0 0,0 0,0-1,0 1,0 0,0-1,1 1,-1 0,1-1,0 0,-1 1,1-1,0 0,1 0,-1 0,0 0,9-1,0 0,0-1,-1 0,1-1,0 0,-1 0,1-1,0-1,-1 0,0 0,0-1,0 0,0-1,-1 0,0-1,0 0,0 0,-1-1,1 0,4-6,-3 6,245-180,-254 186,-1 0,1 0,-1 1,1-1,-1 0,1 1,0-1,-1 1,1-1,0 1,0-1,-1 1,1-1,0 1,0-1,0 1,-1 0,1 0,0 0,0-1,0 1,0 0,0 0,-1 0,1 0,0 0,0 0,0 1,0-1,0 0,-1 0,1 1,0-1,0 0,0 1,-1-1,1 1,0-1,0 1,-1-1,1 1,-1-1,1 1,0 0,-1-1,1 1,-1 0,1 0,-1-1,0 1,1 0,-1 0,0 0,0 0,1-1,-1 1,0 0,0 0,0 0,0 0,0 0,0 0,0-1,0 1,-1 0,1 0,0 0,-1 0,1 43,-3 0,-2 0,-1-1,-3 1,-1-1,-8 15,-11 56,-61 209,7-144,81-176,1 0,-1 0,1 0,-1-1,0 1,0 0,0-1,0 1,-1-1,1 0,0 0,-1 0,0 0,0 0,1-1,-1 1,0-1,0 1,0-1,-1 0,1-1,0 1,0 0,0-1,-1 0,1 1,0-1,0-1,-1 1,1 0,0-1,0 0,-1 0,1 0,0 0,0 0,0 0,0-1,1 0,-1 1,0-1,1 0,-1 0,-1-2,-17-23,1-2,2 0,0-1,2-1,-6-19,11 25</inkml:trace>
  <inkml:trace contextRef="#ctx0" brushRef="#br0" timeOffset="36957.5">6294 2033,'-1'2,"-23"37,3 1,1 2,2 0,1 1,3 0,1 2,3-1,1 1,3 1,1-1,2 42,15-3,4 0,3-1,4-2,4 0,3-2,3-1,23 36,77 135,-83-170,-42-64</inkml:trace>
  <inkml:trace contextRef="#ctx0" brushRef="#br0" timeOffset="37496.308">7762 1920,'8'2,"0"1,0 1,-1-1,1 1,-1 1,1-1,-1 1,-1 1,1-1,-1 1,0 0,0 1,-1-1,0 1,0 0,0 1,-1-1,0 1,-1-1,1 1,-2 1,1-1,-1 1,16 38,-2 1,-3 0,-1 0,-3 2,-2-1,-2 1,-2 0,-2 0,-3 0,-2 0,-1-1,-13 45,7-45,-3 0,-2 0,-2-1,-2-1,-2-1,-21 30,-18 19,-5-2,-25 23,-9-21,82-82</inkml:trace>
  <inkml:trace contextRef="#ctx0" brushRef="#br0" timeOffset="39081.86">8354 2005,'-125'493,"110"-420,2 0,3 1,4 0,3 0,4 18,0-79,1 0,1-1,0 1,0-1,1 1,1-1,0 0,1-1,0 1,1-1,0-1,1 1,0-1,0 0,1-1,0 0,1 0,0-1,1-1,-1 1,1-2,1 1,-1-2,8 3,-7-8,-16-5</inkml:trace>
  <inkml:trace contextRef="#ctx0" brushRef="#br0" timeOffset="39617.098">8439 2372,'12'-7,"0"1,1 0,-1 1,1 0,0 1,1 0,-1 1,1 1,-1 0,9 1,-20 1,0 0,-1 0,1 0,-1 0,1 1,-1-1,1 1,-1-1,1 1,-1-1,1 1,-1 0,0 0,1 0,-1 0,0 0,0 0,0 0,1 0,-1 0,0 1,-1-1,1 0,0 1,0-1,0 0,-1 1,1-1,-1 1,1-1,-1 1,0 0,0-1,1 1,-1-1,0 1,-1-1,1 1,0 0,0-1,0 1,-1-1,1 1,-1 0,-29 68,-59 64,88-128,1-1,0 0,0 1,0-1,0 0,1 1,0-1,0 0,1 0,-1 0,1 0,0 0,0 0,1 0,0-1,0 1,0-1,0 0,0 0,1 0,0 0,0-1,0 1,0-1,0 0,1 0,-1 0,1-1,0 0,0 0,3 1,32 26,-35-26,-1 1,0-1,1 1,-2 0,1 1,0-1,-1 0,0 1,0 0,0 0,0 0,-1 0,0 0,0 0,-1 1,1-1,-1 1,0-1,0 1,-1 0,0-1,0 1,0 0,-1-1,0 1,0-1,0 1,0-1,-1 1,0-1,0 0,-1 0,1 0,-1 0,-1 1,-6 8,-1 0,0 0,-1-1,-1-1,0 0,0-1,-1 0,0-1,-1-1,-5 2,-1 0</inkml:trace>
  <inkml:trace contextRef="#ctx0" brushRef="#br0" timeOffset="40259.755">8834 2372,'29'-8,"-1"-2,0 0,0-2,-1-1,-1-1,0-1,-1-2,-1 0,11-11,-59 121,-21 173,17 68,25-305,-31 124,32-148,0 1,-1-1,0 0,0 1,0-1,-1 0,0-1,0 1,0-1,-1 0,1 0,-1 0,0 0,0-1,0 0,0 0,-1 0,1-1,-1 0,0 0,0 0,1-1,-7 1,9 0,-1-1,1 0,-1 0,1 0,-1 0,1-1,-1 0,0 1,1-1,-1-1,0 1,1 0,-1-1,0 0,1 0,-1 0,1 0,-1 0,1-1,0 0,0 1,-1-1,1 0,0-1,1 1,-1 0,0-1,1 0,-1 0,1 1,0-1,0-1,0 1,0 0,1 0,-1-1,1 1,-1-4,4-2,-1-1,2 0,-1 1,2-1,-1 1,1 0,0 0,1 1,0-1,0 1,1 0,0 0,1 1,-1 0,1 0,1 0,-1 1,2-1,7-8,194-178,-199 180</inkml:trace>
  <inkml:trace contextRef="#ctx0" brushRef="#br0" timeOffset="40703.482">9454 2230,'-32'74,"2"1,4 1,-8 45,-23 101,52-203,0 0,1 0,1 1,1-1,1 1,1 0,1 11,0-28,-1 0,1 0,0 0,0 0,0 0,0 0,0-1,1 1,0 0,-1-1,1 1,0-1,0 1,0-1,0 0,1 0,-1 0,1 0,-1-1,1 1,0-1,-1 1,1-1,0 0,0 0,0 0,0 0,0-1,0 1,0-1,0 0,3 0,1 1,0-1,-1 0,1 0,0-1,0 0,0 0,-1-1,1 0,-1 0,1 0,-1-1,0 0,0 0,4-3,4-6</inkml:trace>
  <inkml:trace contextRef="#ctx0" brushRef="#br0" timeOffset="40956.05">9201 2597,'33'0,"17"0,3 0,-1 0,-5 0,-11 0</inkml:trace>
  <inkml:trace contextRef="#ctx0" brushRef="#br0" timeOffset="42236.935">9849 2653,'18'40,"-17"-27,-1 1,0-1,0 1,-1-1,-1 1,0-1,-1 0,-1 0,0 0,0 0,-2-1,1 1,-1-1,-4 4,1 4,5-12,-22 66,26-72,0 0,-1 0,1-1,0 1,0 0,0 0,0 0,1 0,-1-1,0 1,1 0,-1 0,1 0,0-1,0 1,-1 0,1-1,0 1,0-1,1 1,-1-1,0 0,0 1,1-1,-1 0,1 0,-1 0,1 0,-1 0,1 0,0 0,-1 0,1-1,0 1,0-1,-1 1,1-1,0 0,1 0,4 1,0-2,0 1,0-1,1 0,-2 0,1-1,0 0,0 0,0-1,-1 0,0 0,1-1,-1 1,0-1,-1-1,1 1,-1-1,0 0,0 0,2-3,9-10</inkml:trace>
  <inkml:trace contextRef="#ctx0" brushRef="#br0" timeOffset="42601.9">9708 2372,'60'-53,"40"-48,-100 102,0-1,0 1,0-1,0 1,0-1,0 1,0-1,0 1,0-1,0 1,0-1,1 1,-1-1,0 0,0 1,0-1,1 1,-1-1,0 1,1-1,-1 0,0 1,1-1,-1 0,0 0,1 1,-1-1,1 0,-1 0,1 1,-1-1,1 0,-1 0,0 0,1 0,-1 0,1 0,-1 0,1 0,-1 0,1 0,-1 0,1 0,-1 0,1 0,-1 0,1 0,-1 0,1-1,-1 1,2 17,-1-10,1 0,-1 0,1 0,0 0,1-1,0 1,0-1,0 1,1-1,0 0,0-1,0 1,1-1,0 0,2 2,11 6</inkml:trace>
  <inkml:trace contextRef="#ctx0" brushRef="#br0" timeOffset="42948.184">9991 1835,'24'36,"7"5,-3 1,-1 1,-1 2,-3 1,-2 0,-2 2,-2 0,-2 1,-1 8,-7-18,-2 0,-2 0,-2 1,-1-1,-2 1,-2-1,-1 0,-3 0,0 0,-5 4,-13 22,-3-2,-2-1,-4-2,-1-1,-4-2,-2-1,-2-2,-9 4,-130 106,163-147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0,0 0,-2 0,0 0,0 0,0 0,0 0,0 0,0 0,-4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1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31,'33'0,"17"-5,4-2,-3 1,-4 1,-7 2,-4 0,-3 2,-4 1,-5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0,'-5'5,"-20"21,2 1,0 1,2 0,1 2,1 1,1 0,2 1,2 1,0 0,3 1,-7 29,17-56,1-1,0 1,1-1,-1 1,1-1,0 0,1 1,0-1,0 0,0 0,1 0,0 0,0 0,0 0,1-1,-1 0,1 0,1 0,-1 0,1 0,0-1,0 0,0 0,0 0,1-1,0 0,-1 0,1 0,0-1,0 0,1 0,-1 0,0-1,1 0,-1 0,1 0,-1-1,1 0,-1-1,4 0,-3 1,0-1,0-1,0 1,0-1,0 0,0-1,0 1,-1-1,1-1,-1 1,0-1,0 0,0-1,0 0,-1 1,0-2,0 1,0 0,-1-1,0 0,2-3,16-34,-14 24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1 224,'237'-170,"-179"117,-56 53,-1 0,0 0,0 1,1-1,-1 1,0 0,0-1,0 1,0 0,0-1,0 1,0 0,0 0,0 0,0 0,0 0,-1 0,1 0,0 0,-1 0,1 1,-1-1,1 0,-1 0,1 0,-1 1,0-1,0 0,0 1,1-1,-1 0,-1 0,1 1,0-1,0 0,0 1,-1 0,3 7,2 7,2 0,0 0,1 0,1-1,0 0,1 0,1-1,0-1,0 1,2-2,0 1,0-2,1 1,5 2,1 3,-6-3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538 481,'-23'85,"-9"58,13-64,3 0,3 2,2 35,-13 65,21-157</inkml:trace>
  <inkml:trace contextRef="#ctx0" brushRef="#br0" timeOffset="394.231">961 594,'-55'71,"25"-35,2 0,1 2,2 1,2 1,2 1,-13 34,31-69,0 1,0-1,1 1,0-1,0 1,0 0,1-1,0 1,0 0,1 0,0 0,0 0,1 0,0 0,0 0,0 0,1-1,0 1,0 0,1-1,0 0,0 0,1 1,-1-2,1 1,1 0,-1-1,1 0,0 0,0 0,4 2,-1-2,1 0,-1-1,2-1,-1 1,0-1,0-1,1 0,0 0,-1-1,1 0,0 0,-1-1,1-1,0 0,0 0,-1-1,1 0,-1 0,0-1,1-1,-1 1,-1-1,8-5,-2 2,-1-1,-1 0,1-1,-1 0,0-1,-1 0,-1-1,1 0,-2-1,1 0,-2 0,0-1,0 0,-1-1,-1 0,0 0,3-14,-7 18,0 0,-1 0,0-1,-1 1,0 0,-1 0,0-1,-1 1,0 0,0 0,-1 0,-1 0,1 1,-2-1,1 1,-1 0,-1 0,1 1,-1-1,-1 1,0 1,0-1,0 1,-1 0,0 1,0 0,-1 0,0 1,0 0,0 0,-1 1,1 1,-1-1,0 1,0 1,0 0,-8 0,-11 0,4 2</inkml:trace>
  <inkml:trace contextRef="#ctx0" brushRef="#br0" timeOffset="1400.494">1187 1158,'11'-3,"14"-2,1-1,-2 0,1-2,-1-1,0-1,0-1,-2-1,1-1,-2-1,1-1,-2 0,0-2,-1 0,-1-2,2-3,18-37,-3-2,-2-2,-4-1,-2-1,-2-1,-4-3,-9-13,-13 82,0-1,0 0,0 0,-1 1,1-1,0 0,0 1,0 0,0-1,-1 1,1-1,0 1,0 0,-1 0,1 0,0 0,-1 0,1 0,0 0,0 0,-1 1,1-1,0 0,0 1,-1-1,1 1,0-1,0 1,0-1,0 1,0 0,0 0,0 0,0 0,0-1,0 1,0 0,0 1,1-1,-1 0,0 0,1 0,-1 0,1 0,0 1,-1-1,1 0,0 0,-1 1,1-1,-3 3,-15 18,1 0,2 1,0 1,1 0,2 1,0 1,2 0,0 0,0 12,1-12,1 2,1-1,2 1,1 0,1 0,1 0,2 1,0-1,2 0,3 7,-4-29,0 0,0 1,1-1,0 0,1 0,-1 0,1 0,0 0,1-1,-1 1,1-1,0 0,1 0,-1 0,1-1,0 0,0 0,0 0,1 0,-1-1,1 0,0 0,0 0,0-1,0 0,0 0,1 0,-1-1,1 0,-1 0,1-1,-1 0,1 0,5-1,6-5,0-1,-1 0,0-1,0-1,-1 0,0-1,-1-1,0-1,0 0,-1-1,-1 0,0-1,5-10,13-7,9-12,-3-2,-1-1,-2-2,-2-1,-2-2,4-15,17-70,-50 135,0 0,-1-1,1 1,-1 0,1 0,-1 0,1 0,-1 0,0-1,0 1,1 0,-1 0,0-1,0 1,0 0,0 0,-1-1,1 1,0 0,0 0,-1 0,1 0,-1-1,1 1,-1 0,0 0,1 0,-1 0,0 0,0 0,1 0,-1 0,0 1,0-1,0 0,0 0,0 1,0-1,0 1,0-1,-1 1,1-1,0 1,0-1,0 1,-1 0,1 0,0 0,0 0,-1 0,1 0,0 0,0 0,0 0,-1 1,1-1,0 0,0 1,0-1,0 1,-1-1,1 1,-15 9,1 0,1 1,0 1,1 0,0 1,0 0,2 1,0 0,0 1,0 2,-15 24,1 2,2 1,-17 46,29-63,0 1,2 0,1 1,1-1,2 2,0 2,4-25,0 0,1 0,0-1,0 1,0 0,1 0,0 0,1 0,-1 0,1-1,0 1,1-1,0 1,0-1,0 0,1 0,0 0,0-1,0 1,1-1,0 0,0 0,0-1,1 1,-1-1,1 0,0-1,3 2,0-2,0 1,0-2,1 0,-1 0,1 0,-1-1,1-1,0 1,0-2,-1 1,1-1,-1-1,1 0,-1 0,1-1,-1 0,0 0,0-1,-1-1,1 1,-1-1,0-1,0 0,-1 0,1 0,-1-1,-1 0,1 0,-1-1,-1 1,1-2,-1 1,-1 0,1-1,-1 0,-1 0,0 0,0 0,-1-1,0 1,-1-1,1 0,-2 1,0-1,0 0,-1 1,0-1,0 1,-1-1,-1 0,2 4,-1 1,-1 0,1 0,-1 0,1 1,-1-1,-1 0,1 1,-1 0,0 0,1 0,-2 0,1 1,0 0,-1 0,0 0,1 0,-1 1,0-1,0 1,-1 0,1 1,0 0,-1-1,1 2,-1-1,1 1,-1-1,1 1,-1 1,1-1,-1 1,1 0,0 0,-2 1,-50 12,32-8</inkml:trace>
  <inkml:trace contextRef="#ctx0" brushRef="#br0" timeOffset="1643.084">2513 820,'-4'4,"-3"7,1 2</inkml:trace>
  <inkml:trace contextRef="#ctx0" brushRef="#br0" timeOffset="2629.021">2711 594,'40'-18,"-9"7,-1-1,-1-2,0-1,-1-1,-1-1,0-2,-1 0,-1-2,8-10,-27 25,0 0,0 0,-1-1,0 0,0 0,0 0,-1-1,0 0,-1 1,1-1,-2-1,1 1,-1 0,0-1,-1 1,0-1,0-4,-2 12,0 0,0 0,-1 1,1-1,0 1,0-1,0 1,-1 0,1-1,0 1,0 0,-1 0,1 0,0 0,-1 0,1 0,0 0,-1 0,1 0,0 1,0-1,-1 1,1-1,0 1,0-1,0 1,0 0,-1-1,1 1,0 0,0 0,0 0,1 0,-1 0,0 0,0 0,0 0,1 0,-1 0,1 0,-1 1,1-1,-1 0,1 0,0 1,-1-1,-15 26,0 1,2 1,1 0,2 0,0 1,2 0,2 1,0 0,2 1,2-1,1 1,1 4,-12 298,10-313,2 0,0-1,-2 0,0 0,-2 0,0-1,-1 1,-1-1,0-1,-2 1,0-1,-1-1,-1 0,-1 0,0-1,-1 0,-11 10,20-23,0 0,1 0,-1-1,0 1,0-1,-1 0,1 0,0 0,-1-1,1 1,-1-1,1 0,-1 0,0-1,1 0,-1 1,0-2,1 1,-1 0,0-1,1 0,-1 0,1 0,-1-1,1 1,0-1,-1 0,1-1,0 1,0-1,1 1,-1-1,0 0,1-1,0 1,0 0,0-1,0 0,0 0,1 0,-1 0,1 0,0 0,1-1,-2-4,0-4,1-1,1 1,0-1,0 0,1 0,1 1,1-1,0 0,0 1,2 0,0-1,0 1,1 0,0 1,1-1,1 1,0 1,1-1,0 1,0 0,1 1,1 0,9-8,3-3,0 2,1 0,0 1,2 2,0 0,6-1,157-71,-187 87,1 0,-1 0,0 1,1-1,-1 0,0 1,1-1,-1 1,1-1,-1 1,1 0,-1 0,1-1,-1 1,1 0,-1 0,1 1,-1-1,1 0,-1 0,1 1,-1-1,1 1,-1-1,1 1,-1 0,0-1,1 1,-1 0,0 0,0 0,0 0,0 0,0 0,0 0,0 1,0-1,0 0,0 1,0-1,-1 0,1 1,-1-1,1 1,-1-1,1 1,-1-1,0 1,0-1,0 1,0-1,0 1,0-1,0 1,0-1,-1 1,1-1,-1 1,-7 58,4-42,1 0,1 0,1 0,0 0,1 1,1-1,1 0,1 1,3-1</inkml:trace>
  <inkml:trace contextRef="#ctx0" brushRef="#br0" timeOffset="3444.97">3417 340,'7'11,"0"0,-1 0,-1 1,0 0,0 0,-1 1,-1-1,0 1,-1 0,0 0,-1 0,0 0,-1 0,-1 0,0 0,0-1,-1 1,-1 0,-4 11,2-10,-94 244,88-238,3-8,1 0,0 1,1 0,1 0,0 0,0 1,2 0,-1 0,2 0,-1 5,5-15,-1 1,1 0,0-1,0 1,0-1,1 0,-1 0,1 0,0 0,0 0,1 0,-1-1,1 0,0 0,0 0,0 0,0 0,0-1,0 0,1 0,-1 0,1 0,0-1,0 0,-1 0,1 0,0 0,0-1,0 0,0 0,0 0,-1 0,1-1,0 0,0 0,0 0,-1-1,1 0,-1 1,1-2,-1 1,0 0,0-1,0 0,0 0,0 0,11-12,-4 1</inkml:trace>
  <inkml:trace contextRef="#ctx0" brushRef="#br0" timeOffset="3704.353">3219 707,'33'0,"17"0,4 0,-3 0,-4 0,-2 0,-2 0,-5 0,-3 0,-9-5,-7-2</inkml:trace>
  <inkml:trace contextRef="#ctx0" brushRef="#br0" timeOffset="14228.266">4150 481,'53'-67,"-80"116,-168 246,3 19,141-229,37-70</inkml:trace>
  <inkml:trace contextRef="#ctx0" brushRef="#br0" timeOffset="15060.124">4319 791,'-1'-1,"-1"0,1-1,-1 1,1 0,-1 0,0 1,0-1,1 0,-1 1,0-1,0 1,0-1,0 1,0 0,0 0,0 0,1 0,-1 0,0 0,0 0,0 1,0-1,0 1,0 0,1-1,-1 1,0 0,0 0,1 0,-1 0,1 0,-2 1,-22 10,1 1,0 2,1 0,1 1,0 1,-4 6,18-16,0 0,1 1,0 0,0 1,1-1,0 1,0 1,1-1,0 1,1 0,0 0,1 0,0 1,0-1,1 1,0-1,1 5,1-13,0 0,0 0,0 0,0 1,0-1,1 0,-1 0,1 0,-1 1,1-1,0 0,0 0,0 0,0 0,0-1,0 1,1 0,-1 0,1-1,-1 1,1 0,0-1,-1 0,1 1,0-1,0 0,0 0,0 0,0 0,0 0,0-1,0 1,1-1,-1 1,0-1,0 0,0 0,1 0,85-18,-45-4,-2-1,0-3,-2-1,-1-2,23-23,40-57,-79 101,-27 42,1-14,-4 419,-17-276,25-157,-1 1,0-1,0 0,-1 0,0 0,0 0,0 0,0 0,-1 0,0-1,-1 1,1-1,-1 0,0 0,0 0,0 0,-1-1,0 0,0 0,0 0,0 0,0-1,-1 0,0 0,1-1,-1 1,0-1,-6 1,6-1,0 0,0 0,-1-1,1 0,-1 0,1-1,-1 1,1-1,-1-1,1 1,-1-1,1 0,-1-1,1 0,0 0,0 0,0 0,0-1,0 0,0-1,1 1,0-1,-1 0,1 0,1-1,-1 1,1-1,-1 0,1 0,1-1,-1 1,1-1,0 0,0-1,1-4,0 0,1 0,0-1,1 1,0 0,1 0,0 0,1 0,0 0,1 0,0 0,1 0,0 1,0 0,1 0,1 0,-1 0,2 1,-1 0,1 0,1 1,0 0,1-1,107-108,-103 103</inkml:trace>
  <inkml:trace contextRef="#ctx0" brushRef="#br0" timeOffset="16245.99">312 114,'-40'46,"1"3,3 1,2 1,3 2,1 1,-16 47,34-73,2 1,2-1,0 2,2-1,1 1,2 0,0 0,2 0,2 0,0 0,2 0,2 0,0-1,9 27,4-12,1-1,2-1,2-1,1 0,2-2,2-1,2-2,1 0,2-2,1-2,2-1,1-2,23 15,-31-25</inkml:trace>
  <inkml:trace contextRef="#ctx0" brushRef="#br0" timeOffset="24323.277">4715 1,'33'39,"-13"-16,-1 2,-2 0,0 1,-2 1,-1 0,-1 1,-1 1,-1 0,-2 0,0 4,3 26,-2 0,-2 1,-3 0,-3 14,-28 94,19-127,-1-1,-3 0,-1-1,-1 0,-3-1,-15 27,-19 80,42-133,-1-1,1-1,-2 1,1-1,-2-1,1 0,-1-1,-4 3,-19 16,30-23,6-3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0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1 552,'17'8,"0"0,0-1,1 0,0-2,0 0,1-1,-1-1,1-1,0 0,0-1,0-2,-1 0,1 0,0-2,0 0,-1-1,0-1,3-2,17-14,0-2,-2-1,-1-2,-1-2,-1 0,-2-3,0 0,13-21,191-223,-233 272,0 0,0 0,0 1,1-1,-1 0,1 1,-1 0,1 0,0-1,0 2,0-1,0 0,0 1,0-1,1 1,-1 0,0 0,1 0,-1 0,1 1,-1 0,1-1,-1 1,1 0,-1 1,1-1,-1 1,1-1,-1 1,1 0,-1 1,0-1,1 0,-1 1,0 0,0-1,1 3,5 12,-1 2,0-1,-2 1,0 0,-1 0,-1 0,-1 1,0-1,-1 1,-1 0,-1 0,-1 0,-1 0,0-1,-1 1,-3 7,3-2,0-1,-2 0,0 0,-2 0,0 0,-2-1,0 0,-2-1,0 0,-1-1,-10 13,15-25,0 4,-1 0,0-1,-1 0,0 0,-1-1,0 0,0 0,-1-1,-1-1,1 0,-1 0,-1-2,1 1,-1-1,-1-1,1-1,0 1,-12 0,17-3,0-1,0-1,0 1,0-2,0 1,0-1,0 0,0 0,0-1,1 0,-1-1,0 0,1 0,0 0,0-1,0 0,0 0,1-1,-1 0,1 0,0-1,1 1,-1-1,1 0,1-1,-1 1,0-3,-2-12</inkml:trace>
  <inkml:trace contextRef="#ctx0" brushRef="#br0" timeOffset="311.353">1356 269,'-24'36,"2"1,1 1,3 1,0 1,-6 29,22-66,1 0,0 1,0-1,0 0,0 1,1-1,-1 0,1 1,0-1,0 1,0-1,1 1,-1-1,1 0,0 1,0-1,0 0,0 1,0-1,1 0,-1 0,1 0,0 0,0 0,0-1,0 1,1-1,-1 1,1-1,0 0,-1 0,1 0,0 0,0 0,0-1,0 1,1-1,-1 0,0 0,1 0,-1 0,1-1,12 0,-1-1,0-1,0-1,0 0,-1-1,1 0,-1-1,0-1,0 0,0-1,-1-1,0 0,-1 0,0-2,0 1,-1-1,8-9,-6 9,0 0,-1-1,0 0,-1-1,0 0,-1-1,-1 0,1-1,-2 0,0 0,-1-1,0 0,-2 0,1-1,-2 0,0 0,-1 0,0-2,-4 14,1-1,-1 1,0-1,0 1,-1 0,1-1,-1 1,0 0,0 0,-1 0,1 0,-1 1,1-1,-1 1,0-1,-1 1,1 0,-1 0,1 0,-1 1,0-1,0 1,0 0,0 0,0 1,0-1,-1 1,1 0,-4-1,-2 0,-1 0,0 0,0 1,0 0,0 1,0 1,0-1,1 2,-1 0,0 0,-9 3,-8 6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0,'-1'295,"-27"-63,34-277,3 1,1 0,2 0,15-33,-22 62,62-128,-65 141,0 0,0-1,1 1,-1 0,0 1,1-1,-1 0,1 1,0 0,-1-1,1 1,0 0,0 0,0 0,0 1,0-1,0 1,0 0,0 0,0 0,0 0,0 0,0 1,0-1,0 1,0 0,-1-1,1 2,0-1,0 0,-1 0,1 1,-1 0,1-1,-1 1,1 0,-1 0,0 0,0 1,0-1,0 0,-1 1,1-1,-1 1,1 0,-1-1,1 3,33 58,-32-55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1 161,'29'-6,"0"2,0 1,1 1,-1 2,1 0,14 4,67 17,-110-21,-1 0,0 1,1-1,-1 1,0-1,1 0,-1 0,1 1,-1-1,1 0,-1 0,1 1,-1-1,1 0,-1 0,1 0,-1 0,1 0,-1 0,1 0,-1 0,1 0,-1 0,1 0,-1 0,1 0,-1 0,1 0,-1 0,1-1,-1 1,1 0,-1 0,1-1,-1 1,0 0,1-1,-1 1,1 0,-1-1,0 1,1-1,-1 1,0 0,0-1,1 1,-1-1,0 1,0-1,0 1,0-1,1 1,-1-1,0 1,0-1,0 1,0-1,0 1,0-1,0 1,-1-1,-18-29,-133-90,134 110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0,'20'5,"10"2,6-1,1-1,-1-2,-2 4,-2 1,-1-2,-1-1,-6-2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1,'14'0,"10"0,5 0,3 0,0 0,1 0,-2 0,-1 0,0 0,-1 0,-1 0,0 0,0 0,-5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1,'28'4,"15"3,5-1,-2-1,-3-2,-4-1,-9-1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8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1 219,'334'0,"-265"-11,-99-8,-49-3,68 21,1 0,-1-1,0 0,1-1,0 0,0-1,0 0,0-1,0 1,1-2,0 0,0 0,0 0,1-1,0 0,0-1,1 0,0 0,0-1,-3-6,3-12,6 2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0 115,'570'-1,"-236"-42,-140 13,151-11,-321 42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0,'-42'32,"29"-26,-157 80,-28-22,197-65,1 1,-1 0,0-1,1 1,-1 0,0 0,0 0,1 0,-1-1,0 1,0 0,1 0,-1 1,0-1,0 0,0 0,1 0,-1 0,0 1,1-1,-1 0,0 1,1-1,-1 0,0 1,1-1,-1 1,0-1,1 1,-1-1,1 1,-1 0,1-1,0 1,-1 0,1-1,0 1,-1 0,1-1,0 1,0 0,-1 0,1-1,0 1,0 0,0 0,0-1,0 1,0 0,0 0,0-1,1 1,-1 0,0 0,0-1,1 1,-1 0,0 0,1-1,-1 1,0-1,1 1,-1 0,1-1,-1 1,2 0,13 3,0-1,0 0,1-1,0 0,-1-2,1 1,0-2,7-1,18 0,-26 2,3-1,0 0,1 2,-1 0,0 1,0 1,0 0,0 2,11 4,-28-9,-1 0,1 0,-1 0,1 1,0-1,-1 0,1 0,-1 1,1-1,-1 1,0-1,1 0,-1 1,1-1,-1 1,0-1,1 1,-1-1,0 1,1-1,-1 1,0-1,0 1,0 0,1-1,-1 1,0-1,0 1,0 0,0-1,0 1,0-1,0 1,0 0,0-1,-1 1,1-1,0 1,0 0,0-1,-1 1,1-1,0 1,-1-1,1 1,0-1,-1 1,1-1,-1 1,1-1,-1 0,1 1,-1-1,1 0,-1 1,-35 23,28-19,-338 206,338-206,4-4,0 1,0 0,0 0,0 0,0 0,0 1,0-1,1 1,0 0,-1 0,1 0,0 1,0-1,1 1,-1 0,1 0,0-1,0 1,0 1,0-1,1 0,-1 3,5-4,0 0,0-1,0 1,0 0,0-1,0 0,1 0,0 0,-1 0,1 0,0-1,0 0,0 1,-1-2,1 1,0 0,1-1,-1 1,0-1,0 0,0-1,0 1,0-1,0 0,4 1,225-20,-208 15</inkml:trace>
  <inkml:trace contextRef="#ctx0" brushRef="#br0" timeOffset="670.023">558 621,'189'-257,"-85"112,-104 144,0 0,1 1,-1-1,0 0,1 0,-1 0,1 0,0 0,-1 1,1-1,-1 0,1 0,0 1,0-1,-1 1,1-1,0 0,0 1,0 0,0-1,0 1,0-1,0 1,-1 0,1 0,0 0,0-1,0 1,0 0,0 0,0 0,0 0,0 1,0-1,0 0,0 0,0 1,0-1,0 0,0 1,0-1,0 1,-1-1,1 1,0-1,0 1,-1 0,1-1,0 1,-1 0,1 0,0-1,-1 1,1 0,-1 0,0 0,1 0,-1 0,0 0,1 0,-1 0,0 0,0 0,0 0,0 0,-22 138,21-130,-1-1,1 0,-1 0,1 0,1 1,0-1,0 0,0 0,1 1,0-1,1 0,0 0,0 0,1 0,0-1,0 1,3 5,-3-12,-1 0,0 0,0-1,0 1,1 0,-1-1,0 1,1-1,-1 0,1 0,-1 0,0 0,1 0,-1 0,0-1,1 1,-1-1,0 0,0 0,1 1,-1-1,0-1,0 1,0 0,0 0,0-1,0 1,-1-1,1 0,0 0,-1 1,0-1,1 0,-1 0,0-1,6-3,10-12,0 0,-2-1,0-1,-1-1,-1 0,9-21,36-55,-2 6,-62 119,-33 113,29-101,7-32,0-1,1 1,0 0,0 0,1 0,0 1,0-1,1 0,0 0,0 1,1-1,0 0,1 0,-1 0,2 0,-1 0,1 0,0-1,2 2,5 6</inkml:trace>
  <inkml:trace contextRef="#ctx0" brushRef="#br0" timeOffset="930.184">1460 537,'-14'28,"-5"11</inkml:trace>
  <inkml:trace contextRef="#ctx0" brushRef="#br0" timeOffset="1182.035">1517 29,'0'0</inkml:trace>
  <inkml:trace contextRef="#ctx0" brushRef="#br0" timeOffset="1982.819">1743 254,'-5'18,"-5"10,1 1,2 1,1-1,1 1,2 0,1 0,1 0,3 26,6-31,2-33,6-45,-13 43,5-26,2-1,2 2,1-1,2 2,1 0,2 0,1 2,1 0,18-19,41-4,-77 54,0 1,0-1,0 0,0 1,0-1,0 1,0 0,0 0,0-1,0 2,0-1,1 0,-1 0,0 0,0 1,0-1,0 1,0 0,0 0,0 0,-1 0,1 0,0 0,0 0,-1 0,1 1,0-1,-1 1,0-1,1 1,-1-1,0 1,0 0,0 0,0 0,0-1,0 1,0 0,-1 0,1 0,-1 0,1 1,-1-1,7 78,-8-54</inkml:trace>
  <inkml:trace contextRef="#ctx0" brushRef="#br0" timeOffset="2324.901">2194 508,'0'24,"0"8</inkml:trace>
  <inkml:trace contextRef="#ctx0" brushRef="#br0" timeOffset="2570.454">2393 254,'-10'5,"-3"1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21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29,'-1'-2,"-1"0,1 0,-1 0,0 0,1 1,-1-1,0 1,0-1,0 1,0 0,-1-1,1 1,0 1,0-1,-1 0,1 0,0 1,-1-1,1 1,-1 0,1 0,-1 0,1 0,0 0,-2 0,-12 2,0 0,0 1,0 0,1 1,-1 1,1 1,0 0,-4 3,-36 13,39-17,11-4,0 0,0 0,0 1,0 0,1 0,-1 0,0 0,1 1,0 0,-1 0,1 0,1 0,-1 0,0 1,1 0,-1 1,4-3,1 0,0-1,-1 1,1 0,0-1,0 1,1-1,-1 1,0-1,0 0,1 1,-1-1,1 0,-1 0,1 0,-1 0,1 0,0 0,-1 0,1-1,0 1,0 0,0-1,-1 0,1 1,0-1,0 0,0 0,0 0,0 0,0 0,-1-1,1 1,1-1,-2 1,264-1,-264 1,1-1,-1 1,1 0,0-1,0 1,-1 0,1 0,0 0,0 0,-1 0,1 0,0 0,-1 1,1-1,0 1,-1-1,1 1,0 0,-1 0,1-1,-1 1,0 0,1 0,-1 1,0-1,1 0,-1 0,0 1,0-1,0 0,0 1,0-1,0 1,-1-1,1 1,0 0,-1-1,1 1,-1 0,0-1,1 1,-1 0,0-1,0 1,0 0,0 0,-1-1,1 1,0 0,-1-1,1 1,-1 0,0-1,1 1,-1-1,0 2,-12 10,-1 0,0 0,-1-1,0-1,-1-1,0 0,0-1,-1-1,-6 2,17-7,-27 13,-8 3,1 2,0 2,2 1,-7 8,44-32,-1 1,1-1,0 1,0-1,0 1,-1 0,1-1,0 1,0 0,0 0,0 0,0 0,0 0,0 0,1 0,-1 0,0 0,0 0,1 1,-1-1,1 0,-1 0,1 1,0-1,-1 0,1 1,0-1,0 0,0 1,0-1,0 0,0 1,0-1,1 0,-1 1,0-1,1 0,-1 1,1-1,-1 0,1 0,0 0,-1 0,1 1,0-1,0 0,0 0,0 0,0-1,0 2,12 1,0-1,0-1,0 1,1-2,-1 0,0-1,0 0,0 0,0-2,0 0,0 0,11-5,-12 4,115-48,-110 46</inkml:trace>
  <inkml:trace contextRef="#ctx0" brushRef="#br0" timeOffset="595.225">517 452,'74'-104,"5"4,60-58,-139 157,0 0,1 0,-1 0,1 1,-1-1,1 0,-1 0,1 0,-1 1,1-1,0 0,-1 0,1 1,0-1,0 1,0-1,-1 1,1-1,0 1,0-1,0 1,0 0,0-1,0 1,0 0,0 0,0 0,0 0,0 0,0 0,0 0,0 0,0 0,0 0,-1 0,1 1,0-1,0 0,0 1,0-1,0 1,0-1,0 1,-1-1,1 1,0 0,0-1,-1 1,1 0,-1 0,1-1,0 1,-1 0,1 0,-1 0,0 0,1 0,-1 0,5 80,-7-74,2 0,-1 0,1 1,0-1,0 0,1 1,0-1,1 0,-1 0,1 1,1-2,-1 1,1 0,0 0,4 4,-5-9,-1 0,1-1,0 0,-1 1,1-1,0 0,0 0,0 0,0 0,0 0,0-1,0 1,1-1,-1 1,0-1,0 0,0 1,1-1,-1 0,0-1,0 1,0 0,1-1,-1 1,0-1,0 0,0 1,0-1,0 0,0 0,0-1,0 1,-1 0,2-1,58-52,57-150,-117 203,-1 0,0 1,0-1,1 0,-1 1,0-1,1 0,-1 1,1-1,-1 0,1 1,-1-1,1 1,0-1,-1 1,1-1,-1 1,1-1,0 1,0 0,-1-1,1 1,0 0,-1 0,1 0,0-1,0 1,0 0,-1 0,1 0,0 0,0 0,-1 0,1 1,0-1,0 0,-1 0,1 0,0 1,0-1,-1 0,1 1,0-1,-1 1,1-1,0 1,-1-1,1 1,-1-1,1 1,-1-1,1 1,-1 0,0-1,1 1,-1 0,0 0,1-1,-1 1,0 0,0 0,0-1,1 1,-1 0,0 0,0-1,0 1,0 0,-1 0,7 60,-6-59,2 177,4-154</inkml:trace>
  <inkml:trace contextRef="#ctx0" brushRef="#br0" timeOffset="839.923">1392 368,'0'19,"5"2,1-3</inkml:trace>
  <inkml:trace contextRef="#ctx0" brushRef="#br0" timeOffset="990.28">1448 1,'0'0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3 254,'0'1,"-1"-1,1 1,0-1,0 1,-1-1,1 0,0 1,0-1,0 1,0-1,0 1,0-1,0 1,0-1,0 1,0-1,0 1,0-1,0 1,0-1,0 1,0-1,0 1,0-1,1 1,-1-1,0 0,0 1,1-1,-1 1,0-1,1 0,-1 1,0-1,1 0,-1 1,1-1,-1 0,0 0,1 1,-1-1,1 0,-1 0,1 0,-1 0,1 1,-1-1,1 0,-1 0,1 0,-1 0,1 0,-1 0,1 0,-1 0,1-1,-1 1,0 0,1 0,19 5,0-1,0-1,0-1,1-1,-1 0,0-2,7-1,18 1,97-17,-118 13</inkml:trace>
  <inkml:trace contextRef="#ctx0" brushRef="#br0" timeOffset="364.349">3 452,'19'0,"11"0,6 0,1 0,-1 0,-2 0,-2 0,-1 0,-1 0,-2 0,1 0,-1 0,-1 0,1 0,-4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2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1188 1468,'-1'-3,"-1"-1,0 1,0 0,0 0,0 0,-1 1,1-1,-1 0,0 1,1 0,-1-1,0 1,0 0,-1 1,1-1,0 0,-1 1,1 0,-1 0,1 0,-1 0,0 1,1-1,-1 1,0 0,1 0,-1 0,0 0,1 1,-1 0,1-1,-1 2,1-1,-1 0,-1 1,-9 4,1 0,-1 0,1 1,0 1,1 1,0 0,0 0,-1 2,1 0,-1 0,2 1,-1 0,2 1,0 0,0 1,1 0,1 1,0-1,1 1,1 1,0 0,1-1,1 2,0-1,1 0,1 1,0 8,1-16,0-1,0 1,1 0,0-1,1 1,-1-1,2 1,-1-1,1 1,0-1,1 0,0 0,1 0,-1 0,1 0,1-1,-1 0,2 0,-1 0,0 0,1-1,1 0,-1 0,1-1,0 0,5 4,4-4,-1 0,1-1,0 0,0-1,1-1,-1-1,0 0,1-1,-1-1,0 0,1-1,14-4,-18 2,0 0,1-1,-2 0,1-1,0 0,-1-1,-1 0,1-1,4-4,-13 9,0 1,0-1,0 1,0-1,0 0,-1 0,1 0,-1 0,0 0,0-1,0 1,0-1,-1 1,1-1,-1 0,0 1,0-1,0 0,-1 0,1 0,-1 0,0 0,0 0,0 0,-1 1,1-1,-1 0,0 0,0 0,0 0,-1 1,1-1,-1 1,-2-4,-4-1,0 0,-1 1,0 0,0 0,-1 1,0 0,0 1,0 0,-1 0,1 1,-1 1,0 0,0 0,-1 1,1 1,0 0,-7 0,1 0,0 0,0 1,0 1,0 1,1 1,-1 0,1 1,-1 0,1 2,1 0,-1 0,1 2,0 0,0 0,1 2,1-1,-1 2,-8 9,1 1,3-4</inkml:trace>
  <inkml:trace contextRef="#ctx0" brushRef="#br0" timeOffset="1414.323">1245 2032,'56'-41,"-1"-3,-3-2,-1-3,-3-1,-2-3,38-58,33-90,-117 201,-1 0,1 0,0 0,-1 0,1 0,0 0,-1 0,1 0,0 0,-1 0,1 0,0 0,0 0,-1 0,1 0,0-1,-1 1,1 0,0 0,0 0,-1-1,1 1,0 0,0 0,0-1,-1 1,1 0,0-1,-33 37,31-33,-29 31,2 2,1 1,2 1,1 2,0 5,21-37,0 1,0 1,1-1,0 0,0 1,1 0,1 0,-1-1,2 1,-1 0,2 0,-1 0,1 0,0 0,1-1,1 1,-1 0,1-1,1 0,0 1,0-2,1 1,0 0,0-1,1 0,4 4,-1-8,1 0,0-1,0-1,0 0,0 0,0-1,0 0,0-1,0 0,1 0,-1-1,0-1,0 0,0 0,0-1,-1 0,1 0,-1-1,1-1,-1 0,-1 0,1 0,1-3,24-15,-1-1,-2-2,0-1,-2-2,-1 0,-1-2,-2-1,-1-2,-2 0,-1-1,7-18,-26 50,0 0,1-1,-1 1,0-1,0 1,0-1,-1 0,1 1,-1-1,0 0,0 0,0 0,-1 0,1 0,-1 0,0 0,0 0,0 0,-1 0,1 0,-1 0,0 0,0 0,-1 0,0 3,0 1,-1-1,1 1,-1-1,1 1,0 0,-1 0,1 0,-1 0,1 0,0 1,-1-1,1 1,0 0,-1-1,1 1,0 0,0 0,0 0,0 1,0-1,0 1,0-1,0 1,0-1,1 1,-1 0,1 0,-2 1,-5 4,-10 8,1 1,1 0,0 2,1-1,1 2,1 0,1 1,0 0,1 0,2 1,0 1,1 0,1 0,1 0,-1 12,6-29,0 1,1-1,0 0,0 0,0 0,0 1,1-1,0 0,0 0,0 0,1 0,-1 0,1 0,1-1,-1 1,1-1,-1 1,10 8</inkml:trace>
  <inkml:trace contextRef="#ctx0" brushRef="#br0" timeOffset="2107.574">1895 1835,'1'6,"0"0,-1-1,1 1,0 0,0 0,1 0,0 0,0-1,0 1,1-1,-1 1,1-1,1 0,-1 0,1 0,0-1,0 1,0-1,0 0,1 0,0-1,0 1,0-1,0 0,0 0,1-1,-1 1,1-1,0-1,-1 1,1-1,0 0,0 0,4 0,-1-4,-1-1,1 0,-1-1,0 0,0 0,-1 0,0-1,1 0,-2 0,1-1,-1 0,0 0,-1-1,0 0,0 0,0 0,-1 0,3-8,-4 10,-1 1,1-1,-1 1,0-1,0 0,-1 0,1 0,-2 0,1 0,0 0,-1 0,0-1,-1 1,0-5,1 10,-1 0,1 0,-1 0,1 0,-1 0,0 0,1 0,-1 0,0 1,0-1,1 0,-1 0,0 0,0 1,0-1,0 0,0 1,0-1,0 1,0-1,0 1,0 0,0 0,-1-1,1 1,0 0,0 0,0 0,0 0,-1 0,1 0,0 0,0 0,0 1,-1-1,-14 2</inkml:trace>
  <inkml:trace contextRef="#ctx0" brushRef="#br0" timeOffset="3204.226">2685 1411,'-169'197,"4"15,163-210,0 0,1 0,-1 0,1 0,0 0,0 0,-1 0,2 1,-1-1,0 1,0-1,1 1,-1-1,1 1,0-1,0 1,0-1,0 1,0-1,0 1,1-1,-1 1,1 0,7 7</inkml:trace>
  <inkml:trace contextRef="#ctx0" brushRef="#br0" timeOffset="3904.521">2967 1552,'-17'3,"1"0,0 0,0 2,1 0,-1 1,1 0,1 2,-1-1,-4 5,11-8,1-1,1 0,-1 0,1 1,-1 0,1 0,0 0,0 1,1 0,0 0,-1 1,2-1,-1 1,1 0,0 0,0 1,0-1,1 1,0 0,1 0,-1 0,1 0,0 0,1 0,0 1,0-1,1 1,0-1,1-4,0 0,0 0,0 0,0 0,1-1,-1 1,1 0,0-1,0 1,0-1,0 0,0 0,1 0,-1 0,0 0,1 0,0-1,-1 1,1-1,0 0,0 1,0-1,0-1,0 1,0 0,0-1,0 1,0-1,0 0,0 0,0 0,0-1,0 1,3-1,98-41,51-99,-129 113,-26 27,1 0,-1 0,0 0,1 0,-1 0,1 0,-1 1,1-1,0 0,-1 0,1 1,0-1,-1 0,1 1,0-1,0 1,0-1,0 1,-1-1,1 1,0-1,0 1,0 0,0 0,0 0,0-1,0 1,0 0,0 0,0 0,0 0,0 0,0 1,0-1,0 0,0 0,0 1,-1-1,1 0,0 1,0-1,0 1,0-1,-1 1,1 0,0-1,0 1,-1 0,1-1,0 1,-1 0,1 0,-1 0,1-1,-1 1,0 0,1 1,10 49,-1 1,-3 1,-3-1,-2 1,-3 44,1-91,-1 5,1 0,-2 0,1 0,-2 0,1 0,-1-1,-1 1,0-1,0 0,-1 0,-1 0,0-1,0 1,0-2,-1 1,-1-1,1 0,-1 0,-1-1,1 0,-1 0,-1-1,1 0,-1-1,0 0,0-1,0 0,-1 0,1-1,-1 0,0-1,0-1,0 1,-10-2,18 0,-1 0,1 0,-1-1,1 1,-1-1,1 0,0 0,-1 0,1-1,0 1,0-1,0 0,0 0,0 0,0 0,1 0,-1-1,1 1,-1-1,1 1,0-1,0 0,0 0,1 0,-1 0,1 0,-1-1,1 1,0 0,0-1,0 1,1-1,-1-3,0-3,1 0,0-1,0 1,1 0,1 0,-1-1,2 1,-1 0,2 0,-1 1,1-2,83-121,-72 114</inkml:trace>
  <inkml:trace contextRef="#ctx0" brushRef="#br0" timeOffset="-54237.121">653 367,'-23'120,"10"-53,-2 0,-3-1,-3-1,-3-1,-26 50,42-99,5-4</inkml:trace>
  <inkml:trace contextRef="#ctx0" brushRef="#br0" timeOffset="-53927.991">963 424,'-15'33,"1"1,1 0,2 1,1 1,2 0,2 0,1 0,1 1,2 10,2-43,0 0,0 0,1-1,-1 1,1 0,-1-1,1 1,0-1,1 1,-1-1,1 1,-1-1,1 0,0 0,0 1,0-2,1 1,-1 0,1 0,-1-1,1 1,0-1,0 0,0 0,1 0,-1 0,0 0,1-1,-1 0,1 0,-1 0,1 0,-1 0,1 0,0-1,0 0,-1 0,1 0,0 0,-1-1,1 1,0-1,-1 0,3-1,7-2,0-1,0 0,0-1,-1-1,1 0,-2-1,1 0,-1 0,0-2,-1 1,0-1,-1-1,0 1,0-2,-1 1,-1-1,0 0,0-1,-1 0,-1 0,0 0,-1 0,-1-1,0 0,0 0,-1 1,-1-2,-1 1,0 0,-1 0,0 0,-1 0,0 1,-4-10,3 17,0 1,0-1,-1 1,0-1,0 1,-1 1,1-1,-1 0,0 1,0 0,-1 0,1 1,-1-1,0 1,1 1,-2-1,1 1,0 0,0 0,-1 1,1-1,-1 2,1-1,-1 1,1 0,-1 0,1 0,-1 1,1 0,-1 1,1-1,0 1,0 0,-1 1,2 0,-1 0,0 0,0 0,-2 3,-23 13</inkml:trace>
  <inkml:trace contextRef="#ctx0" brushRef="#br0" timeOffset="-34888.586">1358 960,'2'1,"-1"-1,1 1,-1-1,1 1,-1-1,1 0,0 1,-1-1,1 0,0 0,-1 0,1 0,-1-1,1 1,0 0,-1-1,1 1,-1-1,1 1,-1-1,1 0,-1 0,1 0,-1 0,0 0,0 0,1 0,-1-1,126-119,-89 81,-2-1,-3-2,27-43,-34 45,-2-2,-2 0,-1-2,11-38,-29 76,0 0,-1 0,0-1,0 1,-1-1,1 1,-2-1,1 1,-1-1,0 0,-1 1,0-5,0 11,0 1,0 0,0-1,0 1,0 0,0 0,0 0,0 0,-1 0,1 0,0 0,0 0,0 0,0 1,0-1,0 0,0 1,0-1,0 1,0-1,0 1,0-1,0 1,1 0,-1-1,0 1,0 0,1 0,-1 0,0-1,1 1,-1 0,1 0,-1 0,1 0,-1 0,1 0,-1 0,-13 20,0 0,1 1,1 1,1 0,1 0,1 1,-3 15,-21 52,22-68,1 0,1 1,1 0,1 1,2-1,0 1,1 1,2-1,1 0,1 12,0-34,0 1,1-1,0 1,0-1,0 0,0 1,0-1,0 0,1 0,0 0,0 0,0 0,0 0,0 0,0-1,1 1,-1-1,1 0,0 1,-1-1,1 0,0-1,1 1,-1-1,0 1,0-1,1 0,-1 0,0 0,1 0,-1-1,1 0,-1 1,1-1,-1-1,1 1,-1 0,1-1,-1 1,0-1,1 0,-1-1,0 1,0 0,1-1,-1 0,0 1,-1-1,1-1,3-1,29-30,-1-2,-2-1,-1-1,-2-2,-2-1,-2-1,3-9,-19 34,-2 5,6-7,-1 0,-1-1,-1-1,-1 0,0 0,-2-1,-1 0,0 0,-1-7,-4 28,-1-1,0 1,0-1,0 1,0-1,0 1,0 0,-1-1,1 1,0-1,-1 1,1-1,-1 1,1 0,-1-1,0 1,0 0,1 0,-1 0,0-1,0 1,0 0,0 0,-1 0,1 0,0 1,0-1,0 0,-1 0,1 1,0-1,-1 1,1-1,-1 1,1 0,0-1,-1 1,1 0,-1 0,1 0,-1 0,1 0,-1 0,1 1,-1-1,1 0,0 1,-1-1,1 1,-1-1,1 1,0 0,0 0,-1-1,1 1,0 0,0 0,0 0,0 0,0 0,0 1,0-1,0 1,-11 12,1 1,0 0,1 1,1 0,0 0,1 1,1 0,0 0,2 1,0 0,1 0,0 7,-1 15,2 1,2 0,1 0,5 23,-5-57,0 0,1 1,-1-1,2 0,-1 0,1 0,0 0,1-1,-1 1,1-1,1 1,-1-1,1 0,0 0,0 0,1-1,0 1,0-1,0 0,1-1,-1 1,1-1,0 0,0-1,1 1,-1-1,1-1,0 1,-1-1,1 0,0 0,0-1,0 0,1-1,-1 1,0-1,0 0,0-1,3 0,-3-2,0-1,0 1,0-1,0 0,-1-1,0 1,1-1,-2-1,1 1,-1-1,0 0,0 0,0-1,-1 1,0-1,0 0,-1 0,0 0,0-1,-1 1,0-1,0 1,-1-1,0 0,0 0,-1 0,1 1,-2-1,1 0,-1 0,-1 0,0-2,-3 5,0 1,0-1,0 1,0 0,-1 1,0-1,0 1,0 0,0 1,0 0,0 0,-1 0,1 0,-1 1,1 0,-1 1,1-1,-1 1,0 1,1-1,-1 1,1 0,-1 0,1 1,-1 0,1 0,0 1,0 0,-4 2,-43 25,35-15</inkml:trace>
  <inkml:trace contextRef="#ctx0" brushRef="#br0" timeOffset="-34110.793">2430 564,'0'5,"0"7,0 0</inkml:trace>
  <inkml:trace contextRef="#ctx0" brushRef="#br0" timeOffset="-33461.776">2628 283,'13'3,"-1"-1,0 0,0-1,1 0,-1-1,1 0,-1-1,0-1,1 0,-1 0,0-1,0-1,0 0,-1 0,0-1,1-1,-2 0,2-1,-12 7,0 1,0-1,0 1,0-1,0 1,0-1,0 1,0-1,0 1,0-1,0 1,0-1,0 1,0-1,1 1,-1-1,0 0,0 1,1-1,-1 1,0-1,0 1,1-1,-1 0,0 1,1-1,-1 0,1 1,-1-1,0 0,1 0,-1 1,1-1,-1 0,1 0,-1 0,1 0,-1 0,1 1,-1-1,1 0,-1 0,1 0,-1 0,1 0,-1-1,-4 19,-19 127,-22 55,-29 26,64-182,7-27,0 1,-2-1,0-1,0 1,-2-1,0 1,-1-2,0 1,-1-1,-8 9,-48 31,63-54,0 0,0 0,0 0,0 0,0 0,0 0,0-1,-1 1,1-1,0 1,0-1,0 0,-1 0,1 0,0 0,0 0,0-1,-1 1,1-1,0 1,0-1,0 0,0 0,0 0,0 0,0 0,0 0,0 0,1-1,-1 1,0-1,1 1,-1-1,1 0,-2-1,-5-12</inkml:trace>
  <inkml:trace contextRef="#ctx0" brushRef="#br0" timeOffset="-33209.396">2487 763,'33'-5,"17"-2,4 1,-2-3,-6-1,-5 1,-5 3,-9 3</inkml:trace>
  <inkml:trace contextRef="#ctx0" brushRef="#br0" timeOffset="-32811.68">3164 367,'-106'201,"96"-181,0 2,1-1,1 1,1 1,1-1,0 1,2 1,1-1,1 0,1 1,1-1,2 15,-2-36,0 0,0 1,1-1,-1 0,0 0,1 0,-1 0,1 0,0 0,0 0,0 0,0 0,0 0,0 0,0 0,0 0,1-1,-1 1,1-1,-1 1,1-1,0 1,0-1,-1 0,1 0,0 0,0 0,0 0,0 0,0-1,0 1,1-1,-1 1,0-1,0 0,0 0,0 0,1 0,-1 0,0 0,0-1,0 1,0-1,0 1,0-1,2-1,88-52,-78 39,-3 1</inkml:trace>
  <inkml:trace contextRef="#ctx0" brushRef="#br0" timeOffset="-32560.653">2826 706,'33'-5,"17"-6,4-1,-3 1,-4 2,-7 4,-4 1,-8 3</inkml:trace>
  <inkml:trace contextRef="#ctx0" brushRef="#br0" timeOffset="-31271.729">3814 226,'-34'56,"-158"202,27-26,164-232,1 0,-1 0,0 0,1 0,-1 0,0 1,0-1,1 0,-1 0,0 1,1-1,-1 0,1 1,-1-1,0 1,1-1,-1 1,1-1,-1 1,1-1,0 1,-1 0,1-1,-1 1,1-1,0 1,0 0,-1-1,1 1,0 0,0 0,0-1,0 1,0 0,0-1,0 1,0 0,0 0,0-1,0 1,0 0,0-1,1 1,-1 0,0-1,1 1,-1 0,0-1,1 1,-1 0,1-1,-1 1,1-1,-1 1,1-1,-1 1,1-1,-1 0,1 1,0-1,-1 0,1 1,0-1,-1 0,1 0,0 1,-1-1,1 0,0 0,0 0,106-60,-84 45</inkml:trace>
  <inkml:trace contextRef="#ctx0" brushRef="#br0" timeOffset="-30671.473">4011 480,'-13'9,"-35"24,1 2,2 2,2 2,-24 28,26 5,40-70,1-1,0 1,-1-1,1 1,0 0,0-1,-1 1,1-1,1 1,-1 0,0-1,0 1,1-1,-1 1,0-1,1 1,0-1,-1 1,1-1,0 1,0-1,0 0,0 1,0-1,0 0,0 0,0 0,0 0,1 0,-1 0,0 0,1 0,-1 0,1-1,-1 1,1-1,-1 1,1-1,-1 1,1-1,-1 0,1 0,0 0,-1 0,1 0,0 0,-1 0,1-1,11-1,0 0,0-1,0-1,-1-1,1 1,-1-2,-1 0,1 0,-1-1,0 0,0-1,-1-1,0 1,-1-2,4-3,-10 10,109-99,-110 99,0 0,0 1,0-1,0 1,0 0,1 0,-1 0,1 0,-1 0,1 0,0 0,0 1,-1-1,1 1,0 0,0 0,1 0,-1 1,0-1,0 1,0-1,0 1,1 0,-1 0,0 0,0 1,0-1,0 1,1 0,-1 0,0 0,0 0,0 0,-1 1,1-1,0 1,0 1,6 6,-1 0,-1 1,1 0,-2 0,1 1,-1 0,-1 0,0 1,-1-1,0 1,-1 0,0 0,-1 0,0 0,-1 1,0-1,-1 1,-1-1,0 0,0 1,-1-1,-1 0,-1 5,-3 5,0-1,-2-1,0 0,-1 0,-1-1,-1 0,0-1,-1 0,-2-1,1-1,-2 0,0-1,-8 5,19-16,1-1,-1 0,0-1,0 1,0-1,0 0,0 0,0-1,0 1,-1-1,1 0,-1-1,1 1,0-1,-1 0,1 0,-1-1,1 0,-1 0,1 0,0-1,0 1,0-1,0 0,0-1,0 1,0-1,1 0,-1 0,1-1,0 1,0-1,-2-2,6-1,0 1,0-1,1 1,0 0,0 0,1-1,0 1,0 0,0 0,1 1,-1-1,2 0,-1 1,0 0,1-1,0 2,1-1,-1 0,1 1,-1 0,5-3,-3 1,19-18,1 0,1 2,1 2,1 0,0 2,2 1,0 1,23-7,15 7,-47 15</inkml:trace>
  <inkml:trace contextRef="#ctx0" brushRef="#br0" timeOffset="-29404.677">314 1185,'272'-4,"-148"8,696-4,-445-28,-56 0,14 28,-135-27,269 26,-241-27,0-1,-126 30,111-12,-151 1,1 4,0 2,0 3,21 3,15 0,-73-2</inkml:trace>
  <inkml:trace contextRef="#ctx0" brushRef="#br0" timeOffset="6468.155">4688 452,'1'0,"-1"-1,1 1,-1-1,1 1,0-1,-1 1,1-1,0 1,-1-1,1 1,0 0,0 0,-1-1,1 1,0 0,0 0,0 0,-1 0,1 0,0 0,0 0,0 0,-1 0,1 0,0 0,0 0,-1 1,1-1,0 0,0 1,-1-1,1 0,0 1,-1-1,1 1,0-1,-1 1,1-1,-1 1,1 0,-1-1,1 1,-1 0,1-1,-1 1,0 0,1-1,-1 1,0 0,0 0,1-1,-1 1,0 0,0 0,0 0,0-1,0 1,0 0,0 0,-1 0,1-1,0 1,0 0,0 0,-1-1,1 1,-16 57,16-57,-19 50,8-25,1 1,1 1,1 0,2 0,-1 16,5-38,0-1,1 1,0-1,0 1,0 0,1-1,0 1,0 0,0-1,1 1,0 0,0-1,0 1,1 0,-1-1,1 0,1 1,-1-1,1 0,0 0,0-1,1 1,-1 0,1-1,0 0,0 0,0 0,1-1,-1 1,1-1,0 0,1 0,2-2,0 0,-1-1,1 0,0 0,0-1,-1 0,1 0,0-1,-1 0,0 0,1-1,-1 0,0 0,0-1,-1 0,1 0,-1-1,0 1,0-1,0-1,0 1,-1-1,4-5,2-3</inkml:trace>
  <inkml:trace contextRef="#ctx0" brushRef="#br0" timeOffset="6950.313">4604 254,'47'-61,"43"-23,-88 82,0 0,-1 1,1-1,0 0,0 1,1-1,-1 1,0 0,0-1,1 1,-1 0,1 1,-1-1,1 0,-1 1,1-1,-1 1,1 0,-1 0,1 0,-1 0,1 0,0 1,-1-1,1 1,-1-1,1 1,-1 0,0 0,1 0,-1 0,0 1,0-1,0 1,0-1,0 1,0 0,0 0,0 0,-1 0,1 0,-1 0,1 0,-1 0,0 0,1 2,81 173,-75-160</inkml:trace>
  <inkml:trace contextRef="#ctx0" brushRef="#br0" timeOffset="8645.199">4265 0,'33'249,"-7"-55,-8 2,-8 180,-12 228,2-584,-2-1,0 0,-1 1,-1-1,-1-1,0 1,-2-1,0 0,-1 0,0 0,-2-2,0 1,-1-1,0 0,-2-1,0-1,0 0,-1-1,-1 0,0-1,-12 7,4-3,0-1,0-1,-1-1,-1-1,-21 6,22-10</inkml:trace>
  <inkml:trace contextRef="#ctx0" brushRef="#br0" timeOffset="9694.704">286 170,'-17'13,"1"0,0 1,1 1,1 1,0 0,1 0,1 2,1-1,0 2,1-1,1 1,1 1,1 0,0 0,1 0,2 1,0 0,-27 121,7 1,5 1,7 0,7 1,10 112,-2-211,2 0,1-1,3 0,2-1,2 0,1 0,17 32,9-1,3-2,3-1,32 37,6-21,-67-77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12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343,'-33'-24,"-1"2,-1 1,-1 1,-1 3,-30-11,50 23,0 0,0 0,-1 2,0 0,0 1,0 1,0 1,0 0,0 1,0 1,0 1,0 0,1 2,-5 1,-27 15,0 1,1 3,2 2,1 2,1 1,1 3,-31 31,27-21,2 2,2 1,1 3,4 1,1 2,2 1,3 2,-19 48,43-86,1 1,1 0,1 0,0 0,2 1,0 0,1 0,0 0,2 4,0-14,1-1,0 1,1-1,0 1,0-1,1 1,-1-1,2 0,-1 0,1-1,1 1,-1-1,1 0,1 0,-1 0,1-1,0 0,1 0,-1 0,1-1,1 1,18 6,0-2,0 0,1-2,0-1,0-1,1-1,-1-2,1 0,0-2,0-1,0-2,0 0,0-2,8-3,80-10,-1-5,0-6,-3-4,80-35,-165 56</inkml:trace>
  <inkml:trace contextRef="#ctx0" brushRef="#br0" timeOffset="764.046">2259 1162,'16'0,"1"0,-1-1,0 0,0-2,0 0,0 0,-1-2,1 0,-1-1,0 0,-1-1,1-1,8-6,-8 5,0 0,-1-1,0 0,-1-1,0-1,-1 0,0-1,-1 0,0 0,-1-2,-1 1,0-1,-1 0,-1-1,0 0,-1 0,3-13,-10 24,1 0,-1 0,0 0,-1 0,1 1,-1-1,0 1,0-1,0 1,-1 0,1-1,-1 1,0 0,0 1,-1-1,1 1,-1-1,0 1,0 0,0 0,0 1,0-1,0 1,-1 0,1 0,-1 0,0 1,0 0,1 0,-1 0,0 0,0 1,0 0,0 0,0 0,0 0,0 1,1 0,-1 0,0 0,-3 2,-11 4,1 1,-1 1,1 1,1 1,0 0,1 1,0 1,0 1,1 0,1 0,1 2,0 0,1 0,1 1,0 1,1-1,1 2,-3 10,-14 92,26-117,0 0,0 0,0-1,1 1,-1 0,1 0,0 0,0 0,0 0,1-1,-1 1,1-1,0 1,0-1,0 1,1-1,-1 0,1 0,-1 0,1-1,0 1,0-1,1 1,-1-1,0 0,1 0,-1 0,1-1,1 1,19 3,1-1,-1-1,1-1,0-1,-1-1,1-2,0 0,15-4,136-28,-143 25</inkml:trace>
  <inkml:trace contextRef="#ctx0" brushRef="#br0" timeOffset="1171.71">2823 1331,'269'-346,"-269"346,0 1,1 0,-1 0,0 0,0 0,0-1,1 1,-1 0,0 0,1-1,-1 1,0 0,1 0,-1-1,1 1,0 0,-1-1,1 1,-1-1,1 1,0-1,-1 1,1-1,0 1,0-1,-1 0,1 1,0-1,0 0,0 0,-1 0,1 1,0-1,0 0,0 0,0 0,-1 0,1-1,0 1,0 0,0 0,0 0,-1-1,1 1,0 0,0-1,-1 1,1 0,0-1,-1 1,1-1,0 0,-1 1,1-1,-1 1,1-1,-1 0,1 1,-1-1,1 0,-1 0,0 1,1-1,-1 0,0 0,-6 41,0 74,7-110,-1 0,1-1,1 1,-1 0,0-1,1 1,0-1,0 0,0 1,0-1,0 0,0 0,1-1,0 1,-1 0,1-1,0 0,0 1,1-1,-1 0,0-1,1 1,-1-1,1 1,-1-1,1 0,0 0,3 0,0 0,1 0,0 0,0 0,0-1,0-1,0 1,0-1,0-1,0 1,-1-1,1-1,0 1,-1-1,0-1,0 1,0-1,0 0,0-1,-1 0,0 0,0 0,1-2,108-150,-72 89,-28 47,-4 3</inkml:trace>
  <inkml:trace contextRef="#ctx0" brushRef="#br0" timeOffset="1513.837">4008 286,'2'0,"-1"-1,0 0,0 1,0-1,1 1,-1-1,0 1,1 0,-1 0,0-1,1 1,-1 0,0 0,1 0,-1 0,1 1,-1-1,0 0,1 1,-1-1,0 1,0-1,1 1,-1-1,0 1,0 0,0 0,0-1,0 1,0 0,0 0,0 0,0 0,0 0,0 0,-1 1,1-1,-1 0,1 0,0 1,-1-1,0 0,1 0,-1 1,10 63,-12 235,-23-69,-29 31,46-240,0-4</inkml:trace>
  <inkml:trace contextRef="#ctx0" brushRef="#br0" timeOffset="1751.011">3698 879,'29'-9,"19"-4,6 1,4 2,-4 3,-1 3,-5 1,0 2,-5 1,-4 1,-4-1,-3 1,-2-1,-2 5,-1 2,1-1,-6 0</inkml:trace>
  <inkml:trace contextRef="#ctx0" brushRef="#br0" timeOffset="2402.784">4432 964,'24'3,"0"-1,0 0,0-2,0-1,0 0,0-2,-1-1,8-3,-27 7,0-1,0 0,0-1,0 1,0-1,-1 0,1 0,-1 0,1 0,-1 0,0-1,0 0,0 0,0 0,0 0,-1 0,1 0,-1 0,0-1,0 0,0 1,0-1,-1 0,1 0,-1 0,0 0,-1 0,1 0,0 0,-1 0,0 0,0 0,0 0,-1 0,1 0,-1 0,0 0,0 0,-1 0,1 0,-1 0,0 1,0-1,0 1,0-1,0 1,-1 0,0 0,1 0,-1 0,-1 0,1 1,0-1,0 1,-1 0,1 0,-1 0,0 0,0 1,-1-1,-5 2,1 0,0 1,0 0,0 0,0 1,1 0,-1 0,0 1,1 1,-1-1,1 1,0 1,0 0,1 0,0 0,-1 1,2 0,-1 0,1 1,-3 3,0-1,0 1,0-1,1 2,1-1,0 1,0 0,1 1,1-1,0 1,0 0,1 1,1-1,0 1,0 0,1-1,1 1,1 0,-1 0,2 0,0 0,1 0,1 7,-1-15,0 0,0 0,1-1,-1 1,1-1,0 1,0-1,1 0,-1 0,1 0,0-1,0 1,0-1,1 0,-1 0,1-1,-1 1,1-1,0 0,0 0,0-1,0 1,0-1,0 0,0-1,4 1,7 0,-1 0,0-1,0 0,1-1,-1-1,0-1,0 0,11-4,2-2,1-2,-2 0,1-2,-2-1,0-1,0-1,-2-2,0 0,-1-2,-1 0,1-3,1-3,-2 0,0-2,-2 0,-2-1,0-1,8-21,-25 50,0-1,1 1,-1 0,0-1,0 1,0-1,0 0,-1 1,1-1,0 0,-1 1,1-1,-1 0,1 0,-1 1,0-1,0 0,1 0,-2 0,1 1,0-1,0 0,0 0,-1 0,1 1,-1-1,0 0,1 0,-1 1,0-1,0 1,0-1,0 1,0-1,0 1,-1 0,1-1,0 1,-1 0,1 0,-1 0,1 0,-1 0,1 0,-1 0,0 1,1-1,-1 1,0-1,0 1,0-1,1 1,-1 0,0 0,0 0,0 0,-1 1,-4 1,0 0,0 1,0 0,0 0,1 1,0 0,-1 0,1 0,1 1,-1 0,1 0,-4 4,8-7,-1-1,0 1,0 0,1 0,-1 0,1 0,-1 0,1 0,0 0,0 1,0-1,0 0,0 1,1-1,-1 0,1 1,0-1,-1 1,1-1,0 1,0-1,1 1,-1-1,0 1,1-1,0 0,-1 1,1-1,0 0,0 1,0-1,1 0,-1 0,0 0,1 0,0 0,-1 0,2 1,6 2,0 0,0 0,0-1,1 0,0-1,-1 0,1 0,0-1,0-1,1 1,-1-2,21 5,-22-3,1-1,-1 1,0 1,0-1,-1 2,1-1,-1 1,1 0,-1 1,0 0,-1 0,1 1,-1 0,0 0,-1 1,1 0,-1 0,-1 0,1 1,-1-1,0 2,-1-1,0 0,-1 1,1 0,-2-1,1 1,-1 1,0-1,-1 0,0 0,-1 0,0 1,-1 5,-43 155,42-147,4-5</inkml:trace>
  <inkml:trace contextRef="#ctx0" brushRef="#br0" timeOffset="5020.773">6690 739,'-19'7,"0"1,1 1,0 1,0 0,1 1,1 1,0 1,1 0,0 2,1-1,0 1,1 1,1 1,1 0,0 0,1 1,-4 11,12-25,0 0,1 1,-1 0,1-1,0 1,0 0,0-1,1 1,-1 0,1 0,1 0,-1-1,1 1,-1 0,1 0,1-1,-1 1,1-1,0 1,0-1,0 1,0-1,1 0,-1 0,1 0,0-1,1 1,-1-1,1 1,-1-1,1 0,0-1,0 1,0-1,0 1,1-1,-1 0,1-1,-1 1,3 0,10-2,-1 0,1-1,-1-1,1 0,-1-1,0-1,0-1,-1 0,1-1,-1 0,0-1,-1-1,1-1,-2 0,1 0,-1-2,-1 1,0-2,0 0,-1 0,4-7,-3 5,0 0,-2-1,1-1,-2 1,0-1,-1-1,-1 0,0 0,-1 0,3-17,-7 26,-1 0,0-1,0 1,0-1,-1 1,0 0,-1-1,0 1,0-1,-1 1,0 0,0 0,-1-1,0 2,0-1,-1 0,0 1,-1 0,1-1,-2 2,1-1,0 1,-1 0,-3-3,-2 1,-1 0,1 0,-1 2,-1-1,1 1,-1 1,0 0,0 1,-1 1,1 0,-1 0,1 1,-1 1,0 1,-7 0,91-36,-40 20,0-1,-1-1,-1-1,-1-1,-1-2,-1-1,-1-1,-1-1,-1 0,-1-2,-1-1,-2 0,0-2,-2 0,-2 0,0-4,-3-44,-20 70,1 29,-7 55,4 1,3 1,3-1,4 1,4 17,56 839,-58-874,2-17,-3 0,-1 1,-2-1,-2 0,-2 0,-2-1,-6 16,12-50,0 0,-1 0,0-1,0 0,-1 1,0-1,-1-1,1 1,-1-1,0 0,-1 0,1-1,-1 0,0 0,-1-1,1 1,-1-2,0 1,0-1,0 0,0-1,0 0,-1 0,1-1,-1 0,1 0,-1-1,-3 0,2 1,-1 0,0 0,1-2,-1 1,1-1,-1 0,1-1,0-1,-1 1,1-2,0 1,1-1,-1-1,1 0,-1 0,2-1,-1 0,1-1,-1 1,2-2,-1 1,-5-9,6 6,1 0,1 0,-1-1,2 0,0 0,0 0,1 0,0-1,1 1,0-1,1 0,0 1,1-1,0 0,1 0,1 1,0-1,0 1,1-1,0 1,1 0,0 0,4-6,9-17,1 1,2 0,1 1,2 2,1 0,18-17,-6 9</inkml:trace>
  <inkml:trace contextRef="#ctx0" brushRef="#br0" timeOffset="5918.504">8045 1274,'90'-142,"6"3,13-3,-91 118,127-146,-145 170,1-1,-1 0,1 1,0-1,-1 1,1-1,0 1,-1-1,1 1,0-1,0 1,0 0,-1-1,1 1,0 0,0 0,0 0,0 0,-1 0,1 0,0 0,0 0,0 0,0 0,0 0,-1 0,1 0,0 1,0-1,0 0,0 1,-1-1,1 1,0-1,-1 1,1-1,0 1,-1-1,1 1,0 0,-1-1,1 1,-1 0,1 0,-1-1,0 1,1 0,-1 0,0 0,0-1,1 1,-1 1,12 45,-4 172,-7-216,-1-1,1 1,0 0,0 0,0-1,0 1,1-1,-1 1,1-1,-1 0,1 1,0-1,0 0,0 0,0 0,0 0,0-1,1 1,-1 0,0-1,1 0,0 0,-1 1,1-2,0 1,-1 0,1 0,0-1,0 0,0 1,-1-1,1 0,0 0,0-1,0 1,0 0,-1-1,1 0,0 0,-1 0,1 0,0 0,-1 0,1-1,-1 1,2-2,130-100,-84 57,139-100,-188 145,0-1,1 1,-1-1,1 1,0 0,-1 0,1 0,0 0,0 0,0 0,0 0,0 1,0-1,0 0,0 1,0 0,0 0,0-1,0 1,0 0,0 0,0 1,0-1,0 0,0 1,0-1,0 1,0 0,0 0,0 0,0 0,-1 0,1 0,0 0,-1 0,1 1,-1-1,1 1,-1-1,0 1,1-1,-1 1,0 0,0 0,0 0,0 0,-1-1,1 1,0 0,-1 0,1 0,-1 0,0 1,1 14,-1 0,-1 0,0 0,-2 0,0 0,0-1,-2 1,0-1,-1 0,0 0,-4 5,-34 120,44-137,-1-1,1 1,-1-1,1 1,0 0,0-1,1 1,-1-1,1 1,-1-1,1 1,0-1,1 0,-1 1,0-1,1 0,0 0,1 2,10 7</inkml:trace>
  <inkml:trace contextRef="#ctx0" brushRef="#br0" timeOffset="6303.118">9739 682,'-75'40,"51"-29,-1 1,1 0,1 2,1 1,0 1,1 1,0 1,1 0,2 2,0 0,-15 22,29-35,1 0,0 0,0 0,1 1,0-1,0 1,1-1,0 1,0-1,1 1,0 0,0-1,2 7,-2-11,1-1,-1 1,1-1,0 1,-1-1,1 1,0-1,1 0,-1 1,0-1,1 0,-1 0,1 0,0 0,-1 0,1-1,0 1,0 0,0-1,1 1,-1-1,0 0,0 0,1 0,-1 0,1 0,-1 0,1-1,-1 1,1-1,-1 0,1 0,-1 0,1 0,-1 0,1 0,0-1,-1 1,1-1,-1 0,2 0,14-6,0-1,0 0,-1-1,0-1,-1-1,0 0,-1-1,0-1,-1 0,0-1,9-13,170-150,-193 176,1 0,-1 0,1-1,0 1,0 0,0 0,0 0,0 0,0 0,0 0,0 0,0 0,0 0,1 0,-1 1,0-1,1 0,-1 1,0-1,1 1,-1 0,1-1,-1 1,0 0,1 0,-1 0,1 0,-1 0,1 0,-1 0,1 1,-1-1,0 0,1 1,-1-1,0 1,1 0,-1-1,0 1,0 0,1 0,-1 0,0-1,0 1,0 1,0-1,0 0,0 0,0 7,1 1,-1-1,-1 0,0 1,0-1,0 0,-1 1,-1-1,1 0,-1 0,0 0,-4 7,3-8,1 1,-1 0,1-1,1 1,0 0,0 0,0 0,1 0,0 0,0 0,1 0,0 0,1 0,2 7,-3-12,1-1,-1 1,1-1,-1 1,1-1,0 0,0 1,0-1,1 0,-1-1,0 1,1 0,-1-1,1 1,0-1,-1 0,1 0,0 0,0 0,0 0,17 4</inkml:trace>
  <inkml:trace contextRef="#ctx0" brushRef="#br0" timeOffset="6665.52">10754 569,'-34'17,"-10"2,2 2,0 2,2 1,0 3,2 1,1 1,2 2,-10 12,44-41,-1-1,1 1,-1-1,1 1,-1-1,1 1,0 0,0 0,0 0,0 0,0 0,0 0,1 0,-1 0,1 0,-1 0,1 0,0 0,0 0,-1 1,2-1,-1 0,0 0,0 0,1 0,-1 0,1 0,0 0,-1 0,1 0,0 0,0 0,0 0,1 0,-1 0,0-1,1 1,-1-1,1 1,-1-1,1 1,0-1,0 0,0 0,-1 0,1 0,0 0,0 0,0-1,1 1,-1-1,0 1,2-1,51 15,-48-15,1 1,-1 1,0-1,0 1,0 0,0 1,-1 0,1 0,-1 0,0 1,1 0,-2 0,1 0,1 2,-6-5,0 1,0-1,0 1,0-1,-1 1,1-1,0 1,-1 0,1-1,-1 1,0 0,1-1,-1 1,0 0,0-1,0 1,0 0,0-1,-1 1,1 0,0 0,-1-1,1 1,-1-1,0 1,0 0,1-1,-1 0,0 1,0-1,0 1,-1-1,1 0,0 0,0 0,-2 1,-51 36,46-33,0-1,0 0,0 0,0-1,-1 0,1-1,-1 1,0-2,0 1,0-1,0 0,0-1,0 0,0-1,-2 0,10 1,0-1,-1 1,1 0,0-1,0 1,0-1,0 1,0-1,0 1,0-1,0 0,0 1,1-1,-1 0,0 0,0 0,1 0,-1 1,0-1,1 0,-1 0,1 0,-1-1,1 1,0 0,-1 0,1 0,0 0,0 0,0 0,-1 0,1-1,1 1,-1 0,0 0,0 0,0 0,0 0,1 0,-1-1,1 1,-1 0,1 0,-1 0,1 0,-1 0,1 1,0-1,0 0,0 0,-1 0,1 0,1 0,8-12</inkml:trace>
  <inkml:trace contextRef="#ctx0" brushRef="#br0" timeOffset="7012.874">11177 569,'-270'175,"268"-175,1 1,-1-1,1 1,-1 0,1-1,-1 1,1 0,0 0,-1 0,1 0,0 1,0-1,-1 0,1 0,0 1,1-1,-1 0,0 1,0-1,0 1,1-1,-1 1,1 0,-1-1,1 1,0 0,0-1,0 1,-1-1,1 1,1 0,-1-1,0 1,0 0,1-1,-1 1,1 0,-1-1,1 1,0-1,0 1,-1-1,1 0,0 1,0-1,0 0,1 1,-1-1,0 0,0 0,1 0,-1 0,0 0,1 0,157 60,-157-60,0 1,0 0,0-1,0 1,0 0,-1 0,1 1,-1-1,1 0,-1 0,0 1,1-1,-1 1,-1-1,1 1,0-1,-1 1,1-1,-1 1,0 0,1-1,-1 1,-1 0,1-1,0 1,-1 0,1-1,-1 1,0-1,0 1,0-1,0 1,0-1,0 0,-1 1,1-1,-1 0,-67 79,58-71,-1 0,0-1,-1-1,0 0,0-1,-1 0,1-1,-1-1,-1 0,1-1,-1 0,0-1,-3-1,-6 0</inkml:trace>
  <inkml:trace contextRef="#ctx0" brushRef="#br0" timeOffset="9178.31">1 1924,'342'-45,"177"-13,-201 32,69 12,214-12,380-4,-732 31,480-12,193-8,-64-8,263 27,-468-26,17-3,-8 2,343-4,-471 10,-461 17</inkml:trace>
  <inkml:trace contextRef="#ctx0" brushRef="#br0" timeOffset="10082.283">11629 766,'-5'-9,"-6"1,-2 7,-2 3,-5 7,7-3,5-8,9-3,4-6,6 0,1-4,-1 5,-7 5,-5 3</inkml:trace>
  <inkml:trace contextRef="#ctx0" brushRef="#br0" timeOffset="10603.158">11544 1133,'-4'5,"-3"-3,6-3,-3 0,-4 0,-2 4,1 7,-2 7,0 5,2-1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3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0 107,'2'5,"0"0,0 0,0 0,1-1,0 1,0-1,0 1,0-1,1 0,0 0,0-1,0 1,0-1,0 0,0 0,1 0,0-1,0 1,2 0,34 16,0-3,2-1,-1-1,2-3,0-2,0-1,0-2,1-3,0-1,-1-2,1-3,38-6,72-22,-149 29,0 0,0-1,0 1,-1-1,1 0,-1 0,0-1,0 0,0 0,0 0,-1 0,1-1,-1 0,0 0,-1 0,1 0,-1-1,0 1,-1-1,1 0,-1 0,0 1,1-5,-2 7,1-1,-1 1,0 0,0-1,0 1,-1-1,1 1,-1-1,0 1,1-1,-2 1,1-1,0 1,-1-1,0 1,1-1,-1 1,-1-1,1 1,0 0,-1 0,0 0,0 0,0 0,0 0,0 0,0 0,-1 1,1-1,-1 1,0 0,0 0,0 0,0 0,0 0,0 1,0-1,-1 1,1 0,0 0,-1 0,1 0,-1 1,1 0,-1-1,0 1,1 0,-1 1,1-1,-8 6,0 0,0 1,1 0,0 1,1 0,0 1,0 0,1 0,0 1,0 0,1 0,1 1,-1 0,2 0,0 0,0 1,-2 1,-181 370,144-300,-3-2,-4-1,-3-3,-25 24,68-88,0 0,-1-1,0 0,-1-1,-1 0,0-1,0-1,-1 0,0-1,-8 3,22-11,0 0,0 0,0-1,1 1,-1 0,0 0,0-1,1 1,-1-1,0 1,1 0,-1-1,0 1,1-1,-1 0,1 1,-1-1,1 1,-1-1,1 0,0 1,-1-1,1 0,0 0,-1 1,1-1,0 0,0 0,-1 0,1 1,0-1,0 0,0 0,0 0,0 1,1-1,-1 0,0 0,0 1,0-1,1 0,-1 0,0 1,1-1,-1 0,0 0,1 1,-1-1,1 1,-1-1,1 0,0 1,-1-1,1 1,0-1,-1 1,1 0,0-1,-1 1,1 0,0-1,0 1,-1 0,1 0,0 0,0-1,0 1,0 0,12-11,0 1,1 0,0 1,1 1,0 0,0 1,1 0,-1 1,1 1,1 1,-1 0,1 1,0 1,0 0,-1 1,1 1,0 1,10 1,396 1,-405-4,-1-1,1-1,-1 0,0-2,0 0,-1 0,1-2,-1 0,-1-1,1 0,-1-1,-1-1,0-1,0 0,-1 0,0-1,-1-1,0 0,-1-1,-1 0,0-1,-1 0,-1 0,0-1,1-5,-8 18,0 0,0 1,0-1,0 0,0 0,0 0,-1 0,0 0,1 0,-1 0,0 0,0 0,-1 0,1 0,-1 1,1-1,-1 0,0 0,0 0,0 0,-1 1,1-1,0 1,-1-1,0 1,0-1,0 1,0 0,0 0,0 0,0 0,-1 0,1 0,-1 1,1-1,-1 1,0 0,1 0,-1 0,0 0,0 0,0 1,0-1,0 1,0 0,0-1,0 1,1 1,-3-1,-6 3,-1 1,1 1,0-1,0 2,0-1,1 2,0-1,0 1,0 1,1 0,0 0,1 1,0 0,0 0,1 1,0 0,1 0,0 1,-1 3,4-10,0 1,0 0,1 0,-1 0,1 0,0 1,1-1,-1 0,1 1,0-1,0 1,1 0,0-1,0 1,0-1,0 1,1 0,0-1,0 1,1-1,-1 0,1 1,1-1,-1 0,1 0,-1 0,1 0,1-1,-1 1,1-1,-1 0,1 0,1 0,-1-1,0 1,5 2,13 0,-1 0,1-2,-1 0,1-2,0 0,1-1,-1-2,0 0,19-4,-37 5,24-3,0-1,-1-1,1-2,-1 0,-1-2,0-1,0-1,0-1,-2-1,0-2,0 0,-1-1,-1-2,-1 0,-1-1,0-1,-1-1,7-12,18-25,-2-2,-3-1,-3-3,-2 0,-3-3,-4 0,6-26,-28 79,0 0,-2-1,1 0,-2 0,0 0,-1 0,0 0,-1 0,-1 0,-1-4,2 17,0 1,-1 0,1 0,0-1,-1 1,1 0,-1-1,1 1,-1 0,1 0,-1 0,0 0,0 0,1 0,-1 0,0 0,0 0,0 0,0 0,0 0,0 1,-1-1,1 0,0 1,0-1,0 1,-1-1,1 1,0 0,-1 0,1-1,0 1,-1 0,1 0,0 0,-1 0,1 0,0 1,0-1,-1 0,1 1,0-1,-1 1,1-1,0 1,-1 0,-46 42,34-16,1 0,1 2,1-1,1 1,2 1,1 0,2 0,0 6,-7 66,5 0,4 1,7 43,-2 5,23 30,-25-180,0 0,1 0,-1 0,0 1,1-1,-1 0,0 0,0 1,0-1,0 0,0 0,0 1,-1-1,1 0,0 0,-1 0,1 0,0 1,-1-1,0 0,1 0,-1 0,0 0,1 0,-1 0,0 0,0 0,0 0,0-1,0 1,0 0,0-1,0 1,0 0,0-1,0 1,0-1,-1 0,1 1,0-1,0 0,0 0,-1 0,1 0,0 0,0 0,-1 0,1 0,0 0,0 0,0-1,-1 1,1 0,0-1,0 1,0-1,0 0,0 1,0-1,0 0,0 0,0 1,0-1,0-1,-12-9</inkml:trace>
  <inkml:trace contextRef="#ctx0" brushRef="#br0" timeOffset="259.732">1411 390,'34'5,"20"1,11 0,4-1,0-2,-3-1,-2-1,-3 0,-2-1,-7 0,-6-1,-12 1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1,'-19'232,"10"205,9-489,2 1,2 0,3 0,2-5,-3 26,2-1,1 2,1-1,1 1,2 1,1 0,1 1,1 1,2 0,15-17,-31 39,1 1,0 0,0 0,0 0,1 0,-1 0,1 1,-1-1,1 1,0 0,0 0,0 1,0-1,0 1,0 0,1 0,-1 0,0 1,1-1,-1 1,0 0,1 0,-1 1,0-1,1 1,-1 0,0 0,0 0,0 1,0 0,0-1,0 1,0 1,0-1,-1 0,1 1,-1 0,0 0,0 0,0 0,1 2,61 104,-55-89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0 181,'137'-20,"38"40,-102-6,-57-9,1-1,-1-1,1-1,0-1,-1 0,1-1,9-1,-26 1,1 0,-1 0,1 0,-1 0,1 0,-1-1,1 1,-1 0,1 0,-1 0,1-1,-1 1,1 0,-1-1,1 1,-1 0,0-1,1 1,-1 0,0-1,1 1,-1-1,0 1,0-1,1 1,-1-1,0 1,0-1,0 1,1-1,-1 1,0-1,0 1,0-1,0 1,0-1,0 1,0-1,0 1,0-1,-1 1,1-1,0 1,0-1,0 1,-1-1,1 1,0-1,0 1,-1-1,1 1,0 0,-1-1,1 1,-1 0,1-1,0 1,-1 0,1-1,-1 1,1 0,-1 0,-27-25,-205-117,216 132,3 1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30,'10'-5,"7"-1,7 0,3 1,2 1,1 2,5 1,1 1,0 4,-2 3,-2-1,-2-1,0-1,-2-2,1-1,-6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55,'34'0,"15"0,5 0,-3-5,-4-2,-6 1,-5 1,-4 1,-3 2,-1 1,-5-4,-2-1,0 0,1 1,-2 2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0,-2 0,-2 0,-1 0,-4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1,'33'4,"22"3,5-1,-2-1,-7-1,-7-2,-5-6,-6-2,-3 0,-2 1,-1 1,-5 1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4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555 581,'-18'-8,"0"1,0 1,-1 1,0 0,0 2,0 0,0 1,0 1,-1 0,1 2,0 0,-1 2,1 0,0 1,0 1,1 0,0 1,-16 8,19-3,1 0,0 1,0 0,2 1,-1 1,1 0,1 1,1 0,0 0,1 1,1 0,0 1,1 0,-2 8,6-15,0-1,0 0,1 1,0-1,1 1,0 0,0-1,1 1,1 0,-1-1,2 1,-1 0,1-1,1 1,-1-1,2 0,-1 0,1 0,1 0,0-1,0 0,0 0,1 0,0 0,1-1,0 0,0 0,3 1,5 3,2-1,0 0,0-1,0-1,1-1,0 0,1-1,0-1,-1-1,2-1,-1 0,0-2,0 0,1-1,10-2,101-36,-113 30</inkml:trace>
  <inkml:trace contextRef="#ctx0" brushRef="#br0" timeOffset="381.416">725 1032,'44'-5,"0"-2,-1-2,0-2,30-11,-61 18,-2-1,1 1,-1-2,1 1,-1-1,-1-1,1 0,-1 0,-1-1,1 0,-1-1,-1 0,0 0,0 0,0-1,-1 0,-1 0,0-1,0 0,1-6,-4 13,0-1,0 1,-1-1,0 0,0 1,0-1,0 0,-1 0,1 1,-1-1,-1 0,1 0,-1 1,1-1,-1 0,-1 0,1 1,-1-1,0 1,0 0,0-1,0 1,-1 0,0 0,1 0,-2 1,1-1,0 1,-1-1,1 1,-1 0,0 1,0-1,0 1,-1-1,1 1,0 0,-1 1,1-1,-1 1,0 0,1 0,-1 0,0 1,0 0,0 0,-3 0,-5 7,0-1,0 2,1 0,0 0,0 2,1-1,0 1,1 1,0 0,1 0,0 1,1 0,0 0,0 1,2 0,0 1,0-1,1 1,1 0,0 1,1-1,1 1,0-1,0 14,1-21,0 0,1 0,-1 1,2-1,-1 0,1 0,0 0,0 0,1 0,0 0,0 0,0 0,1-1,0 1,1-1,-1 0,1 0,0 0,1 0,0-1,-1 0,2 0,-1 0,1 0,-1-1,1 0,0 0,1-1,-1 1,0-1,8 2,-5-2,0-1,1 0,-1 0,1 0,-1-1,1-1,0 0,-1 0,1-1,0 0,1-1,14-5</inkml:trace>
  <inkml:trace contextRef="#ctx0" brushRef="#br0" timeOffset="786.701">1289 1116,'37'-64,"2"1,3 2,23-23,8-13,-33 59,-44 76,-5 163,9-197,0 1,0-1,1 1,0-1,0 0,0 1,0-1,0 0,1 0,0 1,0-1,0-1,0 1,1 0,0 0,-1-1,1 0,0 1,1-1,-1 0,1-1,-1 1,1-1,0 1,0-1,0 0,0-1,0 1,0-1,1 1,-1-1,0 0,1-1,-1 1,1-1,-1 0,1 0,-1 0,1-1,-1 0,0 0,1 0,3-1,12-9,-1-1,0-1,-1-1,0 0,-1-1,0-1,-2 0,0-2,12-16,53-108,-70 121</inkml:trace>
  <inkml:trace contextRef="#ctx0" brushRef="#br0" timeOffset="1064.224">2306 128,'0'765,"-5"-715,-2-32</inkml:trace>
  <inkml:trace contextRef="#ctx0" brushRef="#br0" timeOffset="1314.485">1995 693,'34'-10,"15"-2,10 0,-1 2,-6-2,-1 1,-5 3,-6 2,-4 7,-4 4,-3 1,-1 3,0 2,-6 2,-1 0,-5-3</inkml:trace>
  <inkml:trace contextRef="#ctx0" brushRef="#br0" timeOffset="1901.517">2616 721,'11'6,"1"-2,-1 0,1 0,0-1,0 0,0-1,0 0,0-1,0-1,1 0,-1 0,0-2,0 1,1-1,-1-1,-1 0,11-4,-19 4,0 0,0 0,0 0,0 0,-1-1,1 1,-1-1,0 1,0-1,0 0,0 0,-1 0,0 0,1 0,-2 0,1 0,0 0,-1-1,0 1,0 0,0 0,0-1,-1 1,1 0,-1 0,0 0,-1 0,1 0,-1 0,1 0,-1 0,0 0,-1 1,1-1,-1 1,1 0,-1-1,0 1,0 1,-1-1,1 0,0 1,-1-1,0 1,1 0,-1 1,0-1,0 0,0 1,0 0,0 0,-1 0,1 1,-4-1,-4 5,1 0,-1 0,1 1,0 1,0 0,0 1,1 0,0 0,0 1,1 0,0 1,0 0,1 0,0 1,1 0,0 1,1-1,0 1,-2 5,2-5,1-1,-1 1,1 1,1-1,0 1,1 0,0 0,1 0,0 0,1 0,1 1,0 1,0-8,0-1,0 1,1-1,0 1,0-1,1 0,-1 0,1 1,1-1,-1 0,0 0,1-1,0 1,0-1,1 1,-1-1,1 0,0 0,0-1,0 1,1-1,-1 0,1 0,0 0,0 0,0-1,3 1,2 0,0-1,0 0,-1 0,1-1,0 0,0-1,0 0,1-1,-2 0,1 0,0-1,0-1,0 1,-1-2,0 1,1-1,-1-1,0 1,151-109,-129 87,-10 9,-1-1,0-1,-2-1,0 0,-1-1,-1-1,-2-1,0 0,-1-1,-1 0,-2-1,0 0,-1-3,-8 26,1 0,-1 0,0 0,0 0,0-1,-1 1,1 0,0 0,-1-1,1 1,-1 0,0-1,0 1,0-1,0 1,0 0,-1-1,1 1,-1 0,0-1,1 1,-1 0,0 0,0 0,0-1,-1 1,1 0,0 0,-1 1,1-1,-1 0,0 0,0 1,1-1,-1 1,0 0,0-1,0 1,-1 0,1 0,0 0,0 1,0-1,-1 0,1 1,0 0,-1-1,-1 1,-2 1,1 1,-1-1,1 1,-1 0,1 1,0-1,0 1,0 0,0 0,1 1,-1-1,1 1,0 0,0 0,0 1,0-1,1 1,0 0,0 0,0 0,0 0,1 0,0 0,0 1,1-1,-1 1,1 0,0-1,1 1,-1 0,1 0,0-1,1 1,-1 0,1 0,0-1,1 2,2-1,0-1,1 1,-1-1,1 0,0-1,1 1,-1-1,1 0,-1-1,1 1,0-1,1 0,-1 0,0-1,1 0,0 0,-1-1,1 0,0 0,0 0,2 0,0 1,0 0,0 1,-1 0,1 0,-1 1,1 0,-1 1,0 0,5 4,-9-2,0 0,-1 0,1 1,-2-1,1 1,-1 0,0 0,0 0,-1 0,0 0,-1 0,1 0,-2 0,1 0,-1 0,0 0,-1 0,0 0,0 0,-1 0,-2 5,-1 11,-1 56,12-62</inkml:trace>
  <inkml:trace contextRef="#ctx0" brushRef="#br0" timeOffset="2990.579">4055 637,'-5'19,"-2"-2,1 1,0 0,2 0,0 0,1 0,1 0,0 1,2-1,0 1,1-1,1 1,1-1,0 1,3 6,-5-23,-1-1,0 1,1-1,-1 1,1-1,0 0,-1 1,1-1,0 0,0 1,0-1,0 0,0 0,0 0,0 0,1 0,-1 0,0 0,0 0,1 0,-1-1,1 1,-1 0,1-1,-1 0,1 1,-1-1,1 0,-1 1,1-1,-1 0,1 0,-1 0,1-1,-1 1,1 0,0 0,-1-1,0 1,1-1,-1 1,1-1,-1 0,0 0,1 0,-1 1,0-1,1-1,48-61,-42 39,-1 0,-1-1,-1 1,-2-1,0 0,-1 0,-2 0,0 0,-2 0,-3-14,-27-62,32 98,0 1,0-1,0 1,0 0,0-1,1 1,-1-1,1 1,0 0,0-1,0 1,0 0,0 0,0 0,0 0,1 0,-1 0,1 0,-1 0,1 0,0 1,0-1,0 1,0-1,0 1,0 0,0 0,0 0,1 0,-1 0,0 0,1 1,-1-1,0 1,1 0,25-15,-11-1,-1-1,-1 0,0-1,-1-1,-1 0,-1-1,-1 0,-1 0,0-2,-2 1,4-16,39-132,-51 170,1-1,-1 0,1 1,-1-1,1 0,-1 0,0 0,1 1,-1-1,1 0,-1 0,1 0,-1 0,1 0,-1 0,1 0,-1 0,1 0,-1 0,1 0,-1 0,1 0,-1-1,1 1,-1 0,1 0,-1 0,1-1,-1 1,0 0,1-1,-1 1,1 0,-1-1,0 1,1 0,-1-1,0 1,0-1,1 1,-1-1,0 1,0-1,0 1,1 0,-1-1,0 1,0-1,0 1,0-1,0 1,0-1,0 1,0-1,0 1,0-1,0 1,-1-1,1 1,0-1,0 1,-1-1,17 42,47 280,-38-199,4 14,-6 2,-5 1,-6 26,-11-133,-8 192,5-208,-1 0,0-1,-1 1,-1-1,0 0,-1 0,-1-1,0 1,-1-2,0 1,-1-1,-8 9,15-19,-1 0,1 0,-1 0,0 0,0 0,0-1,-1 1,1-1,-1 0,1 0,-1 0,1 0,-1-1,0 0,0 1,0-1,0-1,0 1,0-1,0 1,0-1,0 0,0 0,0-1,0 1,0-1,0 0,0 0,0-1,0 1,0-1,1 1,-1-1,0 0,1-1,0 1,0-1,-1 1,2-1,-1 0,0 0,0 0,0-1,-6-12,0 1,0-1,1 0,1-1,1 0,1 0,0 0,1-1,1 1,0-1,1 0,2 0,-1 0,2 0,1 0,0 0,1 0,1 1,0-1,1 1,1 0,1 0,1 1,0 0,1 0,1 1,7-14,-3 4</inkml:trace>
  <inkml:trace contextRef="#ctx0" brushRef="#br0" timeOffset="3334.118">3491 665,'33'-5,"17"-1,4 0,-3 1,-9 2</inkml:trace>
  <inkml:trace contextRef="#ctx0" brushRef="#br0" timeOffset="3634.299">4732 637,'34'0,"15"0,5 0,-2 0,-6 0,-9 0</inkml:trace>
  <inkml:trace contextRef="#ctx0" brushRef="#br0" timeOffset="4402.224">5297 919,'109'-198,"-90"172,0 0,2 1,1 0,1 2,1 1,1 1,0 1,2 1,16-8,-42 26,1-1,0 1,0-1,0 1,0-1,0 1,0 0,1 0,-1 0,0 0,1 1,-1-1,0 1,1-1,-1 1,1 0,-1 0,1 0,-1 0,0 0,1 1,-1-1,1 1,-1-1,0 1,1 0,-1 0,0 0,0 0,0 0,0 1,0-1,0 1,0-1,0 1,0 0,-1-1,1 1,-1 0,1 0,-1 0,0 1,0-1,0 0,0 0,0 1,0-1,-1 0,1 1,-1 1,-19 162,20-164,-1 0,1 0,0 0,0 0,-1 0,1 0,1-1,-1 1,0 0,0-1,0 1,1-1,-1 1,1-1,0 0,-1 1,1-1,0 0,-1 0,1 0,0 0,0-1,0 1,0-1,0 1,0-1,0 1,0-1,0 0,0 0,0 0,0 0,0 0,1-1,69-19,5-26,-63 36,0 1,0 0,1 0,0 2,1 0,0 1,0 0,0 1,2 1,-15 3,0 1,-1-1,1 1,0 0,-1 0,1 0,0 1,-1-1,1 1,0-1,-1 1,1 0,-1 0,1 0,-1 0,1 0,-1 0,0 1,0 0,1-1,-1 1,0 0,-1 0,1 0,0 0,-1 0,1 0,-1 0,1 1,-1-1,0 1,0-1,0 1,0-1,-1 1,1-1,-1 1,1 1,-6 103,-5 4,15-92</inkml:trace>
  <inkml:trace contextRef="#ctx0" brushRef="#br0" timeOffset="4767.193">6708 495,'-105'63,"77"-49,1 1,0 2,2 1,0 1,1 0,-11 13,-3 44,37-74,1-1,-1 1,1 0,0-1,0 1,0 0,0-1,0 1,0 0,0-1,0 1,1 0,-1-1,1 1,-1 0,1-1,-1 1,1-1,0 1,0-1,0 1,0-1,0 0,0 0,0 1,1-1,-1 0,0 0,1 0,-1 0,1 0,-1-1,1 1,-1 0,1-1,-1 1,1-1,0 1,-1-1,1 0,0 0,-1 0,1 0,0 0,-1 0,1 0,1-1,8-1,0-1,-1 0,1 0,-1-1,0-1,0 0,0 0,-1-1,0-1,0 1,0-1,3-4,4-1,128-91,-142 101,-1 1,1-1,0 1,0 0,0-1,0 1,0 0,0 0,0 0,0 0,0 1,0-1,0 1,1-1,-1 1,0 0,0 0,1-1,-1 2,0-1,0 0,1 0,-1 1,0-1,0 1,0 0,1 0,-1 0,0 0,0 0,0 0,-1 0,1 0,0 1,0-1,-1 1,1 0,0 0,14 39,-16-36,2 0,-1 0,0 0,1 0,0 0,0 0,1-1,-1 1,1-1,0 0,0 0,0 0,1 0,-1 0,1-1,0 1,0-1,0 0,1-1,-1 1,1-1,4 3,16 1,-2-3</inkml:trace>
  <inkml:trace contextRef="#ctx0" brushRef="#br0" timeOffset="5081.378">7498 326,'-75'41,"-139"93,143-50,70-82,-1 0,1 1,0 0,0-1,0 1,0 0,0-1,1 1,-1 0,1 0,-1 0,1-1,0 1,0 0,1 0,-1 0,0 0,1-1,0 1,0 0,0 0,0-1,0 1,0-1,1 1,-1-1,1 1,-1-1,1 0,0 0,0 0,0 0,0 0,1 0,-1-1,1 1,114 41,-116-43,0 0,0 0,1 1,-1-1,0 0,1 0,-1 1,0-1,0 0,0 1,1-1,-1 1,0 0,0-1,0 1,0 0,0 0,0 0,0 0,0-1,0 1,-1 0,1 1,0-1,0 0,-1 0,1 0,-1 0,1 0,-1 1,0-1,1 0,-1 0,0 1,0-1,0 0,0 1,0-1,0 0,0 0,0 1,-1-1,1 0,0 0,-1 1,1-1,-1 0,1 0,-1 0,0 0,0 0,1 0,-1 0,0 1,-57 49,45-44,-1-1,0 0,0-1,0-1,-1 0,1-1,-1 0,-8 0,-2-2</inkml:trace>
  <inkml:trace contextRef="#ctx0" brushRef="#br0" timeOffset="5420.369">7922 382,'-29'4,"0"2,1 0,0 2,0 1,1 1,0 2,-6 4,31-16,0 1,0-1,0 1,0-1,1 1,-1 0,0 0,0 0,0 0,1 0,-1 0,1 0,-1 1,1-1,-1 1,1-1,0 1,-1-1,1 1,0 0,0 0,0-1,0 1,1 0,-1 0,1 0,-1 0,1 0,-1 0,1 0,0 0,0 0,0 0,0 0,0 0,1 0,-1 0,1 0,-1 0,1 0,0 0,-1 0,1 0,0-1,0 1,0 0,2 1,48 27,-47-29,1 0,-1 0,1 0,-1 1,0-1,0 1,0 1,0-1,0 0,0 1,-1 0,1 0,-1 0,0 0,0 0,0 1,0 0,-1-1,1 1,-1 0,0 0,0 0,0 1,-1-1,1 0,-1 1,0-1,-1 0,1 1,-1 0,1-1,-2 1,1-1,0 1,-1 1,-5 5,-1-1,0 0,0 0,-1 0,0-1,-1-1,0 1,0-1,-1-1,0 0,0 0,-1-1,1 0,-1-1,-1 0,-5 1,-39 11,32-13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3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0 847,'178'-120,"-178"120,2-2,0-1,0 1,0 0,0 0,0 0,1 0,-1 0,1 1,-1-1,1 1,-1-1,1 1,0 0,0 0,0 1,0-1,-1 0,1 1,0 0,0-1,0 1,0 0,0 1,0-1,0 0,0 1,0 0,0 0,-1 0,1 0,0 0,0 0,-1 1,2 0,0 7,-1 1,0-1,0 1,-1-1,-1 1,1 0,-2 0,1 0,-1-1,-1 1,0 4,0 8,0 100,-6 1,-21 111,24-211,-1 0,-1 0,-1-1,0 0,-2 0,-1 0,0-1,-2 0,12-20,-1 1,1-1,0 0,-1 1,1-1,-1 1,1-1,-1 0,0 1,0-1,1 0,-1 0,0 0,0 1,0-1,0 0,0 0,-1-1,1 1,0 0,0 0,-1 0,1-1,0 1,-1-1,1 1,-1-1,1 0,0 1,-1-1,1 0,-1 0,1 0,-1 0,1 0,-1 0,1 0,-1-1,1 1,-1-1,1 1,0-1,-1 1,1-1,0 0,-1 1,1-1,0 0,0 0,0 0,0 0,0 0,0 0,0-1,0 1,0 0,0 0,1-1,-1 1,1 0,-1-1,1 1,-1 0,1-1,0 1,-1-1,0-20,0-1,1 1,2 0,0 0,1 0,1 0,1 1,1 0,1 0,9-19,14-27,2 0,3 2,29-39,-35 62,2 0,2 2,2 1,1 2,1 2,2 1,2 2,1 2,9-3,-36 23,-9 6,0-1,0 1,0 0,0 0,1 0,-1 1,1 0,0 1,0-1,0 1,0 1,0-1,1 1,-1 0,0 1,1 0,-1 0,0 0,3 2,-7-1,-1 1,0 0,1 0,-1 0,0 0,0 1,-1-1,1 0,0 1,-1-1,1 1,-1 0,0 0,0-1,0 1,0 0,-1 0,1 0,-1 0,1 0,-1 0,0 0,0 0,-1 0,1 0,-1 0,1 0,-1-1,0 2,-31 83,11-56,-1 0,-1-2,-2-1,-1 0,0-2,-23 15,42-33,0-1,-1 0,0 0,0-1,-1 0,0 0,0-1,0 0,0-1,-1 0,0-1,0 0,0 0,0-1,0 0,0-1,-2 0,-6-5</inkml:trace>
  <inkml:trace contextRef="#ctx0" brushRef="#br0" timeOffset="346.759">1214 593,'-31'35,"9"-11,1 0,1 1,1 0,1 2,1 1,2 0,0 0,2 4,11-29,0 0,1 0,0 1,-1-1,1 0,0 1,1-1,-1 1,1 0,0-1,-1 1,2-1,-1 1,0-1,1 1,-1 0,1-1,0 1,0-1,1 0,-1 1,1-1,-1 0,1 0,0 0,0 0,1 0,-1 0,0-1,1 1,0-1,-1 0,1 0,0 0,0 0,1 0,-1 0,0-1,1 1,6 0,-1 0,1 0,0-1,-1 0,1-1,0 0,-1 0,1-1,0-1,-1 1,1-2,-1 1,0-1,0 0,0-1,0 0,0-1,-1 0,0 0,0-1,0 0,-1 0,0-1,0 0,-1 0,1 0,-1-1,-1 0,0 0,0-1,-1 1,0-1,0 0,-1 0,0-1,0 1,-1 0,-1-1,0 0,0 1,0-1,-2 0,1 1,-1-1,-1-3,-1 5,-1 1,0 0,0 0,0 0,-1 1,0-1,0 1,-1 0,0 0,0 1,0 0,-1 0,1 1,-1-1,0 1,-1 1,1-1,-1 1,1 1,-1-1,0 2,0-1,0 1,0 0,0 0,0 1,0 0,-1 0,1 1,0 1,0-1,0 1,-6 2,-30 41,34-31</inkml:trace>
  <inkml:trace contextRef="#ctx0" brushRef="#br0" timeOffset="822.097">1835 621,'-61'17,"48"-15,1 0,-1 1,1 1,0 0,0 1,1 0,0 1,-1 0,2 1,-1 0,-2 3,12-10,0 1,1-1,-1 1,0 0,0 0,0-1,0 1,1 0,-1 0,0 0,1 0,-1 0,1 0,-1 0,1 0,0 0,-1 0,1 0,0 1,0-1,0 0,0 0,0 0,0 0,0 0,0 0,0 0,0 1,0-1,1 0,-1 0,1 0,-1 0,1 0,-1 0,1 0,-1 0,1 0,0 0,-1-1,1 1,0 0,0 0,0-1,0 1,0 0,0-1,0 1,0-1,52 20,6 4,-57-23,-1 0,0 0,0 0,0 0,0 1,-1-1,1 0,0 0,0 1,-1-1,1 1,-1-1,1 0,-1 1,0-1,1 1,-1-1,0 1,0-1,0 1,0-1,0 1,0-1,-1 1,1-1,0 1,-1-1,1 0,-1 1,0-1,1 0,-1 1,0-1,0 0,0 0,0 1,0-1,0 0,0 0,-1 1,-11 10,1-1,-2 0,0 0,0-1,-1-1,0 0,0-2,-1 1,0-2,0 0,-1-1,0 0,0-2,0 0,0-1,0 0,-1-2,0 0,6 0</inkml:trace>
  <inkml:trace contextRef="#ctx0" brushRef="#br0" timeOffset="1074.139">2145 650,'-19'34,"-11"10,-1 4,5-8</inkml:trace>
  <inkml:trace contextRef="#ctx0" brushRef="#br0" timeOffset="1234.955">2032 283,'0'0</inkml:trace>
  <inkml:trace contextRef="#ctx0" brushRef="#br0" timeOffset="1539.521">2596 0,'9'40,"-2"1,-2-1,-1 1,-2 0,-3 0,0 0,-5 16,-12 77,12-76,-3 1,-2-2,-3 1,-3 1,4-20,-42 83,39-104</inkml:trace>
  <inkml:trace contextRef="#ctx0" brushRef="#br0" timeOffset="1807.039">2342 593,'34'-9,"15"-4,5 1,-2 2,-5 3,-7 3,-4 1,-4 2,-2 1,-2 1,-1-1,-4 6,-3 0,2 1,1-2,-4-2</inkml:trace>
  <inkml:trace contextRef="#ctx0" brushRef="#br0" timeOffset="2057.079">2992 593,'-5'34,"-1"16,-5-1,-1-4,3-5,7-8,3-11</inkml:trace>
  <inkml:trace contextRef="#ctx0" brushRef="#br0" timeOffset="2232.423">3020 311,'5'9,"1"4</inkml:trace>
  <inkml:trace contextRef="#ctx0" brushRef="#br0" timeOffset="2418.765">3330 537,'-8'20,"-1"-4,2 0,0 0,1 0,0 1,2 0,0 1,1-1,0 0,2 1,0 0,1 4,0-19,0-1,1 0,-1 1,1-1,-1 1,1-1,0 0,0 0,0 0,0 1,0-1,1 0,-1 0,0 0,1-1,0 1,-1 0,1-1,0 1,0-1,0 1,0-1,0 0,0 0,0 0,0 0,1 0,-1 0,0-1,1 1,-1-1,0 1,1-1,-1 0,1 0,-1 0,2-1,2 0,1 0,-1 0,0-1,0 0,0-1,0 1,0-1,0 0,-1 0,1-1,-1 0,0 0,4-4,-2 2,0-1,0 0,-1 0,0-1,0 1,0-2,-1 1,-1 0,1-1,-1 0,-1 0,1 0,-2-1,1 1,-1-1,-1 1,0-1,0 0,-1 0,0 1,-1-1,0 0,0 1,-1-1,0 1,-1-1,0 1,0 0,-1 0,-1 0,-1-3,4 9,0 1,0 0,1-1,-1 1,0 0,-1 0,1 0,0 1,-1-1,1 0,-1 1,1 0,-1-1,1 1,-1 0,0 0,0 1,0-1,0 1,1-1,-4 1,-14 1</inkml:trace>
  <inkml:trace contextRef="#ctx0" brushRef="#br0" timeOffset="2756.812">3613 791,'121'-165,"-119"163,0 0,-1 1,1-1,0 1,0-1,1 1,-1 0,0 0,0 0,0 0,1 0,-1 0,1 1,-1-1,1 1,-1 0,0 0,1 0,-1 0,1 0,-1 0,1 0,-1 1,1-1,-1 1,0 0,1 0,-1 0,0 0,0 0,0 0,1 1,-1-1,-1 1,1-1,0 1,0 0,-1 0,1 0,-1 0,1 0,0 1,3 4,0 1,1-1,0-1,1 1,-1-1,1 0,0-1,1 1,-1-1,1-1,0 0,0 0,0 0,1-1,0 0,-1-1,1 0,0 0,0-1,0 0,0-1,0 0,0 0,0-1,8-1,-7-1,0 0,0-1,0 0,0-1,-1 0,0-1,0 0,0 0,-1-1,1 0,-2 0,1-1,-1 0,0 0,-1-1,0 0,0 0,-1 0,0-2,3-7,-4 13,-1-1,0 0,0 0,-1 0,0-1,0 1,-1 0,1-1,-1 0,-1 1,1-1,-1 1,-1-5,-3-5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0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482 509,'2'-1,"-1"-1,1 1,-1 0,0-1,1 0,-1 1,0-1,0 0,0 0,0 1,-1-1,1 0,0 0,-1 0,0 0,1 0,-1 0,0 0,0 0,0 0,0 0,0 0,0 0,-1 0,1 0,-1 0,1 0,-1 0,0 1,0-1,0 0,0 0,0 1,0-1,0 0,0 1,-1-1,1 1,-1 0,1-1,-1 1,0 0,1 0,-1 0,0 0,0 0,0 1,1-1,-1 0,0 1,0-1,0 1,-1 0,-17-3,1 1,0 1,-1 1,1 0,0 2,-1 0,1 1,0 1,1 1,-1 0,0 2,-55 12,65-18,-68 23,75-24,0 1,1 0,-1 0,0 0,0 0,1 0,-1 0,1 0,-1 1,1-1,0 1,-1-1,1 1,0-1,0 1,0 0,0-1,0 1,0 0,0 0,1 0,-1 0,1-1,-1 1,1 0,0 0,0 0,0 0,0 0,0 0,0 0,1 0,-1 0,1 0,-1 0,1 1,3 1,-1 1,1-1,0 0,0-1,1 1,-1-1,1 0,0 0,0 0,0 0,0-1,0 0,1 0,-1 0,0-1,1 0,5 1,-1 0,135 21,-144-23,0 0,0 0,-1 0,1 0,0 0,0 0,0 0,0 1,0-1,0 0,0 1,-1-1,1 1,0-1,0 1,0-1,-1 1,1-1,0 1,-1 0,1 0,-1-1,1 1,-1 0,1 0,-1-1,1 1,-1 0,0 0,1 0,-1 0,0 0,0 0,1 0,-1-1,0 1,0 0,0 0,0 0,-1 0,1 0,0 0,0 0,0 0,-1 0,1 0,0-1,-1 1,0 1,-37 28,5-15,-153 91,182-103,0 0,1 1,-1-1,1 1,0 0,-1 0,2 0,-1 0,0 0,1 1,0-1,0 1,0-1,1 1,-1 0,1 0,0 0,1 0,-1 0,1 0,0 0,0-1,1 1,-1 0,1 0,0 0,0 0,1 0,0-1,-1 1,2 0,-1-1,0 0,1 1,0-1,0 0,0 0,0-1,1 1,-1-1,1 0,0 0,0 0,0 0,1 0,2 0,4 1,0-2,0 1,1-1,-1-1,0 0,1-1,-1 0,1-1,-1 0,0 0,0-2,1 1,-1-1,-1-1,1 0,0 0,-1-1,0-1,6-4,5-6</inkml:trace>
  <inkml:trace contextRef="#ctx0" brushRef="#br0" timeOffset="498.546">342 0,'-17'28,"1"0,2 2,1-1,1 2,1-1,2 1,1 1,2 0,1 0,1 0,2 1,2 2,1 10,2 16,-3 0,-2 0,-7 34,-43 114,-42 41,78-133,16-93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0 556,'14'-50,"-8"19,2 0,0 1,2 0,2 0,0 1,2 1,1 0,1 1,2 1,0 0,2 1,12-10,5-1,-28 26,1 0,0 0,1 1,0 0,0 1,1 0,0 1,0 0,0 1,7-2,-17 8,1-1,-1 1,1 0,0-1,-1 1,1 0,-1 1,1-1,-1 0,1 1,-1-1,1 1,-1 0,1 0,-1 0,0 0,1 0,-1 0,0 1,0-1,0 1,0 0,0-1,0 1,0 0,-1 0,1 0,-1 0,0 1,1-1,-1 0,0 0,0 1,0-1,-1 1,1-1,0 1,-1 2,11 100,-9 91,-2-195,0 1,0-1,1 1,-1-1,0 0,0 1,1-1,-1 0,1 1,-1-1,1 0,0 0,-1 1,1-1,0 0,0 0,0 0,0 0,0 0,0 0,0 0,0 0,0 0,0-1,0 1,1 0,-1-1,0 1,1-1,-1 1,0-1,1 0,-1 0,1 1,-1-1,0 0,1 0,-1 0,0-1,1 1,-1 0,1 0,-1-1,0 1,1-1,-1 1,0-1,0 0,1 1,-1-1,0 0,0 0,1-1,15-11,0-1,-1 0,-1-1,0-1,-1-1,-1 0,4-7,55-64,92-44,-163 130,1 0,-1 0,0 1,1-1,-1 0,1 1,-1-1,1 1,0-1,0 1,0 0,0 0,0 0,0 0,0 0,0 0,0 0,0 1,0-1,0 1,1 0,-1 0,0-1,0 1,0 1,1-1,-1 0,0 0,0 1,0-1,1 1,-1 0,0 0,0 0,0 0,0 0,0 0,-1 0,1 1,0-1,-1 1,1-1,0 1,-1 0,6 15,-1 0,-1 0,-1 0,-1 1,0-1,-1 1,-1 0,0 13,1 22,8-6,-5-29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0,-2 0,-4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30,'33'-5,"17"-1,3 0,-1 1,-6 2,-5 0,-5 2,-8 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0,'-14'10,"0"3,2-1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8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13,'26'-9,"-19"6,-19 7,-234 105,206-91,33-16,0 0,1 1,-1 0,1 0,-1 0,1 1,0 0,0 0,1 0,-1 1,1 0,0 0,0 0,-3 6,8-8,0 0,1 0,-1 0,1 0,0 0,0 0,0 0,0 0,0 0,0 0,1 0,0-1,-1 1,1-1,0 1,0-1,1 0,-1 0,0 0,1 0,-1 0,1 0,-1-1,1 1,0-1,0 1,0-1,0 0,0-1,0 1,0 0,2-1,-1 2,14 4,1 0,1-1,-1-1,1-1,0-1,-1-1,18-1,24 3,-60-4,1 1,-1 0,0 0,0-1,0 1,0 0,0 0,1 0,-1 0,0 0,0 0,0 0,0 1,1-1,-1 0,0 1,0-1,0 1,0-1,0 1,0-1,0 1,0 0,0-1,0 1,0 0,-1 0,1 0,0 0,-1 0,1 0,0 0,-1 0,1 0,-1 0,1 0,-1 0,0 0,1 0,-1 1,0-1,0 0,0 0,0 0,0 0,0 1,0-1,0 0,-1 0,1 0,0 0,-1 0,1 0,-1 1,1-1,-1 0,1 0,-1 0,0-1,1 1,-1 0,0 0,0 0,0 0,-19 23,0-2,-1 0,-1-1,-2-1,-18 12,-7 7,-149 102,176-124,15-13,0 0,0 1,1 0,-1 0,1 0,1 1,-1-1,1 2,0-1,0 0,1 1,-1 0,2 0,-1 0,-2 8,6-14,0 1,0 0,0 0,0-1,0 1,0 0,1 0,-1 0,0-1,1 1,0 0,-1-1,1 1,0-1,0 1,0-1,0 1,0-1,0 1,0-1,1 0,-1 0,0 1,1-1,-1 0,1 0,-1 0,1-1,-1 1,1 0,0-1,-1 1,1-1,0 1,0-1,0 0,67 2,221-82,-267 72,-5 0</inkml:trace>
  <inkml:trace contextRef="#ctx0" brushRef="#br0" timeOffset="731.75">620 774,'161'-166,"97"-161,-258 327,0 1,0 0,0-1,0 1,0-1,0 1,0 0,1-1,-1 1,0-1,0 1,1 0,-1-1,0 1,1-1,-1 1,1-1,-1 1,1-1,-1 0,1 1,-1-1,1 1,-1-1,1 0,-1 0,1 1,-1-1,1 0,0 0,-1 0,1 1,0-1,-1 0,1 0,-1 0,1 0,0 0,-1 0,1 0,0-1,-1 1,1 0,-1 0,1 0,0-1,-1 1,1 0,-1-1,1 1,-1 0,1-1,-1 1,1-1,-1 1,1-1,-1 1,0-1,1 1,-1-1,0 1,1-1,-1 1,0-1,0 0,1 1,-1-1,0 0,-5 51,1-39,0 1,0 0,1 1,0-1,1 1,1-1,0 1,0-1,1 1,1 0,0-1,1 1,0-1,1 1,1-1,-1 0,2 0,0-1,0 1,1-1,1 0,1 1,-6-10,1 0,0 0,0-1,0 1,0-1,0 1,0-1,0 0,0 0,0 0,1-1,-1 1,0-1,0 0,1 0,-1 0,0 0,1 0,-1-1,0 0,0 1,1-1,-1 0,0-1,0 1,0-1,0 1,-1-1,1 0,0 0,-1 0,3-2,73-82,42-142,-74 155,-46 73,0 0,0 1,-1-1,1 0,0 1,0-1,0 0,0 0,0 1,0-1,0 0,0 1,0-1,0 0,0 1,0-1,1 0,-1 1,0-1,0 0,0 0,0 1,0-1,1 0,-1 1,0-1,0 0,0 0,1 1,-1-1,0 0,0 0,1 0,-1 0,0 1,0-1,1 0,-1 0,0 0,1 0,-1 0,0 0,1 0,-1 0,0 0,1 0,-1 0,0 0,1 0,-1 0,0 0,0 0,1 0,-1 0,0 0,1 0,-1 0,0-1,0 1,1 0,-1 0,0 0,0-1,1 1,-5 30,-32 177,36-203,-3 13,2-1,0 1,1 0,1 0,1-1,0 1,1-1,0 1,2-1,0 0,1-1,0 1,1-1,8 13,-2-15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19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28,'-10'34,"-2"15,-1 5,9-7,8-11,4-17,1-12</inkml:trace>
  <inkml:trace contextRef="#ctx0" brushRef="#br0" timeOffset="2183.642">97 0,'0'5,"0"6,-5 2,-2 3,1 3,-4 4,0 3,2 1,2 1,7-4,8-6,3-1,3-4,5-4,3-4,-2-7,1-3,-5-1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29,'-91'201,"-49"184,41-179,50-103,46-91,6-16</inkml:trace>
  <inkml:trace contextRef="#ctx0" brushRef="#br0" timeOffset="454.944">354 29,'-5'16,"1"0,0 0,1 1,1 0,1-1,0 1,2 0,-1-1,2 1,3 14,12 79,5-1,26 70,-12-99,-35-78,0 0,1 0,-1 0,1 0,0 0,0 0,-1-1,1 1,0-1,0 1,1-1,-1 0,0 0,0 0,1 0,-1 0,0-1,1 1,-1-1,1 1,-1-1,1 0,-1 0,0 0,1 0,-1 0,1-1,-1 1,1-1,-1 1,0-1,3-1,0-2,1 0,-1-1,0 0,0 0,-1 0,0-1,0 1,0-1,0 0,-1 0,0 0,0-1,-1 1,1-1,-1 1,-1-1,1-5,5-10,51-285,-48 243,-2 1,-3-1,-3-27,-2 85,0 7</inkml:trace>
  <inkml:trace contextRef="#ctx0" brushRef="#br0" timeOffset="870.563">1002 566,'-5'6,"0"1,1-1,-1 1,1 1,1-1,-1 0,1 1,0 0,1 0,0 0,0 0,1 0,0 0,0 0,1 1,0-1,1 0,0 0,0 0,0 1,1-1,0 0,1-1,0 1,0 0,1-1,0 0,0 0,2 3,0-7,0 1,0-1,1-1,-1 1,1-1,0 0,-1 0,1-1,0 0,0 0,0-1,0 0,0 0,0 0,-1-1,1 0,0-1,0 1,-1-1,1 0,-1-1,1 0,-1 0,0 0,0-1,0 0,-1 0,1 0,-1-1,0 0,0 0,0 0,2-2,1 1,-1-2,0 1,-1-1,0 0,0 0,-1 0,1-1,-2 0,0 0,0 0,0-1,-1 0,-1 1,1-1,-2 0,1 0,-1 0,-1 0,0 0,0 0,-1 0,0 0,-1 0,0 0,-1-1,-1 6,1 0,-1 0,0 1,0 0,0-1,0 2,-1-1,0 0,0 1,0 0,0 0,0 0,0 1,-1 0,0 0,1 0,-1 0,0 1,0 0,0 1,1-1,-1 1,0 0,0 0,0 1,0 0,0 0,0 0,1 1,-1 0,1 0,-1 0,1 1,0-1,-1 1,1 1,1-1,-1 1,1 0,-1 0,1 0,0 0,-1 3,-8 13</inkml:trace>
  <inkml:trace contextRef="#ctx0" brushRef="#br0" timeOffset="1400.147">1482 566,'-4'11,"-1"0,1 1,1-1,0 1,1 0,0 0,0 0,2 0,-1 1,2-1,0 0,0 1,0-11,-1 0,1 1,0-1,0 1,0-1,0 0,0 0,1 0,-1 0,1 0,-1 0,1 0,0 0,-1 0,1-1,0 1,0-1,1 1,-1-1,0 0,0 0,1 0,-1 0,0 0,1-1,-1 1,1-1,-1 1,1-1,-1 0,1 0,-1 0,1 0,-1-1,1 1,-1-1,1 1,-1-1,0 0,1 0,0-1,94-52,-8-52,-88 105,-1 1,0-1,1 0,-1 1,0-1,1 0,-1 1,0-1,1 1,-1-1,1 1,0-1,-1 1,1-1,-1 1,1-1,0 1,-1 0,1-1,0 1,-1 0,1 0,0-1,-1 1,1 0,0 0,0 0,-1 0,1 0,0 0,-1 0,1 0,0 0,0 0,-1 1,1-1,0 0,-1 0,1 1,0-1,-1 0,1 1,0-1,-1 1,1-1,-1 1,1-1,-1 1,1-1,-1 1,1 0,-1-1,0 1,1-1,-1 1,0 0,1 0,8 51,-7-34,-1-14,-1 1,1-1,0 0,0 1,0-1,1 0,-1 0,1 1,0-1,0 0,1-1,-1 1,1 0,0-1,0 1,0-1,0 0,1 0,-1 0,1-1,0 1,-1-1,1 0,0 0,1 0,-1 0,0-1,0 0,1 0,-1 0,1 0,-1-1,4 1,1-2,0-1,0 1,0-1,0-1,-1 0,1 0,-1 0,0-1,0 0,0-1,0 0,-1 0,0-1,0 0,0 0,-1-1,1 1,-2-1,1-1,-1 1,0-1,-1 0,0 0,0 0,0-1,-1 1,-1-1,1 0,-1-3,27-57,-23 49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1 650,'-1'-23,"2"1,0-1,1 1,2 0,0 0,1 0,1 0,1 1,1 0,1 0,1 1,1 0,10-14,-6 13,2 0,0 1,1 1,1 0,1 2,0 0,2 1,14-8,-34 22,0 1,-1-1,1 1,0-1,0 1,1 0,-1 0,0 0,0 0,0 0,1 0,-1 1,0-1,1 1,-1-1,1 1,-1 0,1 0,-1 0,0 0,1 1,-1-1,0 1,1-1,-1 1,0 0,1 0,-1 0,0 0,0 0,0 1,0-1,0 1,0-1,0 1,-1-1,1 1,0 0,-1 0,0 0,1 0,-1 0,0 0,0 1,0-1,0 0,-1 0,1 1,0-1,-1 0,0 2,30 226,-30-227,5 43,-5-45,0 0,0 0,1-1,-1 1,0 0,0-1,1 1,-1-1,1 1,-1 0,0-1,1 1,-1-1,1 1,-1-1,1 1,0-1,-1 0,1 1,-1-1,1 0,0 1,-1-1,1 0,0 0,-1 1,1-1,0 0,0 0,-1 0,1 0,0 0,-1 0,1 0,0 0,0 0,-1-1,1 1,0 0,-1 0,1-1,0 1,-1 0,1-1,-1 1,1 0,0-1,-1 1,1-1,-1 1,1-1,-1 1,0-1,1 0,-1 1,1-1,-1 0,0 1,0-1,1 0,15-18,0 0,-2-2,0 0,-1 0,-1-1,-1-2,29-49,-22 45,0 0,2 1,2 1,0 1,1 0,2 2,0 1,23-14,-47 35,-1-1,1 1,0 0,0 0,0 0,0 0,0 1,0-1,0 0,1 0,-1 0,0 1,0-1,1 1,-1-1,0 1,1 0,-1-1,0 1,1 0,-1 0,0 0,1 0,-1 0,1 0,-1 0,0 0,1 1,-1-1,0 1,1-1,-1 1,0-1,0 1,1 0,-1-1,0 1,0 0,0 0,0 0,0 0,0 0,0 0,0 0,-1 0,1 0,0 1,-1-1,1 0,-1 0,1 1,-1-1,1 2,1 18,0 0,-1 1,-2-1,0 0,-1 1,-1-1,-1 0,-3 7,-11 88,9 10,12-110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15 128,'0'374,"-12"-314,9-93,12-7,2 1,1 1,2 0,2 1,1 0,2 1,16-22,-6 6,-19 35,0 1,1 0,1 0,1 1,0 1,1 0,0 1,1 0,3 0,-15 11,1 1,-1 0,1 0,-1 0,1 1,-1-1,1 1,0 0,-1 0,1 0,-1 1,1-1,-1 1,1 0,-1 0,1 0,-1 0,0 1,1-1,-1 1,0 0,0 0,0 0,0 0,-1 0,1 1,0-1,-1 1,0 0,0 0,0 0,0 0,0 0,0 0,-1 0,0 1,1-1,-1 1,0-1,-1 1,1 0,32 108,-24-102,-1-6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1 203,'282'-17,"-257"13,1 1,-1 0,1 2,0 1,-1 1,1 1,23 6,12-5,-80-25,-164-127,167 132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34,'76'-13,"1"3,1 3,0 4,74 6,-18-1,-62 9,-54-5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98,'7'-4,"0"0,0 0,1 1,0 0,-1 0,1 1,0 0,0 0,0 1,1 0,-1 0,0 1,0 0,6 1,1-1,181-11,9-24,-127 20,-60 8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87,'38'-5,"18"-6,4-2,1 2,-4 3,-8 2,-7-2,-6 0,-4 1,-4 3,0 0,-1 3,-5 5,-6 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4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76,'24'5,"1"0,-1-1,1-1,-1-2,1 0,0-2,-1 0,1-2,-1-1,14-4,163-41,-101 27,-83 15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1,'-10'24,"3"7,1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29 238,'-13'93,"4"0,3 91,11-159,7-33,5-91,4 1,5 1,3 0,9-9,30-8,-68 113,1 0,0 0,0 0,-1 0,1 0,0 0,0 1,0-1,0 0,0 1,0-1,0 0,0 1,0 0,0-1,0 1,0-1,1 1,-1 0,0 0,0 0,0 0,0 0,1 0,-1 0,0 0,0 0,0 0,0 1,1-1,-1 0,0 1,0-1,0 1,0 0,0-1,0 1,0 0,0-1,0 1,-1 0,1 0,0 0,0 0,-1 0,1 0,0 0,-1 0,1 0,-1 0,1 0,-1 0,0 1,18 64,-17 84,-2-125</inkml:trace>
  <inkml:trace contextRef="#ctx0" brushRef="#br0" timeOffset="254.758">509 548,'-4'15,"-3"9,6 0,2-8,7-7,1-5</inkml:trace>
  <inkml:trace contextRef="#ctx0" brushRef="#br0" timeOffset="510.9">650 153,'-9'14,"-4"6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29,'-1'0,"1"0,-1 0,0 0,1 0,-1 0,0-1,1 1,-1 0,1 0,-1-1,1 1,-1 0,1-1,-1 1,1-1,-1 1,1-1,-1 1,1-1,-1 1,1-1,0 1,-1-1,1 1,0-1,0 0,0 1,-1-1,1 1,0-1,0 0,0 1,0-1,0 0,0 1,0-1,0 0,0 1,0-1,0 0,1 1,-1-1,0 1,0-1,1 0,-1 1,0-1,1 1,-1-1,1 1,-1-1,0 1,1-1,-1 1,1 0,-1-1,1 1,0 0,-1-1,1 1,-28 4,0 2,0 1,1 1,0 1,0 1,1 2,1 0,-3 3,12-7,-108 59,122-67,0 0,1 0,-1 0,1 0,-1 0,0 0,1 0,-1 0,0 0,1 0,-1 0,0 0,1 0,-1 1,1-1,-1 0,0 0,1 1,-1-1,1 0,-1 1,1-1,-1 1,1-1,-1 1,1-1,0 1,-1-1,1 1,-1-1,1 1,0-1,0 1,-1 0,1-1,0 1,0-1,0 1,0 0,0-1,0 1,0 0,0-1,0 1,0 0,0-1,0 1,0-1,0 1,0 0,1-1,-1 1,0-1,1 1,-1 0,0-1,1 1,-1-1,1 1,-1-1,0 1,1-1,-1 0,1 1,0-1,-1 0,1 1,-1-1,45 11,244-9,-288-2,0-1,1 1,-1 0,0 0,1 1,-1-1,0 0,1 0,-1 1,0-1,1 0,-1 1,0 0,0-1,0 1,0 0,1-1,-1 1,0 0,0 0,0 0,-1 0,1 0,0 0,0 0,0 0,-1 0,1 0,-1 1,1-1,-1 0,1 0,-1 1,0-1,1 0,-1 1,0-1,0 0,0 1,0-1,0 0,0 1,-1-1,1 0,0 0,-1 1,1-1,-1 0,1 0,-1 1,1-1,-1 0,0 0,0 0,0 0,1 0,-1 0,0 0,-1 0,-120 97,14-23,76-55,1 0,1 2,1 1,2 2,0 0,1 2,-14 19,-11 63,52-105,-1-1,1 1,-1-1,1 1,0-1,1 0,-1 0,1 1,-1-1,1 0,0 0,0-1,0 1,0 0,1-1,-1 1,1-1,0 0,-1 1,1-1,0-1,0 1,0 0,1-1,-1 0,0 1,0-1,1 0,-1-1,1 1,-1-1,1 1,-1-1,1 0,-1-1,1 1,-1 0,1-1,1 0,297-70,-148 34,-130 34</inkml:trace>
  <inkml:trace contextRef="#ctx0" brushRef="#br0" timeOffset="720.752">838 791,'19'-47,"2"1,3 2,1 0,2 1,2 2,22-24,-21 25,50-36,-79 75,0 1,-1 0,1-1,0 1,0 0,0 0,0-1,0 1,0 0,0 0,-1 0,1 0,0 0,0 0,0 1,0-1,0 0,0 0,0 1,0-1,-1 0,1 1,0-1,0 1,0-1,-1 1,1-1,0 1,-1 0,1-1,0 1,-1 0,1-1,-1 1,1 0,-1 0,0 0,1-1,-1 1,0 0,1 0,-1 0,0 0,0 0,0 0,0 0,5 48,-5-45,0 8,0 0,1 0,0 0,1 0,1-1,0 1,0-1,1 1,1-1,-1 0,4 3,-7-12,0 0,0-1,1 1,-1 0,1-1,-1 1,1-1,-1 1,1-1,0 0,0 0,0 0,0 0,0 0,0 0,0 0,0-1,0 1,0-1,0 0,0 1,1-1,-1 0,0 0,0 0,0-1,0 1,1 0,-1-1,0 1,0-1,0 0,0 0,0 0,0 0,0 0,-1 0,1 0,0-1,62-60,102-191,-166 252,0 0,1 0,-1 0,1-1,-1 1,1 0,-1 0,1 0,-1 0,1 0,0 0,0 1,-1-1,1 0,0 0,0 0,0 1,0-1,0 0,0 1,0-1,0 1,0-1,0 1,0 0,1-1,-1 1,0 0,0 0,0 0,0 0,1 0,-1 0,0 0,0 0,0 0,0 1,1-1,-1 0,0 1,0-1,0 1,0-1,0 1,0-1,0 1,0 0,0 0,0 0,-1-1,1 1,0 0,0 0,-1 0,1 0,-1 0,1 0,-1 0,1 0,-1 1,1 198,-1-184,0 1,1-1,0 0,1 0,1 0,1 0,0 0,1 0,4 7,0-7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4:5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0 129,'344'0,"-179"-25,-165 25,-1-1,1 1,0-1,-1 1,1-1,0 1,-1-1,1 0,0 1,0-1,-1 1,1-1,0 0,0 1,0-1,0 1,0-1,0 0,0 1,0-1,0 0,0 1,1-1,-1 1,0-1,0 0,0 1,1-1,-1 1,0-1,1 1,-1-1,1 1,-1-1,0 1,1-1,-1 1,1 0,-1-1,1 1,-1 0,1-1,0 1,-1 0,1-1,-1 1,1 0,0 0,-1 0,1 0,0 0,-1 0,1 0,-1 0,1 0,0 0,-1 0,1 0,0 0,-1 0,1 1,-1-1,1 0,-1 0,1 1,0-1,-1 1,-119-73,100 61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5:1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0,'32'265,"-12"-143,-3 10,-5 2,-7 19,-17 220,-24 83,8-58,15-139,14 93,1-124,-2-144,-11 204,0-187,5 1,6 64,0-163,14 110,-10-96,-1-1,0 1,-2 0,1 0,-2 0,0 0,-2 0,1 0,-5 16,-9 25,13-53,0-7</inkml:trace>
  <inkml:trace contextRef="#ctx0" brushRef="#br0" timeOffset="3492.571">0 2258,'249'-40,"-137"28,1 6,33 5,145-8,26-7,66 14,-212 3,36 13,-143-7,1-2,1-4,23-3,289-24,52-1,840 27,-1076 28,286-28,-254-1,-52-21,188 17,852 5,-1164-5,-31-1</inkml:trace>
  <inkml:trace contextRef="#ctx0" brushRef="#br0" timeOffset="7526.609">1976 2005,'0'4,"0"7,0 7,0 4,0 3,0 3,0 1,0 0,0 1,0-1,0 0,0 0,0-1,0 1,0-1,0-5</inkml:trace>
  <inkml:trace contextRef="#ctx0" brushRef="#br0" timeOffset="8438.633">3442 1976,'0'5,"-4"6,-3 6,1 5,2 4,0 2,2 1,1 0,1 1,4-6,3-6</inkml:trace>
  <inkml:trace contextRef="#ctx0" brushRef="#br0" timeOffset="9562.15">5080 1919,'-5'5,"-1"6,0 7,1 4,2 4,-4 2,-1 0,1 2,2-1,2 0,1 0,-4-5,0-2,0 1,1 0,2-3</inkml:trace>
  <inkml:trace contextRef="#ctx0" brushRef="#br0" timeOffset="10534.551">6463 1919,'-5'34,"-1"15,0 5,1-2,1-6,2-5,1-5,0-8</inkml:trace>
  <inkml:trace contextRef="#ctx0" brushRef="#br0" timeOffset="11639.703">6999 2117,'481'0,"-283"28,253-28,-427 0</inkml:trace>
  <inkml:trace contextRef="#ctx0" brushRef="#br0" timeOffset="12944.82">2003 1778,'-11'-4,"-1"0,0 1,0 0,0 1,0 0,-1 1,1 0,0 1,-1 0,1 1,-1 1,1 0,0 0,0 1,0 1,1 0,-1 1,1 0,0 0,0 1,0 1,1 0,-9 8,-108 115,43 5,78-123,0 0,1 0,0 1,1 0,1 0,0 0,0 0,2 0,0 0,0 1,1-1,1 1,0-1,0 0,2 1,0-1,0 0,1-1,1 1,0-1,1 1,0-2,0 1,4 3,-6-10,6 12,1-1,1 0,1-1,0-1,0 0,2 0,0-1,0-1,1-1,0 0,17 7,-22-12,-1-2,1 1,-1-1,1-1,1 0,-1-1,0 0,1-1,-1 0,0 0,1-1,-1-1,1 0,8-2,245-89,-250 83,-1-1,-1 0,1 0,-2-2,1 1,-2-2,1 0,-2 0,0-1,0 0,-1 0,-1-1,-1-1,0 1,-1-1,0 0,-1 0,1-14,-2 16,-1-1,-1 1,0-1,-1 1,0-1,-1 0,-1 0,-1 1,0-1,0 1,-2-1,0 1,0 0,-1 0,-1 1,-1-1,1 1,-2 1,0-1,-1 1,0 1,0-1,-2 1,-2-2,0 0,0 1,-1 1,-1 0,0 1,-1 0,0 1,0 1,0 1,-1 0,-15-3,12 7</inkml:trace>
  <inkml:trace contextRef="#ctx0" brushRef="#br0" timeOffset="14324.207">1947 1750,'-251'231,"56"-34,169-155,25-42,1 1,0 0,-1 0,1 0,0 0,0-1,-1 1,1 0,0 0,0 0,0 0,0 0,0 0,0-1,0 1,1 0,-1 0,0 0,0 0,1 0,-1-1,0 1,1 0,-1 0,1-1,-1 1,1 0,0-1,-1 1,1 0,-1-1,1 1,0-1,0 1,-1-1,1 1,0-1,0 0,0 1,-1-1,1 0,0 1,0-1,0 0,0 0,0 0,0 0,-1 0,1 0,0 0,1 0,10-2,0 0,0-1,0 0,-1 0,1-2,-1 1,0-1,0-1,-1 0,1 0,-1-1,2-3,13-6,313-198,-527 349,157-109,25-21,0 0,0 0,1 0,0 1,0 0,1 0,-1 1,1 0,1 0,-1 0,-2 7,7-13,-1 0,1 0,0-1,0 1,0 0,0 0,0 0,0 0,0 0,0 0,0 0,1 0,-1 0,0 0,1 0,-1 0,1 0,-1-1,1 1,-1 0,1 0,-1 0,1-1,0 1,-1 0,1-1,0 1,0-1,-1 1,1-1,0 1,0-1,0 1,0-1,0 0,0 1,0-1,0 0,0 0,0 0,-1 0,1 0,0 0,0 0,0 0,0 0,0 0,0-1,0 1,1-1,51-8,-25-1,0-1,0-2,-1-1,-1-1,23-18,-27 19,61-47,-133 90,-195 186,213-169,31-45,1-1,0 1,-1 0,1 0,0 0,0-1,-1 1,1 0,0 0,0 0,0 0,0-1,0 1,0 0,0 0,0 0,1 0,-1 0,0-1,0 1,1 0,-1 0,0-1,1 1,-1 0,1 0,-1-1,1 1,0 0,-1-1,1 1,-1-1,1 1,0-1,0 1,-1-1,1 0,0 1,0-1,-1 0,1 1,0-1,0 0,0 0,0 0,-1 0,1 0,0 0,0 0,0 0,0 0,-1 0,1 0,0 0,0-1,0 1,0 0,-1-1,1 1,0 0,0-1,26-6,-1-1,0-1,-1-2,0 0,-1-1,0-2,-1 0,0-2,6-6,59-36,-69 51,-38 28,10-11,-251 296,255-301,3-4,0 1,0-1,0 1,0 0,0-1,0 1,0 0,0 1,1-1,-1 0,1 0,0 1,-1-1,1 0,0 1,1-1,-1 1,0 0,1-1,-1 3,40-15,-6-10,-1-1,-1-2,-1-2,-1 0,-1-2,-1-1,10-16,20-17,-42 37,-15 24,0 0,-1 0,1 1,0-1,0 0,0 0,-1 1,1-1,0 0,0 0,-1 1,1-1,0 0,0 0,-1 0,1 0,0 1,-1-1,1 0,0 0,-1 0,1 0,0 0,-1 0,1 0,0 0,-1 0,1 0,0 0,-1 0,1 0,0 0,-1 0,1 0,0 0,0-1,-1 1,1 0,0 0,-1 0,1 0,0-1,0 1,-1 0,1 0,0-1,0 1,0 0,-1 0,1-1,0 1,0 0,0-1,0 1,-1 0,-250 230,207-195,108-72,-34 16,-2-1,0-2,-2 0,0-2,-2-1,-1-1,-1-1,-1 0,-2-2,7-16,-23 42,-1 1,0 0,0 0,0-1,-1 1,0-1,0 1,0-1,0 0,0 1,-1-1,0 0,0 1,0-1,-1 0,0 1,0-1,0 0,0 1,-1-1,1 1,-1 0,0-1,-1 1,1 0,-1 0,0 1,0-1,0 0,0 1,0 0,-1 0,0 0,1 0,-1 0,0 1,-1 0,1-1,0 2,-1-1,1 0,-1 1,-7 1,-1 0,1 2,-1-1,1 1,0 1,0 0,0 1,0 0,1 1,0 0,0 1,0 0,0 1,1 0,-15 7,-317 196,441-273,-4-4,38-37,-10 8,-91 72</inkml:trace>
  <inkml:trace contextRef="#ctx0" brushRef="#br0" timeOffset="18006.13">1863 3133,'-29'169,"29"145,16-236,-3-60</inkml:trace>
  <inkml:trace contextRef="#ctx0" brushRef="#br0" timeOffset="18424.791">479 3584,'107'16,"0"-6,0-4,96-7,-93 0,400-28,-125 0,-333 33,-34 3</inkml:trace>
  <inkml:trace contextRef="#ctx0" brushRef="#br0" timeOffset="18700.702">2230 3359,'-39'19,"-12"12,-2 4,2-3,6-2,5-2,5-1,4-4,2-2,1-4,5-1,7-2</inkml:trace>
  <inkml:trace contextRef="#ctx0" brushRef="#br0" timeOffset="19193.431">1129 3303,'-34'28,"-15"15,-5 5,2-1,6-4,0-5,4-3,3-3,0-3,1-5,8-3,8-4</inkml:trace>
  <inkml:trace contextRef="#ctx0" brushRef="#br0" timeOffset="19912.623">988 4205,'-34'34,"-15"15,0 5,3-2,6-6,4-5,8-5,5-4,1-7,4-3,0-1,-1 1,-2-3,2-5</inkml:trace>
  <inkml:trace contextRef="#ctx0" brushRef="#br0" timeOffset="20209.67">565 4205,'19'24,"11"13,5 5,-3 0,-2-3,-2-2,-5-4,-2-2,-5-1,1-2,-4 0,-4 0,2-5,-1-2,3-4,-2 0,-2-3</inkml:trace>
  <inkml:trace contextRef="#ctx0" brushRef="#br0" timeOffset="20461.56">1072 4544,'-4'34,"2"15,2 5,1-7</inkml:trace>
  <inkml:trace contextRef="#ctx0" brushRef="#br0" timeOffset="20822.444">1298 4347,'15'0,"9"0,5 0,3 0,0 0,0 0,-5 0</inkml:trace>
  <inkml:trace contextRef="#ctx0" brushRef="#br0" timeOffset="21061.868">1270 4601,'0'0</inkml:trace>
  <inkml:trace contextRef="#ctx0" brushRef="#br0" timeOffset="21329.569">1806 4121,'-5'33,"-1"17,0 9,1-1,1-6,2-6,-4-7,-1-5,1-3,2-2,0-2,3 0,0-5</inkml:trace>
  <inkml:trace contextRef="#ctx0" brushRef="#br0" timeOffset="22008.686">2088 4177,'19'-9,"-3"2,-1 0,1-1,-1-1,0 0,-1-1,0-1,-1 0,0-1,-1 0,9-12,-21 24,1 0,-1 1,0-1,0 0,1 1,-1-1,0 0,0 0,1 1,-1-1,0 0,1 0,-1 0,0 0,1 1,-1-1,1 0,-1 0,0 0,1 0,-1 0,0 0,1 0,-1 0,1 0,-1 0,0 0,1 0,-1 0,0 0,1-1,-1 1,0 0,1 0,-1 0,0 0,1-1,-1 1,0 0,1 0,-1-1,0 1,0 0,1-1,-1 1,0 0,0-1,0 1,-7 40,6-36,-38 251,-23 219,26-328,35-142,1-1,-1 1,0-1,0 0,0 1,0-1,-1 0,1 1,-1-1,0 0,0 0,0-1,0 1,-1 0,1-1,-1 1,1-1,-1 0,0 1,0-2,0 1,0 0,0 0,-1-1,1 0,0 0,-1 0,1 0,-1 0,1-1,-1 1,1-1,-1 0,1 0,-1 0,1-1,-1 1,1-1,-1 0,1 0,-1 0,0-1,-1-2,0 1,1-1,0-1,0 1,0-1,0 0,0 0,1 0,0 0,0 0,1-1,-1 1,1-1,0 0,1 0,-1 0,1 1,0-1,1-1,-1 1,1 0,1 0,-1 0,1 0,0-1,1-10,2 0,0 0,0 0,2 1,0 0,1 0,0 0,4-5,5-4,1-1,1 2,1 0,1 1,1 2,0 0,7-3,-9 8</inkml:trace>
  <inkml:trace contextRef="#ctx0" brushRef="#br0" timeOffset="22373.871">2597 4093,'-1'55,"-2"0,-2 0,-2-1,-3 0,-3 0,-1-1,-3-1,-9 15,25-65,0 0,0 0,0 0,-1 0,2 0,-1 0,0 0,0 0,1 1,-1-1,1 0,0 0,-1 1,1-1,0 0,1 1,-1-1,0 0,1 0,-1 1,1-1,-1 0,1 0,0 0,0 0,0 0,0 0,1 0,-1 0,0 0,1-1,-1 1,1 0,0-1,0 1,-1-1,1 0,0 1,0-1,0 0,0 0,0-1,1 1,-1 0,0-1,0 1,1-1,-1 1,0-1,0 0,1 0,-1 0,0-1,0 1,1 0,-2-1,18-1,0-1,1-2,-2 0,1-1,-1 0,0-2,6-3,-9 1</inkml:trace>
  <inkml:trace contextRef="#ctx0" brushRef="#br0" timeOffset="22644.268">2427 4375,'34'0,"15"0,5 0,-7 0</inkml:trace>
  <inkml:trace contextRef="#ctx0" brushRef="#br0" timeOffset="24007.927">1467 4601,'-7'-4,"0"0,0 0,0 1,-1 0,0 0,1 0,-1 1,0 1,0-1,0 1,0 1,0-1,0 2,-8 0,2-2,7 1,0 0,0 0,1 0,-1 1,1-1,-1 2,0-1,1 1,0 0,-1 0,1 1,-4 2,36 6,114-9,-114-3</inkml:trace>
  <inkml:trace contextRef="#ctx0" brushRef="#br0" timeOffset="29458.454">1609 932,'-1'-1,"1"1,0-1,-1 1,1 0,-1-1,1 1,-1 0,1 0,-1-1,0 1,1 0,-1 0,1 0,-1 0,1 0,-1 0,0 0,1 0,-1 0,1 0,-1 0,1 0,-1 0,0 0,1 0,-1 1,1-1,-1 0,1 0,-1 1,1-1,-1 0,1 1,-1-1,1 0,0 1,-1-1,1 1,-1-1,1 1,0-1,0 1,-1-1,1 1,0-1,0 1,0-1,-1 1,1-1,0 1,0 0,0-1,0 1,0-1,0 1,0-1,0 1,0 0,-5 40,5-40,0 228,0-227,0 0,0 1,1-1,-1 0,1 1,-1-1,1 0,0 0,0 0,0 0,0 1,0-1,1-1,-1 1,0 0,1 0,0 0,-1-1,1 1,0-1,0 1,0-1,0 0,0 0,0 0,0 0,0 0,1 0,-1-1,0 1,0-1,1 1,-1-1,0 0,1 0,-1 0,0 0,1 0,-1-1,0 1,1-1,-1 1,0-1,0 0,0 0,1 0,-1 0,0 0,0-1,-1 1,1-1,1 0,138-144,-140 145,-1 1,1-1,-1 0,1 1,0-1,-1 1,1-1,-1 1,1 0,0-1,-1 1,1-1,0 1,0 0,-1 0,1-1,0 1,0 0,-1 0,1 0,0 0,0 0,0 0,-1 0,1 0,0 0,0 0,0 1,-1-1,1 0,0 0,-1 1,1-1,0 0,0 1,-1-1,1 1,-1-1,1 1,0-1,-1 1,1 0,-1-1,1 1,-1-1,0 1,1 0,-1 0,0-1,1 1,-1 0,18 48,-15-36,-2-9,-1 0,1 0,0 0,0 0,0-1,1 1,-1 0,1 0,0-1,0 1,0-1,0 0,1 0,-1 0,1 0,0 0,0 0,0-1,0 1,0-1,1 0,-1 0,1 0,-1 0,1-1,0 1,-1-1,1 0,0 0,0-1,0 1,0-1,0 0,0 0,0 0,0 0,0-1,0 1,0-1,0 0,0-1,-1 1,3-1,4-7,0-1,-1 1,1-2,-2 1,0-1,0-1,-1 1,0-1,-1-1,0 1,-1-1,-1 0,0 0,0-2,11-25,11-32,-16 54</inkml:trace>
  <inkml:trace contextRef="#ctx0" brushRef="#br0" timeOffset="29726.185">2314 1072,'-10'29,"2"14,3 0</inkml:trace>
  <inkml:trace contextRef="#ctx0" brushRef="#br0" timeOffset="30147.448">2540 875,'14'0,"10"0,6 0,2 0,0 0,0 0,0 0,-2 0,-1 0,-5 0</inkml:trace>
  <inkml:trace contextRef="#ctx0" brushRef="#br0" timeOffset="30411.786">2568 1101,'29'-5,"14"-1,4-1,0-2,-9-1</inkml:trace>
  <inkml:trace contextRef="#ctx0" brushRef="#br0" timeOffset="30965.975">3189 537,'-38'81,"-27"75,63-153,1 1,-1-1,1 0,0 1,-1-1,1 1,1-1,-1 1,1-1,-1 1,1 0,0-1,0 1,1-1,-1 1,1 0,-1-1,1 1,1-1,-1 1,0-1,1 0,-1 0,1 1,0-1,0 0,0-1,1 1,-1 0,1-1,-1 1,1-1,0 0,0 1,0-2,0 1,0 0,1 0,-1-1,0 0,1 0,-1 0,1 0,0 0,-1-1,1 0,3 1,2-3,0-1,0 0,0 0,0 0,-1-1,1 0,-1-1,0 0,0 0,-1-1,1 0,0-2,7-4</inkml:trace>
  <inkml:trace contextRef="#ctx0" brushRef="#br0" timeOffset="31247.397">3387 508,'-111'366,"56"-165,12-72,40-113,4-4</inkml:trace>
  <inkml:trace contextRef="#ctx0" brushRef="#br0" timeOffset="32484.811">3358 1271,'40'-32,"-1"-1,-1-1,-3-2,0-2,-3-1,25-40,-11 2,-4-2,-4-3,-3 0,20-73,-31 60,-43 109,-3 21,1 1,2 1,2 1,1 0,-3 19,-19 41,-16 101,51-191,1 1,-1-1,2 0,-1 1,1 0,0-1,1 1,0 0,0-1,1 1,0 0,1-1,0 1,0-1,1 0,0 0,0 0,1 0,0 0,1-1,-1 1,1-1,5 5,-8-11,1 1,0-1,-1 0,1 0,0 0,-1 0,1 0,0-1,0 1,0-1,0 0,0 1,-1-1,1-1,0 1,0 0,0-1,0 1,0-1,-1 0,1 0,0 0,-1-1,1 1,0 0,-1-1,0 0,3-1,61-64,-53 50,32-38,-2-1,-4-3,-1-1,-3-2,-4-1,-1-2,-4-1,2-15,-27 78,1-1,-1 1,0 0,0 0,0 0,0-1,0 1,-1 0,1-1,-1 1,0 0,0-1,0 1,-1-1,1 1,-1 0,0-1,-1-1,-32 37,16-4,2 0,0 1,2 1,1 1,2 0,1 0,1 1,1 0,0 20,4-10,1-21,1-1,1 1,0 0,2 0,0-1,1 1,2-1,0 1,6 17,-8-33,1 0,0-1,0 1,0-1,0 0,1 0,0 0,0 0,0-1,0 1,0-1,1 0,-1 0,1-1,0 1,0-1,0 0,0-1,0 1,0-1,0 0,1 0,-1 0,1-1,-1 0,0 0,1-1,-1 1,0-1,1 0,2-1,1 0,0 0,-1 0,1-1,0 0,-1-1,0 0,1 0,-1-1,-1 0,1 0,-1-1,0 0,0 0,-1-1,0 0,0 0,0 0,1-5,-3 6,0 0,-1 0,0 0,-1 0,1-1,-1 0,-1 1,1-1,-1 0,0 0,0 0,-1 1,0-1,-1 0,1 0,-1 0,0 0,-1 0,0 1,0-1,0 1,-1-1,0 1,0 0,-1 0,1 0,-1 0,-1 1,1 0,-1 0,0 0,-3-2,2 2,0 1,0 1,0-1,-1 1,1 1,-1-1,0 1,0 0,0 0,0 1,0 0,0 0,0 1,-1 0,1 0,0 1,-2 0,-9 4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6:0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622,'23'-5,"-32"-8,-5 11,-1 0,1 0,-1 2,1 0,-1 0,0 1,1 1,0 1,-1 0,1 1,1 0,-1 1,-9 5,-8 0,-210 75,242-84,-1-1,1 0,-1 0,1 1,-1-1,0 0,1 0,-1 1,0-1,1 0,-1 1,0-1,1 1,-1-1,0 0,0 1,0-1,1 1,-1-1,0 1,0-1,0 0,0 1,0-1,0 1,0-1,0 1,0-1,0 1,0-1,0 1,0-1,0 1,0-1,0 1,-1-1,1 0,0 1,0-1,0 1,-1-1,1 0,0 1,-1-1,1 0,0 1,-1-1,1 0,0 1,-1-1,1 0,-1 0,1 1,-1-1,1 0,0 0,-1 0,1 0,-1 0,1 0,-1 0,1 1,-1-1,1-1,-1 1,1 0,-1 0,40 13,-36-13,114 28,-115-28,1 0,-1 1,0-1,1 0,-1 1,0 0,1-1,-1 1,0 0,0 0,0 0,0 1,0-1,0 0,0 1,0 0,0-1,-1 1,1 0,-1 0,1 0,-1 0,0 0,1 0,-1 0,0 0,0 0,-1 1,1-1,0 0,-1 0,0 1,1-1,-1 1,0-1,0 0,0 1,-1-1,1 1,0-1,-1 0,0 1,1-1,-1 0,0 0,-1 1,-10 14,-1-2,-1 0,-1 0,0-1,-1-1,0-1,-11 7,1-1,-77 53,-81 69,182-140,-1 1,1 1,0-1,0 0,0 0,0 1,0 0,0-1,1 1,-1 0,0 0,1-1,0 1,-1 0,1 1,0-1,0 0,0 0,0 0,0 1,1-1,-1 0,1 1,-1-1,1 1,0-1,0 1,0-1,0 0,1 1,-1-1,1 1,-1-1,1 0,0 0,0 1,0-1,0 0,0 0,0 0,1 0,-1 0,1 0,-1 0,1 0,0-1,0 1,0-1,0 1,0-1,1 1,14 2,0-1,0 0,0-1,0-1,0-1,0 0,0-1,1-1,-1 0,0-2,-1 0,1-1,-1 0,13-7,-3 4,28-10,-30 8</inkml:trace>
  <inkml:trace contextRef="#ctx0" brushRef="#br0" timeOffset="250.393">1666 847,'-29'33,"-14"17,-5 9,2-1,2-6,6-6,8-6,4-6,8-3,1-8,3-2,5 0,4-4</inkml:trace>
  <inkml:trace contextRef="#ctx0" brushRef="#br0" timeOffset="434.882">1270 791,'10'34,"7"15,7 5,-2-3,1-4,1-6,1-10,-3-5,-1-3,1-5,-4 0,1-4,1 0,2-1,3 1,1-1,-4-4</inkml:trace>
  <inkml:trace contextRef="#ctx0" brushRef="#br0" timeOffset="1169.578">2287 903,'-30'-4,"9"-1,0 0,0 2,-1 0,1 1,-1 2,1 0,-1 1,1 1,0 1,-1 1,1 1,1 1,-1 1,1 0,-18 11,29-14,0 2,0-1,1 1,0 1,0 0,1 0,-1 0,2 1,-1 0,1 0,0 1,1-1,0 2,0-1,1 0,0 1,1 0,0-1,0 1,1 1,0-1,1 0,0 0,1 1,0 4,1-11,-1 0,1-1,0 1,0 0,0 0,0-1,1 1,-1-1,1 0,0 1,0-1,0 0,0 0,1 0,-1 0,1 0,0-1,0 1,0-1,0 0,0 0,0 0,1 0,-1-1,1 1,-1-1,1 0,0 0,-1 0,1 0,0-1,0 1,0-1,-1 0,5-1,7 1,0-1,0-1,0-1,-1 0,1-1,-1-1,1 0,6-4,5-5,-1-1,-1-1,-1-1,0-2,-1 0,5-8,45-36,-71 63,0-1,0 0,0 1,0-1,0 0,0 1,0 0,0-1,0 1,1-1,-1 1,0 0,0 0,0 0,1 0,-1 0,0 0,0 0,1 0,-1 0,0 1,0-1,0 0,0 1,1-1,-1 1,0-1,0 1,0 0,0-1,0 1,0 0,0 0,-1 0,1 0,0 0,0 0,-1 0,1 0,0 0,-1 0,1 0,-1 0,0 0,1 0,-1 1,0-1,1 0,-1 0,0 0,0 1,0-1,0 0,0 0,-1 1,1-1,0 0,0 0,-1 0,1 0,-1 1,3 11,4 11</inkml:trace>
  <inkml:trace contextRef="#ctx0" brushRef="#br0" timeOffset="1611.55">2484 1186,'96'-90,"-80"72,0 0,2 2,0 0,1 1,0 1,13-6,-30 18,1 0,-1 1,1 0,-1 0,1 0,0 0,-1 0,1 0,0 1,0-1,-1 1,1 0,0-1,0 1,0 1,0-1,0 0,-1 1,1 0,0-1,0 1,-1 0,1 0,-1 1,1-1,-1 0,1 1,-1 0,0-1,0 1,1 0,-1 0,-1 0,1 1,0-1,0 0,-1 1,0-1,1 1,-1-1,0 1,0 0,5 15,-6-15,0-1,0 1,0-1,1 0,-1 1,1-1,-1 1,1-1,0 0,0 1,0-1,0 0,1 0,-1 0,1 0,-1 0,1 0,0 0,-1-1,1 1,0-1,0 1,0-1,0 0,1 1,-1-1,0 0,0-1,1 1,-1 0,1-1,-1 1,0-1,1 1,-1-1,1 0,8-4,-1 1,1-2,-1 1,0-2,-1 1,1-1,-1-1,0 1,-1-1,0-1,0 0,5-6,29-25,-40 37,61-38,-62 39,1 0,-1 1,1-1,-1 1,0 0,1-1,-1 1,1 0,-1 0,1 0,-1 0,0 0,1 0,-1 0,1 0,-1 1,1-1,-1 0,0 1,1 0,-1-1,0 1,1 0,-1-1,0 1,0 0,0 0,0 0,0 0,0 0,0 0,0 0,0 1,0-1,-1 0,1 0,0 1,-1-1,1 0,-1 1,0-1,1 1,-1-1,0 1,0-1,0 0,0 1,19 65,-8-53</inkml:trace>
  <inkml:trace contextRef="#ctx0" brushRef="#br0" timeOffset="2016.588">3415 932,'-103'357,"63"-187,44-193,0 1,2 0,0 0,1 1,1 0,2 0,0 1,1 0,7-10,10-20,-10 11,2 2,2 0,2 2,1 0,1 2,2 0,1 2,2 2,1 0,1 2,1 2,2 1,18-9,18 11,-70 22,0-1,-1 1,1 0,-1 0,1 0,0 0,-1 0,1 0,0 0,-1 0,1 1,-1-1,1 0,0 1,-1 0,1-1,-1 1,0 0,1 0,-1 0,1 0,-1 0,0 0,0 0,0 0,0 0,0 1,0-1,0 0,0 1,0-1,0 1,-1-1,1 1,-1-1,1 1,-1 0,0-1,1 1,-1-1,0 1,0 0,0 0,-2 7,-1 1,0-1,0 0,-1 0,0 0,0 0,-1-1,0 0,-1 0,1 0,-2 0,-2 2,-1 2,-11 17,-2-1,-1-2,-1 0,-1-1,-1-2,-1-1,-2-1,-2 1,-24-1,55-21,0 1,0-1,0 0,-1 1,1-1,0 0,0 0,0 1,0-1,0 0,-1 0,1-1,0 1,0 0,0 0,0 0,-1-1,1 1,0-1,0 1,0-1,0 1,0-1,0 1,0-1,0 0,1 0,-1 0,0 1,0-1,0 0,1 0,-1 0,1 0,-1 0,0 0,1 0,0 0,-1-1,1 1,0 0,-1 0,1 0,0 0,0 0,0-1,2-7,1 0,0 0,0 1,1-1,0 1,0 0,1 0,0 1,0-1,1 1,0 0,-5 6,16-20</inkml:trace>
  <inkml:trace contextRef="#ctx0" brushRef="#br0" timeOffset="2268.699">4149 282,'-49'125,"6"1,-14 75,16 2,39-193,1-5,-1 1,0 0,1-1,0 1,1 0,-1 0,1 0,0-1,1 1,-1 0,1 0,0-1,1 1,-1 0,1-1,0 1,0-1,3 4,8-2,-2-7</inkml:trace>
  <inkml:trace contextRef="#ctx0" brushRef="#br0" timeOffset="2554.263">4178 932,'28'8,"-2"1,1-2,0 0,0-2,0-1,1-1,16-1,-37-3,0 0,1 0,-1-1,0 0,0 0,0-1,0 0,0 0,0-1,-1 0,0 0,0 0,0-1,0 0,0 0,-4 3,0 0,0-1,0 1,0 0,-1-1,1 1,-1-1,1 1,-1-1,0 1,0-1,0 0,0 0,-1 0,1 0,-1 1,0-1,0 0,0 0,0 0,0 0,-1 0,1 0,-1 0,0 1,1-1,-1 0,-1 1,1-1,0 0,-1 1,1-1,-1 1,0 0,0-1,0 1,0 0,-2-1,0-1,0 0,-1 1,1-1,-1 1,0 0,0 0,0 1,-1 0,1 0,0 0,-1 0,1 1,-1 0,0 0,1 1,-1-1,0 1,1 1,-1-1,0 1,1 0,-1 0,1 0,-1 1,1 0,-6 2,0 1,-1 1,1 0,1 0,-1 1,1 1,0 0,1 0,-1 1,2 0,-1 0,-4 9,4-6,1 1,0-1,1 2,1-1,0 1,1 0,1 0,0 0,0 2,3-10,0-1,1 1,-1-1,1 1,1-1,-1 1,1-1,0 1,0-1,0 0,1 1,0-1,0 0,0 0,1 0,-1 0,1 0,0-1,1 0,-1 1,1-1,0 0,0 0,0-1,4 3,2 1,2-1,-1 0,1 0,-1-1,1-1,1 0,-1 0,1-1,-1-1,1 0,0-1,0 0,3-1,15 0</inkml:trace>
  <inkml:trace contextRef="#ctx0" brushRef="#br0" timeOffset="3986.17">5391 1016,'161'-109,"-156"103,-4 5,0-1,0 0,0 0,1 0,-1 1,0-1,1 0,-1 1,1 0,-1-1,1 1,0 0,-1-1,1 1,0 0,0 1,0-1,0 0,0 0,0 1,0-1,0 1,0 0,0 0,1-1,-1 1,0 1,0-1,0 0,0 0,0 1,0-1,0 1,0 0,0 0,0-1,0 1,1 1,3 9,0-1,-1 1,0 0,-1 1,0-1,-1 1,0 0,-1 0,1 6,3 16,5 16,-3 0,-2 0,-2 0,-3 1,-2-1,-2 2,4-46,-1 0,-1-1,1 1,-1 0,0-1,0 1,-1-1,1 1,-1-1,-1 0,1 0,-1 0,1 0,-2 0,1 0,0-1,-1 0,0 0,0 0,0 0,0 0,-1-1,0 1,1-5,1 1,0-1,0 0,0 0,0-1,1 1,-1-1,0 1,1-1,-1 0,1 0,-1 0,1-1,0 1,0 0,0-1,0 1,0-1,1 0,-1 0,1 1,0-1,-1 0,1 0,1 0,-1-1,0 1,1 0,0 0,-1 0,1 0,0 0,1-1,-1 1,1 0,0-2,0-32,1 1,2-1,2 1,1 0,2 0,1 1,2 0,1 1,2 0,1 2,2-1,1 2,2 0,0 2,2 0,2 2,0 0,2 2,19-15,-30 26,0 0,0 1,2 0,-1 2,1 0,1 1,0 0,1 2,-1 1,1 0,1 1,-1 1,1 1,0 1,0 1,7 1,-25 1,0 0,0 0,-1 0,1 1,0-1,0 1,-1 0,1 0,0 0,-1 0,1 0,-1 1,0-1,1 1,-1 0,0-1,0 1,0 0,0 0,0 1,-1-1,1 0,0 0,-1 1,0-1,0 1,0-1,0 1,0 0,0-1,0 1,-1 0,0 0,1-1,-1 1,0 0,0 0,-1 0,1 1,-1 6,-1 0,0 1,0-1,-1 0,0-1,-1 1,0 0,0-1,-1 0,-3 3,-9 11,-2-1,0-1,-1-1,-1-1,-1-1,-1 0,0-2,-2-1,1 0,-2-2,0-1,-5 1,-58 10,76-21</inkml:trace>
  <inkml:trace contextRef="#ctx0" brushRef="#br0" timeOffset="4461.276">6210 1102,'39'-17,"-2"3,0-1,-1-2,-1-1,0-2,-2-2,-1-1,0-1,-2-1,5-7,-19 16,-1-1,0-1,-1 0,-1 0,-1-2,0 1,-2-1,0-1,-2 0,0-1,-1 1,-1-3,-5 22,0-1,-1 1,1-1,-1 1,0-1,0 0,0 1,0-1,0 0,-1 1,1-1,-1 1,0-1,1 1,-1-1,0 1,-1-1,1 1,0 0,-1 0,1-1,-1 1,0 0,1 0,-1 1,0-1,0 0,0 1,-1-1,1 1,0 0,-1-1,1 1,0 0,-1 0,1 1,-1-1,0 1,1-1,-1 1,1 0,-1 0,0 0,1 0,-1 0,0 0,1 1,-1 0,1-1,-1 1,1 0,-1 0,1 0,0 1,-1-1,1 0,-2 2,-11 7,-1 0,2 0,-1 2,1 0,1 0,0 1,1 1,-3 5,13-17,1 0,-1 0,1 0,0 0,0 0,0 0,0 0,0 1,0-1,0 0,1 1,-1-1,1 0,0 1,0-1,0 1,0-1,0 1,0-1,0 0,1 1,-1-1,1 0,0 1,0-1,0 0,0 0,0 0,0 0,1 0,-1 0,1 0,-1 0,1 0,0-1,-1 1,1 0,0-1,0 0,0 1,1-1,-1 0,0 0,0 0,0-1,1 1,-1 0,3-1,90 7,-86-9,0 2,0-1,-1 1,1 0,0 1,0 0,0 0,0 1,0 0,-1 1,1 0,-1 0,0 1,0 0,0 0,0 1,-1 0,6 5,-10-4,-1 0,0 0,0 0,-1 1,0-1,0 1,0-1,-1 1,0-1,0 1,-1-1,0 0,0 1,0-1,-1 0,0 1,0-1,-1 0,0 0,0-1,0 1,0-1,-1 1,0-1,-2 2,-54 100,60-106,0 0,-1 0,1-1,0 1,0 0,0 0,0 0,0-1,0 1,0 0,0 0,0 0,0-1,0 1,1 0,-1 0,0-1,1 1,-1 0,0 0,1-1,-1 1,1 0,-1-1,1 1,-1-1,1 1,0-1,-1 1,1-1,-1 1,1-1,0 1,0-1,-1 0,1 1,0-1,0 0,-1 0,1 0,0 1,0-1,0 0,-1 0,1 0,0 0,0-1,0 1,-1 0,1 0,0 0,0-1,0 1,16-5</inkml:trace>
  <inkml:trace contextRef="#ctx0" brushRef="#br0" timeOffset="4719.626">7282 791,'-3'4,"-15"14,2 1,0 0,1 1,1 1,1 0,1 1,1 0,1 1,-3 10,12-31,1 0,-1 0,1 0,-1 0,1 0,0 0,0 0,-1 0,1 0,1 0,-1 0,0 0,1 0,-1 0,1 0,-1 0,1 0,0 0,0 0,0 0,0-1,0 1,0 0,0-1,1 1,-1-1,1 1,-1-1,1 1,-1-1,1 0,0 0,0 0,-1 0,1 0,0 0,0-1,0 1,0-1,2 1,84-12,-80 9,0-2,1 1,-1-1,-1 0,1-1,0 0,-1 0,0 0,0-1,-1 0,0-1,0 1,0-1,-1 0,0-1,0 1,-1-1,0 0,0 0,-1-1,0 1,0-1,-1 1,-1-1,1 0,-1 0,0 1,-1-1,0 0,-1 0,0 0,0 0,-1 0,0-1,-2 4,0 1,0-1,-1 1,1-1,-1 2,0-1,-1 0,1 1,-1 0,0 0,0 1,0-1,-1 1,1 1,-3-2,-16-5</inkml:trace>
  <inkml:trace contextRef="#ctx0" brushRef="#br0" timeOffset="5240.189">7705 1,'-38'135,"6"3,5 0,7 1,6 2,4 100,9-240,1-1,-1 1,1 0,-1-1,1 1,0 0,-1-1,1 1,0 0,0 0,0-1,0 1,-1 0,1 0,0-1,0 1,0 0,0 0,1-1,-1 1,0 0,0 0,0-1,1 1,-1 0,0-1,1 1,-1 0,0-1,1 1,-1-1,1 1,-1 0,1-1,-1 1,1-1,-1 1,1-1,0 0,-1 1,1-1,0 0,-1 1,1-1,0 0,0 0,-1 1,1-1,0 0,0 0,-1 0,1 0,0 0,0 0,-1 0,1 0,0-1,0 1,-1 0,1 0,0-1,-1 1,1 0,0-1,-1 1,1-1,114-84,-89 61,1 2,2 1,0 1,1 2,1 1,0 1,2 1,-1 2,2 2,24-6,-54 16,-1-1,1 1,-1 0,1 0,0 0,-1 1,1-1,0 1,0 0,-1 0,1 0,0 1,-1-1,1 1,0 0,-1 0,1 0,-1 1,1-1,-1 1,1 0,-1 0,0 0,0 0,0 0,0 1,-1-1,1 1,-1 0,1 0,-1 0,0 0,0 0,0 0,-1 1,1-1,-1 1,0-1,1 1,-2-1,1 1,0 0,-1 0,0-1,0 5,-4 5,-1 1,-1-1,-1 0,0 0,0 0,-1-1,-1-1,0 1,0-1,-1-1,-1 0,0 0,0-1,-1 0,0-1,0-1,-1 0,0 0,-8 2,-5 4,-1-1,0-2,-1 0,0-2,-1-1,1-1,-5-1,24-4,0-1,1 0,-1 0,0 0,0-2,0 1,0-1,1 0,-1-1,1 0,0 0,-2-1,7 2,-1 1,1-1,0 0,0 0,0 0,0-1,0 1,0-1,1 0,-1 0,1 0,-1 0,1 0,0 0,1 0,-1-1,0 1,1-1,0 1,0-1,0 0,0 1,0-1,1 0,0 0,0 0,0 1,0-4,5-16</inkml:trace>
  <inkml:trace contextRef="#ctx0" brushRef="#br0" timeOffset="5514.293">8297 1,'2'64,"-4"0,-2 0,-4 0,-2-1,-15 53,-104 270,125-377,0-1,1 1,0 0,1 1,0-1,0 0,1 0,0 1,1-1,0 1,1-1,-1 1,3 6,-2-14,0 0,0-1,0 1,0-1,0 0,0 1,0-1,0 0,1 1,-1-1,1 0,-1 0,1 0,-1 0,1 0,0-1,-1 1,1 0,0-1,-1 1,1-1,0 0,0 1,0-1,-1 0,1 0,0 0,0-1,0 1,-1 0,1-1,0 1,0-1,-1 1,1-1,0 0,66-32,-59 27,17-9</inkml:trace>
  <inkml:trace contextRef="#ctx0" brushRef="#br0" timeOffset="5828.003">8496 819,'24'10,"1"0,0-2,0-1,1 0,0-3,1 0,18 0,-37-3,0-1,0 0,0-1,0 0,1 0,-1-1,0 0,-1 0,1-1,0 0,-1 0,1-1,-1 1,0-2,0 1,-1-1,1 0,-1-1,0 1,-1-1,1-1,-1 1,0-1,-1 1,0-1,2-5,-4 8,0 1,0-1,-1 0,1 0,-1-1,-1 1,1 0,0 0,-1 0,0-1,0 1,0 0,0 0,-1-1,0 1,0 0,0 0,0 0,-1 0,1 0,-1 0,0 0,0 0,-1 1,1-1,-1 1,1 0,-1 0,0 0,-1 0,1 0,0 1,-1-1,1 1,-1 0,0 0,0 0,0 0,0 1,0 0,0 0,0 0,0 0,-1 0,1 1,0 0,-4 0,-13 5,0 0,0 1,0 1,1 1,0 1,0 1,1 1,1 0,-1 2,2 0,0 0,1 2,0 0,-6 9,16-20,-1 0,1 1,0 0,1 1,-1-1,1 1,0 0,0 1,1-1,0 1,0 0,0 0,1 0,0 0,1 0,-1 1,1-1,1 1,0 0,0 0,0 0,1-1,0 1,0 0,1 0,0 0,1-1,-1 1,2-1,-1 1,1-1,0 0,0 0,1 0,3 5,0-6,-1 0,0-1,1 0,0 0,1-1,-1 1,1-2,-1 1,1-1,0 0,2-1,21 7</inkml:trace>
  <inkml:trace contextRef="#ctx0" brushRef="#br0" timeOffset="6329.653">9088 1016,'50'-28,"-1"-3,-2-2,40-36,-65 52,137-120,-159 137,0 1,0-1,0 1,0-1,0 1,1-1,-1 1,0-1,0 1,0-1,0 1,1-1,-1 0,0 1,1-1,-1 1,0-1,1 0,-1 1,0-1,1 1,-1-1,1 0,-1 0,0 1,1-1,-1 0,1 0,-1 0,1 1,-1-1,1 0,-1 0,1 0,-1 0,1 0,0 0,-1 0,1 0,-1 0,1 0,-1 0,1-1,-1 1,1 0,-1 0,0 0,1-1,-1 1,1 0,-1 0,1-1,-1 1,0 0,1-1,-1 1,0-1,1 1,-1 0,0-1,1 1,-1-1,0 1,0-1,0 1,1-1,-1 1,0-1,0 1,0-1,-15 39,11-31,-2 6,-23 68,28-79,1 0,0 0,0 1,0-1,0 0,0 0,0 0,0 0,1 1,-1-1,1 0,0 0,-1 0,1 0,0 0,0 0,1 0,-1-1,0 1,0 0,1 0,-1-1,1 1,0-1,-1 0,1 1,0-1,0 0,0 0,0 0,0 0,0 0,0-1,0 1,0-1,0 1,11 0,0-1,-1-1,1 0,-1 0,1-1,-1-1,0 0,0-1,0 0,0 0,0-2,-1 1,0-1,-1-1,5-3,16-7,-29 16,70-29,-70 30,0-1,0 0,0 1,0 0,0-1,0 1,0 0,1 0,-1 0,0 0,0 0,0 1,0-1,0 1,0-1,0 1,0 0,0 0,0 0,0 0,0 0,0 0,-1 0,1 1,0-1,-1 1,1-1,-1 1,0 0,0-1,1 1,-1 0,0 1,16 46,-15-40,0-1,1 0,0 0,0 0,1-1,0 1,0-1,0 0,1 0,1 0,2 3,-2-4,0-1,1 0,-1 0,1-1,0 1,0-2,0 1,0-1,1 0,-1 0,1-1,0 0,0 0,0-1,0 0,0-1,5 1,11-1</inkml:trace>
  <inkml:trace contextRef="#ctx0" brushRef="#br0" timeOffset="7227.41">1 1440,'453'-27,"55"-3,198 19,20-24,701-22,-45 45,-893 14,554-13,451-7,-597-7,354-6,-754 15,-438 11</inkml:trace>
  <inkml:trace contextRef="#ctx0" brushRef="#br0" timeOffset="8133.408">10979 452,'-5'5,"-6"1,-1 5,5 1,6-3</inkml:trace>
  <inkml:trace contextRef="#ctx0" brushRef="#br0" timeOffset="8554.72">10866 791,'0'5,"0"6,5 1,1-6,-4-4,-9 2,-2 1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07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538 115,'-1'-3,"0"0,-1 0,1 0,-1 0,0 0,0 1,0-1,0 1,0-1,-1 1,1 0,0 0,-1 0,0 0,0 0,1 1,-1-1,0 1,0 0,0 0,0 0,-1 0,-2 0,-22-7,19 4,0 0,-1 1,1 0,-1 0,1 1,-1 0,0 0,0 1,0 1,0 0,1 0,-1 1,0 0,0 0,0 1,1 1,-1 0,1 0,0 1,0 0,0 0,0 1,1 0,-1 1,-3 3,-2 10,1 0,0 0,2 1,0 1,1 0,1 1,1-1,1 2,1-1,1 1,0 8,0-1,3 1,0 0,2 0,1 0,3 8,-3-26,1-1,1 0,0 0,1 0,0 0,1 0,0-1,0 0,1 0,1 0,0-1,1 0,0-1,0 1,1-1,0-1,0 0,1 0,0-1,1 0,0-1,0 0,0 0,0-1,7 1,13 7,0-1,0-2,1-1,1-2,-1-1,1-1,0-2,0-1,19-3,-40 0,1 0,-1-1,0-1,0 0,0-1,-1 0,1 0,-1-1,0-1,-1 0,1-1,-1 0,0 0,-1-1,0 0,0-1,0 0,-2 0,1-1,-1 0,0 0,-1-1,0 0,0-2,9-30,39-157,-53 190,0-1,-1 0,0 1,0-1,-1 0,0 1,-1-1,0 1,-1-1,0 1,-1 0,0 0,-1 0,0 1,0 0,-1 0,-6-8,-159-150,162 159,0 0,0 0,-1 1,0 0,0 1,0 0,-1 1,0 0,0 0,-1 2,1-1,-1 1,0 1,0 0,-4 0,-12 5,1 1,0 1,-1 1,2 2,-1 1,1 0,1 2,0 1,0 1,1 2,1 0,0 1,2 1,-5 5,-14 7,30-23,1 1,0 1,0-1,1 2,0-1,1 1,-1 0,2 1,-1-1,1 1,1 1,0-1,0 1,-2 10,1 3</inkml:trace>
  <inkml:trace contextRef="#ctx0" brushRef="#br0" timeOffset="1198.247">425 59,'-3'-1,"-1"0,1 0,-1 0,1 1,-1-1,1 1,-1 0,0 0,1 0,-1 0,1 1,-1-1,1 1,-1 0,1 0,-1 0,1 1,0-1,0 1,0 0,0 0,0 0,-1 0,-43 28,2 2,1 1,1 3,-3 6,45-42,-2 2,0 0,0 0,0 1,1-1,-1 1,0-1,1 1,0 0,-1 0,1 0,0 0,1 0,-1 1,0-1,1 0,0 1,0-1,0 1,0-1,1 1,-1 0,1-1,0 1,0 0,0-1,4-1,1-1,-1 0,1 0,-1 0,1-1,0 1,-1-1,1 0,-1-1,1 1,0-1,-1 0,1 0,-1 0,0-1,1 1,-1-1,3-2,61-28,-2-2,-2-3,19-17,59-55,-118 74,-67 51,-10 17,1 1,2 3,1 2,2 2,2 3,1 2,20-24,15-14,0-1,1 1,0 0,1 1,0-1,0 2,1-1,0 1,0 0,-1 5,6-14,1 0,-1 0,1 0,-1 0,1 0,0 0,-1 0,1 0,0 1,0-1,0 0,-1 0,1 0,1 0,-1 1,0-1,0 0,0 0,1 0,-1 0,0 0,1 0,-1 0,1 1,-1-1,1 0,0-1,-1 1,1 0,0 0,0 0,0 0,-1 0,1-1,0 1,0 0,0-1,0 1,0-1,1 1,-1-1,0 0,0 1,0-1,0 0,0 0,1 0,-1 0,0 0,0 0,0 0,0 0,0 0,1 0,-1-1,68-17,6-18,-1-3,-2-3,-2-3,40-35,-62 40,-49 40,1 0,0 0,-1 0,1 0,0 0,-1 0,1 0,0 0,0 0,-1 0,1 0,0 0,-1 0,1 0,0 0,0-1,-1 1,1 0,0 0,0 0,-1 0,1-1,0 1,0 0,-1 0,1 0,0-1,0 1,0 0,0 0,-1-1,1 1,0 0,0-1,0 1,0 0,0 0,0-1,0 1,0 0,0-1,0 1,0 0,0-1,0 1,0 0,0 0,0-1,0 1,-31 11,-15 15,1 2,2 1,0 3,3 1,0 2,2 1,2 3,-27 37,61-76,1 1,0 0,0-1,-1 1,1 0,0 0,0 0,0 0,0 0,0 0,0 0,0 0,0 0,1 1,-1-1,0 0,1 0,-1 1,1-1,-1 0,1 1,0-1,-1 1,1-1,0 0,0 1,0-1,0 1,0-1,0 1,1-1,-1 0,0 1,1-1,-1 0,1 1,-1-1,1 0,0 1,0-1,-1 0,1 0,0 0,0 0,0 0,0 0,0 0,1 1,8-3,0 0,-1 0,1-1,-1 0,1 0,-1-1,0 0,0-1,0 0,7-5,0 1,69-36,-2-4,-2-4,70-59,-196 132,2 8,1 2,2 2,-32 35,44-42,-98 110,125-135,1-1,-1 1,0-1,1 1,-1 0,1-1,-1 1,1 0,-1 0,1-1,0 1,-1 0,1 0,0 0,0-1,-1 1,1 0,0 0,0 0,0 0,0-1,0 1,0 0,0 0,1 0,-1 0,0-1,0 1,1 0,-1 0,0 0,1-1,-1 1,1 0,-1-1,1 1,-1 0,1-1,-1 1,1 0,0-1,-1 1,1-1,0 0,-1 1,1-1,0 1,0-1,0 0,-1 0,1 1,0-1,0 0,0 0,0 0,-1 0,1 0,0 0,0 0,53-5,-10-9,-1-2,-1-1,-1-2,25-17,-27 15,42-21,-126 97,-145 122,168-145,22-31,0-1,-1 1,1-1,0 1,0 0,0-1,0 1,0-1,0 1,0-1,0 1,0-1,0 1,0-1,1 1,-1 0,0-1,0 1,0-1,1 1,-1-1,0 0,1 1,-1-1,0 1,1-1,-1 1,1-1,-1 0,0 1,1-1,-1 0,1 0,-1 1,1-1,-1 0,1 0,-1 0,1 1,-1-1,1 0,0 0,-1 0,1 0,-1 0,1 0,-1 0,1 0,-1 0,1-1,0 1,-1 0,1 0,-1 0,1-1,-1 1,1 0,-1 0,0-1,1 1,-1 0,1-1,-1 1,0-1,1 1,-1-1,0 1,1-1,183-101,-97 27,-84 56,-32 32,-5 10,-1-2,0 2,2 2,1 1,0 1,3 2,-17 19,45-47,-1 0,1 0,-1-1,1 1,-1 1,1-1,0 0,0 0,-1 0,1 1,0-1,0 0,0 1,0-1,1 1,-1-1,0 1,0 0,1-1,-1 1,1 0,0-1,0 1,-1 0,1 0,0-1,0 1,0 0,1-1,-1 1,0 0,1 0,-1-1,1 1,0-1,-1 1,1 0,0-1,0 1,0-1,0 0,0 1,0-1,0 0,1 0,-1 0,0 1,1-1,-1-1,1 1,-1 0,1 0,-1 0,2-1,9-1,1-1,-1-1,0 0,0-1,0-1,-1 1,1-2,-1 0,4-3,22-9,93-49,-98 51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1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55 928,'0'-1,"0"0,0 0,-1 0,1 1,0-1,-1 0,1 1,-1-1,1 0,-1 1,1-1,-1 0,1 1,-1-1,1 1,-1-1,0 1,1-1,-1 1,0 0,0-1,1 1,-1 0,0-1,0 1,1 0,-1 0,0 0,0 0,0 0,1 0,-1 0,0 0,0 0,0 0,1 0,-1 0,0 1,0-1,1 0,-1 1,0-1,1 0,-1 1,0-1,1 1,-1-1,0 1,1-1,-1 1,1 0,-1-1,1 1,-1 0,1-1,0 1,-1 0,1 0,0-1,-1 1,1 0,0 0,0-1,0 1,0 0,0 0,0 0,0 0,-4 7,1 0,0 0,1 1,0-1,0 1,1-1,0 1,0 0,1 0,0-1,1 1,0 0,0-1,1 1,0-1,0 1,1-1,0 0,1 0,0 0,0 0,1-1,-1 0,2 1,-1-2,1 1,0-1,-3-4,-1 0,1-1,-1 0,1 1,0-1,0 0,0-1,0 1,0 0,-1-1,1 1,0-1,0 0,0 0,0 0,0-1,0 1,0-1,0 1,0-1,0 0,0 0,0 0,-1-1,1 1,-1-1,1 1,-1-1,1 0,0-1,61-74,-53 62,-2 1,43-46,-51 59,0 0,1 0,-1 0,1 0,0 1,-1-1,1 1,0-1,-1 1,1 0,0-1,0 1,-1 0,1 0,0 0,-1 1,1-1,0 0,0 0,-1 1,1-1,0 1,-1 0,1 0,-1-1,1 1,-1 0,1 0,-1 0,0 0,1 1,-1-1,0 0,0 0,0 1,0-1,0 1,0-1,0 1,-1-1,1 1,0 1,24 45,-22-40,-1-1,1 1,1-1,-1 0,1 0,1 0,-1 0,1-1,0 1,1-1,0-1,0 1,0-1,0 0,1 0,0-1,0 0,0 0,0-1,5 2,-6-6,0 0,0 0,0-1,0 0,0 0,0-1,-1 1,1-1,-1 0,0-1,0 0,0 1,0-1,0-1,-1 1,0-1,0 0,0 0,-1 0,1 0,-1-1,0 1,-1-1,0 0,1 0,-2 0,1 0,0-1,6-11,18-37,-2-1,-3-1,8-34,-26 68,-3 5</inkml:trace>
  <inkml:trace contextRef="#ctx0" brushRef="#br0" timeOffset="3914.257">732 1181,'10'-8,"1"1,-1-1,1 2,0-1,1 1,-1 1,1 0,11-2,-22 6,0 1,0 0,0-1,0 1,0 0,0 0,0-1,0 1,0 0,-1 0,1 0,0 0,0 0,0 1,0-1,0 0,0 0,0 1,0-1,0 0,0 1,-1-1,1 1,0-1,0 1,0-1,-1 1,1 0,0-1,-1 1,1 0,-1 0,1-1,-1 1,1 0,-1 0,1 0,-1 0,0 0,1 0,-1 0,0-1,0 1,0 0,0 0,0 0,0 0,0 0,0 0,0 0,0 0,-1 0,1 0,0 0,0 0,-1-1,1 1,-1 0,1 0,-1 0,-25 54,16-39,8-15,0 0,1 1,-1-1,0 1,1-1,-1 1,1 0,0-1,-1 1,1 0,0 0,0 0,0 0,1 0,-1 0,0 0,1 0,-1 0,1 1,0-1,0 0,0 0,0 0,0 1,0-1,0 0,1 0,-1 0,1 0,0 0,-1 0,1 0,0 0,0 0,0 0,1 0,-1 0,0 0,1-1,-1 1,1-1,0 1,0 0,6 1,1 0,0 0,0-1,-1 0,1-1,0 0,1 0,-1-1,0 0,0 0,0-1,0 0,0-1,0 0,-1 0,1-1,4-2,7-1</inkml:trace>
  <inkml:trace contextRef="#ctx0" brushRef="#br0" timeOffset="4462.519">1269 814,'5'0,"6"0,6-4,5-3,4 1,2 2,-4-5,-1 1,0 0,2-2,0 0,2-2,-5 0</inkml:trace>
  <inkml:trace contextRef="#ctx0" brushRef="#br0" timeOffset="4751.533">1297 984,'19'-5,"11"-1,6-5,1 0,-1 1,-6-2,-4 1,-2 3,-4 2</inkml:trace>
  <inkml:trace contextRef="#ctx0" brushRef="#br0" timeOffset="6904.866">1890 391,'39'-18,"-36"17,4-4,1 1,0 0,0 0,0 1,0 0,0 1,0 0,1 0,-1 0,1 1,-1 1,1-1,0 1,-1 1,1-1,0 2,-1-1,1 1,-1 0,0 1,8 3,-14-3,1 0,-1 0,1 0,-1 0,0 1,0-1,-1 1,1-1,-1 1,1-1,-1 1,0 0,-1 0,1 0,-1 0,1-1,-1 1,0 0,-1 0,1 0,-1 0,1 0,-1-1,0 1,-1 0,1-1,-2 4,-56 90,25-59,-54 81,87-118,0 1,0 0,0 0,1 0,-1 0,0 0,1 0,0 0,-1 0,1 0,0 1,0-1,0 0,0 0,0 0,1 0,-1 0,1 0,-1 0,1 0,0 0,0 0,0 0,0 0,0 0,0-1,0 1,1 0,-1-1,1 1,-1-1,1 0,-1 1,1-1,0 0,0 0,0 0,-1 0,1 0,0 0,0-1,0 1,0-1,0 1,1-1,-1 0,0 0,0 0,7 2,0 0,0-1,0 0,0-1,0 0,0-1,0 0,0 0,0-1,0 0,0 0,0-1,-1 0,1-1,-1 0,0 0,0-1,-1 0,3-2,9-9,-4 3</inkml:trace>
  <inkml:trace contextRef="#ctx0" brushRef="#br0" timeOffset="7812.906">2257 871,'42'-35,"-1"-1,-2-2,-2-2,-1-1,-3-2,-1-1,7-17,132-312,-142 292,-29 81,-1-1,1 0,0 0,-1 1,1-1,-1 0,1 1,-1-1,0 1,1-1,-1 1,1-1,-1 1,0-1,0 1,1-1,-1 1,0 0,0-1,1 1,-1 0,0 0,0 0,0 0,1-1,-1 1,0 0,0 0,0 1,0-1,1 0,-1 0,0 0,0 0,0 1,1-1,-1 0,0 1,0-1,1 1,-1-1,0 1,1-1,-1 1,1-1,-1 1,1 0,-1-1,1 1,-1 0,1-1,-1 1,1 0,0 0,-1-1,1 1,0 0,0 0,0 0,0-1,-1 2,-19 23,1 0,0 2,2 0,1 1,2 0,0 2,1 2,-27 138,39-164,-1-1,2 1,-1 0,1 0,-1 0,2-1,-1 1,1 0,-1 0,2 0,-1-1,1 1,-1-1,2 1,-1-1,0 0,1 0,0 0,1 0,-1 0,1 0,-1-1,1 0,1 0,-1 0,1 0,-1-1,1 0,0 0,0 0,0 0,1-1,-1 0,1 0,-1 0,1-1,0 0,0 0,-1 0,1-1,1 1,4-2,0-1,0 1,0-2,0 1,0-1,-1-1,0 0,0-1,0 0,0 0,0-1,-1 0,0-1,-1 0,4-4,110-127,-93 98,-2-1,-2-1,-1-2,-3 0,-1-2,-3 0,7-27,-19 31,-5 42,1-1,-1 1,0-1,0 1,0-1,1 1,-1-1,0 1,0-1,0 0,0 1,0-1,0 1,0-1,0 1,0-1,-1 1,1-1,0 1,0-1,0 1,-1-1,1 1,0-1,-1 1,1-1,0 1,-1-1,1 1,0 0,-1-1,1 1,-1 0,1-1,-1 1,1 0,-1-1,1 1,-1 0,1 0,-1 0,1 0,-1-1,1 1,-1 0,1 0,-1 0,0 0,1 0,-1 0,1 0,-1 1,1-1,-1 0,1 0,-1 0,1 0,-1 1,1-1,-1 0,1 1,-1-1,1 0,-1 1,1-1,0 0,-1 1,1-1,-14 14,1 0,1 1,0 0,1 1,0 0,2 1,0 0,-7 17,8-17,-10 21,2 1,1 0,2 1,-2 18,13-51,1-1,0 1,1 0,0-1,0 1,0 0,1-1,-1 1,2-1,-1 1,1-1,0 1,0-1,1 0,0 0,0 0,0 0,1 0,0-1,0 0,0 0,1 0,-1 0,1-1,0 1,1-1,-1 0,1-1,0 0,0 1,0-2,0 1,0-1,0 0,1 0,-1-1,7 1,1 0,0-1,0 0,0-1,-1 0,1-1,0-1,0 0,-1-1,1 0,-1-1,0-1,0 0,-1-1,1 0,-1-1,-1 0,1-1,-1 0,0-1,4-6,-11 12,0-1,-1 0,1-1,-1 1,0-1,0 1,-1-1,1 0,-1 0,0 0,-1 0,1 0,-1-1,0 1,0 0,-1-1,1 1,-1-1,0 1,-1-1,0 1,1 0,-2-1,1 1,0 0,-1 0,0 0,0 0,-1 0,0 0,1 1,-2-1,1 1,0 0,-1 0,0 0,0 0,0 0,0 1,0 0,-3-1,-4-1,-1 2,1-1,-1 2,0-1,1 2,-1 0,0 0,0 1,0 0,0 1,0 0,0 1,0 1,1 0,-1 0,-6 4,-8 5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35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2060,'1'312,"27"-86,-29 141,1-343</inkml:trace>
  <inkml:trace contextRef="#ctx0" brushRef="#br0" timeOffset="1416.277">4496 0,'-17'121,"11"-77,1 1,1 0,3 0,4 36,-1 9,-2 965,29-721,-18-181,-7-135,-1 0,-1 1,0 0,-2-1,0 1,-1 0,-3 12,-32 196,30-173,1 0,3 0,4 40,-1-12,21 26,-18-99</inkml:trace>
  <inkml:trace contextRef="#ctx0" brushRef="#br0" timeOffset="2569.046">38 2511,'230'16,"-162"-9,1-2,0-3,68-7,251-38,-104 21,142-12,-30 6,-150 6,146-12,-12 12,-238 9,0 5,93 10,-67 0,41-19,-150 9,-1 3,1 3,57 4,-14 0,68-13,-112 2,0 2,0 3,1 2,33 5,5-2,-73-1</inkml:trace>
  <inkml:trace contextRef="#ctx0" brushRef="#br0" timeOffset="2822.27">5117 1890,'-230'144,"6"10,-152 140,278-216,78-60</inkml:trace>
  <inkml:trace contextRef="#ctx0" brushRef="#br0" timeOffset="3523.651">828 2370,'-174'94,"72"-42,3 5,-28 24,-181 122,291-192</inkml:trace>
  <inkml:trace contextRef="#ctx0" brushRef="#br0" timeOffset="4324.814">1505 2822,'344'-104,"-278"98,-65 6,0 0,0-1,1 1,-1 0,0 1,1-1,-1 0,0 0,0 0,1 1,-1-1,0 1,0-1,0 1,0-1,0 1,1 0,-1 0,0-1,0 1,-1 0,1 0,0 0,0 0,0 0,-1 0,1 0,0 0,-1 1,1-1,-1 0,1 0,-1 0,0 1,1-1,-1 0,0 0,0 1,0-1,0 0,0 1,0-1,0 0,-1 0,1 1,0-1,-1 1,-64 98,63-98,1 0,-1 0,0 0,1 0,-1 1,1-1,0 1,-1-1,1 1,0 0,1-1,-1 1,0 0,1 0,0-1,0 1,-1 0,2 0,-1 0,0-1,0 1,1 0,0 0,-1-1,1 1,0 0,0-1,1 1,-1-1,0 1,1-1,0 0,-1 0,1 1,0-1,0 0,0-1,1 1,-1 0,0-1,2 2,137 41,-138-43,-1-1,1 1,-1 0,1 0,-1 0,0 0,0 1,1-1,-1 0,0 1,0 0,0-1,-1 1,1 0,0 0,-1 0,1 0,-1 1,1-1,-1 0,0 0,0 1,0-1,-1 1,1-1,0 1,-1-1,0 1,1-1,-1 1,0-1,0 1,-1 0,1-1,0 1,-1-1,0 1,1-1,-1 1,0-1,0 0,-1 1,1-1,0 0,-1 0,1 0,-3 2,-9 10,-1 0,0 0,-1-1,0-1,-1-1,-1 0,0-1,0-1,-13 5,-79 27,90-41</inkml:trace>
  <inkml:trace contextRef="#ctx0" brushRef="#br0" timeOffset="9054.004">2436 2822,'-22'-29,"48"25,-1 6,1-2,-1 0,0-1,0-2,0-1,0 0,-1-2,0-1,3-2,-21 6,-1 1,1-2,-1 1,0-1,0 1,0-1,0-1,-1 1,0-1,1 1,-2-1,1-1,-1 1,1 0,-1-1,-1 0,1 1,-1-1,0 0,0-1,-2 8,0-1,0 0,0 1,-1-1,1 0,0 0,0 1,0-1,0 0,0 1,0-1,0 0,0 0,-1 1,1-1,0 0,0 0,0 1,-1-1,1 0,0 0,0 0,-1 1,1-1,0 0,0 0,-1 0,1 0,0 0,-1 0,1 0,0 1,0-1,-1 0,1 0,0 0,-1 0,1 0,0 0,-1 0,1-1,0 1,0 0,-1 0,1 0,0 0,-1 0,1 0,0 0,0-1,-1 1,1 0,0 0,0 0,0-1,-1 1,1 0,-22 67,2 1,4 0,2 2,-2 52,-7 32,-25 75,44-222,1 0,0 0,-1 0,-1-1,1 0,-1 0,0 0,0-1,-1 1,1-1,-1 0,0-1,-1 1,-4 2,-3 2</inkml:trace>
  <inkml:trace contextRef="#ctx0" brushRef="#br0" timeOffset="9302.161">2380 3330,'29'-14,"14"-5,4 0,0 0,-4 2,-4 4,-5 5,-2 3,-2 3,-7-3,-2-1,1 0,-5-3,-4 0</inkml:trace>
  <inkml:trace contextRef="#ctx0" brushRef="#br0" timeOffset="9836.288">3142 2737,'-2'24,"-1"-1,-1 0,-1-1,-1 1,0-1,-11 21,0 7,-54 128,68-168,0 1,1-1,0 1,1-1,0 1,1 0,0-1,1 1,0 0,1 2,-2-10,1 0,0 1,0-1,0 0,0 1,1-1,-1 0,1 0,0 0,0 0,0-1,0 1,0 0,1-1,-1 1,1-1,-1 0,1 0,0 0,0 0,0-1,0 1,1-1,-1 0,0 1,0-2,1 1,-1 0,1-1,-1 1,0-1,3 0,1 0,0 0,-1-1,1 0,0 0,-1 0,1-1,-1 0,1 0,-1-1,0 0,0 0,0 0,0-1,-1 1,1-2,-1 1,0 0,0-1,-1 0,2-2,7-13</inkml:trace>
  <inkml:trace contextRef="#ctx0" brushRef="#br0" timeOffset="10113.513">2915 3048,'10'-5,"8"-1,5 0,4 1,3 2,0 0,0 2,0 1,-1 0,0-5,-5-1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79,'574'-68,"-472"58,-100 11,-1 0,1 1,-1-1,0 1,1-1,-1 1,0-1,0 1,0 0,0-1,0 1,0 0,-1 0,1 0,0 0,-1 0,0 0,1 0,-1-1,0 1,0 0,0 0,0 0,0 0,-1 0,1 0,-1 0,1 0,-1 0,0 0,1 0,-1-1,0 1,0 0,0 0,-1-1,1 1,-1 0,0 3,-30 76,3 2,4 1,3 1,5 0,2 9,-1 24,5 1,5 44,-4-146,-9-45,11 14,0 3,0 0,-1 0,0 1,0 0,-1 0,-1 1,1 1,-1 0,-1 0,0 1,0 1,0-1,0 2,-1 0,0 1,0 0,-1 1,1 0,-2 1,-19 3,0 2,0 1,1 2,0 1,0 2,0 1,1 1,1 2,0 1,1 2,0 1,2 1,-15 12,-106 75,128-87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1 157,'234'-54,"84"-3,-113 26,-183 26,-20 3,-1 1,1 0,0 0,0 0,0 1,0-1,0 0,0 1,0-1,0 1,0 0,0-1,0 1,0 0,0 0,0 1,0-1,0 0,0 1,0-1,0 1,0-1,0 1,0 0,0 0,-1 0,1 0,0 0,-1 1,1-1,0 0,-1 1,0-1,1 1,-1-1,0 1,0 0,1 8,-1 0,0 1,-1-1,0 0,-1 1,0-1,0 0,-1 1,-1-1,0 0,-1 3,-10 50,11-47,1 0,1-1,1 1,0 0,1 0,1 0,0-1,1 1,1 2,3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1,'-5'24,"-1"7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1 429,'21'-58,"-12"26,1 1,1 1,2 0,1 0,1 1,2 1,0 1,2 0,2 1,0 1,1 1,3 0,-25 23,1 1,0-1,-1 0,1 1,0-1,0 1,0-1,0 1,0-1,-1 1,1 0,0-1,0 1,0 0,0 0,0 0,0 0,0-1,0 1,0 1,0-1,0 0,0 0,0 0,0 0,0 1,0-1,0 0,0 1,0-1,-1 1,1-1,0 1,0 0,0-1,-1 1,1 0,0-1,-1 1,1 0,0 0,-1-1,1 1,-1 0,0 0,1 0,-1 0,0 0,1 0,-1 0,0 0,0 0,0 0,5 56,-11-32,3-19,1 1,-1-1,1 0,1 1,-1 0,1-1,0 1,0 0,1 0,0 0,0 0,1-1,-1 1,2 0,-1 0,1-1,0 1,0-1,1 0,-1 1,2-1,-1 0,1 0,-1-1,2 1,-1-1,1 0,-1 0,4 2,-4-6,-1 1,1 0,0-1,0 0,1 0,-1 0,0 0,0-1,0 0,0 0,1 0,-1 0,0 0,0-1,0 0,0 0,0 0,0 0,0-1,0 0,0 1,0-1,-1-1,1 1,-1 0,0-1,1 0,0-1,5-4,0-1,-1-1,0 1,0-1,-1-1,0 1,-1-1,5-11,9-22,-12 26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7:59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143 384,'-9'4,"0"0,1 1,-1 0,1 0,0 0,0 1,1 1,0-1,0 1,0 0,1 1,0-1,0 1,1 1,0-1,1 1,0 0,0 0,1 0,0 0,0 1,1-1,0 1,1-1,0 1,1 0,0 0,0-1,1 1,0 0,1-1,0 1,1 0,-1-6,1 1,0-1,0 1,0-1,1 0,-1 0,1 0,0-1,0 0,1 1,-1-1,0-1,1 1,0-1,0 1,0-2,0 1,0 0,0-1,0 0,0 0,0 0,1-1,-1 0,2 0,5 0,-1-1,1 0,0-1,-1 0,0-1,1 0,-1-1,0 0,-1-1,10-5,-6 2,0 0,-1-1,-1-1,1 0,-2 0,1-1,-1 0,-1-1,0-1,1-3,5-8,-1-1,-1-1,-1 0,-2-1,0-1,-2 0,-1 0,-2 0,0-1,-2 0,-1 0,-1-27,-2 48,1 1,-2-1,1 1,-1 0,0-1,-1 1,1 0,-2-1,1 1,-1 0,0 0,0 1,-1-1,0 1,0 0,0 0,-1 0,0 0,0 1,0 0,-1 0,0 0,0 1,0-1,-1 2,1-1,-1 1,0 0,0 0,0 1,0 0,0 0,-1 0,1 1,-8 0,1 6,-1 0,1 2,0-1,0 2,1 0,0 0,0 1,1 1,0 0,1 1,0 0,1 1,0 0,1 0,0 1,1 0,0 1,1 0,1 0,0 0,1 1,-2 11,2-11,0 1,2-1,0 1,1 0,0 0,1 0,1 1,1-1,0 0,1 0,1 0,0 0,1-1,1 1,0-1,1 0,1-1,0 1,1-1,1 0,0-1,1 0,0-1,1 0,10 9,15 4,0-1,2-2,0-2,1-2,25 8,-37-16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0 106,'0'473,"4"-510,1 0,1 0,2 0,2 1,1 0,2 1,2 1,0 0,20-30,-20 37,0 1,2 0,1 2,1 0,19-18,-36 40,-1 0,1 0,0 0,0 1,0-1,0 1,1-1,-1 1,0 0,1 0,-1 0,0 0,1 0,-1 0,1 1,-1 0,1-1,0 1,-1 0,1 0,-1 0,1 0,-1 1,1-1,-1 1,1-1,-1 1,1 0,-1 0,1 0,-1 0,0 1,0-1,0 1,0-1,0 1,0 0,1 1,61 88,-53-71,-4-10,-5-5,0 0,0-1,1 1,0-1,0 1,0-1,0 0,1 0,0-1,0 1,0-1,0 0,0 0,0 0,1 0,0-1,0 1,10-2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33,'97'-11,"-64"4,0 1,1 2,0 1,-1 1,1 2,0 2,2 1,123 25,-147-27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1 205,'7'4,"0"0,1 0,-1-1,1 0,0 0,0-1,0 0,0 0,0-1,0 0,0 0,1-1,-1 0,8-1,0 1,374-1,-479-42,71 31,3 1</inkml:trace>
  <inkml:trace contextRef="#ctx0" brushRef="#br0" timeOffset="3780.747">452 120,'5'0,"-4"0,-6 0,-7 0,-7 0,-4 0,1-5,0-1,3-5,1 0,3-4,-1 2,3-3,-2 2,2-1,3 1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19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0 118,'570'-46,"-15"23,-141 11,16 18,428 31,-521-26,280-29,-336 5,-984 14,87 20,-479-43,1 64,676 1,348-29,70-14,0 0,0 0,1 0,-1 1,0-1,0 0,0 0,0 0,0 1,0-1,0 0,0 0,0 1,0-1,0 0,0 0,0 1,0-1,0 0,0 0,0 0,0 1,0-1,0 0,0 0,-1 1,1-1,0 0,0 0,0 0,0 1,0-1,-1 0,1 0,0 0,0 0,0 0,-1 1,1-1,0 0,0 0,0 0,-1 0,1 0,25 1,544-79,-114 28,153 15,237 30,169 48,-277 28,-513-66,-224-6,1 1,0-1,-1 1,1-1,-1 0,1 1,-1-1,1 0,-1 1,1-1,-1 0,0 0,0 1,1-1,-1 0,0 0,0 0,0 0,1 1,-1-1,0 0,0 0,-1 0,1 0,0 1,0-1,0 0,0 0,-1 0,1 1,0-1,-1 0,1 0,-1 1,1-1,-1 0,1 1,-1-1,1 0,-1 1,0-1,1 1,-1-1,0 1,1-1,-1 1,0 0,0-1,1 1,-1 0,0 0,0-1,0 1,1 0,-1 0,0 0,0 0,0 0,0 0,1 0,-1 0,0 0,0 1,0-1,-40-16,0 1,0 3,-2 1,1 2,-1 2,-5 1,13 2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1,'4'55,"-8"-1,-3-1,-2 1,-13 41,-19 69,40-186,10-15,1 1,2 0,2 0,1 2,1 0,2 1,2 0,1 2,1 0,1 1,21-18,-43 47,0-1,0 1,0-1,1 1,-1 0,1 0,-1 0,1 0,-1 0,1 0,0 0,-1 0,1 0,0 1,0-1,-1 1,1 0,0-1,0 1,0 0,0 0,0 0,-1 0,1 0,0 1,0-1,0 0,0 1,-1-1,1 1,0 0,-1 0,1 0,0 0,-1 0,1 0,-1 0,1 0,-1 0,0 1,0-1,1 1,-1-1,0 1,0-1,0 1,-1 0,1-1,0 1,0 0,-1 0,0-1,1 2,3 18,0 0,-2 0,0 0,-1 1,-2-1,0 0,-1 3,-1 35,3 43,0-101,0-1,1 1,-1 0,0-1,0 1,0-1,1 1,-1-1,0 1,1-1,-1 1,0-1,1 1,-1-1,1 0,-1 1,1-1,-1 0,1 1,-1-1,1 0,-1 1,1-1,-1 0,1 0,-1 0,1 0,0 1,-1-1,1 0,-1 0,1 0,-1 0,1 0,0 0,-1-1,1 1,-1 0,1 0,-1 0,1 0,0-1,-1 1,1 0,-1-1,1 1,-1 0,0-1,1 1,-1-1,1 1,-1 0,0-1,1 1,-1-1,0 1,1-1,27-27,196-250,-186 247,-37 30,-1 1,1 0,0-1,-1 1,1 0,0 0,-1 0,1 0,0 0,0 0,-1 0,1 0,0 0,0 0,-1 0,1 0,0 1,-1-1,1 0,0 1,-1-1,1 0,0 1,-1-1,1 1,-1-1,1 1,0-1,-1 1,0-1,1 1,-1-1,1 1,-1 0,0-1,1 1,-1 0,0-1,1 1,-1 0,0-1,0 1,0 0,0 0,0-1,0 1,0 0,0 0,0-1,0 1,0 0,-1-1,1 1,0 0,0 0,-1-1,1 1,0-1,-1 1,1 0,-1-1,0 1,-25 203,26-147,0-33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34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85 312,'0'4,"5"3,6-1,6-1,5-2,4-1,2-1,1 0,0-1,1 0,-1-1,0 1,-10 0,-8 4,-11 3,-5-2</inkml:trace>
  <inkml:trace contextRef="#ctx0" brushRef="#br0" timeOffset="255.362">1 593,'14'5,"10"2,5-1,3-1,1-1,-1-7,-1-2,-1-1,0 1,-1 1,-1 2,-4 0</inkml:trace>
  <inkml:trace contextRef="#ctx0" brushRef="#br0" timeOffset="1189.895">1129 0,'-59'34,"-210"85,269-119,-1 1,1-1,-1 0,1 1,-1-1,1 1,-1-1,1 1,-1 0,1-1,0 1,-1-1,1 1,0 0,0-1,0 1,-1 0,1-1,0 1,0 0,0-1,0 1,0 0,0-1,0 1,0 0,0-1,1 1,-1 0,0-1,0 1,0-1,1 1,-1 0,0-1,1 1,-1-1,1 1,-1-1,1 1,-1-1,1 1,-1-1,1 1,-1-1,1 0,-1 1,1-1,0 0,-1 0,1 1,0-1,-1 0,1 0,0 0,-1 0,1 0,0 0,-1 0,1 0,0 0,-1 0,1 0,0 0,-1 0,1-1,0 1,-1 0,58 14,112 14,-168-28,0 0,0 0,-1 0,1 0,0 1,0-1,-1 0,1 1,0-1,-1 1,1 0,-1-1,1 1,-1 0,1 0,-1 0,0 0,1 0,-1 1,0-1,0 0,0 0,0 1,0-1,0 1,0-1,0 1,0-1,-1 1,1 0,-1-1,1 1,-1 0,0-1,0 1,1 0,-1 0,0-1,-1 1,1 0,0 0,0-1,-1 2,-9 9,0 0,0 0,-2-1,1-1,-1 0,-1 0,0-1,0-1,0 0,-1-1,-13 5,-13 9,19-9,-10 4,2 1,0 1,1 1,1 2,-16 16,41-35,-1 0,1-1,0 2,-1-1,1 0,0 0,0 1,1-1,-1 1,0-1,1 1,0 0,-1 0,1 0,0 0,1 0,-1 0,0 0,1 0,0 0,-1 0,1 0,0 0,1 0,-1 0,1 0,-1 0,1 0,0 0,0 0,0 0,0 0,1-1,-1 1,1 0,0-1,-1 1,1-1,0 0,1 1,-1-1,0 0,3 1,8 0,0 0,0 0,1-2,-1 0,1 0,0-1,-1-1,1 0,-1-1,1 0,-1-1,0-1,3-1,25-5,-20 6</inkml:trace>
  <inkml:trace contextRef="#ctx0" brushRef="#br0" timeOffset="1853.418">1073 706,'303'-338,"-203"233,-100 104,0 0,1 0,-1 0,0 1,0-1,0 0,1 0,-1 0,1 1,-1-1,1 0,-1 0,1 1,-1-1,1 0,-1 1,1-1,0 0,-1 1,1-1,0 1,0-1,-1 1,1 0,0-1,0 1,0 0,0 0,-1-1,1 1,0 0,0 0,0 0,0 0,0 0,0 0,-1 0,1 0,0 1,0-1,0 0,0 0,0 1,-1-1,1 0,0 1,0-1,-1 1,1-1,0 1,-1 0,1-1,0 1,-1-1,1 1,-1 0,1 0,-1-1,1 1,-1 0,0 0,1 0,-1 0,-24 101,19-92,1 1,1-1,0 1,0-1,1 1,0 0,1 0,0 0,1 0,0 0,1 0,2 9,-3-18,1 0,-1 0,1 0,-1 0,1-1,0 1,0 0,0 0,0 0,0-1,1 1,-1 0,0-1,1 1,-1-1,1 0,0 0,-1 1,1-1,0 0,0 0,0 0,0-1,0 1,-1 0,1-1,1 1,-1-1,0 0,0 0,0 1,0-1,0-1,0 1,0 0,0 0,1-1,71-36,85-126,-107 103,-52 59,0 1,0 0,1-1,-1 1,0-1,0 1,0 0,0-1,1 1,-1-1,0 1,0 0,1-1,-1 1,0 0,1-1,-1 1,0 0,1 0,-1 0,1-1,-1 1,0 0,1 0,-1 0,1 0,-1-1,0 1,1 0,-1 0,1 0,-1 0,1 0,-1 0,0 0,1 0,-1 0,1 1,-1-1,1 0,-1 0,0 0,1 0,-1 1,1-1,-1 0,0 0,1 1,-1-1,0 0,1 1,-1-1,0 0,0 1,1-1,-1 0,0 1,0-1,0 0,1 1,-1-1,0 1,0-1,0 1,0-1,0 0,0 1,0-1,0 1,2 36,-2-31,-31 199,35-69,2-118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1,'-5'5,"3"1,8 1,6-2,7-2,4-1,4 0,1-2,2 0,-1 0,1-5,-1-2,0 0,0 2,-10 7,-13 2,-8 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42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0,'34'5,"15"1,5 0,-3-1,-4-2,-11-1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1 180,'56'-17,"30"8,-84 9,1 0,-1 0,1 1,-1-1,0 1,1-1,-1 1,0 0,1 0,-1 0,0 0,0 1,0-1,0 0,0 1,0 0,-1-1,1 1,0 0,-1 0,1 0,-1 0,0 0,0 0,1 0,-1 1,-1-1,1 0,0 1,-1-1,1 0,-1 1,1 1,-2 7,0 1,-1 0,-1-1,1 1,-2-1,1 0,-2 0,1 0,-2-1,1 0,-1 0,-1 0,0 0,-1 0,-16 28,17-27,0 1,0-1,1 2,1-1,0 1,0-1,2 1,-1 1,2-1,0 0,0 1,1 4,1-15,0-1,1 0,-1 1,0-1,1 1,0-1,-1 0,1 0,0 1,0-1,0 0,1 0,-1 0,0 0,1 0,-1 0,1 0,0-1,0 1,0-1,0 1,0-1,0 1,0-1,1 0,15 6</inkml:trace>
  <inkml:trace contextRef="#ctx0" brushRef="#br0" timeOffset="874.169">227 660,'45'-38,"-3"6,-2-2,-1-1,-3-2,0-2,-3-1,11-19,99-181,-102 143,-41 97,0-1,0 1,0-1,-1 1,1-1,0 1,0 0,-1-1,1 1,0-1,0 1,-1 0,1-1,0 1,-1 0,1 0,-1-1,1 1,0 0,-1 0,1-1,-1 1,1 0,-1 0,1 0,-1 0,1 0,0 0,-1 0,1 0,-1 0,1 0,-1 0,1 0,-1 0,1 0,-1 0,1 0,-1 0,1 1,0-1,-1 0,1 0,-1 1,1-1,0 0,-1 0,1 1,0-1,-1 0,1 1,0-1,-1 1,1-1,0 0,0 1,0-1,-1 1,1-1,0 1,0-1,-26 25,10-3,0 0,2 2,1-1,1 2,1 0,1 0,1 0,2 2,-4 20,4-23,2-7,0 0,2 1,0 0,0 0,2 0,0 0,2 0,-1 0,2 0,1 0,0 0,4 11,-5-25,0-1,0 1,0 0,0-1,1 1,-1-1,1 0,0 1,0-1,0-1,1 1,-1 0,1-1,-1 0,1 0,0 0,0 0,0 0,0-1,0 0,0 0,0 0,0 0,1-1,-1 1,0-1,0 0,1 0,-1-1,0 1,0-1,0 0,1 0,-1-1,0 1,0-1,-1 0,1 0,0 0,-1 0,1-1,-1 1,1-1,20-18,0-1,-2-1,0 0,-2-2,0-1,-2 0,-1-1,10-21,-2 6,-10 18,-2-1,0 0,-2 0,-1-1,-1-1,-1 0,3-20,-12 6,1 40,-1 1,1-1,0 0,0 1,0-1,0 1,-1-1,1 1,0-1,-1 1,1-1,0 1,-1-1,1 1,-1-1,1 1,-1 0,1-1,0 1,-1 0,0-1,1 1,-1 0,1 0,-1 0,1-1,-1 1,1 0,-1 0,0 0,1 0,-1 0,1 0,-1 0,0 0,1 0,-1 0,1 0,-1 1,1-1,-1 0,0 0,1 0,-1 1,1-1,-1 0,1 1,-1-1,1 0,0 1,-1-1,1 1,-1-1,1 1,0-1,-1 1,1-1,0 1,0-1,-1 1,1-1,0 1,0 0,0-1,0 1,0-1,0 1,-15 20,1 1,1 0,1 1,1 0,0 1,2 0,2 1,0 0,1 0,0 10,-2 7,4-29,1 0,0 0,1 0,1 0,0 1,1-1,0 0,1 0,1 1,0-1,1 0,0 0,1 1,-3-9,1 1,0 0,0 0,0-1,0 1,1-1,0 0,0 0,0 0,1 0,0-1,0 1,0-1,0 0,1 0,0 0,-1-1,1 0,1 0,-1 0,0 0,1-1,-1 0,1 0,0 0,0-1,-1 0,1 0,0 0,0-1,0 0,0 0,0-1,2-1,0-1,0 0,-1 0,0-1,1 0,-1 0,0 0,-1-1,1 0,-1-1,0 1,-1-1,1-1,-1 1,0-1,-1 1,1-1,-1-1,-1 1,1-1,-2 1,1-1,-1 0,0 0,0 0,0-7,-1 9,0 0,0 0,0-1,-1 1,0 0,0 0,-1 0,0-1,0 1,0 0,-1 0,1 0,-2 0,1 1,-1-1,1 1,-2-1,1 1,0 0,-1 0,0 0,0 1,-1-1,1 1,-1 0,0 0,0 1,0-1,-1 1,1 0,-1 1,0-1,1 1,-1 0,-2 0,-17-2</inkml:trace>
  <inkml:trace contextRef="#ctx0" brushRef="#br0" timeOffset="1282.605">86 858,'356'-78,"-205"49,130-8,-161 16,-97 18</inkml:trace>
  <inkml:trace contextRef="#ctx0" brushRef="#br0" timeOffset="2085.108">481 971,'-26'9,"1"1,1 1,-1 1,2 1,0 2,1 0,0 1,1 2,1 0,1 0,1 2,-1 3,-27 101,45-122,1 0,0 0,-1 1,1-1,0 0,0 1,0-1,1 0,-1 0,0 1,1-1,-1 0,1 0,0 0,0 0,0 0,0 0,0 0,0 0,1 0,-1 0,1 0,-1-1,1 1,0-1,-1 1,1-1,0 1,0-1,0 0,0 0,0 0,0 0,0-1,1 1,-1 0,0-1,0 0,87-11,-64-1,0-2,-1 0,-1-1,0-2,-1 0,-1-1,5-7,27-21,78-80,-104 103,-26 23,-1 0,0-1,1 1,-1-1,0 1,1 0,-1 0,1-1,-1 1,0 0,1 0,-1-1,1 1,-1 0,1 0,-1 0,1 0,-1 0,1 0,-1 0,1 0,-1 0,0 0,1 0,-1 0,1 0,-1 0,1 0,-1 0,1 1,-1-1,1 0,-1 0,0 1,1-1,-1 0,1 0,-1 1,0-1,1 1,-1-1,0 0,1 1,-1-1,0 0,0 1,0-1,1 1,-1-1,0 1,0-1,0 1,0-1,0 1,0-1,0 1,0-1,0 1,0-1,0 1,0-1,0 0,0 1,0-1,0 1,-44 167,8 59,33-191,-1-1,-2 1,-1-1,-2 0,-2-1,-14 33,21-54,0 0,-2 0,0 0,0-1,-1 0,0-1,-1 1,0-1,-1-1,-1 1,1-2,-1 1,-1-1,0-1,0 0,-1-1,-8 5,18-11,-1 0,1 0,-1 0,1-1,-1 1,1-1,-1 1,0-1,1 0,-1 0,0 0,1 0,-1-1,1 1,-1-1,1 1,-1-1,1 0,-1 0,1 0,0 0,-1-1,1 1,0-1,0 1,0-1,0 0,0 0,0 0,1 0,-1 0,0 0,1 0,0 0,0-1,-1 1,1 0,1-1,-1 1,0-1,1 1,-1-1,1-1,0-14,0-1,2 1,0 0,1 0,1 0,1 0,0 0,2 1,0 0,0 0,2 1,0 0,1 0,0 1,2 0,-1 1,2 1,1-1,45-54,-43 49</inkml:trace>
  <inkml:trace contextRef="#ctx0" brushRef="#br0" timeOffset="2800.754">227 631,'0'-4,"4"-3,3 6,4 3,5 0,4 1,0-6,0-1,3-1,-4 1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8:56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452 883,'-9'-1,"0"0,0 0,0 1,0 1,0-1,0 1,0 1,0 0,0 0,0 0,1 1,0 1,-1-1,1 2,0-1,1 1,-1 0,1 0,0 1,0 0,1 0,0 1,0 0,0 0,1 0,0 1,-4 7,5-8,-1-1,1 1,1 1,-1-1,1 0,0 1,1 0,0-1,0 1,1 0,0 0,0 0,0 0,1 0,1 0,0 1,0 0,0-7,0 0,0 1,1-1,-1 0,1 0,-1 0,1 0,0 0,0 0,0 0,0-1,0 1,0-1,0 1,1-1,-1 0,1 0,-1 0,0 0,1 0,0 0,-1-1,1 0,-1 1,1-1,0 0,-1 0,1 0,0-1,-1 1,1 0,-1-1,3 0,84-30,-66 18,-1 0,0-1,-1-1,-1-1,0-1,-1-1,13-17,-24 26,45-31,-51 42,0 0,0 0,0 0,0 0,-1 0,1 0,-1 0,1 0,-1 1,0-1,0 1,0-1,0 1,-1-1,1 1,-1-1,1 1,-1 0,0-1,0 1,0 0,0-1,0 1,-1 0,1-1,-1 1,1 2,-6 237,2-206,-2 0,-2-1,-1 0,-1 0,-2-1,-2 0,-14 26,18-42,-1 0,0-1,-1 0,-1 0,0-2,-2 1,0-2,0 0,-1-1,-3 1,16-11,0 0,0-1,0 1,0-1,-1 0,1 0,-1 0,0 0,1 0,-1-1,0 0,0 0,0 0,0 0,0-1,0 1,0-1,0 0,0 0,0-1,-1 1,1-1,0 0,1 0,-1 0,0 0,0-1,0 0,1 0,-1 0,1 0,-1 0,1-1,0 1,0-1,0 0,0 0,1 0,-1 0,1-1,0 1,0-1,0 1,0-1,0-1,2-6,1 0,0-1,0 1,1 0,0 0,1-1,0 2,1-1,1 0,-1 1,2 0,-1 0,1 0,1 1,0 0,0 0,1 0,0 1,5-4,7-12,20-19,-21 26</inkml:trace>
  <inkml:trace contextRef="#ctx0" brushRef="#br0" timeOffset="-3849.586">169 93,'-22'136,"11"-91,8-38,1-1,0 1,0-1,1 1,0 0,0 0,0 0,1 0,0-1,1 1,-1 0,2 6,1-9,-1 0,1 0,-1 0,1 0,1-1,-1 1,0-1,1 0,0 0,-1 0,1 0,0-1,1 0,-1 0,0 0,1 0,-1 0,1-1,-1 0,1 0,0 0,-1-1,1 1,0-1,0 0,-1 0,1-1,0 0,-1 0,1 0,0 0,-1-1,1 1,-1-1,0 0,0 0,0-1,0 0,0 1,0-1,3-3,2-11</inkml:trace>
  <inkml:trace contextRef="#ctx0" brushRef="#br0" timeOffset="-3502.576">452 8,'-17'25,"2"0,1 1,1 1,1 0,1 0,2 1,-6 25,-4 190,3-130,15-89</inkml:trace>
  <inkml:trace contextRef="#ctx0" brushRef="#br0" timeOffset="-2926.036">0 714,'34'-5,"15"-1,5 0,-3 1,-4 1,-6 2,-5 1,-9 5,-13 3,-10-1</inkml:trace>
  <inkml:trace contextRef="#ctx0" brushRef="#br0" timeOffset="-1677.148">479 657,'181'-171,"-144"125,-2 0,-3-2,-1-2,-2-1,-3-1,6-22,-28 67,-1-1,0 0,-1 0,0 0,0 0,-1 0,0-1,0 1,-1 0,0 0,0-1,-1 0,0 8,0 0,0 0,0 0,0 0,0 0,-1 0,1 0,0 0,0 1,-1-1,1 1,-1-1,1 1,0-1,-1 1,1 0,-1 0,1 0,-1-1,1 1,-1 1,1-1,-1 0,1 0,0 1,-1-1,1 0,-1 1,1-1,0 1,-1 0,1 0,0-1,0 1,-1 0,1 0,0 0,0 0,0 0,0 0,0 1,1-1,-1 0,0 0,0 1,1-1,-1 0,1 1,-1-1,1 1,0-1,-1 1,-2 2,-14 13,1 1,1 1,1 0,0 1,2 1,0 0,1 1,1 0,1 0,1 1,2 0,0 1,1-1,1 1,1 1,3-22,-1 6,-1-1,2 0,-1 1,1-1,1 1,-1-1,2 1,-1-1,1 1,0-1,1 0,-1 0,2 0,-1 0,1-1,0 1,1-1,0 0,0-1,1 1,0 0,0-5,1 0,-1-1,1 0,0 0,-1 0,1-1,0 0,-1-1,1 1,0-1,-1 0,1-1,-1 0,1 0,-1 0,0-1,0 1,0-2,0 1,0-1,-1 0,0 0,1 0,-2-1,1 1,0-2,120-109,-96 86,-1-1,-1-1,-2-1,-2-1,16-29,-38 62,0-1,0 1,-1 0,1-1,0 1,-1 0,1-1,0 1,-1-1,1 1,0-1,-1 0,1 1,-1-1,1 1,-1-1,0 0,1 1,-1-1,1 0,-1 0,0 1,0-1,0 0,1 0,-1 0,0 1,0-1,0 0,0 0,0 0,0 1,0-1,-1 0,1 0,0 0,0 1,0-1,-1 0,1 1,-1-1,1 0,0 0,-1 1,1-1,-1 1,1-1,-1 0,0 1,1-1,-1 1,0-1,1 1,-1 0,0-1,1 1,-1 0,0-1,0 1,0 0,1 0,-1 0,0 0,0 0,0 0,1 0,-1 0,0 0,0 0,-10 6,-1 1,1 0,0 0,1 1,0 1,0 0,1 0,0 1,1 0,0 1,0 0,1 0,0 0,1 1,1 0,0 0,0 3,0-2,2 1,0-1,1 1,0-1,1 1,0 0,2 0,-1 0,3 12,-2-21,0 0,0 0,0 0,0 0,1 0,0 0,0 0,0-1,1 1,-1-1,1 0,0 1,0-1,1-1,-1 1,1 0,0-1,0 0,0 0,0 0,1 0,-1-1,1 1,0-1,-1 0,1-1,3 2,-4-2,1 1,-1-1,0 0,1 0,-1-1,0 1,1-1,-1 0,1 0,-1-1,1 1,-1-1,0 0,1 0,-1 0,0-1,0 1,0-1,0 0,0 0,0-1,-1 1,1-1,-1 0,1 0,-1 0,0 0,0 0,-1-1,1 1,-1-1,1 0,-1 0,0 0,-1 0,1 0,-1 0,0 0,0-1,0 1,-2-3,-1 1,0 0,0 0,-1 0,0 0,0 1,0-1,-1 1,1-1,-1 1,-1 0,1 1,-1-1,0 1,0 0,0 0,0 1,-1-1,1 1,-1 0,0 1,0-1,0 1,0 0,-1 1,1-1,0 1,-1 1,1-1,-1 1,1 0,0 1,-5 0,-14 3</inkml:trace>
  <inkml:trace contextRef="#ctx0" brushRef="#br0" timeOffset="-785.973">254 629,'167'51,"-148"-48,0-1,0-1,0 0,0-2,1 0,-1-1,0-1,2-1,375-62,-382 64,0 1,1 0,-1 1,1 0,-1 1,0 1,0 0,12 3,-3 1</inkml:trace>
  <inkml:trace contextRef="#ctx0" brushRef="#br0" timeOffset="1041.129">1412 714,'0'4,"4"2,7 0,6-1,1-6,1-3,3-1,2 1,2 0,1 2,1 0,1 2,-10 0,-8-5,-6-1</inkml:trace>
  <inkml:trace contextRef="#ctx0" brushRef="#br0" timeOffset="1296.272">1524 487,'0'39,"4"17,3 4,-1-4,-1-6,-1-7,-2-6,4-9,1-4,-1-8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371 160,'0'-3,"0"0,-1-1,1 1,-1 0,0 0,0 0,0-1,0 1,-1 0,1 0,-1 0,0 1,0-1,0 0,0 1,0-1,-1 1,1 0,-1 0,1 0,-1 0,0 0,0 0,0 1,0-1,0 1,0 0,0 0,0 0,-1 0,1 1,0-1,-1 1,1 0,0 0,-1 0,1 1,0-1,-1 1,1-1,0 1,0 0,0 0,0 1,0-1,0 1,0-1,0 1,0 0,1 0,-1 0,1 1,-2 1,-11 10,1 0,1 2,0 0,1 0,1 1,0 0,-6 16,-3 1,-73 163,89-185,0 0,1-1,0 1,1 0,1 1,0-1,1 0,0 0,0 0,2 1,-1-1,2 0,-1 0,2-1,0 1,3 7,-3-12,0-1,0 0,0 0,1 0,0-1,0 0,1 0,-1 0,1 0,0-1,0 0,1 0,-1-1,1 0,0 0,-1 0,1-1,1 0,-1 0,0-1,0 0,1 0,-1-1,5 0,9 0,0-2,-1 0,1-1,-1-1,0 0,0-2,-1 0,7-4,-19 8,0-1,1 1,-1-1,0-1,0 1,-1-1,1 0,-1-1,0 0,0 0,0 0,-1 0,0-1,0 0,0 0,-1-1,0 1,0-1,0 0,-1 0,0 0,-1 0,1-1,-1 1,-1-1,1 1,-2-1,1 0,-1 1,0-1,0 0,-1-1,-1 4,0-1,-1 1,0-1,0 1,0 0,-1 0,0 0,1 1,-2-1,1 1,0 0,-1 0,0 1,0-1,0 1,0 0,-1 1,1-1,-1 1,1 0,-1 0,0 1,0-1,0 1,0 1,0-1,0 1,0 0,0 1,0-1,-2 1,-107 25,90-14</inkml:trace>
  <inkml:trace contextRef="#ctx0" brushRef="#br0" timeOffset="844.887">597 639,'97'-62,"-4"-4,73-67,-150 120,1-1,0-1,-2-1,0 0,0-1,-2-1,0 0,-1 0,-1-1,0-1,4-14,-8-14,-7 47,0 0,0 0,0 0,0 1,0-1,0 0,0 0,0 1,0-1,-1 0,1 0,0 1,-1-1,1 0,0 0,-1 1,1-1,-1 1,1-1,-1 0,1 1,-1-1,1 1,-1-1,0 1,1-1,-1 1,0 0,1-1,-1 1,0 0,0-1,1 1,-1 0,0 0,0 0,1 0,-1 0,0 0,0 0,0 0,1 0,-1 0,0 0,0 0,1 0,-1 1,0-1,0 0,1 1,-1-1,0 0,1 1,-1-1,0 1,1-1,-1 1,-10 8,0 0,1 1,0 0,0 0,2 1,-1 0,1 1,1-1,0 2,-1 2,5-10,-17 28,7-14,1 0,1 0,0 1,2 0,0 1,1 0,1 0,1 1,1 0,1 0,1 0,1 4,2-22,0 0,0 0,1-1,0 1,0 0,0-1,0 1,0-1,1 1,-1-1,1 1,0-1,0 0,1 0,-1 0,0 0,1 0,0-1,0 1,0-1,0 0,0 0,0 0,0 0,1 0,-1-1,1 1,-1-1,1 0,0 0,-1 0,1-1,0 1,0-1,2 0,8 0,0 0,0-1,0 0,0-2,0 1,-1-2,1 0,-1 0,3-2,17-11,0-1,0-1,-2-2,-1-1,0-2,7-9,132-158,-156 177,-1-1,0 0,-1-1,-1 0,-1 0,0-1,-1-1,0 1,-2-1,0 0,-1-2,-5 19,1-1,-1 0,0 1,0-1,0 1,0-1,0 1,0-1,0 1,0-1,0 1,-1-1,1 1,-1-1,1 1,-1-1,0 1,1 0,-1-1,0 1,0 0,0 0,0-1,0 1,0 0,0 0,0 0,-1 0,1 1,0-1,-1 0,1 0,0 1,-1-1,1 1,-1-1,1 1,-1 0,1-1,-1 1,1 0,-1 0,0 0,1 0,-1 0,1 1,-1-1,1 0,-1 1,1-1,-1 1,1-1,0 1,-1 0,1 0,0-1,-1 1,1 0,0 0,0 0,0 1,0-1,0 0,0 0,0 0,0 2,-20 17,1 0,2 2,0 0,1 1,1 0,1 2,2-1,0 2,-1 7,9-24,1 0,0 1,1-1,0 1,1 0,0 0,0 0,1 0,0 0,1 0,0 0,0 0,1 0,1 0,0 0,0 0,1 0,0-1,1 1,0-1,0 0,1 0,0 0,1-1,0 1,0-1,5 5,-4-8,-1 1,1-1,0 0,0 0,1-1,-1 0,1 0,0-1,0 0,0-1,1 1,-1-2,1 1,-1-1,1 0,-1-1,1 0,-1 0,1-1,-1 0,1-1,-1 1,0-2,1 1,-1-1,0 0,-1-1,1 0,-1 0,1-1,-1 0,-1 0,1-1,-1 1,0-1,0-1,1-1,-4 5,0 0,0-1,0 1,-1-1,1 0,-1 0,0 0,0 0,-1-1,1 1,-1 0,0-1,0 1,0-1,0 1,-1-1,0 1,0-1,0 1,-1-1,1 1,-1-1,0 1,0-1,-1 1,1 0,-1-1,0 1,0 0,-1 0,1 1,-1-1,0 0,0 1,0-1,0 1,0 0,-1 0,0 1,1-1,-5-1,-114-11,94 15</inkml:trace>
  <inkml:trace contextRef="#ctx0" brushRef="#br0" timeOffset="1284.353">2403 19,'-418'363,"-13"12,402-347,4-5</inkml:trace>
  <inkml:trace contextRef="#ctx0" brushRef="#br0" timeOffset="2020.102">2460 414,'-15'-2,"0"0,1 1,-1 1,0 0,0 1,0 1,1 0,-1 1,1 0,-1 1,1 1,0 1,1 0,-1 0,1 1,1 1,-1 0,1 1,1 0,-1 1,1 1,0-4,3-2,0 0,1 1,-1-1,1 1,0 1,0 0,1 0,0 0,0 0,1 1,0 0,0 0,1 1,0-1,1 1,-1 0,2 0,-1 0,1 0,1 1,-1-1,2 0,-1 1,1-1,1 4,0-10,0 0,0 0,1 0,-1-1,1 1,-1 0,1-1,0 0,0 1,0-1,0 0,0 0,1 0,-1 0,0 0,1 0,0-1,-1 1,1-1,0 0,0 0,0 0,0 0,0-1,0 1,0-1,0 1,0-1,0 0,0 0,0-1,0 1,0-1,1 1,102-36,-76 17,0-1,-2-2,-1 0,-1-2,-1-2,12-15,32-30,-69 70,0 0,1 1,-1-1,1 0,-1 0,1 0,-1 0,1 0,-1 0,1 1,0-1,-1 0,1 1,0-1,0 0,0 1,-1-1,1 1,0-1,0 1,0-1,0 1,0 0,0 0,0-1,0 1,0 0,0 0,0 0,0 0,0 0,0 0,0 0,0 1,0-1,0 0,0 0,0 1,0-1,0 1,0-1,0 1,-1-1,1 1,0-1,0 1,0 0,-1-1,1 1,0 0,-1 0,1 0,-1 0,1-1,-1 1,1 0,-1 0,0 0,1 0,-1 0,0 0,0 0,0 1,2 17,-1 0,-1 0,-1 0,-1 0,0 0,-2 0,0-1,-1 2,-7 38,3-11,-1-1,-2-1,-2 0,-3-1,-1-1,-7 9,18-38,3-2,-1-1,0 0,-1 0,0-1,-1 0,0 0,0 0,-1-1,0 0,-1 0,0-1,-1-1,1 1,-1-1,-1-1,1 0,-6 2,13-7,0-1,0 0,1 1,-1-1,0 0,0 0,0-1,1 1,-1-1,0 1,1-1,-1 0,0 0,1 0,-1 0,1 0,-1-1,1 1,0-1,-1 0,1 0,0 1,0-1,0-1,1 1,-1 0,0 0,1-1,0 1,-1-1,1 1,0-1,0 1,0-1,1 0,-1 0,-1-5,0-1,0 1,1-1,0 1,0-1,1 0,1 1,-1-1,1 1,1-1,1-4,4-5,2 0,0 1,1 0,1 0,0 1,1 1,1 0,0 1,1 0,1 1,0 0,1 2,0 0,1 0,0 2,0 0,1 1,0 0,1 2,0 0,0 1,1 1,180-33,-176 35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05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0 396,'434'-47,"-132"37,-279 10</inkml:trace>
  <inkml:trace contextRef="#ctx0" brushRef="#br0" timeOffset="283.611">226 564,'24'0,"13"0,5-4,-1-3,-1 1,-3 2,-4 0,-1 2,-3 1,-1 0,0 1,0 1,0-1,-1 0,-4 0</inkml:trace>
  <inkml:trace contextRef="#ctx0" brushRef="#br0" timeOffset="732.737">424 0,'-1'7,"1"-1,0 0,0 1,1-1,0 1,0-1,1 0,0 0,0 1,0-1,0-1,1 1,0 0,1-1,-1 1,1-1,0 0,0 0,0 0,1-1,0 0,0 1,16 8,0 0,1-1,1-2,-1 0,2-1,-1-1,24 4,51 18,-81-24,-3-1,1 0,-1 0,0 2,-1 0,1 0,-1 1,-1 1,0 0,10 9,-21-16,1 0,0 1,-1 0,1-1,-1 1,0 0,0 0,0 0,0-1,0 1,-1 0,1 0,-1 0,0 0,0 0,0 1,0-1,0 0,-1 0,1 0,-1-1,0 1,0 0,0 0,-1 0,1 0,0-1,-1 1,0-1,0 1,1-1,-2 0,0 2,-80 67,-280 129,306-152,48-32</inkml:trace>
  <inkml:trace contextRef="#ctx0" brushRef="#br0" timeOffset="1422.053">1214 931,'12'-34,"2"1,1 0,1 1,2 1,1 0,1 1,2 1,14-13,24-36,-38 51,1 1,1 2,2 0,0 2,1 1,1 1,19-9,-46 27,1 1,0 0,-1 0,1 0,0 0,0 0,-1 0,1 0,0 1,0-1,0 0,0 1,0 0,0 0,0-1,0 1,0 0,0 0,0 1,0-1,0 0,0 1,0-1,0 1,0 0,0 0,0 0,-1 0,1 0,0 0,-1 0,1 0,0 0,-1 1,0-1,1 1,-1-1,0 1,0 0,0-1,0 1,0 0,0 0,0 0,0 0,-1 0,1 0,-1 2,8 122,-9-52,0-72,1-1,0 1,0 0,0-1,0 1,0 0,0-1,0 1,1-1,-1 1,1 0,-1-1,1 1,0-1,-1 1,1-1,0 1,0-1,0 0,0 1,0-1,0 0,1 0,-1 0,0 0,0 0,1 0,-1 0,1 0,-1-1,1 1,-1 0,1-1,-1 1,1-1,0 0,-1 0,1 1,0-1,-1 0,1 0,0 0,-1-1,1 1,0 0,-1-1,1 1,-1-1,1 1,-1-1,140-103,-91 59,100-68,-149 112,0 0,0 0,0 0,0 0,1 0,-1 1,0-1,1 0,-1 1,0-1,1 1,-1 0,1-1,-1 1,0 0,1 0,-1 0,1 0,-1 0,1 0,-1 0,1 1,-1-1,1 0,-1 1,0-1,1 1,-1 0,0-1,1 1,-1 0,0 0,0 0,0 0,0 0,0 0,0 0,0 0,0 0,0 0,0 1,-1-1,1 0,0 1,-1-1,1 0,-1 1,0-1,1 1,-1 0,-13 109,0-51,13-57,-2 5,0 1,1 0,0 0,0-1,1 1,1 0,-1 0,1 0,1-1,-1 1,2 0,-1-1,1 1,0-1,1 0,0 0,8 5</inkml:trace>
  <inkml:trace contextRef="#ctx0" brushRef="#br0" timeOffset="1724.093">2541 396,'19'5,"11"1,6 0,1-1,-1-2,-2-1,-2-1,-1 0,-1-1,-2 0,1-1,-2 1,1 0,-10 0,-7 0</inkml:trace>
  <inkml:trace contextRef="#ctx0" brushRef="#br0" timeOffset="1989.858">2569 650,'33'4,"17"3,4-1,-3-2,-4-5,-6-3,-5-1,-4 1,-8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1 193,'57'-8,"1"3,0 3,-1 2,15 4,22-1,-93-4,0-1,-1 1,1-1,0 1,0-1,-1 1,1-1,0 1,-1-1,0 0,1 1,-1-1,0 0,0 1,0-1,0 0,0 1,0-1,0 0,-1 1,1-1,-1 0,1 1,-1-1,0 1,1-1,-1 1,0-1,0 1,0 0,0-1,0 1,0 0,-1 0,1 0,0-1,-1 1,1 1,-1-1,1 0,-1 0,1 1,-1-1,0 0,-4-5,-81-87,64 70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33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953 1,'-255'74,"-95"40,349-114,0 0,0 0,0 0,0 1,0-1,0 0,0 1,0-1,0 0,0 1,0 0,0-1,0 1,0-1,0 1,1 0,-1 0,0-1,1 1,-1 0,0 0,1 0,-1 0,1 0,-1 0,1 0,0 0,-1 0,1 0,0 0,0 0,0 0,0 0,0 0,0 0,0 0,0 0,0 0,0 0,0 0,1 0,-1 0,0 0,1 0,-1 0,1 0,-1 0,1 0,-1-1,1 1,0 0,0 0,-1 0,1-1,0 1,0 0,0-1,-1 1,1-1,0 1,0-1,0 0,0 1,0-1,0 0,1 1,13 4,0 0,-1-2,2 1,-1-2,0 0,1 0,-1-2,1 0,-1-1,7-1,18 1,123 5,-162-4,0 0,0 0,0 0,0 1,0-1,-1 0,1 1,0-1,0 1,-1-1,1 1,0-1,0 1,-1 0,1-1,-1 1,1 0,-1-1,1 1,-1 0,1 0,-1 0,0-1,1 1,-1 0,0 0,0 0,1 0,-1 0,0-1,0 1,0 0,0 0,0 0,0 0,-1 0,1 0,0-1,0 1,-1 0,1 0,0 0,-1 0,1-1,-1 1,1 0,-1 0,1-1,-1 1,1 0,-1-1,0 1,0 0,-36 33,-185 88,90-53,-128 78,254-142,1-3,0 0,0 1,0 0,1 0,0 0,0 1,-1-1,2 1,-1 0,0 0,1 0,0 1,0-1,0 1,1 0,-1 0,1 0,0 0,1 0,-1 0,1 1,4-3,0 1,0-2,0 1,1 0,-1-1,1 1,-1-1,1 0,0-1,0 1,0 0,0-1,0 0,0 0,0 0,1-1,-1 1,0-1,0 0,1 0,-1-1,0 1,4-2,2 2,47-2,1-3,-1-2,56-15,126-26,-229 44,-9 3</inkml:trace>
  <inkml:trace contextRef="#ctx0" brushRef="#br0" timeOffset="658.789">784 819,'13'-9,"0"0,0-1,-1 0,-1-1,0-1,0 1,-1-2,-1 1,0-2,4-6,37-49,115-155,-88 149,-76 75,-1-1,0 1,1 0,-1-1,1 1,-1 0,1 0,0-1,-1 1,1 0,-1 0,1 0,-1 0,1 0,0 0,-1 0,1 0,-1 0,1 0,-1 0,1 0,0 0,-1 1,1-1,-1 0,1 0,-1 1,1-1,-1 0,1 0,-1 1,1-1,-1 1,0-1,1 0,-1 1,1-1,-1 1,0-1,0 1,1-1,-1 1,0-1,0 1,1 0,-1-1,0 1,0-1,0 1,0-1,0 1,0 0,0-1,0 1,0-1,0 1,0-1,-1 1,1 0,0-1,0 1,0-1,-1 1,1-1,-6 47,6-45,-16 66,11-52,0 0,1 1,1-1,1 1,0 0,1 0,1 0,1-1,0 1,2 10,-2-25,-1 1,0-1,1 0,0 1,0-1,-1 0,1 1,0-1,1 0,-1 0,0 0,1 0,-1 0,1 0,-1 0,1-1,0 1,0-1,0 1,0-1,0 1,0-1,0 0,1 0,-1 0,0-1,0 1,1 0,-1-1,1 1,-1-1,1 0,-1 0,0 0,1 0,-1 0,1-1,-1 1,0-1,1 1,-1-1,0 0,1 0,14-8,-1-1,0 0,-1-1,0-1,-1 0,0-1,-1 0,0-1,-1-1,-1 0,0-1,0-2,22-27,133-197,-154 234,-24 36,-3 1,1 0,1 1,2 0,1 1,1 0,2 1,1 0,1 0,2 0,1 25,8 22,1-61</inkml:trace>
  <inkml:trace contextRef="#ctx0" brushRef="#br0" timeOffset="922.643">1913 734,'-10'24,"2"8,3-6,1-8</inkml:trace>
  <inkml:trace contextRef="#ctx0" brushRef="#br0" timeOffset="1173.418">1997 227,'0'0</inkml:trace>
  <inkml:trace contextRef="#ctx0" brushRef="#br0" timeOffset="1471.29">2167 706,'-6'25,"13"-30,55-159,-31 78,-25 60,1 0,2 1,1 0,1 0,1 1,0 1,2 0,1 0,1 2,1 0,1 0,0 2,11-8,-27 25,0 0,1-1,-1 1,1 0,0 0,0 1,0-1,-1 1,1-1,1 1,-1 0,0 0,0 0,0 1,1-1,-1 1,0-1,0 1,1 0,-1 1,0-1,1 0,-1 1,0 0,0 0,0 0,1 0,-1 0,0 1,-1-1,1 1,0 0,0 0,-1 0,1 0,-1 0,1 1,-1-1,0 1,0-1,0 1,-1 0,1 0,0 0,-1 0,0 0,0 0,6 126,-8-116,0 0,0 0,1 0,1 0,0 0,1 0,0-1,1 1,3 9,15 2,-11-22</inkml:trace>
  <inkml:trace contextRef="#ctx0" brushRef="#br0" timeOffset="2796.511">2731 848,'0'-5,"-5"3,-6 7,-2 7,2 7,8 0,8-4,5-8,-1-6</inkml:trace>
  <inkml:trace contextRef="#ctx0" brushRef="#br0" timeOffset="3019.822">2957 368,'-14'19,"-5"11,5 1,6-6</inkml:trace>
  <inkml:trace contextRef="#ctx0" brushRef="#br0" timeOffset="4142.429">1969 762,'-1'9,"0"0,-1-1,0 1,-1-1,0 0,0 1,-1-1,0-1,0 1,-1-1,0 2,0-4,1 1,1-1,-1 1,1 0,0 0,1 1,-1-1,1 0,0 1,1 0,-1-1,2 1,-1 0,1 0,0-1,0 1,1 2,0-6,0-1,0 1,0-1,0 1,1-1,0 0,-1 1,1-1,0 0,0 0,0 0,0-1,0 1,0 0,1-1,-1 1,1-1,-1 0,1 0,-1 0,1 0,0 0,-1-1,1 1,0-1,0 0,-1 0,1 0,2 0,82-11,-29-1,-33 7</inkml:trace>
  <inkml:trace contextRef="#ctx0" brushRef="#br0" timeOffset="5007.853">2760 819,'0'2,"1"1,-1 0,1 0,-1 0,0 0,0 0,0-1,-1 1,1 0,-1 0,1 0,-1-1,0 1,0 0,0-1,0 1,-1-1,1 1,-1 0,-9 19,-17 51,28-71,0 0,0 0,0 0,0 0,1 0,-1 0,0 0,1 0,0 0,-1-1,1 1,0 0,0 0,0-1,0 1,0-1,0 1,1-1,-1 1,0-1,1 0,-1 1,1-1,-1 0,1 0,0 0,-1 0,1-1,0 1,0 0,0-1,0 1,0-1,-1 0,1 1,0-1,2 0,8 0,0 0,0 0,0-1,0-1,0 0,0 0,-1-1,1-1,-1 0,9-4,43-13,-36 16,-3 1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0:59:27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5955 424,'0'0,"0"-1,1 1,-1-1,1 1,-1 0,0-1,0 1,1-1,-1 1,0-1,0 0,0 1,0-1,1 1,-1-1,0 1,0-1,0 1,0-1,0 0,0 1,0-1,-1 1,1-1,0 1,0-1,0 1,-1-1,1 1,0-1,0 1,-1-1,1 1,0-1,-1 1,1 0,-1-1,1 1,0-1,-1 1,1 0,-1 0,1-1,-1 1,1 0,-1 0,1-1,-1 1,1 0,-1 0,0 0,1 0,-1 0,1 0,-1 0,1 0,-1 0,1 0,-1 0,0 1,-39-7,39 6,-198 17,152-9,-109 22,109-13,46-17,1 1,-1-1,0 0,0 1,0-1,1 1,-1-1,0 1,1 0,-1-1,1 1,-1-1,0 1,1 0,-1 0,1-1,0 1,-1 0,1 0,0-1,-1 1,1 0,0 0,0 0,0 0,-1 0,1-1,0 1,0 0,1 0,-1 0,0 0,0 0,0-1,0 1,1 0,-1 0,0 0,1-1,-1 1,1 0,-1 0,1-1,-1 1,1 0,-1-1,1 1,0-1,-1 1,1-1,0 1,0-1,-1 1,1-1,105 38,-78-32,28 3,-44-8,0 1,0 0,-1 0,1 1,0 0,-1 1,0 1,0 0,4 3,-14-8,0 1,0-1,-1 1,1 0,0-1,-1 1,1 0,0 0,-1-1,1 1,-1 0,1 0,-1 0,1 0,-1 0,0 0,1 0,-1 0,0 0,0 0,0 0,0 0,0 0,0 0,0 0,0 0,0 0,0 0,-1 0,1 0,0-1,-1 1,1 0,0 0,-1 0,1 0,-1 0,0 0,1-1,-1 1,0 0,1-1,-1 1,0 0,0 0,-42 30,38-28,-311 150,58-20,256-133,0 1,0 0,0 0,-1 0,1 0,0 1,0-1,0 1,1-1,-1 1,0-1,1 1,-1 0,1 0,-1 0,1 0,0 0,0 0,0 0,0 1,0-1,0 0,1 0,-1 1,1-1,-1 1,1-1,0 0,0 1,0-1,0 0,1 1,-1-1,1 1,-1-1,1 0,0 0,0 1,0-1,0 0,0 0,1 0,-1 0,0 0,1 0,0-1,-1 1,1 0,0-1,1 2,95 23,-67-22,9 3,1-2,0-2,-1-2,1-1,30-5,-34 0,-19 4,0 0,0-2,0 0,-1-1,1-1,-1 0,0-1,-1-1,1-1,-2 0,5-4,67-61,-69 55</inkml:trace>
  <inkml:trace contextRef="#ctx0" brushRef="#br0" timeOffset="301.821">5898 1,'-51'89,"5"3,3 2,5 2,3 1,5 2,-1 27,-10 18,-104 375,21-207,119-288</inkml:trace>
  <inkml:trace contextRef="#ctx0" brushRef="#br0" timeOffset="14970.324">1 3133,'9'0,"8"0,7 0,3 0,2 0,1 0,-5-4,-1-3,-1 1,1 2,2 0,0 2,1 1,0 1,2 0,-6 4,-6 3</inkml:trace>
  <inkml:trace contextRef="#ctx0" brushRef="#br0" timeOffset="15230.337">56 3387,'34'5,"15"2,5-1,-2-1,-6-2,-5 0,-5-2,-9-1</inkml:trace>
  <inkml:trace contextRef="#ctx0" brushRef="#br0" timeOffset="18904.97">1044 2597,'-27'170,"26"-29,2-138,-1 0,1 0,0 0,0 0,0 0,0 0,0 0,1-1,0 1,-1 0,1-1,0 0,0 1,0-1,0 0,1 0,-1 0,1 0,-1 0,1-1,0 1,-1-1,1 0,0 1,0-1,0-1,0 1,0 0,0-1,0 1,0-1,2 0,2 0,0 1,-1-1,1-1,0 1,-1-1,1-1,0 1,-1-1,0 0,1 0,-1-1,0 0,0 0,5-4,3-5</inkml:trace>
  <inkml:trace contextRef="#ctx0" brushRef="#br0" timeOffset="19199.603">1326 2597,'-18'45,"6"-18,0 0,2 0,1 1,2 1,0-1,2 1,1 0,1 16,-6 112,-9 52,18-186</inkml:trace>
  <inkml:trace contextRef="#ctx0" brushRef="#br0" timeOffset="20190.624">1439 3331,'61'-55,"-2"-2,-3-2,-3-3,10-19,-30 31,-2-1,-3-2,-2-1,11-33,-10 23,-23 55,0 4,-1 0,-1 0,1 0,-1 0,0 0,0-1,0 1,-1-1,1 1,-1-1,-1 0,1 1,-1-1,0 0,0 1,-1-1,0 0,0 1,0-1,-1 0,0-1,-1 6,0 0,-1 1,1-1,0 1,0 0,0 0,-1 0,1 1,0-1,0 1,0 0,0-1,0 1,0 1,0-1,0 0,0 1,1-1,-1 1,0 0,1 0,-1 0,1 0,0 0,0 1,0-1,0 1,0-1,0 1,1 0,-1 1,-13 19,2 0,0 0,2 2,1-1,0 1,2 0,1 1,1 0,2 0,0 1,1-1,2 1,1 0,1-1,4 24,-3-39,0 0,0 0,1 0,1-1,-1 1,2-1,-1 0,2 0,-1 0,1-1,1 0,0 0,0 0,1-1,-4-4,0 0,0 0,0-1,1 1,-1-1,1 0,0-1,-1 1,2-1,-1 0,0 0,0-1,0 1,1-1,-1 0,1-1,-1 1,1-1,-1 0,1 0,-1-1,1 0,-1 0,0 0,1-1,-1 1,0-1,5-3,4-4,0-1,-1-1,0 0,0-1,-1 0,-1-1,0-1,-1 1,0-2,-1 1,-1-1,3-8,22-31,90-192,-59 56,-65 165,-15 32,3 10,2 2,0-1,1 2,1-1,0 1,2 1,0-1,2 1,0 0,1 1,1-1,1 1,1-1,1 1,2 6,-2-9,-1-4,1-1,1 0,0 1,1-1,1 0,0 0,1 0,0-1,3 5,-1-4,2-1,-1 0,1 0,1 0,1-1,-1-1,2 0,3 4,-10-12,0 0,-1-1,1 1,0-1,0 1,1-1,-1 0,0-1,1 1,-1-1,1 0,-1 0,1 0,0-1,-1 0,1 1,0-2,-1 1,1 0,0-1,-1 0,1 0,-1-1,1 1,-1-1,0 0,1 0,-1 0,1-1,6-5,0 1,-1-2,1 1,-2-2,1 1,-1-1,-1-1,1 1,-2-1,6-10,-10 16,-1 1,1 0,-1-1,0 0,0 1,0-1,-1 0,0 0,0 0,0 0,0 0,-1 0,0 0,0-1,0 1,-1 0,0 0,0 0,0 0,0 0,-1 1,0-1,0 0,0 1,0-1,-1 1,0-1,0 1,-1-1,-1 1,0 0,0 0,0 0,0 1,-1 0,1 0,-1 1,0-1,0 1,1 0,-2 1,1-1,0 1,0 1,0-1,0 1,-1 0,1 0,0 1,0 0,0 0,-5 1,-126 51,108-38</inkml:trace>
  <inkml:trace contextRef="#ctx0" brushRef="#br0" timeOffset="24076.883">1073 3473,'108'0,"62"2,0-8,151-24,260-75,-519 105,-43 6</inkml:trace>
  <inkml:trace contextRef="#ctx0" brushRef="#br0" timeOffset="24814.102">1891 3613,'-13'2,"0"0,0 1,0 0,1 1,0 0,0 1,0 0,0 1,1 0,-1 1,2 0,-1 1,1 0,0 1,1 0,0 1,0-1,1 2,1-1,-5 8,10-12,-1 0,1 0,0 0,1 0,-1 0,1 0,0 0,1 1,0-1,0 0,0 0,1 1,0 0,-1-4,1-1,-1 0,1 0,0 0,0 0,0 0,0 0,1 0,-1 0,0 0,1 0,-1-1,1 1,0-1,0 1,-1-1,1 0,0 1,0-1,0 0,0 0,0 0,1-1,-1 1,0 0,0-1,0 0,1 1,-1-1,0 0,1 0,-1 0,0 0,0-1,1 1,-1-1,1 0,17-5,0-1,0 0,-1-2,0 0,-1-2,0 0,0 0,-1-2,-1 0,13-13,-10 9,88-96,-106 112,-1 0,0 0,0 1,0-1,0 0,0 1,1-1,-1 1,0-1,1 0,-1 1,0-1,1 1,-1-1,1 1,-1-1,0 1,1-1,0 1,-1-1,1 1,-1-1,1 1,-1 0,1 0,0-1,-1 1,1 0,0 0,-1 0,1-1,0 1,-1 0,1 0,0 0,-1 0,1 0,0 0,-1 1,1-1,0 0,-1 0,1 0,0 1,-1-1,1 0,0 1,-1-1,1 0,-1 1,1-1,-1 1,1-1,-1 1,1-1,-1 1,0-1,1 1,-1 0,0-1,1 1,-1-1,0 1,0 0,1-1,-1 1,0 0,3 52,-3-46,-3 382,2-362,-1 0,-1 1,-2-2,0 1,-2 0,-1-1,-1-1,-1 1,-1-1,-1-1,-10 14,18-32,0 0,0 0,0 0,-1-1,0 0,0 1,0-2,0 1,-1-1,0 0,0 0,0 0,0-1,-1 0,1 0,-1-1,0 0,0 0,0 0,0-1,0 0,0 0,0-1,0 0,0 0,0-1,0 0,0 0,0-1,0 0,0 0,0 0,1-1,-1 0,1 0,0-1,-6-3,6 1,0-1,0 1,0-1,1 0,0-1,1 1,-1-1,1 0,1 0,-1 0,1-1,1 1,0-1,0 0,1 1,0-1,0 0,1 0,0 0,1 0,-1 1,2-1,-1 0,1 1,1-1,0 1,0-1,0 1,1 0,1-1,11-14,1 4</inkml:trace>
  <inkml:trace contextRef="#ctx0" brushRef="#br0" timeOffset="25343.598">2738 2541,'25'26,"0"1,-2 1,-1 1,-2 0,0 2,-2 0,-1 2,-2-1,-1 2,-2 0,-1 1,-2 0,-1 0,-2 1,0 14,-3 3,-3-1,-1 1,-3-1,-2 0,-3 0,-2-1,-2 0,-2-1,-2 0,-3-1,-1-1,-3-2,-2 0,-5 5,-93 105,95-125,5-4</inkml:trace>
  <inkml:trace contextRef="#ctx0" brushRef="#br0" timeOffset="25957.251">762 2513,'-22'39,"2"1,2 1,1 0,2 1,2 1,2 1,2-1,2 2,2-1,2 1,1-1,3 1,1 0,3 0,8 35,11 13,4-1,3-1,5-1,4-2,7 5,-20-46,2-1,3-1,1-1,2-3,2 0,33 27,-56-56,-1-2</inkml:trace>
  <inkml:trace contextRef="#ctx0" brushRef="#br0" timeOffset="27280.885">3471 2682,'-2'2,"1"-1,-1 0,0 1,0 0,0-1,1 1,-1 0,1 0,-1 0,1 0,0 0,0 0,0 0,0 0,0 1,0-1,1 0,-1 1,1-1,0 0,-1 1,1-1,0 1,0-1,1 2,-1-2,-8 393,-7-262,-6 0,-13 29,29-138</inkml:trace>
  <inkml:trace contextRef="#ctx0" brushRef="#br0" timeOffset="27941.2">3669 2907,'11'-4,"22"-9,0-2,-1-1,0-1,-1-1,-1-2,14-13,-41 30,0 1,-1 0,1-1,-1 1,1-1,-1 0,0 0,0 0,0 0,0 0,0 0,-1 0,0-1,0 1,0-1,0 1,0-1,0 1,-1-1,0 4,0 1,0-1,0 0,0 1,-1-1,1 0,0 1,0-1,0 0,0 1,-1-1,1 0,0 1,0-1,-1 0,1 1,0-1,-1 0,1 0,0 0,-1 1,1-1,0 0,-1 0,1 0,0 0,-1 0,1 1,-1-1,1 0,0 0,-1 0,1 0,-1 0,1 0,0 0,-1 0,1-1,0 1,-1 0,1 0,-1 0,1 0,0 0,-1-1,1 1,0 0,-1 0,1-1,0 1,0 0,-1 0,1-1,0 1,0 0,-1-1,1 1,0 0,0-1,0 1,0 0,0-1,-1 1,1-1,0 1,0 0,0-1,0 1,0-1,0 1,-19 26,-7 115,20-80,-27 232,25-192,7-69,0 0,-2-1,-2 0,0 1,-3-2,0 1,-2-1,-1 0,-1-1,-3 1,14-27,0 0,0 0,0-1,-1 1,1-1,-1 1,1-1,-1 1,0-1,0 0,0 0,0 0,0 0,-1 0,1-1,-1 1,1 0,-1-1,1 0,-1 0,0 0,0 0,1 0,-1 0,0-1,0 0,0 1,0-1,0 0,0 0,0-1,0 1,1 0,-1-1,0 0,0 0,0 0,1 0,-1 0,0-1,-4-5,1 0,0 0,1-1,0 0,0 0,1 0,0-1,0 1,1-1,0 0,1 0,-1 0,2 0,0-1,0 1,0 0,1-1,0 1,1 0,0-1,1 1,2-7,-2 6,0 1,1-1,1 1,-1 0,2 0,-1 0,1 1,0-1,1 1,0 1,0-1,1 1,0 0,0 0,0 1,1 0,0 0,4-1,136-43,-92 34,-31 10</inkml:trace>
  <inkml:trace contextRef="#ctx0" brushRef="#br0" timeOffset="28369.086">4290 2852,'-32'200,"17"-130,-41 143,54-210,0 0,1 1,-1 0,1-1,0 1,0 0,0-1,0 1,1 0,-1 0,1 0,0 0,0 0,1 0,-1 0,1-1,0 1,0 0,0 0,0-1,1 1,-1 0,1-1,0 0,0 1,0-1,1 0,-1 0,1 0,0 0,0-1,0 1,0-1,0 0,0 0,1 0,-1 0,1 0,-1-1,1 1,0-1,-1 0,1 0,2 0,-3-2,0 1,0 0,0-1,0 0,-1 0,1 1,0-2,0 1,-1 0,1-1,-1 1,1-1,-1 0,0 1,1-1,-1 0,0-1,0 1,0 0,0-2,8-13</inkml:trace>
  <inkml:trace contextRef="#ctx0" brushRef="#br0" timeOffset="28637.131">4092 3106,'34'0,"15"0,5 4,-2 3,-6-1,-5-1,-5-2,-9-1</inkml:trace>
  <inkml:trace contextRef="#ctx0" brushRef="#br0" timeOffset="29676.959">4854 3020,'-124'245,"99"-138,25-104,0 0,0 0,0 0,1 0,-1 0,1 0,0 0,0 0,0 0,0 0,0-1,1 1,-1 0,1-1,0 1,-1-1,1 0,1 1,-1-1,0 0,0 0,1 0,-1-1,1 1,-1-1,1 1,0-1,0 0,0 0,0 0,-1 0,1-1,3 1,-2 0,0-1,1 1,-1-1,0 0,0-1,0 1,0-1,1 1,-1-1,0 0,0-1,0 1,-1-1,1 0,0 0,-1 0,1 0,-1-1,1 1,-1-1,0 0,0 0,-1 0,1 0,0-1,-1 0,9-12</inkml:trace>
  <inkml:trace contextRef="#ctx0" brushRef="#br0" timeOffset="30057.709">4572 2739,'263'-141,"-261"139,-1 1,1 0,0 0,-1 0,1 1,0-1,0 0,0 1,0-1,0 1,0-1,0 1,0 0,0 0,0 0,0 0,0 0,0 1,0-1,0 0,-1 1,1 0,0-1,0 1,0 0,0 0,-1 0,1 0,0 0,-1 0,1 1,-1-1,0 0,1 1,-1-1,0 1,0 0,0-1,0 1,0 0,0 0,0 0,-1-1,1 1,0 0,-1 0,0 1,87 170,-76-152</inkml:trace>
  <inkml:trace contextRef="#ctx0" brushRef="#br0" timeOffset="30372.889">5193 2400,'34'47,"-3"2,-2 1,-2 2,-2 0,-3 2,-2 0,-2 2,-3 0,-2 0,-3 1,2 36,-14-65,0 0,-2 0,-1-1,-1 1,-1-1,-2-1,-1 1,-1-1,0-1,-3 0,0-1,-1 0,-1-1,-1-1,-1-1,-1 0,-21 16,12-12</inkml:trace>
  <inkml:trace contextRef="#ctx0" brushRef="#br0" timeOffset="31042.929">3358 2428,'-30'40,"2"1,2 1,1 1,3 2,1 0,-8 30,14-20,3 0,2 1,3 0,2 1,3-1,2 1,2 0,3-1,4 13,-1-34,1-1,2 0,1 0,2-1,1 0,1-1,2-1,1-1,1-1,2 0,1-2,1 0,6 2,-20-18,1-2,0 1,0-2,1 1,0-2,1 0,0 0,0-1,0-1,1 0,0 0,12 1,-2-3</inkml:trace>
  <inkml:trace contextRef="#ctx0" brushRef="#br0" timeOffset="32622.7">5701 3049,'5'0,"6"0,6 0,5 0,4 0,2 0,1 0,0 0,1 0,-1 0,0 0,0 0,-1 0,-4-5,-12-1,-7 0</inkml:trace>
  <inkml:trace contextRef="#ctx0" brushRef="#br0" timeOffset="32883.454">5870 2880,'-4'33,"-3"17,-4 3,0-1,1-5,3-6,3-5,1-4,2-3,1-6</inkml:trace>
  <inkml:trace contextRef="#ctx0" brushRef="#br0" timeOffset="34182.344">6350 2343,'58'-25,"158"-54,-215 78,0 1,0-1,0 0,0 1,0-1,0 1,0 0,0-1,0 1,0 0,1 0,-1 0,0-1,0 1,0 1,1-1,-1 0,0 0,0 0,0 0,0 1,0-1,1 1,-1-1,0 1,0-1,0 1,0 0,0-1,0 1,-1 0,1 0,0 0,0-1,0 1,-1 0,1 0,0 0,-1 0,1 0,-1 1,1-1,-1 0,0 0,0 0,1 0,-1 0,0 1,0-1,0 0,0 0,0 0,0 1,0-1,-1 0,1 0,0 0,-1 0,1 0,-1 0,1 1,-1-1,1 0,-1 0,0 0,0-1,1 1,-1 0,0 0,0 0,-124 138,86-103,-2 1,29-29,2 1,-1 0,1 1,0 0,1 0,0 1,1 0,0 1,1 0,0 0,1 0,0 1,-2 9,7-18,1-1,0 1,0 0,0 0,0 0,0 0,1-1,0 1,0 0,0-1,0 1,0 0,1-1,0 1,0-1,0 0,0 0,0 0,0 0,1 0,0 0,-1 0,1-1,0 1,0-1,1 0,-1 0,0 0,1-1,-1 1,1-1,-1 0,1 1,3-1,4 2,0 0,0 0,1-1,-1-1,1 0,-1 0,1-1,-1-1,1 0,-1 0,4-2,49-21,-50 14</inkml:trace>
  <inkml:trace contextRef="#ctx0" brushRef="#br0" timeOffset="35476.338">6745 2739,'51'-41,"-2"-3,-2-1,-2-2,-2-3,-2-1,-2-2,23-44,52-114,-115 211,1 0,-1 1,1-1,-1 0,1 0,-1 1,0-1,1 0,-1 0,1 0,-1 0,1 0,-1 0,0 0,1 0,-1 0,1 0,-1 0,1 0,-1-1,0 1,1 0,-1 0,1 0,-1-1,1 1,-1 0,1-1,-1 1,1 0,0-1,-1 1,1-1,0 1,-1-1,1 1,0-1,-1 1,1-1,0 1,0-1,-1 1,1-1,0 1,0-1,0 0,0 1,0-1,0 1,0-1,0 0,0 1,0-1,0 1,0-1,1 1,-1-1,0 1,0-1,1 0,-43 32,18-5,2 2,1 0,2 1,0 1,-6 15,16-28,-2 5,1 0,1 1,1 0,1 0,1 1,1 0,-1 14,5-33,1 0,-1 0,1 0,0 0,0 0,0 0,1 0,0 0,0-1,0 1,0 0,1 0,0 0,0-1,0 1,0-1,1 0,0 0,0 0,0 0,0 0,1 0,-1-1,1 0,0 1,0-1,0-1,1 1,-1-1,0 0,1 0,0 0,-1 0,1-1,0 0,0 0,0 0,0 0,0-1,0 0,0 0,0 0,0-1,4 0,5-4,0 0,0 0,0-2,-1 1,0-2,0 0,-1 0,0-1,0-1,-1 0,0 0,-1-1,0-1,-1 0,2-3,-9 13,10-15,-1 0,0-1,-1 0,-1 0,-1-1,0 0,-1-2,29-65,-25 66,-5 11,0-1,-1 0,0 0,-1 0,0 0,0-1,-1 0,-1 0,0 0,0 0,-1-10,-1 20,0 0,0 1,0-1,0 0,-1 1,1-1,0 0,0 1,-1-1,1 0,-1 1,1-1,-1 0,1 1,-1-1,1 1,-1-1,1 1,-1 0,0-1,1 1,-1-1,0 1,1 0,-1-1,0 1,1 0,-1 0,0 0,0 0,1 0,-1 0,0 0,0 0,1 0,-1 0,0 0,0 0,1 0,-1 0,0 1,1-1,-1 0,0 1,1-1,-1 0,0 1,1-1,-1 1,1-1,-1 1,1-1,-1 1,-33 26,34-26,-13 13,1 1,1 1,1 0,0 0,1 1,1 0,0 1,0 2,-10 23,-22 110,35-20,6-128,0-1,0 1,0-1,0 1,1-1,0 0,0 0,0 0,0 0,1 0,0-1,-1 1,1-1,0 1,1-1,-1 0,1 0,-1 0,1-1,0 0,0 1,0-1,0 0,0-1,1 1,-1-1,5 1,3-1,0 0,0-1,1 0,-1-1,0 0,0-1,0-1,0 0,0 0,0-1,-1-1,0 0,0 0,0-1,0 0,-1-1,0-1,-1 1,0-1,0-1,0 0,-1 0,-1-1,1 0,-2 0,1-1,-1 1,1-6,-5 12,-1 1,0 0,0 0,0-1,0 1,-1 0,0-1,1 1,-1-1,0 1,-1 0,1-1,0 1,-1-1,0 1,0 0,0 0,0-1,-1 1,1 0,-1 0,1 0,-1 0,0 1,-1-1,1 0,0 1,-1 0,1-1,-1 1,0 0,1 0,-1 1,0-1,0 0,-1 1,1 0,0 0,0 0,-1 0,1 0,0 1,-3-1,-8 0,0 0,0 1,0 0,1 1,-1 1,0 0,0 1,1 0,-1 1,1 1,0 0,0 1,1 0,-12 8,5-5,-5 3</inkml:trace>
  <inkml:trace contextRef="#ctx0" brushRef="#br0" timeOffset="35904.676">6548 2880,'33'0,"17"0,8 0,0-5,0-1,-1 0,-5 1,-2 1,0-3,-4 0,-4 0,-5 2,-4 2,-3 1,-1 1,-1 1,-1 0,-5 0</inkml:trace>
  <inkml:trace contextRef="#ctx0" brushRef="#br0" timeOffset="36485.829">6802 3049,'-28'17,"1"2,0 1,2 0,0 2,2 1,0 1,1 1,20-23,0 0,0 0,0 0,0 0,0 1,0-1,1 1,-1-1,1 1,-1-1,1 1,0 0,0 0,0 0,1-1,-1 1,1 0,-1 0,1 0,0 0,0 0,1 0,-1 0,0 0,1 0,0 0,0 0,0-1,0 1,0 0,0-1,1 1,-1 0,1-1,0 0,-1 1,1-1,0 0,1 0,-1 0,0 0,9-1,0 0,0-1,-1 0,1-1,0 0,-1 0,1-1,0-1,-1 0,0 0,0-1,0 0,0-1,-1 0,0-1,0 0,0 0,-1-1,1 0,4-6,-3 6,245-180,-254 186,-1 0,1 0,-1 1,1-1,-1 0,1 1,0-1,-1 1,1-1,0 1,0-1,-1 1,1-1,0 1,0-1,0 1,-1 0,1 0,0 0,0-1,0 1,0 0,0 0,-1 0,1 0,0 0,0 0,0 1,0-1,0 0,-1 0,1 1,0-1,0 0,0 1,-1-1,1 1,0-1,0 1,-1-1,1 1,-1-1,1 1,0 0,-1-1,1 1,-1 0,1 0,-1-1,0 1,1 0,-1 0,0 0,0 0,1-1,-1 1,0 0,0 0,0 0,0 0,0 0,0 0,0-1,0 1,-1 0,1 0,0 0,-1 0,1 43,-3 0,-2 0,-1-1,-3 1,-1-1,-8 15,-11 56,-61 209,7-144,81-176,1 0,-1 0,1 0,-1-1,0 1,0 0,0-1,0 1,-1-1,1 0,0 0,-1 0,0 0,0 0,1-1,-1 1,0-1,0 1,0-1,-1 0,1-1,0 1,0 0,0-1,-1 0,1 1,0-1,0-1,-1 1,1 0,0-1,0 0,-1 0,1 0,0 0,0 0,0 0,0-1,1 0,-1 1,0-1,1 0,-1 0,-1-2,-17-23,1-2,2 0,0-1,2-1,-6-19,11 25</inkml:trace>
  <inkml:trace contextRef="#ctx0" brushRef="#br0" timeOffset="36957.5">6294 2033,'-1'2,"-23"37,3 1,1 2,2 0,1 1,3 0,1 2,3-1,1 1,3 1,1-1,2 42,15-3,4 0,3-1,4-2,4 0,3-2,3-1,23 36,77 135,-83-170,-42-64</inkml:trace>
  <inkml:trace contextRef="#ctx0" brushRef="#br0" timeOffset="37496.308">7762 1920,'8'2,"0"1,0 1,-1-1,1 1,-1 1,1-1,-1 1,-1 1,1-1,-1 1,0 0,0 1,-1-1,0 1,0 0,0 1,-1-1,0 1,-1-1,1 1,-2 1,1-1,-1 1,16 38,-2 1,-3 0,-1 0,-3 2,-2-1,-2 1,-2 0,-2 0,-3 0,-2 0,-1-1,-13 45,7-45,-3 0,-2 0,-2-1,-2-1,-2-1,-21 30,-18 19,-5-2,-25 23,-9-21,82-82</inkml:trace>
  <inkml:trace contextRef="#ctx0" brushRef="#br0" timeOffset="39081.86">8354 2005,'-125'493,"110"-420,2 0,3 1,4 0,3 0,4 18,0-79,1 0,1-1,0 1,0-1,1 1,1-1,0 0,1-1,0 1,1-1,0-1,1 1,0-1,0 0,1-1,0 0,1 0,0-1,1-1,-1 1,1-2,1 1,-1-2,8 3,-7-8,-16-5</inkml:trace>
  <inkml:trace contextRef="#ctx0" brushRef="#br0" timeOffset="39617.098">8439 2372,'12'-7,"0"1,1 0,-1 1,1 0,0 1,1 0,-1 1,1 1,-1 0,9 1,-20 1,0 0,-1 0,1 0,-1 0,1 1,-1-1,1 1,-1-1,1 1,-1-1,1 1,-1 0,0 0,1 0,-1 0,0 0,0 0,0 0,1 0,-1 0,0 1,-1-1,1 0,0 1,0-1,0 0,-1 1,1-1,-1 1,1-1,-1 1,0 0,0-1,1 1,-1-1,0 1,-1-1,1 1,0 0,0-1,0 1,-1-1,1 1,-1 0,-29 68,-59 64,88-128,1-1,0 0,0 1,0-1,0 0,1 1,0-1,0 0,1 0,-1 0,1 0,0 0,0 0,1 0,0-1,0 1,0-1,0 0,0 0,1 0,0 0,0-1,0 1,0-1,0 0,1 0,-1 0,1-1,0 0,0 0,3 1,32 26,-35-26,-1 1,0-1,1 1,-2 0,1 1,0-1,-1 0,0 1,0 0,0 0,0 0,-1 0,0 0,0 0,-1 1,1-1,-1 1,0-1,0 1,-1 0,0-1,0 1,0 0,-1-1,0 1,0-1,0 1,0-1,-1 1,0-1,0 0,-1 0,1 0,-1 0,-1 1,-6 8,-1 0,0 0,-1-1,-1-1,0 0,0-1,-1 0,0-1,-1-1,-5 2,-1 0</inkml:trace>
  <inkml:trace contextRef="#ctx0" brushRef="#br0" timeOffset="40259.755">8834 2372,'29'-8,"-1"-2,0 0,0-2,-1-1,-1-1,0-1,-1-2,-1 0,11-11,-59 121,-21 173,17 68,25-305,-31 124,32-148,0 1,-1-1,0 0,0 1,0-1,-1 0,0-1,0 1,0-1,-1 0,1 0,-1 0,0 0,0-1,0 0,0 0,-1 0,1-1,-1 0,0 0,0 0,1-1,-7 1,9 0,-1-1,1 0,-1 0,1 0,-1 0,1-1,-1 0,0 1,1-1,-1-1,0 1,1 0,-1-1,0 0,1 0,-1 0,1 0,-1 0,1-1,0 0,0 1,-1-1,1 0,0-1,1 1,-1 0,0-1,1 0,-1 0,1 1,0-1,0-1,0 1,0 0,1 0,-1-1,1 1,-1-4,4-2,-1-1,2 0,-1 1,2-1,-1 1,1 0,0 0,1 1,0-1,0 1,1 0,0 0,1 1,-1 0,1 0,1 0,-1 1,2-1,7-8,194-178,-199 180</inkml:trace>
  <inkml:trace contextRef="#ctx0" brushRef="#br0" timeOffset="40703.482">9454 2230,'-32'74,"2"1,4 1,-8 45,-23 101,52-203,0 0,1 0,1 1,1-1,1 1,1 0,1 11,0-28,-1 0,1 0,0 0,0 0,0 0,0 0,0-1,1 1,0 0,-1-1,1 1,0-1,0 1,0-1,0 0,1 0,-1 0,1 0,-1-1,1 1,0-1,-1 1,1-1,0 0,0 0,0 0,0 0,0-1,0 1,0-1,0 0,3 0,1 1,0-1,-1 0,1 0,0-1,0 0,0 0,-1-1,1 0,-1 0,1 0,-1-1,0 0,0 0,4-3,4-6</inkml:trace>
  <inkml:trace contextRef="#ctx0" brushRef="#br0" timeOffset="40956.05">9201 2597,'33'0,"17"0,3 0,-1 0,-5 0,-11 0</inkml:trace>
  <inkml:trace contextRef="#ctx0" brushRef="#br0" timeOffset="42236.935">9849 2653,'18'40,"-17"-27,-1 1,0-1,0 1,-1-1,-1 1,0-1,-1 0,-1 0,0 0,0 0,-2-1,1 1,-1-1,-4 4,1 4,5-12,-22 66,26-72,0 0,-1 0,1-1,0 1,0 0,0 0,0 0,1 0,-1-1,0 1,1 0,-1 0,1 0,0-1,0 1,-1 0,1-1,0 1,0-1,1 1,-1-1,0 0,0 1,1-1,-1 0,1 0,-1 0,1 0,-1 0,1 0,0 0,-1 0,1-1,0 1,0-1,-1 1,1-1,0 0,1 0,4 1,0-2,0 1,0-1,1 0,-2 0,1-1,0 0,0 0,0-1,-1 0,0 0,1-1,-1 1,0-1,-1-1,1 1,-1-1,0 0,0 0,2-3,9-10</inkml:trace>
  <inkml:trace contextRef="#ctx0" brushRef="#br0" timeOffset="42601.9">9708 2372,'60'-53,"40"-48,-100 102,0-1,0 1,0-1,0 1,0-1,0 1,0-1,0 1,0-1,0 1,0-1,1 1,-1-1,0 0,0 1,0-1,1 1,-1-1,0 1,1-1,-1 0,0 1,1-1,-1 0,0 0,1 1,-1-1,1 0,-1 0,1 1,-1-1,1 0,-1 0,0 0,1 0,-1 0,1 0,-1 0,1 0,-1 0,1 0,-1 0,1 0,-1 0,1 0,-1 0,1 0,-1 0,1-1,-1 1,2 17,-1-10,1 0,-1 0,1 0,0 0,1-1,0 1,0-1,0 1,1-1,0 0,0-1,0 1,1-1,0 0,2 2,11 6</inkml:trace>
  <inkml:trace contextRef="#ctx0" brushRef="#br0" timeOffset="42948.184">9991 1835,'24'36,"7"5,-3 1,-1 1,-1 2,-3 1,-2 0,-2 2,-2 0,-2 1,-1 8,-7-18,-2 0,-2 0,-2 1,-1-1,-2 1,-2-1,-1 0,-3 0,0 0,-5 4,-13 22,-3-2,-2-1,-4-2,-1-1,-4-2,-2-1,-2-2,-9 4,-130 106,163-147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0,0 0,-2 0,0 0,0 0,0 0,0 0,0 0,0 0,-4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1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31,'33'0,"17"-5,4-2,-3 1,-4 1,-7 2,-4 0,-3 2,-4 1,-5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0,'-5'5,"-20"21,2 1,0 1,2 0,1 2,1 1,1 0,2 1,2 1,0 0,3 1,-7 29,17-56,1-1,0 1,1-1,-1 1,1-1,0 0,1 1,0-1,0 0,0 0,1 0,0 0,0 0,0 0,1-1,-1 0,1 0,1 0,-1 0,1 0,0-1,0 0,0 0,0 0,1-1,0 0,-1 0,1 0,0-1,0 0,1 0,-1 0,0-1,1 0,-1 0,1 0,-1-1,1 0,-1-1,4 0,-3 1,0-1,0-1,0 1,0-1,0 0,0-1,0 1,-1-1,1-1,-1 1,0-1,0 0,0-1,0 0,-1 1,0-2,0 1,0 0,-1-1,0 0,2-3,16-34,-14 24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4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1 224,'237'-170,"-179"117,-56 53,-1 0,0 0,0 1,1-1,-1 1,0 0,0-1,0 1,0 0,0-1,0 1,0 0,0 0,0 0,0 0,0 0,-1 0,1 0,0 0,-1 0,1 1,-1-1,1 0,-1 0,1 0,-1 1,0-1,0 0,0 1,1-1,-1 0,-1 0,1 1,0-1,0 0,0 1,-1 0,3 7,2 7,2 0,0 0,1 0,1-1,0 0,1 0,1-1,0-1,0 1,2-2,0 1,0-2,1 1,5 2,1 3,-6-3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0:2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538 481,'-23'85,"-9"58,13-64,3 0,3 2,2 35,-13 65,21-157</inkml:trace>
  <inkml:trace contextRef="#ctx0" brushRef="#br0" timeOffset="394.231">961 594,'-55'71,"25"-35,2 0,1 2,2 1,2 1,2 1,-13 34,31-69,0 1,0-1,1 1,0-1,0 1,0 0,1-1,0 1,0 0,1 0,0 0,0 0,1 0,0 0,0 0,0 0,1-1,0 1,0 0,1-1,0 0,0 0,1 1,-1-2,1 1,1 0,-1-1,1 0,0 0,0 0,4 2,-1-2,1 0,-1-1,2-1,-1 1,0-1,0-1,1 0,0 0,-1-1,1 0,0 0,-1-1,1-1,0 0,0 0,-1-1,1 0,-1 0,0-1,1-1,-1 1,-1-1,8-5,-2 2,-1-1,-1 0,1-1,-1 0,0-1,-1 0,-1-1,1 0,-2-1,1 0,-2 0,0-1,0 0,-1-1,-1 0,0 0,3-14,-7 18,0 0,-1 0,0-1,-1 1,0 0,-1 0,0-1,-1 1,0 0,0 0,-1 0,-1 0,1 1,-2-1,1 1,-1 0,-1 0,1 1,-1-1,-1 1,0 1,0-1,0 1,-1 0,0 1,0 0,-1 0,0 1,0 0,0 0,-1 1,1 1,-1-1,0 1,0 1,0 0,-8 0,-11 0,4 2</inkml:trace>
  <inkml:trace contextRef="#ctx0" brushRef="#br0" timeOffset="1400.494">1187 1158,'11'-3,"14"-2,1-1,-2 0,1-2,-1-1,0-1,0-1,-2-1,1-1,-2-1,1-1,-2 0,0-2,-1 0,-1-2,2-3,18-37,-3-2,-2-2,-4-1,-2-1,-2-1,-4-3,-9-13,-13 82,0-1,0 0,0 0,-1 1,1-1,0 0,0 1,0 0,0-1,-1 1,1-1,0 1,0 0,-1 0,1 0,0 0,-1 0,1 0,0 0,0 0,-1 1,1-1,0 0,0 1,-1-1,1 1,0-1,0 1,0-1,0 1,0 0,0 0,0 0,0 0,0-1,0 1,0 0,0 1,1-1,-1 0,0 0,1 0,-1 0,1 0,0 1,-1-1,1 0,0 0,-1 1,1-1,-3 3,-15 18,1 0,2 1,0 1,1 0,2 1,0 1,2 0,0 0,0 12,1-12,1 2,1-1,2 1,1 0,1 0,1 0,2 1,0-1,2 0,3 7,-4-29,0 0,0 1,1-1,0 0,1 0,-1 0,1 0,0 0,1-1,-1 1,1-1,0 0,1 0,-1 0,1-1,0 0,0 0,0 0,1 0,-1-1,1 0,0 0,0 0,0-1,0 0,0 0,1 0,-1-1,1 0,-1 0,1-1,-1 0,1 0,5-1,6-5,0-1,-1 0,0-1,0-1,-1 0,0-1,-1-1,0-1,0 0,-1-1,-1 0,0-1,5-10,13-7,9-12,-3-2,-1-1,-2-2,-2-1,-2-2,4-15,17-70,-50 135,0 0,-1-1,1 1,-1 0,1 0,-1 0,1 0,-1 0,0-1,0 1,1 0,-1 0,0-1,0 1,0 0,0 0,-1-1,1 1,0 0,0 0,-1 0,1 0,-1-1,1 1,-1 0,0 0,1 0,-1 0,0 0,0 0,1 0,-1 0,0 1,0-1,0 0,0 0,0 1,0-1,0 1,0-1,-1 1,1-1,0 1,0-1,0 1,-1 0,1 0,0 0,0 0,-1 0,1 0,0 0,0 0,0 0,-1 1,1-1,0 0,0 1,0-1,0 1,-1-1,1 1,-15 9,1 0,1 1,0 1,1 0,0 1,0 0,2 1,0 0,0 1,0 2,-15 24,1 2,2 1,-17 46,29-63,0 1,2 0,1 1,1-1,2 2,0 2,4-25,0 0,1 0,0-1,0 1,0 0,1 0,0 0,1 0,-1 0,1-1,0 1,1-1,0 1,0-1,0 0,1 0,0 0,0-1,0 1,1-1,0 0,0 0,0-1,1 1,-1-1,1 0,0-1,3 2,0-2,0 1,0-2,1 0,-1 0,1 0,-1-1,1-1,0 1,0-2,-1 1,1-1,-1-1,1 0,-1 0,1-1,-1 0,0 0,0-1,-1-1,1 1,-1-1,0-1,0 0,-1 0,1 0,-1-1,-1 0,1 0,-1-1,-1 1,1-2,-1 1,-1 0,1-1,-1 0,-1 0,0 0,0 0,-1-1,0 1,-1-1,1 0,-2 1,0-1,0 0,-1 1,0-1,0 1,-1-1,-1 0,2 4,-1 1,-1 0,1 0,-1 0,1 1,-1-1,-1 0,1 1,-1 0,0 0,1 0,-2 0,1 1,0 0,-1 0,0 0,1 0,-1 1,0-1,0 1,-1 0,1 1,0 0,-1-1,1 2,-1-1,1 1,-1-1,1 1,-1 1,1-1,-1 1,1 0,0 0,-2 1,-50 12,32-8</inkml:trace>
  <inkml:trace contextRef="#ctx0" brushRef="#br0" timeOffset="1643.084">2513 820,'-4'4,"-3"7,1 2</inkml:trace>
  <inkml:trace contextRef="#ctx0" brushRef="#br0" timeOffset="2629.021">2711 594,'40'-18,"-9"7,-1-1,-1-2,0-1,-1-1,-1-1,0-2,-1 0,-1-2,8-10,-27 25,0 0,0 0,-1-1,0 0,0 0,0 0,-1-1,0 0,-1 1,1-1,-2-1,1 1,-1 0,0-1,-1 1,0-1,0-4,-2 12,0 0,0 0,-1 1,1-1,0 1,0-1,0 1,-1 0,1-1,0 1,0 0,-1 0,1 0,0 0,-1 0,1 0,0 0,-1 0,1 0,0 1,0-1,-1 1,1-1,0 1,0-1,0 1,0 0,-1-1,1 1,0 0,0 0,0 0,1 0,-1 0,0 0,0 0,0 0,1 0,-1 0,1 0,-1 1,1-1,-1 0,1 0,0 1,-1-1,-15 26,0 1,2 1,1 0,2 0,0 1,2 0,2 1,0 0,2 1,2-1,1 1,1 4,-12 298,10-313,2 0,0-1,-2 0,0 0,-2 0,0-1,-1 1,-1-1,0-1,-2 1,0-1,-1-1,-1 0,-1 0,0-1,-1 0,-11 10,20-23,0 0,1 0,-1-1,0 1,0-1,-1 0,1 0,0 0,-1-1,1 1,-1-1,1 0,-1 0,0-1,1 0,-1 1,0-2,1 1,-1 0,0-1,1 0,-1 0,1 0,-1-1,1 1,0-1,-1 0,1-1,0 1,0-1,1 1,-1-1,0 0,1-1,0 1,0 0,0-1,0 0,0 0,1 0,-1 0,1 0,0 0,1-1,-2-4,0-4,1-1,1 1,0-1,0 0,1 0,1 1,1-1,0 0,0 1,2 0,0-1,0 1,1 0,0 1,1-1,1 1,0 1,1-1,0 1,0 0,1 1,1 0,9-8,3-3,0 2,1 0,0 1,2 2,0 0,6-1,157-71,-187 87,1 0,-1 0,0 1,1-1,-1 0,0 1,1-1,-1 1,1-1,-1 1,1 0,-1 0,1-1,-1 1,1 0,-1 0,1 1,-1-1,1 0,-1 0,1 1,-1-1,1 1,-1-1,1 1,-1 0,0-1,1 1,-1 0,0 0,0 0,0 0,0 0,0 0,0 0,0 1,0-1,0 0,0 1,0-1,-1 0,1 1,-1-1,1 1,-1-1,1 1,-1-1,0 1,0-1,0 1,0-1,0 1,0-1,0 1,0-1,-1 1,1-1,-1 1,-7 58,4-42,1 0,1 0,1 0,0 0,1 1,1-1,1 0,1 1,3-1</inkml:trace>
  <inkml:trace contextRef="#ctx0" brushRef="#br0" timeOffset="3444.97">3417 340,'7'11,"0"0,-1 0,-1 1,0 0,0 0,-1 1,-1-1,0 1,-1 0,0 0,-1 0,0 0,-1 0,-1 0,0 0,0-1,-1 1,-1 0,-4 11,2-10,-94 244,88-238,3-8,1 0,0 1,1 0,1 0,0 0,0 1,2 0,-1 0,2 0,-1 5,5-15,-1 1,1 0,0-1,0 1,0-1,1 0,-1 0,1 0,0 0,0 0,1 0,-1-1,1 0,0 0,0 0,0 0,0 0,0-1,0 0,1 0,-1 0,1 0,0-1,0 0,-1 0,1 0,0 0,0-1,0 0,0 0,0 0,-1 0,1-1,0 0,0 0,0 0,-1-1,1 0,-1 1,1-2,-1 1,0 0,0-1,0 0,0 0,0 0,11-12,-4 1</inkml:trace>
  <inkml:trace contextRef="#ctx0" brushRef="#br0" timeOffset="3704.353">3219 707,'33'0,"17"0,4 0,-3 0,-4 0,-2 0,-2 0,-5 0,-3 0,-9-5,-7-2</inkml:trace>
  <inkml:trace contextRef="#ctx0" brushRef="#br0" timeOffset="14228.266">4150 481,'53'-67,"-80"116,-168 246,3 19,141-229,37-70</inkml:trace>
  <inkml:trace contextRef="#ctx0" brushRef="#br0" timeOffset="15060.124">4319 791,'-1'-1,"-1"0,1-1,-1 1,1 0,-1 0,0 1,0-1,1 0,-1 1,0-1,0 1,0-1,0 1,0 0,0 0,0 0,1 0,-1 0,0 0,0 0,0 1,0-1,0 1,0 0,1-1,-1 1,0 0,0 0,1 0,-1 0,1 0,-2 1,-22 10,1 1,0 2,1 0,1 1,0 1,-4 6,18-16,0 0,1 1,0 0,0 1,1-1,0 1,0 1,1-1,0 1,1 0,0 0,1 0,0 1,0-1,1 1,0-1,1 5,1-13,0 0,0 0,0 0,0 1,0-1,1 0,-1 0,1 0,-1 1,1-1,0 0,0 0,0 0,0 0,0-1,0 1,1 0,-1 0,1-1,-1 1,1 0,0-1,-1 0,1 1,0-1,0 0,0 0,0 0,0 0,0 0,0-1,0 1,1-1,-1 1,0-1,0 0,0 0,1 0,85-18,-45-4,-2-1,0-3,-2-1,-1-2,23-23,40-57,-79 101,-27 42,1-14,-4 419,-17-276,25-157,-1 1,0-1,0 0,-1 0,0 0,0 0,0 0,0 0,-1 0,0-1,-1 1,1-1,-1 0,0 0,0 0,0 0,-1-1,0 0,0 0,0 0,0 0,0-1,-1 0,0 0,1-1,-1 1,0-1,-6 1,6-1,0 0,0 0,-1-1,1 0,-1 0,1-1,-1 1,1-1,-1-1,1 1,-1-1,1 0,-1-1,1 0,0 0,0 0,0 0,0-1,0 0,0-1,1 1,0-1,-1 0,1 0,1-1,-1 1,1-1,-1 0,1 0,1-1,-1 1,1-1,0 0,0-1,1-4,0 0,1 0,0-1,1 1,0 0,1 0,0 0,1 0,0 0,1 0,0 0,1 0,0 1,0 0,1 0,1 0,-1 0,2 1,-1 0,1 0,1 1,0 0,1-1,107-108,-103 103</inkml:trace>
  <inkml:trace contextRef="#ctx0" brushRef="#br0" timeOffset="16245.99">312 114,'-40'46,"1"3,3 1,2 1,3 2,1 1,-16 47,34-73,2 1,2-1,0 2,2-1,1 1,2 0,0 0,2 0,2 0,0 0,2 0,2 0,0-1,9 27,4-12,1-1,2-1,2-1,1 0,2-2,2-1,2-2,1 0,2-2,1-2,2-1,1-2,23 15,-31-25</inkml:trace>
  <inkml:trace contextRef="#ctx0" brushRef="#br0" timeOffset="24323.277">4715 1,'33'39,"-13"-16,-1 2,-2 0,0 1,-2 1,-1 0,-1 1,-1 1,-1 0,-2 0,0 4,3 26,-2 0,-2 1,-3 0,-3 14,-28 94,19-127,-1-1,-3 0,-1-1,-1 0,-3-1,-15 27,-19 80,42-133,-1-1,1-1,-2 1,1-1,-2-1,1 0,-1-1,-4 3,-19 16,30-23,6-3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0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1 552,'17'8,"0"0,0-1,1 0,0-2,0 0,1-1,-1-1,1-1,0 0,0-1,0-2,-1 0,1 0,0-2,0 0,-1-1,0-1,3-2,17-14,0-2,-2-1,-1-2,-1-2,-1 0,-2-3,0 0,13-21,191-223,-233 272,0 0,0 0,0 1,1-1,-1 0,1 1,-1 0,1 0,0-1,0 2,0-1,0 0,0 1,0-1,1 1,-1 0,0 0,1 0,-1 0,1 1,-1 0,1-1,-1 1,1 0,-1 1,1-1,-1 1,1-1,-1 1,1 0,-1 1,0-1,1 0,-1 1,0 0,0-1,1 3,5 12,-1 2,0-1,-2 1,0 0,-1 0,-1 0,-1 1,0-1,-1 1,-1 0,-1 0,-1 0,-1 0,0-1,-1 1,-3 7,3-2,0-1,-2 0,0 0,-2 0,0 0,-2-1,0 0,-2-1,0 0,-1-1,-10 13,15-25,0 4,-1 0,0-1,-1 0,0 0,-1-1,0 0,0 0,-1-1,-1-1,1 0,-1 0,-1-2,1 1,-1-1,-1-1,1-1,0 1,-12 0,17-3,0-1,0-1,0 1,0-2,0 1,0-1,0 0,0 0,0-1,1 0,-1-1,0 0,1 0,0 0,0-1,0 0,0 0,1-1,-1 0,1 0,0-1,1 1,-1-1,1 0,1-1,-1 1,0-3,-2-12</inkml:trace>
  <inkml:trace contextRef="#ctx0" brushRef="#br0" timeOffset="311.353">1356 269,'-24'36,"2"1,1 1,3 1,0 1,-6 29,22-66,1 0,0 1,0-1,0 0,0 1,1-1,-1 0,1 1,0-1,0 1,0-1,1 1,-1-1,1 0,0 1,0-1,0 0,0 1,0-1,1 0,-1 0,1 0,0 0,0 0,0-1,0 1,1-1,-1 1,1-1,0 0,-1 0,1 0,0 0,0 0,0-1,0 1,1-1,-1 0,0 0,1 0,-1 0,1-1,12 0,-1-1,0-1,0-1,0 0,-1-1,1 0,-1-1,0-1,0 0,0-1,-1-1,0 0,-1 0,0-2,0 1,-1-1,8-9,-6 9,0 0,-1-1,0 0,-1-1,0 0,-1-1,-1 0,1-1,-2 0,0 0,-1-1,0 0,-2 0,1-1,-2 0,0 0,-1 0,0-2,-4 14,1-1,-1 1,0-1,0 1,-1 0,1-1,-1 1,0 0,0 0,-1 0,1 0,-1 1,1-1,-1 1,0-1,-1 1,1 0,-1 0,1 0,-1 1,0-1,0 1,0 0,0 0,0 1,0-1,-1 1,1 0,-4-1,-2 0,-1 0,0 0,0 1,0 0,0 1,0 1,0-1,1 2,-1 0,0 0,-9 3,-8 6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0,'-1'295,"-27"-63,34-277,3 1,1 0,2 0,15-33,-22 62,62-128,-65 141,0 0,0-1,1 1,-1 0,0 1,1-1,-1 0,1 1,0 0,-1-1,1 1,0 0,0 0,0 0,0 1,0-1,0 1,0 0,0 0,0 0,0 0,0 0,0 1,0-1,0 1,0 0,-1-1,1 2,0-1,0 0,-1 0,1 1,-1 0,1-1,-1 1,1 0,-1 0,0 0,0 1,0-1,0 0,-1 1,1-1,-1 1,1 0,-1-1,1 3,33 58,-32-55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1 161,'29'-6,"0"2,0 1,1 1,-1 2,1 0,14 4,67 17,-110-21,-1 0,0 1,1-1,-1 1,0-1,1 0,-1 0,1 1,-1-1,1 0,-1 0,1 1,-1-1,1 0,-1 0,1 0,-1 0,1 0,-1 0,1 0,-1 0,1 0,-1 0,1 0,-1 0,1 0,-1 0,1 0,-1 0,1-1,-1 1,1 0,-1 0,1-1,-1 1,0 0,1-1,-1 1,1 0,-1-1,0 1,1-1,-1 1,0 0,0-1,1 1,-1-1,0 1,0-1,0 1,0-1,1 1,-1-1,0 1,0-1,0 1,0-1,0 1,0-1,0 1,-1-1,-18-29,-133-90,134 110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0,'20'5,"10"2,6-1,1-1,-1-2,-2 4,-2 1,-1-2,-1-1,-6-2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3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1,'14'0,"10"0,5 0,3 0,0 0,1 0,-2 0,-1 0,0 0,-1 0,-1 0,0 0,0 0,-5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1,'28'4,"15"3,5-1,-2-1,-3-2,-4-1,-9-1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8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1 219,'334'0,"-265"-11,-99-8,-49-3,68 21,1 0,-1-1,0 0,1-1,0 0,0-1,0 0,0-1,0 1,1-2,0 0,0 0,0 0,1-1,0 0,0-1,1 0,0 0,0-1,-3-6,3-12,6 2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0 115,'570'-1,"-236"-42,-140 13,151-11,-321 42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1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529 0,'-42'32,"29"-26,-157 80,-28-22,197-65,1 1,-1 0,0-1,1 1,-1 0,0 0,0 0,1 0,-1-1,0 1,0 0,1 0,-1 1,0-1,0 0,0 0,1 0,-1 0,0 1,1-1,-1 0,0 1,1-1,-1 0,0 1,1-1,-1 1,0-1,1 1,-1-1,1 1,-1 0,1-1,0 1,-1 0,1-1,0 1,-1 0,1-1,0 1,0 0,-1 0,1-1,0 1,0 0,0 0,0-1,0 1,0 0,0 0,0-1,1 1,-1 0,0 0,0-1,1 1,-1 0,0 0,1-1,-1 1,0-1,1 1,-1 0,1-1,-1 1,2 0,13 3,0-1,0 0,1-1,0 0,-1-2,1 1,0-2,7-1,18 0,-26 2,3-1,0 0,1 2,-1 0,0 1,0 1,0 0,0 2,11 4,-28-9,-1 0,1 0,-1 0,1 1,0-1,-1 0,1 0,-1 1,1-1,-1 1,0-1,1 0,-1 1,1-1,-1 1,0-1,1 1,-1-1,0 1,1-1,-1 1,0-1,0 1,0 0,1-1,-1 1,0-1,0 1,0 0,0-1,0 1,0-1,0 1,0 0,0-1,-1 1,1-1,0 1,0 0,0-1,-1 1,1-1,0 1,-1-1,1 1,0-1,-1 1,1-1,-1 1,1-1,-1 0,1 1,-1-1,1 0,-1 1,-35 23,28-19,-338 206,338-206,4-4,0 1,0 0,0 0,0 0,0 0,0 1,0-1,1 1,0 0,-1 0,1 0,0 1,0-1,1 1,-1 0,1 0,0-1,0 1,0 1,0-1,1 0,-1 3,5-4,0 0,0-1,0 1,0 0,0-1,0 0,1 0,0 0,-1 0,1 0,0-1,0 0,0 1,-1-2,1 1,0 0,1-1,-1 1,0-1,0 0,0-1,0 1,0-1,0 0,4 1,225-20,-208 15</inkml:trace>
  <inkml:trace contextRef="#ctx0" brushRef="#br0" timeOffset="670.023">558 621,'189'-257,"-85"112,-104 144,0 0,1 1,-1-1,0 0,1 0,-1 0,1 0,0 0,-1 1,1-1,-1 0,1 0,0 1,0-1,-1 1,1-1,0 0,0 1,0 0,0-1,0 1,0-1,0 1,-1 0,1 0,0 0,0-1,0 1,0 0,0 0,0 0,0 0,0 1,0-1,0 0,0 0,0 1,0-1,0 0,0 1,0-1,0 1,-1-1,1 1,0-1,0 1,-1 0,1-1,0 1,-1 0,1 0,0-1,-1 1,1 0,-1 0,0 0,1 0,-1 0,0 0,1 0,-1 0,0 0,0 0,0 0,0 0,-22 138,21-130,-1-1,1 0,-1 0,1 0,1 1,0-1,0 0,0 0,1 1,0-1,1 0,0 0,0 0,1 0,0-1,0 1,3 5,-3-12,-1 0,0 0,0-1,0 1,1 0,-1-1,0 1,1-1,-1 0,1 0,-1 0,0 0,1 0,-1 0,0-1,1 1,-1-1,0 0,0 0,1 1,-1-1,0-1,0 1,0 0,0 0,0-1,0 1,-1-1,1 0,0 0,-1 1,0-1,1 0,-1 0,0-1,6-3,10-12,0 0,-2-1,0-1,-1-1,-1 0,9-21,36-55,-2 6,-62 119,-33 113,29-101,7-32,0-1,1 1,0 0,0 0,1 0,0 1,0-1,1 0,0 0,0 1,1-1,0 0,1 0,-1 0,2 0,-1 0,1 0,0-1,2 2,5 6</inkml:trace>
  <inkml:trace contextRef="#ctx0" brushRef="#br0" timeOffset="930.184">1460 537,'-14'28,"-5"11</inkml:trace>
  <inkml:trace contextRef="#ctx0" brushRef="#br0" timeOffset="1182.035">1517 29,'0'0</inkml:trace>
  <inkml:trace contextRef="#ctx0" brushRef="#br0" timeOffset="1982.819">1743 254,'-5'18,"-5"10,1 1,2 1,1-1,1 1,2 0,1 0,1 0,3 26,6-31,2-33,6-45,-13 43,5-26,2-1,2 2,1-1,2 2,1 0,2 0,1 2,1 0,18-19,41-4,-77 54,0 1,0-1,0 0,0 1,0-1,0 1,0 0,0 0,0-1,0 2,0-1,1 0,-1 0,0 0,0 1,0-1,0 1,0 0,0 0,0 0,-1 0,1 0,0 0,0 0,-1 0,1 1,0-1,-1 1,0-1,1 1,-1-1,0 1,0 0,0 0,0 0,0-1,0 1,0 0,-1 0,1 0,-1 0,1 1,-1-1,7 78,-8-54</inkml:trace>
  <inkml:trace contextRef="#ctx0" brushRef="#br0" timeOffset="2324.901">2194 508,'0'24,"0"8</inkml:trace>
  <inkml:trace contextRef="#ctx0" brushRef="#br0" timeOffset="2570.454">2393 254,'-10'5,"-3"1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21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29,'-1'-2,"-1"0,1 0,-1 0,0 0,1 1,-1-1,0 1,0-1,0 1,0 0,-1-1,1 1,0 1,0-1,-1 0,1 0,0 1,-1-1,1 1,-1 0,1 0,-1 0,1 0,0 0,-2 0,-12 2,0 0,0 1,0 0,1 1,-1 1,1 1,0 0,-4 3,-36 13,39-17,11-4,0 0,0 0,0 1,0 0,1 0,-1 0,0 0,1 1,0 0,-1 0,1 0,1 0,-1 0,0 1,1 0,-1 1,4-3,1 0,0-1,-1 1,1 0,0-1,0 1,1-1,-1 1,0-1,0 0,1 1,-1-1,1 0,-1 0,1 0,-1 0,1 0,0 0,-1 0,1-1,0 1,0 0,0-1,-1 0,1 1,0-1,0 0,0 0,0 0,0 0,0 0,-1-1,1 1,1-1,-2 1,264-1,-264 1,1-1,-1 1,1 0,0-1,0 1,-1 0,1 0,0 0,0 0,-1 0,1 0,0 0,-1 1,1-1,0 1,-1-1,1 1,0 0,-1 0,1-1,-1 1,0 0,1 0,-1 1,0-1,1 0,-1 0,0 1,0-1,0 0,0 1,0-1,0 1,-1-1,1 1,0 0,-1-1,1 1,-1 0,0-1,1 1,-1 0,0-1,0 1,0 0,0 0,-1-1,1 1,0 0,-1-1,1 1,-1 0,0-1,1 1,-1-1,0 2,-12 10,-1 0,0 0,-1-1,0-1,-1-1,0 0,0-1,-1-1,-6 2,17-7,-27 13,-8 3,1 2,0 2,2 1,-7 8,44-32,-1 1,1-1,0 1,0-1,0 1,-1 0,1-1,0 1,0 0,0 0,0 0,0 0,0 0,0 0,1 0,-1 0,0 0,0 0,1 1,-1-1,1 0,-1 0,1 1,0-1,-1 0,1 1,0-1,0 0,0 1,0-1,0 0,0 1,0-1,1 0,-1 1,0-1,1 0,-1 1,1-1,-1 0,1 0,0 0,-1 0,1 1,0-1,0 0,0 0,0 0,0-1,0 2,12 1,0-1,0-1,0 1,1-2,-1 0,0-1,0 0,0 0,0-2,0 0,0 0,11-5,-12 4,115-48,-110 46</inkml:trace>
  <inkml:trace contextRef="#ctx0" brushRef="#br0" timeOffset="595.225">517 452,'74'-104,"5"4,60-58,-139 157,0 0,1 0,-1 0,1 1,-1-1,1 0,-1 0,1 0,-1 1,1-1,0 0,-1 0,1 1,0-1,0 1,0-1,-1 1,1-1,0 1,0-1,0 1,0 0,0-1,0 1,0 0,0 0,0 0,0 0,0 0,0 0,0 0,0 0,0 0,0 0,-1 0,1 1,0-1,0 0,0 1,0-1,0 1,0-1,0 1,-1-1,1 1,0 0,0-1,-1 1,1 0,-1 0,1-1,0 1,-1 0,1 0,-1 0,0 0,1 0,-1 0,5 80,-7-74,2 0,-1 0,1 1,0-1,0 0,1 1,0-1,1 0,-1 0,1 1,1-2,-1 1,1 0,0 0,4 4,-5-9,-1 0,1-1,0 0,-1 1,1-1,0 0,0 0,0 0,0 0,0 0,0-1,0 1,1-1,-1 1,0-1,0 0,0 1,1-1,-1 0,0-1,0 1,0 0,1-1,-1 1,0-1,0 0,0 1,0-1,0 0,0 0,0-1,0 1,-1 0,2-1,58-52,57-150,-117 203,-1 0,0 1,0-1,1 0,-1 1,0-1,1 0,-1 1,1-1,-1 0,1 1,-1-1,1 1,0-1,-1 1,1-1,-1 1,1-1,0 1,0 0,-1-1,1 1,0 0,-1 0,1 0,0-1,0 1,0 0,-1 0,1 0,0 0,0 0,-1 0,1 1,0-1,0 0,-1 0,1 0,0 1,0-1,-1 0,1 1,0-1,-1 1,1-1,0 1,-1-1,1 1,-1-1,1 1,-1-1,1 1,-1 0,0-1,1 1,-1 0,0 0,1-1,-1 1,0 0,0 0,0-1,1 1,-1 0,0 0,0-1,0 1,0 0,-1 0,7 60,-6-59,2 177,4-154</inkml:trace>
  <inkml:trace contextRef="#ctx0" brushRef="#br0" timeOffset="839.923">1392 368,'0'19,"5"2,1-3</inkml:trace>
  <inkml:trace contextRef="#ctx0" brushRef="#br0" timeOffset="990.28">1448 1,'0'0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3 254,'0'1,"-1"-1,1 1,0-1,0 1,-1-1,1 0,0 1,0-1,0 1,0-1,0 1,0-1,0 1,0-1,0 1,0-1,0 1,0-1,0 1,0-1,0 1,0-1,0 1,0-1,1 1,-1-1,0 0,0 1,1-1,-1 1,0-1,1 0,-1 1,0-1,1 0,-1 1,1-1,-1 0,0 0,1 1,-1-1,1 0,-1 0,1 0,-1 0,1 1,-1-1,1 0,-1 0,1 0,-1 0,1 0,-1 0,1 0,-1 0,1-1,-1 1,0 0,1 0,19 5,0-1,0-1,0-1,1-1,-1 0,0-2,7-1,18 1,97-17,-118 13</inkml:trace>
  <inkml:trace contextRef="#ctx0" brushRef="#br0" timeOffset="364.349">3 452,'19'0,"11"0,6 0,1 0,-1 0,-2 0,-2 0,-1 0,-1 0,-2 0,1 0,-1 0,-1 0,1 0,-4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2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1188 1468,'-1'-3,"-1"-1,0 1,0 0,0 0,0 0,-1 1,1-1,-1 0,0 1,1 0,-1-1,0 1,0 0,-1 1,1-1,0 0,-1 1,1 0,-1 0,1 0,-1 0,0 1,1-1,-1 1,0 0,1 0,-1 0,0 0,1 1,-1 0,1-1,-1 2,1-1,-1 0,-1 1,-9 4,1 0,-1 0,1 1,0 1,1 1,0 0,0 0,-1 2,1 0,-1 0,2 1,-1 0,2 1,0 0,0 1,1 0,1 1,0-1,1 1,1 1,0 0,1-1,1 2,0-1,1 0,1 1,0 8,1-16,0-1,0 1,1 0,0-1,1 1,-1-1,2 1,-1-1,1 1,0-1,1 0,0 0,1 0,-1 0,1 0,1-1,-1 0,2 0,-1 0,0 0,1-1,1 0,-1 0,1-1,0 0,5 4,4-4,-1 0,1-1,0 0,0-1,1-1,-1-1,0 0,1-1,-1-1,0 0,1-1,14-4,-18 2,0 0,1-1,-2 0,1-1,0 0,-1-1,-1 0,1-1,4-4,-13 9,0 1,0-1,0 1,0-1,0 0,-1 0,1 0,-1 0,0 0,0-1,0 1,0-1,-1 1,1-1,-1 0,0 1,0-1,0 0,-1 0,1 0,-1 0,0 0,0 0,0 0,-1 1,1-1,-1 0,0 0,0 0,0 0,-1 1,1-1,-1 1,-2-4,-4-1,0 0,-1 1,0 0,0 0,-1 1,0 0,0 1,0 0,-1 0,1 1,-1 1,0 0,0 0,-1 1,1 1,0 0,-7 0,1 0,0 0,0 1,0 1,0 1,1 1,-1 0,1 1,-1 0,1 2,1 0,-1 0,1 2,0 0,0 0,1 2,1-1,-1 2,-8 9,1 1,3-4</inkml:trace>
  <inkml:trace contextRef="#ctx0" brushRef="#br0" timeOffset="1414.323">1245 2032,'56'-41,"-1"-3,-3-2,-1-3,-3-1,-2-3,38-58,33-90,-117 201,-1 0,1 0,0 0,-1 0,1 0,0 0,-1 0,1 0,0 0,-1 0,1 0,0 0,0 0,-1 0,1 0,0-1,-1 1,1 0,0 0,0 0,-1-1,1 1,0 0,0 0,0-1,-1 1,1 0,0-1,-33 37,31-33,-29 31,2 2,1 1,2 1,1 2,0 5,21-37,0 1,0 1,1-1,0 0,0 1,1 0,1 0,-1-1,2 1,-1 0,2 0,-1 0,1 0,0 0,1-1,1 1,-1 0,1-1,1 0,0 1,0-2,1 1,0 0,0-1,1 0,4 4,-1-8,1 0,0-1,0-1,0 0,0 0,0-1,0 0,0-1,0 0,1 0,-1-1,0-1,0 0,0 0,0-1,-1 0,1 0,-1-1,1-1,-1 0,-1 0,1 0,1-3,24-15,-1-1,-2-2,0-1,-2-2,-1 0,-1-2,-2-1,-1-2,-2 0,-1-1,7-18,-26 50,0 0,1-1,-1 1,0-1,0 1,0-1,-1 0,1 1,-1-1,0 0,0 0,0 0,-1 0,1 0,-1 0,0 0,0 0,0 0,-1 0,1 0,-1 0,0 0,0 0,-1 0,0 3,0 1,-1-1,1 1,-1-1,1 1,0 0,-1 0,1 0,-1 0,1 0,0 1,-1-1,1 1,0 0,-1-1,1 1,0 0,0 0,0 0,0 1,0-1,0 1,0-1,0 1,0-1,1 1,-1 0,1 0,-2 1,-5 4,-10 8,1 1,1 0,0 2,1-1,1 2,1 0,1 1,0 0,1 0,2 1,0 1,1 0,1 0,1 0,-1 12,6-29,0 1,1-1,0 0,0 0,0 0,0 1,1-1,0 0,0 0,0 0,1 0,-1 0,1 0,1-1,-1 1,1-1,-1 1,10 8</inkml:trace>
  <inkml:trace contextRef="#ctx0" brushRef="#br0" timeOffset="2107.574">1895 1835,'1'6,"0"0,-1-1,1 1,0 0,0 0,1 0,0 0,0-1,0 1,1-1,-1 1,1-1,1 0,-1 0,1 0,0-1,0 1,0-1,0 0,1 0,0-1,0 1,0-1,0 0,0 0,1-1,-1 1,1-1,0-1,-1 1,1-1,0 0,0 0,4 0,-1-4,-1-1,1 0,-1-1,0 0,0 0,-1 0,0-1,1 0,-2 0,1-1,-1 0,0 0,-1-1,0 0,0 0,0 0,-1 0,3-8,-4 10,-1 1,1-1,-1 1,0-1,0 0,-1 0,1 0,-2 0,1 0,0 0,-1 0,0-1,-1 1,0-5,1 10,-1 0,1 0,-1 0,1 0,-1 0,0 0,1 0,-1 0,0 1,0-1,1 0,-1 0,0 0,0 1,0-1,0 0,0 1,0-1,0 1,0-1,0 1,0 0,0 0,-1-1,1 1,0 0,0 0,0 0,0 0,-1 0,1 0,0 0,0 0,0 1,-1-1,-14 2</inkml:trace>
  <inkml:trace contextRef="#ctx0" brushRef="#br0" timeOffset="3204.226">2685 1411,'-169'197,"4"15,163-210,0 0,1 0,-1 0,1 0,0 0,0 0,-1 0,2 1,-1-1,0 1,0-1,1 1,-1-1,1 1,0-1,0 1,0-1,0 1,0-1,0 1,1-1,-1 1,1 0,7 7</inkml:trace>
  <inkml:trace contextRef="#ctx0" brushRef="#br0" timeOffset="3904.521">2967 1552,'-17'3,"1"0,0 0,0 2,1 0,-1 1,1 0,1 2,-1-1,-4 5,11-8,1-1,1 0,-1 0,1 1,-1 0,1 0,0 0,0 1,1 0,0 0,-1 1,2-1,-1 1,1 0,0 0,0 1,0-1,1 1,0 0,1 0,-1 0,1 0,0 0,1 0,0 1,0-1,1 1,0-1,1-4,0 0,0 0,0 0,0 0,1-1,-1 1,1 0,0-1,0 1,0-1,0 0,0 0,1 0,-1 0,0 0,1 0,0-1,-1 1,1-1,0 0,0 1,0-1,0-1,0 1,0 0,0-1,0 1,0-1,0 0,0 0,0 0,0-1,0 1,3-1,98-41,51-99,-129 113,-26 27,1 0,-1 0,0 0,1 0,-1 0,1 0,-1 1,1-1,0 0,-1 0,1 1,0-1,-1 0,1 1,0-1,0 1,0-1,0 1,-1-1,1 1,0-1,0 1,0 0,0 0,0 0,0-1,0 1,0 0,0 0,0 0,0 0,0 0,0 1,0-1,0 0,0 0,0 1,-1-1,1 0,0 1,0-1,0 1,0-1,-1 1,1 0,0-1,0 1,-1 0,1-1,0 1,-1 0,1 0,-1 0,1-1,-1 1,0 0,1 1,10 49,-1 1,-3 1,-3-1,-2 1,-3 44,1-91,-1 5,1 0,-2 0,1 0,-2 0,1 0,-1-1,-1 1,0-1,0 0,-1 0,-1 0,0-1,0 1,0-2,-1 1,-1-1,1 0,-1 0,-1-1,1 0,-1 0,-1-1,1 0,-1-1,0 0,0-1,0 0,-1 0,1-1,-1 0,0-1,0-1,0 1,-10-2,18 0,-1 0,1 0,-1-1,1 1,-1-1,1 0,0 0,-1 0,1-1,0 1,0-1,0 0,0 0,0 0,0 0,1 0,-1-1,1 1,-1-1,1 1,0-1,0 0,0 0,1 0,-1 0,1 0,-1-1,1 1,0 0,0-1,0 1,1-1,-1-3,0-3,1 0,0-1,0 1,1 0,1 0,-1-1,2 1,-1 0,2 0,-1 1,1-2,83-121,-72 114</inkml:trace>
  <inkml:trace contextRef="#ctx0" brushRef="#br0" timeOffset="-54237.121">653 367,'-23'120,"10"-53,-2 0,-3-1,-3-1,-3-1,-26 50,42-99,5-4</inkml:trace>
  <inkml:trace contextRef="#ctx0" brushRef="#br0" timeOffset="-53927.991">963 424,'-15'33,"1"1,1 0,2 1,1 1,2 0,2 0,1 0,1 1,2 10,2-43,0 0,0 0,1-1,-1 1,1 0,-1-1,1 1,0-1,1 1,-1-1,1 1,-1-1,1 0,0 0,0 1,0-2,1 1,-1 0,1 0,-1-1,1 1,0-1,0 0,0 0,1 0,-1 0,0 0,1-1,-1 0,1 0,-1 0,1 0,-1 0,1 0,0-1,0 0,-1 0,1 0,0 0,-1-1,1 1,0-1,-1 0,3-1,7-2,0-1,0 0,0-1,-1-1,1 0,-2-1,1 0,-1 0,0-2,-1 1,0-1,-1-1,0 1,0-2,-1 1,-1-1,0 0,0-1,-1 0,-1 0,0 0,-1 0,-1-1,0 0,0 0,-1 1,-1-2,-1 1,0 0,-1 0,0 0,-1 0,0 1,-4-10,3 17,0 1,0-1,-1 1,0-1,0 1,-1 1,1-1,-1 0,0 1,0 0,-1 0,1 1,-1-1,0 1,1 1,-2-1,1 1,0 0,0 0,-1 1,1-1,-1 2,1-1,-1 1,1 0,-1 0,1 0,-1 1,1 0,-1 1,1-1,0 1,0 0,-1 1,2 0,-1 0,0 0,0 0,-2 3,-23 13</inkml:trace>
  <inkml:trace contextRef="#ctx0" brushRef="#br0" timeOffset="-34888.586">1358 960,'2'1,"-1"-1,1 1,-1-1,1 1,-1-1,1 0,0 1,-1-1,1 0,0 0,-1 0,1 0,-1-1,1 1,0 0,-1-1,1 1,-1-1,1 1,-1-1,1 0,-1 0,1 0,-1 0,0 0,0 0,1 0,-1-1,126-119,-89 81,-2-1,-3-2,27-43,-34 45,-2-2,-2 0,-1-2,11-38,-29 76,0 0,-1 0,0-1,0 1,-1-1,1 1,-2-1,1 1,-1-1,0 0,-1 1,0-5,0 11,0 1,0 0,0-1,0 1,0 0,0 0,0 0,0 0,-1 0,1 0,0 0,0 0,0 0,0 1,0-1,0 0,0 1,0-1,0 1,0-1,0 1,0-1,0 1,1 0,-1-1,0 1,0 0,1 0,-1 0,0-1,1 1,-1 0,1 0,-1 0,1 0,-1 0,1 0,-1 0,-13 20,0 0,1 1,1 1,1 0,1 0,1 1,-3 15,-21 52,22-68,1 0,1 1,1 0,1 1,2-1,0 1,1 1,2-1,1 0,1 12,0-34,0 1,1-1,0 1,0-1,0 0,0 1,0-1,0 0,1 0,0 0,0 0,0 0,0 0,0 0,0-1,1 1,-1-1,1 0,0 1,-1-1,1 0,0-1,1 1,-1-1,0 1,0-1,1 0,-1 0,0 0,1 0,-1-1,1 0,-1 1,1-1,-1-1,1 1,-1 0,1-1,-1 1,0-1,1 0,-1-1,0 1,0 0,1-1,-1 0,0 1,-1-1,1-1,3-1,29-30,-1-2,-2-1,-1-1,-2-2,-2-1,-2-1,3-9,-19 34,-2 5,6-7,-1 0,-1-1,-1-1,-1 0,0 0,-2-1,-1 0,0 0,-1-7,-4 28,-1-1,0 1,0-1,0 1,0-1,0 1,0 0,-1-1,1 1,0-1,-1 1,1-1,-1 1,1 0,-1-1,0 1,0 0,1 0,-1 0,0-1,0 1,0 0,0 0,-1 0,1 0,0 1,0-1,0 0,-1 0,1 1,0-1,-1 1,1-1,-1 1,1 0,0-1,-1 1,1 0,-1 0,1 0,-1 0,1 0,-1 0,1 1,-1-1,1 0,0 1,-1-1,1 1,-1-1,1 1,0 0,0 0,-1-1,1 1,0 0,0 0,0 0,0 0,0 0,0 1,0-1,0 1,-11 12,1 1,0 0,1 1,1 0,0 0,1 1,1 0,0 0,2 1,0 0,1 0,0 7,-1 15,2 1,2 0,1 0,5 23,-5-57,0 0,1 1,-1-1,2 0,-1 0,1 0,0 0,1-1,-1 1,1-1,1 1,-1-1,1 0,0 0,0 0,1-1,0 1,0-1,0 0,1-1,-1 1,1-1,0 0,0-1,1 1,-1-1,1-1,0 1,-1-1,1 0,0 0,0-1,0 0,1-1,-1 1,0-1,0 0,0-1,3 0,-3-2,0-1,0 1,0-1,0 0,-1-1,0 1,1-1,-2-1,1 1,-1-1,0 0,0 0,0-1,-1 1,0-1,0 0,-1 0,0 0,0-1,-1 1,0-1,0 1,-1-1,0 0,0 0,-1 0,1 1,-2-1,1 0,-1 0,-1 0,0-2,-3 5,0 1,0-1,0 1,0 0,-1 1,0-1,0 1,0 0,0 1,0 0,0 0,-1 0,1 0,-1 1,1 0,-1 1,1-1,-1 1,0 1,1-1,-1 1,1 0,-1 0,1 1,-1 0,1 0,0 1,0 0,-4 2,-43 25,35-15</inkml:trace>
  <inkml:trace contextRef="#ctx0" brushRef="#br0" timeOffset="-34110.793">2430 564,'0'5,"0"7,0 0</inkml:trace>
  <inkml:trace contextRef="#ctx0" brushRef="#br0" timeOffset="-33461.776">2628 283,'13'3,"-1"-1,0 0,0-1,1 0,-1-1,1 0,-1-1,0-1,1 0,-1 0,0-1,0-1,0 0,-1 0,0-1,1-1,-2 0,2-1,-12 7,0 1,0-1,0 1,0-1,0 1,0-1,0 1,0-1,0 1,0-1,0 1,0-1,0 1,0-1,1 1,-1-1,0 0,0 1,1-1,-1 1,0-1,0 1,1-1,-1 0,0 1,1-1,-1 0,1 1,-1-1,0 0,1 0,-1 1,1-1,-1 0,1 0,-1 0,1 0,-1 0,1 1,-1-1,1 0,-1 0,1 0,-1 0,1 0,-1-1,-4 19,-19 127,-22 55,-29 26,64-182,7-27,0 1,-2-1,0-1,0 1,-2-1,0 1,-1-2,0 1,-1-1,-8 9,-48 31,63-54,0 0,0 0,0 0,0 0,0 0,0 0,0-1,-1 1,1-1,0 1,0-1,0 0,-1 0,1 0,0 0,0 0,0-1,-1 1,1-1,0 1,0-1,0 0,0 0,0 0,0 0,0 0,0 0,0 0,1-1,-1 1,0-1,1 1,-1-1,1 0,-2-1,-5-12</inkml:trace>
  <inkml:trace contextRef="#ctx0" brushRef="#br0" timeOffset="-33209.396">2487 763,'33'-5,"17"-2,4 1,-2-3,-6-1,-5 1,-5 3,-9 3</inkml:trace>
  <inkml:trace contextRef="#ctx0" brushRef="#br0" timeOffset="-32811.68">3164 367,'-106'201,"96"-181,0 2,1-1,1 1,1 1,1-1,0 1,2 1,1-1,1 0,1 1,1-1,2 15,-2-36,0 0,0 1,1-1,-1 0,0 0,1 0,-1 0,1 0,0 0,0 0,0 0,0 0,0 0,0 0,0 0,0 0,1-1,-1 1,1-1,-1 1,1-1,0 1,0-1,-1 0,1 0,0 0,0 0,0 0,0 0,0-1,0 1,1-1,-1 1,0-1,0 0,0 0,0 0,1 0,-1 0,0 0,0-1,0 1,0-1,0 1,0-1,2-1,88-52,-78 39,-3 1</inkml:trace>
  <inkml:trace contextRef="#ctx0" brushRef="#br0" timeOffset="-32560.653">2826 706,'33'-5,"17"-6,4-1,-3 1,-4 2,-7 4,-4 1,-8 3</inkml:trace>
  <inkml:trace contextRef="#ctx0" brushRef="#br0" timeOffset="-31271.729">3814 226,'-34'56,"-158"202,27-26,164-232,1 0,-1 0,0 0,1 0,-1 0,0 1,0-1,1 0,-1 0,0 1,1-1,-1 0,1 1,-1-1,0 1,1-1,-1 1,1-1,-1 1,1-1,0 1,-1 0,1-1,-1 1,1-1,0 1,0 0,-1-1,1 1,0 0,0 0,0-1,0 1,0 0,0-1,0 1,0 0,0 0,0-1,0 1,0 0,0-1,1 1,-1 0,0-1,1 1,-1 0,0-1,1 1,-1 0,1-1,-1 1,1-1,-1 1,1-1,-1 1,1-1,-1 0,1 1,0-1,-1 0,1 1,0-1,-1 0,1 0,0 1,-1-1,1 0,0 0,0 0,106-60,-84 45</inkml:trace>
  <inkml:trace contextRef="#ctx0" brushRef="#br0" timeOffset="-30671.473">4011 480,'-13'9,"-35"24,1 2,2 2,2 2,-24 28,26 5,40-70,1-1,0 1,-1-1,1 1,0 0,0-1,-1 1,1-1,1 1,-1 0,0-1,0 1,1-1,-1 1,0-1,1 1,0-1,-1 1,1-1,0 1,0-1,0 0,0 1,0-1,0 0,0 0,0 0,0 0,1 0,-1 0,0 0,1 0,-1 0,1-1,-1 1,1-1,-1 1,1-1,-1 1,1-1,-1 0,1 0,0 0,-1 0,1 0,0 0,-1 0,1-1,11-1,0 0,0-1,0-1,-1-1,1 1,-1-2,-1 0,1 0,-1-1,0 0,0-1,-1-1,0 1,-1-2,4-3,-10 10,109-99,-110 99,0 0,0 1,0-1,0 1,0 0,1 0,-1 0,1 0,-1 0,1 0,0 0,0 1,-1-1,1 1,0 0,0 0,1 0,-1 1,0-1,0 1,0-1,0 1,1 0,-1 0,0 0,0 1,0-1,0 1,1 0,-1 0,0 0,0 0,0 0,-1 1,1-1,0 1,0 1,6 6,-1 0,-1 1,1 0,-2 0,1 1,-1 0,-1 0,0 1,-1-1,0 1,-1 0,0 0,-1 0,0 0,-1 1,0-1,-1 1,-1-1,0 0,0 1,-1-1,-1 0,-1 5,-3 5,0-1,-2-1,0 0,-1 0,-1-1,-1 0,0-1,-1 0,-2-1,1-1,-2 0,0-1,-8 5,19-16,1-1,-1 0,0-1,0 1,0-1,0 0,0 0,0-1,0 1,-1-1,1 0,-1-1,1 1,0-1,-1 0,1 0,-1-1,1 0,-1 0,1 0,0-1,0 1,0-1,0 0,0-1,0 1,0-1,1 0,-1 0,1-1,0 1,0-1,-2-2,6-1,0 1,0-1,1 1,0 0,0 0,1-1,0 1,0 0,0 0,1 1,-1-1,2 0,-1 1,0 0,1-1,0 2,1-1,-1 0,1 1,-1 0,5-3,-3 1,19-18,1 0,1 2,1 2,1 0,0 2,2 1,0 1,23-7,15 7,-47 15</inkml:trace>
  <inkml:trace contextRef="#ctx0" brushRef="#br0" timeOffset="-29404.677">314 1185,'272'-4,"-148"8,696-4,-445-28,-56 0,14 28,-135-27,269 26,-241-27,0-1,-126 30,111-12,-151 1,1 4,0 2,0 3,21 3,15 0,-73-2</inkml:trace>
  <inkml:trace contextRef="#ctx0" brushRef="#br0" timeOffset="6468.155">4688 452,'1'0,"-1"-1,1 1,-1-1,1 1,0-1,-1 1,1-1,0 1,-1-1,1 1,0 0,0 0,-1-1,1 1,0 0,0 0,0 0,-1 0,1 0,0 0,0 0,0 0,-1 0,1 0,0 0,0 0,-1 1,1-1,0 0,0 1,-1-1,1 0,0 1,-1-1,1 1,0-1,-1 1,1-1,-1 1,1 0,-1-1,1 1,-1 0,1-1,-1 1,0 0,1-1,-1 1,0 0,0 0,1-1,-1 1,0 0,0 0,0 0,0-1,0 1,0 0,0 0,-1 0,1-1,0 1,0 0,0 0,-1-1,1 1,-16 57,16-57,-19 50,8-25,1 1,1 1,1 0,2 0,-1 16,5-38,0-1,1 1,0-1,0 1,0 0,1-1,0 1,0 0,0-1,1 1,0 0,0-1,0 1,1 0,-1-1,1 0,1 1,-1-1,1 0,0 0,0-1,1 1,-1 0,1-1,0 0,0 0,0 0,1-1,-1 1,1-1,0 0,1 0,2-2,0 0,-1-1,1 0,0 0,0-1,-1 0,1 0,0-1,-1 0,0 0,1-1,-1 0,0 0,0-1,-1 0,1 0,-1-1,0 1,0-1,0-1,0 1,-1-1,4-5,2-3</inkml:trace>
  <inkml:trace contextRef="#ctx0" brushRef="#br0" timeOffset="6950.313">4604 254,'47'-61,"43"-23,-88 82,0 0,-1 1,1-1,0 0,0 1,1-1,-1 1,0 0,0-1,1 1,-1 0,1 1,-1-1,1 0,-1 1,1-1,-1 1,1 0,-1 0,1 0,-1 0,1 0,0 1,-1-1,1 1,-1-1,1 1,-1 0,0 0,1 0,-1 0,0 1,0-1,0 1,0-1,0 1,0 0,0 0,0 0,-1 0,1 0,-1 0,1 0,-1 0,0 0,1 2,81 173,-75-160</inkml:trace>
  <inkml:trace contextRef="#ctx0" brushRef="#br0" timeOffset="8645.199">4265 0,'33'249,"-7"-55,-8 2,-8 180,-12 228,2-584,-2-1,0 0,-1 1,-1-1,-1-1,0 1,-2-1,0 0,-1 0,0 0,-2-2,0 1,-1-1,0 0,-2-1,0-1,0 0,-1-1,-1 0,0-1,-12 7,4-3,0-1,0-1,-1-1,-1-1,-21 6,22-10</inkml:trace>
  <inkml:trace contextRef="#ctx0" brushRef="#br0" timeOffset="9694.704">286 170,'-17'13,"1"0,0 1,1 1,1 1,0 0,1 0,1 2,1-1,0 2,1-1,1 1,1 1,1 0,0 0,1 0,2 1,0 0,-27 121,7 1,5 1,7 0,7 1,10 112,-2-211,2 0,1-1,3 0,2-1,2 0,1 0,17 32,9-1,3-2,3-1,32 37,6-21,-67-77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06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28,'0'-1,"-1"1,1 0,0-1,-1 1,1-1,0 1,0-1,-1 1,1-1,0 1,0-1,0 1,-1-1,1 1,0-1,0 1,0-1,0 0,0 1,0-1,0 1,0-1,0 1,1-1,-1 1,0-1,0 1,0-1,1 1,-1-1,0 1,0-1,1 1,-1-1,1 1,-1-1,0 1,1 0,-1-1,1 1,-1 0,1-1,-1 1,1 0,-1 0,1-1,-1 1,1 0,-1 0,1 0,-1 0,1 0,-1 0,1 0,0 0,-1 0,1 0,-1 0,1 0,0 0,39-5,-40 5,190 24,190-21,-330 2,-32 1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1,'34'0,"15"4,5 2,-3 0,-4-1,-6-1,-5-2,-9 4,-4 1,-1-1,0-1,2-2,1-1,-3-1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07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1,'-2'0,"1"0,0 0,-1 0,1 0,0 0,-1 0,1 0,0 1,-1-1,1 1,0-1,0 1,-1-1,1 1,0 0,0-1,0 1,0 0,0 0,0 0,0 0,0 0,0 0,0 0,1 0,-1 0,0 1,1-1,-1 0,1 0,-1 1,1-1,0 0,0 1,-1-1,1 0,0 1,0-1,0 0,0 1,1-1,-1 0,0 1,0-1,1 0,-1 1,1-1,-1 0,1 0,0 0,0 1,35 65,-12-40,2-1,0-2,1-1,2-1,0-1,24 12,-21-12,-22-16,0 1,-1-1,0 2,0-1,-1 1,1 1,-2-1,1 1,-1 1,0-1,-1 1,0 1,0-1,-1 1,0 0,-1 0,0 0,-1 1,0-1,0 1,-1 0,-1 0,0 0,0 3,-2-2,-1 1,0-1,-1 0,-1 1,0-1,0 0,-1-1,-1 1,0-1,0 0,-1-1,0 1,-1-1,0-1,-4 4,-153 123,103-91,-43 27,94-64,6-3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0 132,'624'0,"-563"6,-80-20,-151-82,144 76,23 12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1,'734'0,"-704"5,-24 1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08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27 224,'0'6,"0"59,2 0,3 0,6 19,-6-5,-5-78,-1-1,1 1,-1 0,0-1,0 1,1-1,-1 1,0-1,0 1,1-1,-1 0,0 1,0-1,0 0,0 0,0 0,0 1,0-1,1 0,-1 0,0 0,0 0,0-1,0 1,0 0,0 0,0-1,1 1,-1 0,0-1,0 1,0-1,1 1,-1-1,0 1,0-1,1 1,-1-1,0 0,1 1,-1-1,1 0,-1 0,1 1,0-1,-1 0,1 0,0 0,-1 0,1 0,0 1,0-1,0 0,0 0,0 0,0 0,0 0,0 0,0 0,0 0,0 1,1-2,-6-18,1 0,2 0,0-1,1 1,1-1,1 1,0 0,2-1,0 1,2 0,0 0,1 1,1-1,1 1,0 1,2-1,3-4,-3 5,0 0,0 1,2 0,0 1,1 0,0 1,2 0,-1 1,2 1,0 0,0 1,2 1,-15 9,0 1,1-1,-1 1,1-1,0 1,-1 0,1 1,0-1,0 1,0-1,-1 1,1 0,0 1,0-1,0 1,-1-1,1 1,0 0,-1 1,1-1,-1 1,1-1,-1 1,0 0,1 0,-1 1,0-1,-1 0,1 1,0 0,-1 0,1 0,-1 0,0 0,0 0,1 4,53 81,-11-71,-30-20</inkml:trace>
  <inkml:trace contextRef="#ctx0" brushRef="#br0" timeOffset="6207.822">789 111,'482'0,"-374"22,-99-18</inkml:trace>
  <inkml:trace contextRef="#ctx0" brushRef="#br0" timeOffset="6881.72">846 394,'1'1,"0"1,1 0,-1 0,1 0,0-1,0 1,-1-1,1 1,0-1,0 0,1 1,-1-1,0 0,0-1,0 1,1 0,-1-1,0 1,1-1,-1 0,0 1,1-1,-1 0,3-1,-2 2,196 1,-1-30,-86 28,-88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0,'90'22,"-61"-14,0-1,0-1,1-1,-1-1,1-2,0-2,8 0,250-26,-174 27,-90-1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2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89,'10'-9,"0"0,0 1,1 0,0 0,1 2,0-1,0 1,0 1,1 0,-1 1,1 0,0 1,1 1,-1 0,0 1,1 0,-1 1,0 0,1 1,-1 1,7 1,-16-2,-1 0,0-1,0 1,-1 1,1-1,0 0,0 1,-1-1,1 1,0 0,-1 0,0 0,1 0,-1 1,0-1,0 0,0 1,-1 0,1-1,-1 1,1 0,-1 0,0 0,0 0,0 0,0 0,-1 0,1 0,-1 0,0 0,0 0,0 0,0 0,-1 0,1 1,-1-1,1 0,-1 0,0 0,0-1,-1 1,1 0,-1 0,-72 93,27-45,46-50,0 0,0 0,0 0,0 0,0 0,0 0,0 0,1 0,-1 0,0 0,1 0,-1 0,1 1,-1-1,1 0,-1 1,1-1,0 0,0 0,0 1,0-1,0 0,0 1,0-1,0 0,0 1,1-1,-1 0,0 0,1 1,-1-1,1 0,-1 0,1 0,0 1,0-1,-1 0,1 0,0 0,0 0,0-1,0 1,0 0,0 0,0 0,0-1,1 1,-1-1,0 1,0-1,1 1,-1-1,0 0,0 1,1-1,-1 0,42 12,-34-12,0 1,1 1,-2 0,1 0,0 1,0 0,-1 0,1 1,-1 0,0 0,0 1,-1 0,1 1,-1-1,0 1,-1 1,1-1,-1 1,-1 0,1 1,-1 0,-1-1,1 1,-1 1,0 1,-3-1,0 1,-1-1,0 1,0 0,-1-1,0 1,-1-1,0 1,0-1,-1 0,-1 0,1 0,-1 0,-1-1,0 0,0 0,0 0,-1 0,-1-1,1 0,-1 0,0 0,0-1,-1 0,0-1,0 0,0 0,-1-1,0 0,1 0,-1-1,-1 0,0 0,3-1,-1 0,0 0,0-1,0 0,0 0,0-1,0 0,0 0,0-1,0 0,1 0,-1-1,0 0,0-1,1 1,-1-2,1 1,0-1,0 0,0 0,1-1,0 0,-1 0,2 0,-1-1,1 0,-1 0,2 0,-1-1,-1-2,-10-45,8 29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21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27,'-121'-17,"114"15,0 0,0 0,0 1,-1 0,1 0,0 0,-1 1,1 1,0-1,-1 1,1 0,0 1,0-1,0 1,0 1,0 0,0 0,1 0,-1 0,1 1,0 0,0 1,0-1,1 2,1-4,1 1,0 0,-1 0,2 0,-1 0,0 1,1-1,-1 1,1-1,0 1,0 0,1 0,-1 0,1 0,-1 0,2 0,-1 0,0 1,1-1,-1 0,1 1,1-1,-1 0,0 0,1 1,0-1,0 0,0 0,1 0,-1 0,1 0,0 0,0-1,0 1,1 0,-1-1,1 0,0 1,1 0,10 8,0-2,1 1,0-2,0 0,1-1,0 0,1-1,1-1,-4-1,1 0,-1 1,0 1,-1 0,0 1,0 1,0 0,-1 0,-1 1,0 1,4 4,36 71,-50-83,0-1,0 1,0 0,-1 0,1-1,-1 1,0 0,0 0,0 0,0 0,0-1,-1 1,1 0,-1 0,0-1,0 1,0 0,0-1,0 1,-1-1,1 1,-1-1,1 0,-1 0,0 0,0 0,0 0,0 0,0 0,-1 0,1-1,0 1,-3 0,-6 2,0 0,0-1,0 0,0-1,-1 0,1 0,-1-2,1 1,-1-1,1-1,-1 0,1-1,0 0,-1-1,-9-4,-29-2,-1-3,33 4</inkml:trace>
  <inkml:trace contextRef="#ctx0" brushRef="#br0" timeOffset="1545.878">334 56,'-5'-5,"3"-2,7 1,8 1,5 1,1 7,1 2,3 1,1-1,3-1,0-2,-8 0,-9 3,-9 2,-6-1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26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84 194,'0'-2,"1"1,-1-1,0 1,0 0,1-1,-1 1,0 0,1-1,0 1,-1 0,1 0,0-1,-1 1,1 0,0 0,0 0,0 0,0 0,0 0,0 0,0 1,0-1,1 0,-1 0,0 1,0-1,1 1,-1-1,0 1,1 0,-1-1,0 1,1 0,-1 0,1 0,-1 0,0 0,1 0,-1 0,0 1,1-1,-1 1,0-1,1 0,0 2,6-3,17-5,0 0,0-2,-1-1,0-1,0 0,-1-2,2-3,-24 14,0 1,-1-1,1 0,0 1,-1-1,1 1,0-1,0 1,-1-1,1 1,0-1,0 1,0 0,0-1,0 1,0 0,-1 0,1 0,0 0,0-1,0 1,0 1,0-1,0 0,0 0,0 0,0 0,0 1,0-1,-1 0,1 1,0-1,0 1,0-1,0 1,-1-1,1 1,0 0,-1-1,1 1,0 0,-1-1,1 1,-1 0,1 0,-1 0,0-1,1 1,-1 0,0 0,1 0,-1 0,0 0,0 0,0 0,0 0,0 0,0 0,0 0,0-1,0 1,0 0,-1 0,1 351,25 34,-24-377,0 0,-1 0,0 0,-1 1,0-1,0 0,0 0,-2 0,1 0,-1-1,0 1,-1-1,1 1,-2-1,1 0,-1-1,-1 1,1-1,-1 0,0 0,-4 2,-1-3,-1 0,1-1,-1 0,0 0,0-2,0 1,0-2,-1 0,1 0,-1-1,0 0,1-1,-1-1,0 0,1-1,-1 0,1-1,0 0,0-1,0 0,-5-4,13 6,0 0,0 0,1 0,-1-1,1 0,0 1,0-1,0 0,0-1,1 1,-1 0,1-1,0 1,0-1,0 0,0 0,1 0,-1 0,1 0,0 0,0 0,1 0,-1-1,1 1,0 0,0 0,0-1,1 1,-1 0,1 0,0 0,0 0,1 0,-1 0,1 0,0 0,0 0,0 1,1-1,-1 1,1 0,2-4,18-12,0 2,1 0,0 1,2 1,0 1,0 2,10-3,-19 7,19-9,2 1,0 2,1 1,39-7,-54 17</inkml:trace>
  <inkml:trace contextRef="#ctx0" brushRef="#br0" timeOffset="5165.49">847 165,'2'-1,"0"0,0 0,0 0,0 0,0 1,0-1,0 1,0-1,0 1,0 0,0 0,0 0,0 0,0 0,0 0,0 0,0 1,0-1,0 1,0 0,0-1,0 1,0 0,0 0,0 0,-1 1,1-1,0 0,-1 1,1-1,-1 1,1-1,-1 1,0 0,0-1,0 1,0 0,0 0,0 0,0 0,-1 0,1 0,-1 0,1 0,-1 0,0 0,0 0,0 0,0 0,0 0,0 0,0 0,-1 1,0 0,-5 19,0-1,-2 1,0-1,-2-1,0 1,-10 12,-29 64,35-61,1 0,2 0,2 1,1 0,2 1,-1 24,7-57,-1-1,1 0,0 0,1 1,-1-1,0 0,1 0,0 0,0 0,1 0,-1 0,1 0,-1 0,1 0,1-1,-1 1,0-1,1 1,0-1,-1 0,1 0,1 0,-1-1,0 1,1-1,-1 1,1-1,0 0,-1-1,1 1,0-1,0 1,0-1,0 0,1-1,19 4,0-1,1-2,-1-1,1 0,-1-2,3-1,14-14,-29 4</inkml:trace>
  <inkml:trace contextRef="#ctx0" brushRef="#br0" timeOffset="5445.561">537 532,'14'0,"10"0,5 0,3 0,1 0,-1 0,-1 5,0 1,-2 0,0-1,-1-1,1-2,-6-1</inkml:trace>
  <inkml:trace contextRef="#ctx0" brushRef="#br0" timeOffset="6161.579">1609 532,'1'1,"1"0,0 0,-1 1,1-1,-1 0,1 1,-1-1,1 1,-1 0,0-1,0 1,0 0,0 0,0 0,-1 0,1 0,0 0,-1 0,0 0,1 0,-1 0,0 0,0 0,0 0,0 0,0 0,-1 0,1 0,-1 0,0 1,-51 150,44-137,0 0,0 1,2 0,0 1,1-1,1 1,1 0,0 0,1 14,2-28,0-1,0 0,0 1,1-1,0 0,0 0,0 1,0-1,0 0,1 0,-1 0,1 0,0-1,0 1,0 0,0-1,0 1,0-1,1 0,-1 0,1 0,0 0,0 0,0 0,0-1,0 1,0-1,0 0,0 0,0 0,1 0,-1-1,0 1,0-1,1 0,-1 0,0 0,1 0,2-1,8-1,-1 1,0-2,0 1,0-2,0 0,-1 0,1-1,-1-1,7-4,22-29,-29 18</inkml:trace>
  <inkml:trace contextRef="#ctx0" brushRef="#br0" timeOffset="6651.148">1298 307,'39'-21,"-2"0,0-3,-1-1,-2-1,-1-2,-1-2,1-3,34-64,-65 96,1 1,-1-1,1 1,-1 0,1 0,-1 0,1 0,-1 1,1-1,-1 1,1 0,-1-1,0 1,1 0,-1 0,0 1,0-1,1 0,-1 1,0-1,0 1,-1 0,1-1,0 1,-1 0,1 0,-1 0,1 1,-1-1,0 0,0 0,0 1,0-1,0 0,-1 1,1-1,-1 1,1-1,-1 3,5 7,24 67,19 30,-35-93,-2-1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03:43.82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162 6,'-2'-1,"1"1,-1-1,0 0,0 1,0-1,0 1,0-1,1 1,-1 0,0 0,0 0,0 0,0 0,0 0,0 1,0-1,0 1,1-1,-1 1,0 0,0-1,1 1,-1 0,0 0,1 0,-1 1,1-1,-1 0,1 0,0 1,-1-1,1 1,0-1,0 1,0 0,0-1,0 1,1 0,-1 0,0 0,1-1,-1 1,-17 83,16 406,61 533,-61-436,0-536,-3 0,-2-1,-2 0,-2 0,-3 0,-1-2,-3 0,-21 39,30-73,5-9,11-10,1-2,1 0,0 0,1 1,-1 1,1 0,-1 0,1 1,1 0,-1 0,0 1,1 1,-1 0,1 0,5 1,235-10,-215 5,0 1,0 1,1 2,-1 1,36 6,184 31,248-16,-156-3,111-18,-194-2,578 2,-387 27,74 4,-286-22,88 20,-301-25,199 20,159-4,-46-22,-222-30,-75 14,96-18,26 36,-166-1,1 1,0 0,-1-1,1 1,-1-1,1 0,0 0,-1 0,0 0,1-1,-1 1,0 0,0-1,0 0,1 1,-2-1,1 0,0 0,0 0,-1-1,1 1,-1 0,0 0,1-1,-1 1,0-1,0 1,-1-1,1 0,0-1,1-88,-3 71,-14-212,-14-224,12-236,-8 375,18 258,-2 1,-4 0,-1 1,-11-23,14 50,1-2,1 1,3-1,0-1,1-18,5 50,1-1,-1 1,1 0,-1-1,0 1,0-1,0 1,0-1,0 1,0-1,-1 1,1 0,-1-1,0 1,0 0,1-1,-2 1,1 0,0 0,0 0,-1 0,1 0,-1 0,1 0,-1 0,0 1,0-1,0 1,0-1,0 1,0 0,0 0,0 0,-1 0,1 0,0 0,-1 1,1-1,-1 1,1-1,-1 1,1 0,-2 0,-269 47,120-46,-139-19,-244-5,-58-5,-260-17,-601-58,1205 93,0 10,0 12,-122 26,-268 64,436-77,204-25,-1-1,0 1,0 0,1 0,-1-1,0 1,0 0,0 0,1 0,-1 0,0 0,0 0,1 0,-1 0,0 0,0 1,1-1,-1 0,0 0,0 1,1-1,-1 0,0 1,1-1,-1 1,0-1,1 1,-1-1,1 1,-1-1,1 1,-1 0,1-1,-1 1,1 0,0-1,-1 1,1 0,0 0,0-1,-1 1,1 0,0 0,0-1,0 1,0 0,0 0,0 0,0-1,0 1,0 0,1 0,-1-1,0 1,0 0,1 0,-1-1,0 1,1 0,-1-1,1 1,-1 0,1-1,-1 1,1-1,0 1,-1-1,1 1,-1-1,9 10,-1 0,-1 1,1 0,-2 0,0 1,0 0,-1 0,0 0,-1 0,-1 1,0 0,-1 0,0 0,-1 0,0 0,-1 12,-27 210,12 77,-2 372,18-623,-1-9,2 0,3 1,2-1,2-1,2 0,3 0,2-1,2-1,19 37,-34-81,0 1,1 0,-1-1,1 0,0 0,1 0,-1 0,1 0,0-1,0 0,1 0,-1-1,1 1,0-1,-1 0,2-1,-1 1,0-1,0-1,1 1,-1-1,1 0,-1 0,3-1,561 89,-447-79,-1-6,1-5,75-12,-98 7,59-4,57-6,1 10,152 17,-50 32,187 54,-364-75,0-7,0-5,111-9,-57 0,291 25,7 3,-436-29,99 2,119-16,49-21,-89 5,-233 30,0-1,0 0,0 0,0 0,0 0,0-1,0 1,-1-1,1 1,-1-1,1 0,-1 0,0 0,1-1,-1 1,0 0,-1-1,1 0,0 1,-1-1,1 0,-1 0,0 0,0 1,0-1,0 0,-1-1,1 1,-1-2,-14-95,4 55,-133-895,61 252,75 576,8 84,-1-1,-1 1,-2-1,0 1,-2 0,-2 0,0 1,-2 0,0 0,-2 0,-1 2,-2-1,-10-15,16 33,0 0,0 0,-1 1,0 0,0 0,-1 1,0 0,0 1,0 0,-1 1,-10-3,-3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5.8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3020 1754,'-14'34,"-1"11,8-2,5-14,8-11,2-13,5-13,0-10,-1-6,-4-4,-8 2,-8 11,-8 13,-1 11,-3 4,7 0,11-6,5-6</inkml:trace>
  <inkml:trace contextRef="#ctx0" brushRef="#br0" timeOffset="570.25">2512 429,'-19'14,"-11"5,-1-6,10-4,9-10,6-8,-1-4,-4 1,-4 8,-6 3,2 3</inkml:trace>
  <inkml:trace contextRef="#ctx0" brushRef="#br0" timeOffset="5387.256">2315 429,'5'0,"6"-5,1-7,4-5,-6 0,-4 7,-9 6,-3 8,-1 8,5 3,4-7,1-10,0-8,-5-3,-7 5,-7 9,-1 5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5.87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3020 1754,'-14'34,"-1"11,8-2,5-14,8-11,2-13,5-13,0-10,-1-6,-4-4,-8 2,-8 11,-8 13,-1 11,-3 4,7 0,11-6,5-6</inkml:trace>
  <inkml:trace contextRef="#ctx0" brushRef="#br0" timeOffset="570.25">2512 429,'-19'14,"-11"5,-1-6,10-4,9-10,6-8,-1-4,-4 1,-4 8,-6 3,2 3</inkml:trace>
  <inkml:trace contextRef="#ctx0" brushRef="#br0" timeOffset="5387.256">2315 429,'5'0,"6"-5,1-7,4-5,-6 0,-4 7,-9 6,-3 8,-1 8,5 3,4-7,1-10,0-8,-5-3,-7 5,-7 9,-1 5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0 256,'5'-5,"6"-1,2 5,3 2,3 2,4 0,3-1,1 0,1-1,1-1,0 1,0-1,-1 0,1-1,0 1,-1 0,-9 0,-9 0</inkml:trace>
  <inkml:trace contextRef="#ctx0" brushRef="#br0" timeOffset="371.544">0 482,'10'5,"7"1,7 0,3-1,2-2,1 0,0 3,0 1,-1-1,0-1,0-2,0-1,-1-1,0-1,0 0,1 0,-1 0,-5-1</inkml:trace>
  <inkml:trace contextRef="#ctx0" brushRef="#br0" timeOffset="6852.846">197 2,'7'-1,"-1"1,0 0,0 0,0 0,1 1,-1-1,0 1,0 1,0-1,0 1,0 0,0 1,-1-1,1 1,-1 1,1-1,-1 0,0 1,-1 0,1 1,-1-1,2 2,5 3,114 104,21 34,-139-141,0 1,0 0,-1 1,0-1,-1 1,1 0,-1 1,-1-1,0 1,0 0,-1 0,0 0,-1 0,1 1,-2-1,1 1,-1 4,-4-9,1 0,-1 0,0 0,0-1,0 1,0-1,-1 1,0-1,0 0,0-1,0 1,-1-1,1 1,-1-1,0-1,0 1,0-1,0 0,-1 0,1 0,0-1,-2 1,-13 6,-31 14,-239 124,212-82,71-60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19,'-11'167,"-53"147,62-305,-1 0,1 0,1 1,0-1,0 1,1-1,0 0,1 1,0-1,0 1,1-1,0 0,1 0,0 0,0 0,1 0,3 5,-4-11,0 0,0-1,0 1,0-1,0 1,1-1,0 0,-1 0,1-1,0 1,0-1,0 1,-1-1,1-1,1 1,-1 0,0-1,0 0,0 0,0 0,0-1,0 1,0-1,0 0,1 0,95-43,-78 24,-1-1,0-1,-2-1,0-1,-2 0,0-1,-2-1,-1-1,6-15,-8 19,1-2,0 1,-1-2,-2 1,-1-1,-1-1,-1 0,-1 0,-1 0,-2-1,-1 1,-1-1,-2-15,1 43,-1 1,1-1,0 0,-1 1,1-1,-1 1,1-1,-1 0,1 1,-1-1,1 0,-1 0,1 1,-1-1,0 0,1 0,-1 0,1 0,-1 0,1 0,-1 0,0 0,1 0,-1 0,1 0,-1 0,0 0,1 0,-1-1,1 1,-1 0,1 0,-1-1,1 1,-1 0,1-1,-1 1,1 0,-1-1,1 1,0-1,-1 1,1-1,0 1,-1-1,1 1,0-1,-1 1,1-1,0 1,0-1,0 0,0 1,0-1,0 1,0-1,0 0,0 1,0-1,0 1,0-1,0 0,0 1,0-1,0 1,1-1,-1 1,0-1,0 1,1-1,-24 39,14-15,1 1,1 0,1 0,1 1,1 0,2 0,0 0,1 0,2 0,1 0,1 0,4 18,50 183,-22-104,-29-99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1,'-10'23,"-2"19,0 6,2 0,3-4,3-4,2-4,1-3,1-3,0-2,1-10,-1-8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79,'119'6,"-83"-8,83-2,-118 4,-1 0,1 0,-1 0,1-1,-1 1,1 0,-1 0,1 0,-1 0,1 0,-1-1,1 1,-1 0,0 0,1-1,-1 1,1 0,-1-1,0 1,1 0,-1-1,0 1,1-1,-1 1,0-1,0 1,1 0,-1-1,0 1,0-1,0 1,0-1,0 1,0-1,1 1,-1-1,0 1,0-1,-1 1,1-1,0 1,0-1,0 1,0-1,0 1,0-1,-1 1,1-1,0 1,0-1,-1 1,1 0,0-1,-1 1,1-1,0 1,-1 0,1-1,-1 1,1 0,-1 0,1-1,0 1,-1 0,-28-24,27 21,0 1,-1-1,1 1,-1-1,0 1,0 0,0 0,0 0,0 1,0-1,0 1,0-1,-1 1,1 0,0 0,-1 1,1-1,-1 1,1 0,-1 0,0 0,1 0,-1 0,1 1,0-1,-1 1,1 0,-1 0,1 1,0-1,0 1,0-1,0 1,0 0,0 0,0 0,0 1,1-1,-1 1,1-1,0 1,0 0,0 0,0 0,0 0,0 1,-1 157,7-91,1-14,17-78,57-124,-44 86,-24 45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1,'159'6,"-157"-6,-1 1,1-1,-1 1,1 0,-1-1,1 1,-1 0,0 0,1 0,-1 0,0 0,0 1,1-1,-1 0,0 1,0-1,-1 0,1 1,0-1,0 1,-1-1,1 1,-1 0,1-1,-1 1,0 0,1-1,-1 1,0 0,0-1,0 1,-1 0,1-1,0 1,-1 0,1-1,-1 1,1-1,-1 1,0-1,1 1,-1-1,0 1,0-1,0 0,0 1,0-1,-1 0,-56 66,19-34,31-29,1 1,0 0,0 0,0 0,1 1,0 0,0 1,0-1,1 1,0 0,0 0,1 1,0-1,0 1,1 0,0 0,0 1,1-1,0 1,2-6,0-1,0 1,1-1,-1 1,1-1,-1 1,1-1,0 0,0 1,0-1,0 0,0 1,1-1,-1 0,1 0,-1 0,1 0,0 0,0-1,0 1,0 0,0-1,0 0,0 1,0-1,0 0,1 0,-1 0,1 0,-1-1,1 1,-1-1,1 1,-1-1,1 0,-1 0,3 0,93-24,-79 14,-2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0,1-2,0-1,1 0,-6-5,-1-1,0-1,-5 2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0,0 0,1 0,-1 0,0 0,-10 0,-8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0,'-15'0,"1"0,7 5,10 1,9 0,7-1,5-2,-1 4,0 1,1-1,-4-2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57.2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55,'48'33,"46"47,97 95,-95-90,17 30,1-5,113 104,-71-87,113 56,-171-111,127 124,-216-186,-5-2</inkml:trace>
  <inkml:trace contextRef="#ctx0" brushRef="#br0" timeOffset="2002.776">29 27,'-9'-10,"9"10,0 0,0 0,-1 0,1 1,0-1,-1 0,1 0,0 0,0 0,-1 1,1-1,0 0,-1 0,1 0,0 0,-1 0,1 0,0 0,-1 0,1 0,0 0,-1 0,1 0,0 0,-1 0,71 233,-38-146,-29-86,0 0,0 0,0 0,0-1,1 1,-1-1,0 1,0-1,1 0,-1 0,0-1,1 1,-1-1,0 1,0-1,0 0,0 0,0-1,0 1,0 0,0-1,0 0,0 0,-1 0,1 0,-1 0,0 0,1-1,-1 1,0-1,0 0,0-1,2 0,25-22,0 2,1 1,2 1,0 1,1 2,27-11,-52 27,-6 3,-1 1,0-1,0 0,1 0,-1 0,0 0,0 0,1 0,-1 0,0-1,0 1,1 0,-1-1,0 1,0-1,0 1,0-1,0 0,0 1,0-1,0 0,0 0,0 1,0-1,0 0,0 0,-1 0,1 0,0 0,-1-1,1 1,-1 0,1 0,-1 0,1 0,-1-1,0 1,0 0,1 0,-1-1,0 1,0 0,0 0,-1-1,1 1,0 0,0 0,-1 0,1-1,-1 1,1 0,-1 0,1 0,-19-10,-1 1,0 1,0 0,-1 2,0 1,0 0,0 1,-1 2,0 0,0 1,0 1,1 2,-1 0,-9 2,25-3,-112-21,97 17</inkml:trace>
  <inkml:trace contextRef="#ctx0" brushRef="#br0" timeOffset="17435.697">339 1382,'-2'4,"-1"1,1 0,-1 0,1 0,1 0,-1 0,1 0,0 0,0 1,0-1,1 0,0 1,0-1,0 0,1 1,0-1,0 0,0 1,0-1,2 2,1 20,28 120,-32-147,0 0,-1-1,1 1,0 0,-1-1,1 1,-1 0,1-1,0 1,-1 0,1 0,-1 0,1-1,-1 1,1 0,-1 0,1 0,-1 0,1 0,-1 0,1 0,-1 0,1 0,-1 0,1 0,-1 0,1 0,-1 0,1 1,-1-1,1 0,-1 0,1 0,0 1,-1-1,1 0,-1 1,1-1,-1-14,0 0,1 0,0 0,1-1,1 1,0 0,1 0,0 1,1-1,1 1,0 0,1 0,0 0,1 1,1 0,0 0,0 0,1 1,1 1,-1 0,2 0,0 1,1-1,-11 9,1-1,0 1,0 0,0 0,0 0,0 0,0 0,0 1,0-1,1 1,-1-1,0 1,0 0,0 0,1 0,-1 0,0 0,0 0,0 0,1 1,-1-1,0 1,0 0,0 0,0 0,0 0,0 0,0 0,0 0,-1 0,1 1,0-1,-1 1,1-1,-1 1,1 0,-1 0,0 0,0-1,0 1,0 0,0 0,0 1,0-1,-1 0,1 0,-1 0,1 2,1 0,11 19</inkml:trace>
  <inkml:trace contextRef="#ctx0" brushRef="#br0" timeOffset="18556.314">170 1269,'121'-18,"29"-5,-59 2,-90 21,0-1,0 1,-1 0,1-1,0 1,0-1,0 0,-1 1,1-1,0 0,0 1,-1-1,1 0,-1 0,1 1,-1-1,1 0,-1 0,1 0,-1 0,0 0,1 0,-1 0,0 0,0 0,0 0,0 0,0 0,0 0,0 0,0 0,0 0,0 0,-1 0,1 0,0 1,-1-1,1 0,-1 0,1 0,-1 0,1 0,-1 1,1-1,-1 0,0 0,0 0,-39-39,33 33,-62-93,58 82</inkml:trace>
  <inkml:trace contextRef="#ctx0" brushRef="#br0" timeOffset="19557.678">763 1071,'-72'66,"72"-66,-16 25,13-16,14-16,113-132,-201 234,66-76,3-2</inkml:trace>
  <inkml:trace contextRef="#ctx0" brushRef="#br0" timeOffset="20336.342">621 1720,'-5'0,"-1"5,0 6,-4 1,0 4,2 4,2 3,2 2,7-2,7-6,7-6,5-4,0-8,-5-5</inkml:trace>
  <inkml:trace contextRef="#ctx0" brushRef="#br0" timeOffset="21951.914">734 1438,'0'5,"0"1,0-5,5-2,-3-2,-3 1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1 462,'48'-157,"-44"139,2 0,-1 0,2 1,0-1,2 1,-1 1,2 0,0 0,1 1,1 0,0 1,1 0,1 1,12-10,-21 19,-4 3,0-1,0 1,1 0,-1-1,0 1,0 0,1 0,-1 0,1 0,-1 0,1 0,-1 0,1 0,0 0,-1 1,1-1,0 1,-1-1,1 1,0 0,0 0,-1 0,1 0,0 0,0 0,0 0,-1 0,1 1,0-1,0 1,-1-1,1 1,0 0,-1 0,1 0,-1 0,1 0,-1 0,0 0,1 0,-1 0,1 2,6 15,-2 1,0 1,-1-1,-1 1,-1 0,0 0,-2 7,2-3,-4-23,1 1,0-1,0 1,0 0,0-1,0 1,0-1,0 1,0 0,1-1,-1 1,1-1,-1 1,1-1,0 1,-1-1,1 1,0-1,0 0,0 1,0-1,0 0,0 0,1 0,-1 0,0 0,1 0,-1 0,0 0,1 0,-1-1,1 1,-1-1,1 1,-1-1,1 1,0-1,-1 0,1 0,0 0,-1 0,1 0,-1 0,1 0,0-1,-1 1,1 0,-1-1,1 0,-1 1,1-1,-1 0,2 0,140-147,-6 31,-137 116,2 1,-1-1,0 0,0 0,0 0,0 1,0-1,1 0,-1 1,0-1,1 1,-1 0,0-1,1 1,-1 0,0 0,1 0,-1 0,0 0,1 0,-1 0,1 0,-1 1,0-1,1 0,-1 1,0-1,0 1,1 0,-1-1,0 1,0 0,0 0,0 0,0 0,0 0,0 0,0 0,0 0,0 0,-1 0,1 0,0 0,-1 1,1-1,-1 0,1 1,-1-1,0 0,1 1,-1-1,0 0,-5 75,-39 54,35-107,7-20,0-1,1 1,-1-1,1 1,-1-1,1 1,0 0,0 0,0 0,0 0,0 0,1 0,-1 0,1 0,0 0,0 0,0 0,1 0,-1 0,0 0,1 0,0 0,0 0,0-1,0 1,0 0,1 0,-1-1,1 1,0-1,0 1,0-1,0 0,0 0,0 1,15 1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1,'-13'10,"1"0,1 1,0 0,0 1,1 1,1-1,0 1,1 1,0 0,1 0,0 0,2 1,-1 0,2 0,0 1,1-1,0 1,2 0,-1 10,3-23,-1 0,1 0,0 0,0 0,0-1,0 1,1 0,-1-1,1 1,-1-1,1 1,0-1,0 0,0 0,0 0,1 0,-1 0,0-1,1 1,-1 0,1-1,0 0,-1 0,1 0,0 0,0 0,0 0,-1-1,1 1,0-1,0 0,0 0,0 0,0 0,0-1,0 1,0-1,0 0,-1 0,1 0,0 0,0 0,-1 0,1-1,-1 1,1-1,-1 0,0 0,1 0,-1 0,0 0,-1 0,1-1,0 1,130-155,-22 24,-109 133,1 0,-1 0,1 0,-1 0,0 0,1 0,-1 1,1-1,-1 0,1 1,-1-1,0 1,1 0,-1-1,0 1,1 0,-1 0,0 0,0-1,0 1,0 1,0-1,0 0,0 0,0 0,0 0,-1 1,1-1,0 0,-1 1,1-1,-1 0,1 1,-1-1,0 1,0-1,0 1,1-1,-2 1,1-1,0 1,0-1,0 1,0-1,-1 0,1 1,-1-1,1 1,-1 0,2 6,22 145,6 30,-19-120,9 148,-20-199,0-1,0 0,-1 0,-1 0,0 0,0 0,-1-1,-1 1,1-1,-2 0,1 0,-2-1,1 0,-1 0,0 0,-1-1,-4 3,10-7,-2 0,1 0,0 0,-1-1,0 0,1 1,-1-1,-1-1,1 1,0-1,-1 1,1-1,-1-1,1 1,-1 0,0-1,0 0,0 0,0-1,0 0,0 1,0-1,0-1,0 1,0-1,1 0,-1 0,0 0,0-1,1 0,-1 0,1 0,-1 0,1-1,0 0,-2-1,2-1,1 0,0 0,1 0,-1 0,1 0,0-1,0 1,0-1,1 0,0 0,0 1,0-1,1 0,0 0,0 0,1 0,-1 1,1-1,1 0,-1 1,1-1,0 0,0 1,2-4,75-124,-78 130,96-126,-83 111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1,'-46'50,"3"2,2 3,2 1,3 1,-19 42,49-84,1 0,0 0,1 1,0-1,1 1,1 0,1 0,0 0,1 0,1 0,0 1,1-1,1 3,-1-10,0-1,1 1,0-1,0 1,1-1,0 0,1 0,-1 0,2-1,-1 0,1 0,0 0,0 0,1-1,0 0,0-1,0 0,1 0,-1 0,1-1,0 0,1 0,-1-1,1 0,69 3,-60-11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11,'20'0,"10"0,5 0,2 0,-6-4,-7-3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1,'-14'117,"10"-101,0 0,2 0,0 1,1-1,0 0,1 1,1-1,1 0,0 0,1 0,5 14,-8-28,1 0,-1 0,1-1,-1 1,1 0,0-1,0 1,0 0,0-1,0 1,0-1,0 0,0 1,1-1,-1 0,0 0,1 0,-1 0,1 0,0 0,-1 0,1 0,0-1,-1 1,1 0,0-1,0 0,-1 1,1-1,0 0,0 0,0 0,-1 0,1 0,0-1,0 1,0 0,-1-1,1 1,0-1,-1 0,1 0,0 1,-1-1,1 0,-1 0,1-1,-1 1,62-67,50-101,-104 154,59-74,-67 89,-1-1,1 1,0-1,-1 1,1 0,0 0,-1-1,1 1,0 0,0 0,-1 0,1 0,0 0,0 0,-1 0,1 0,0 0,0 0,-1 0,1 1,0-1,0 0,-1 0,1 1,0-1,-1 0,1 1,-1-1,1 1,0-1,-1 1,1-1,-1 1,1 0,-1-1,1 1,-1-1,0 1,1 0,-1-1,0 1,0 0,1 0,-1-1,0 1,0 0,0 0,0-1,0 1,0 0,0 0,0-1,0 1,4 48,-4-46,-3 628,4-601,-1 0,-1-1,-2 1,-1 0,-1-1,-2 0,-1 0,-1 0,-1-1,-1-1,-2 0,-8 12,19-37,0 0,0-1,0 1,0-1,0 1,0-1,0 0,-1 0,1 0,0 0,-1 0,1-1,-1 1,1-1,-1 0,1 1,-1-1,1 0,-1 0,1-1,-1 1,1 0,-1-1,1 0,-1 0,1 1,0-1,-1 0,1-1,0 1,0 0,0-1,0 1,0-1,0 0,0 0,1 1,-1-1,0 0,1 0,0-1,-1 1,1 0,0 0,0-1,0 1,1-1,-1 1,0 0,1-1,0 1,0-1,-1-2,-3-14,0 0,2-1,0 1,1-1,1 1,0-1,2 0,0 1,4-13,33-63,-31 76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3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0 549,'0'29,"0"14,0 4,0 0,0-9</inkml:trace>
  <inkml:trace contextRef="#ctx0" brushRef="#br0" timeOffset="332.615">170 13,'0'0,"1"0,-1 1,0-1,1 0,-1 0,1 1,-1-1,1 0,-1 0,1 0,-1 1,1-1,-1 0,1 0,-1 0,1 0,-1 0,1 0,-1 0,1 0,-1 0,1 0,-1-1,1 1,-1 0,1 0,-1 0,1-1,-1 1,1 0,-1 0,0-1,1 1,-1 0,1-1,-1 1,0-1,1 1,-1 0,0-1,0 1,1-1,-1 1,0-1,0 1,0-1,0 1,1-1,-1 1,0-1,0 1,0-1,0 1,0-1,0 1,0-1,0 1,-1-1,1 1,29 43,-27-40,19 35,-1 1,-2 0,-2 1,-1 1,3 23,-13-41,-1 0,0 0,-2 1,-1 0,-1-1,-1 1,-1 0,-1-1,-1 0,-2 3,-2-7,-2-1,0 0,0 0,-2-1,0 0,-2-1,1 0,-2-1,0-1,-1-1,-2 2,-25 14,23-21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1,'-18'56,"9"-31,1 0,1 1,2 0,0 0,2 0,1 1,0-1,3 22,0-45,-1-1,1 0,-1 1,1-1,0 0,0 0,0 0,0 0,0 0,0 0,1 0,-1 0,1 0,-1 0,1-1,0 1,-1-1,1 1,0-1,0 0,0 1,0-1,0 0,1-1,-1 1,0 0,0 0,1-1,-1 0,0 1,1-1,-1 0,0 0,1 0,-1 0,0-1,0 1,1-1,-1 1,0-1,0 0,1 0,-1 0,0 0,0 0,0 0,0-1,0 1,-1 0,1-1,0 0,-1 1,1-1,-1 0,1-2,16-15,-1-2,-1 0,-1-1,-2-1,0 0,-1-1,-1 0,-1-1,-1 0,4-26,-12 50,7-35,-3 18,-6 41,-2 239,60 102,-58-336,-2 0,-1 1,-1-2,-1 1,-2 0,-1-1,-1-1,-1 0,-1 0,-1-1,-13 17,22-34,0 0,0-1,-1 0,0 0,0 0,-1-1,0 0,0 0,0 0,-1-1,0 0,0 0,-5 2,10-6,0-1,0 1,0-1,1 0,-1 0,0 0,0 0,0 0,0 0,0-1,1 1,-1 0,0-1,0 0,0 1,1-1,-1 0,0 0,1 0,-1 0,1 0,-1 0,1-1,0 1,-1 0,1-1,0 1,0-1,0 1,0-1,0 0,0 1,0-1,1 0,-1 1,1-1,-1 0,1 0,0-2,-6-73,10 43,2 0,1 0,1 1,2 0,1 1,2 0,1 1,2 0,18-26,-18 37</inkml:trace>
  <inkml:trace contextRef="#ctx0" brushRef="#br0" timeOffset="413.892">455 452,'158'6,"-157"-5,1 0,0-1,0 1,-1 0,1 0,-1 0,1 0,-1 0,1 1,-1-1,0 0,1 1,-1-1,0 1,0-1,0 1,0 0,-1-1,1 1,0 0,-1 0,1-1,-1 1,1 0,-1 0,0 0,0 0,0 0,0-1,0 1,0 0,0 0,-1 0,1 0,-1-1,1 1,-1 0,0 0,0-1,0 1,0 0,0-1,0 1,0-1,0 0,-1 1,1-1,0 0,-1 0,0 1,0-1,1 1,-1-1,1 1,-1-1,1 1,0-1,0 1,-1 0,1 0,0-1,1 1,-1 0,0 0,0 0,1 0,-1 0,1 0,0 0,0 0,0 0,0 1,0-1,0 0,0 0,0 0,1 0,-1 0,1 0,0 0,0 0,-1 0,1-1,0 1,1 0,-1 0,0-1,0 1,1-1,-1 1,1-1,-1 1,1-1,0 0,-1 0,1 0,39 4,-23-10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62,'0'0</inkml:trace>
  <inkml:trace contextRef="#ctx0" brushRef="#br0" timeOffset="1754.24">57 62,'0'-5,"5"-1,6-1,6 2,5 2,3 1,3 0,1 2,1 0,-1 0,-4-4,-3-2,-4-5,-5 0</inkml:trace>
  <inkml:trace contextRef="#ctx0" brushRef="#br0" timeOffset="2064.384">85 175,'14'0,"15"0,7 0,2 0,-1 0,-1 0,-3 0,-1 0,-2 0,-6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1 421,'-1'-25,"2"0,0 0,1 0,2 0,0 1,2 0,1 0,0 0,2 1,1 0,7-12,-9 24,0 1,1 0,0 0,1 1,0 0,0 1,1 0,0 1,1 0,-1 1,10-4,-19 8,0 1,0 0,0 0,0 0,0 0,1 0,-1 0,0 0,0 1,1-1,-1 1,1 0,-1 0,0 0,1 0,-1 0,1 0,-1 0,0 1,1 0,-1-1,0 1,0 0,1 0,-1 0,0 0,0 0,0 1,0-1,0 1,-1-1,1 1,0 0,-1-1,1 1,-1 0,1 0,-1 0,0 0,0 1,0-1,0 0,0 0,-1 1,1-1,0 2,-2 227,1-230,0 1,0-1,0 0,0 0,0 1,0-1,0 0,0 1,1-1,-1 0,0 1,1-1,-1 0,1 0,0 0,-1 0,1 1,0-1,0 0,-1 0,1 0,0 0,0-1,0 1,0 0,0 0,1-1,-1 1,0 0,0-1,0 1,1-1,-1 1,0-1,0 0,1 0,-1 0,0 1,1-1,-1 0,0 0,1-1,-1 1,0 0,1 0,-1-1,0 1,0-1,1 1,-1-1,0 1,0-1,0 0,0 0,0 1,0-1,0 0,0 0,1-1,169-163,-37 44,-133 119,1 1,0-1,-1 1,1-1,0 1,0 0,0-1,0 1,0 0,0 1,0-1,0 0,1 0,-1 1,0 0,0-1,1 1,-1 0,0 0,0 0,1 0,-1 0,0 1,0-1,1 1,-1 0,0-1,0 1,0 0,0 0,0 0,0 0,0 1,0-1,-1 1,1-1,0 1,-1-1,1 1,-1 0,1 0,-1 0,0 0,0 0,0 0,0 0,0 0,-1 0,1 0,-1 0,1 1,-1-1,0 2,2 21,-1 0,-1 1,-1-1,-2 0,0 1,-2-1,-1-1,-1 1,-4 9,6-18,2 1,4-4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57.2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55,'48'33,"46"47,97 95,-95-90,17 30,1-5,113 104,-71-87,113 56,-171-111,127 124,-216-186,-5-2</inkml:trace>
  <inkml:trace contextRef="#ctx0" brushRef="#br0" timeOffset="2002.776">29 27,'-9'-10,"9"10,0 0,0 0,-1 0,1 1,0-1,-1 0,1 0,0 0,0 0,-1 1,1-1,0 0,-1 0,1 0,0 0,-1 0,1 0,0 0,-1 0,1 0,0 0,-1 0,1 0,0 0,-1 0,71 233,-38-146,-29-86,0 0,0 0,0 0,0-1,1 1,-1-1,0 1,0-1,1 0,-1 0,0-1,1 1,-1-1,0 1,0-1,0 0,0 0,0-1,0 1,0 0,0-1,0 0,0 0,-1 0,1 0,-1 0,0 0,1-1,-1 1,0-1,0 0,0-1,2 0,25-22,0 2,1 1,2 1,0 1,1 2,27-11,-52 27,-6 3,-1 1,0-1,0 0,1 0,-1 0,0 0,0 0,1 0,-1 0,0-1,0 1,1 0,-1-1,0 1,0-1,0 1,0-1,0 0,0 1,0-1,0 0,0 0,0 1,0-1,0 0,0 0,-1 0,1 0,0 0,-1-1,1 1,-1 0,1 0,-1 0,1 0,-1-1,0 1,0 0,1 0,-1-1,0 1,0 0,0 0,-1-1,1 1,0 0,0 0,-1 0,1-1,-1 1,1 0,-1 0,1 0,-19-10,-1 1,0 1,0 0,-1 2,0 1,0 0,0 1,-1 2,0 0,0 1,0 1,1 2,-1 0,-9 2,25-3,-112-21,97 17</inkml:trace>
  <inkml:trace contextRef="#ctx0" brushRef="#br0" timeOffset="17435.697">339 1382,'-2'4,"-1"1,1 0,-1 0,1 0,1 0,-1 0,1 0,0 0,0 1,0-1,1 0,0 1,0-1,0 0,1 1,0-1,0 0,0 1,0-1,2 2,1 20,28 120,-32-147,0 0,-1-1,1 1,0 0,-1-1,1 1,-1 0,1-1,0 1,-1 0,1 0,-1 0,1-1,-1 1,1 0,-1 0,1 0,-1 0,1 0,-1 0,1 0,-1 0,1 0,-1 0,1 0,-1 0,1 0,-1 0,1 1,-1-1,1 0,-1 0,1 0,0 1,-1-1,1 0,-1 1,1-1,-1-14,0 0,1 0,0 0,1-1,1 1,0 0,1 0,0 1,1-1,1 1,0 0,1 0,0 0,1 1,1 0,0 0,0 0,1 1,1 1,-1 0,2 0,0 1,1-1,-11 9,1-1,0 1,0 0,0 0,0 0,0 0,0 0,0 1,0-1,1 1,-1-1,0 1,0 0,0 0,1 0,-1 0,0 0,0 0,0 0,1 1,-1-1,0 1,0 0,0 0,0 0,0 0,0 0,0 0,0 0,-1 0,1 1,0-1,-1 1,1-1,-1 1,1 0,-1 0,0 0,0-1,0 1,0 0,0 0,0 1,0-1,-1 0,1 0,-1 0,1 2,1 0,11 19</inkml:trace>
  <inkml:trace contextRef="#ctx0" brushRef="#br0" timeOffset="18556.314">170 1269,'121'-18,"29"-5,-59 2,-90 21,0-1,0 1,-1 0,1-1,0 1,0-1,0 0,-1 1,1-1,0 0,0 1,-1-1,1 0,-1 0,1 1,-1-1,1 0,-1 0,1 0,-1 0,0 0,1 0,-1 0,0 0,0 0,0 0,0 0,0 0,0 0,0 0,0 0,0 0,0 0,-1 0,1 0,0 1,-1-1,1 0,-1 0,1 0,-1 0,1 0,-1 1,1-1,-1 0,0 0,0 0,-39-39,33 33,-62-93,58 82</inkml:trace>
  <inkml:trace contextRef="#ctx0" brushRef="#br0" timeOffset="19557.678">763 1071,'-72'66,"72"-66,-16 25,13-16,14-16,113-132,-201 234,66-76,3-2</inkml:trace>
  <inkml:trace contextRef="#ctx0" brushRef="#br0" timeOffset="20336.342">621 1720,'-5'0,"-1"5,0 6,-4 1,0 4,2 4,2 3,2 2,7-2,7-6,7-6,5-4,0-8,-5-5</inkml:trace>
  <inkml:trace contextRef="#ctx0" brushRef="#br0" timeOffset="21951.914">734 1438,'0'5,"0"1,0-5,5-2,-3-2,-3 1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1,'-4'33,"2"16,2-4,1-11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0,'-33'11,"0"2,0 1,2 1,0 2,0 1,2 1,0 2,-5 6,29-23,0 0,0 0,0 0,1 1,0 0,0 0,0 0,0 0,1 1,0 0,0-1,0 1,1 0,0 0,0 1,0-1,1 0,0 1,0-1,1 0,0 1,0-1,0 1,1-1,0 1,0-1,1 0,-1 0,1 0,1 0,1 5,5-1,-1-1,1 1,1-1,0-1,0 0,1 0,0-1,0 0,0-1,1 0,0-1,0-1,1 0,-1 0,1-1,0-1,0 0,0 0,0-2,0 0,0 0,12-2,31-15,-32 4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0 357,'9'4,"0"0,0-1,1 0,-1-1,0 0,1-1,0 1,-1-2,1 0,0 0,-1 0,1-1,-1-1,1 0,-1 0,1-1,-1 0,0 0,0-1,-1 0,1-1,-1 0,0 0,0-1,-1 0,1 0,-1-1,2-3,4-11,-2 0,0 0,-2-1,0-1,-1 1,-2-1,0-1,0-10,18-58,-18 130,-9 440,-24-18,10-160,-7-181,24-119,-1 1,1 0,-1-1,0 1,0 0,1-1,-1 1,0-1,0 1,0-1,1 0,-1 1,0-1,0 0,0 0,0 1,0-1,0 0,0 0,0 0,1 0,-1 0,0 0,0-1,0 1,0 0,0 0,0-1,0 1,1 0,-1-1,0 1,0-1,0 1,1-1,-1 1,0-1,1 0,-1 1,0-1,1 0,-1 0,1 1,-1-1,1 0,-1 0,1 0,0 1,0-1,-1 0,1 0,0 0,0 0,0 0,0 0,0 0,0 0,0 0,0 1,0-1,0-1,-4-17</inkml:trace>
  <inkml:trace contextRef="#ctx0" brushRef="#br0" timeOffset="1464.563">706 414,'-38'43,"1"2,3 2,1 1,-10 24,-48 69,89-139,1-1,-1 1,1 0,0-1,0 1,0 0,0 0,0 0,0 0,0 0,0 0,1 0,-1 0,1 0,0 0,-1 0,1 0,0 0,0 0,0 1,1-1,-1 0,0 0,1 0,0 0,-1 0,1 0,0 0,0 0,0 0,0-1,0 1,0 0,1 0,-1-1,1 1,-1-1,1 0,0 1,-1-1,1 0,0 0,0 0,1 1,11 9,3 1,0 0,-1 2,-1 0,0 1,-1 0,8 12,126 224,-152-243,-6-8</inkml:trace>
  <inkml:trace contextRef="#ctx0" brushRef="#br0" timeOffset="1783.081">1045 1176,'-10'33,"-3"17,1-6,7-10,5-10</inkml:trace>
  <inkml:trace contextRef="#ctx0" brushRef="#br0" timeOffset="2031.928">933 668,'-5'14,"-2"6</inkml:trace>
  <inkml:trace contextRef="#ctx0" brushRef="#br0" timeOffset="2550.661">1214 1374,'28'-27,"30"-122,-18-2,-40 150,0 1,0-1,0 1,0-1,0 1,0-1,1 0,-1 1,0-1,0 1,0-1,1 1,-1-1,0 1,1-1,-1 1,0 0,1-1,-1 1,1-1,-1 1,0 0,1-1,-1 1,1 0,-1 0,1-1,-1 1,1 0,-1 0,1 0,0 0,-1 0,1-1,-1 1,1 0,-1 0,1 0,-1 1,1-1,0 0,-1 0,1 0,-1 0,1 0,-1 1,1-1,-1 0,1 0,-1 1,1-1,-1 0,1 1,-1-1,0 1,1-1,-1 0,0 1,1-1,-1 1,22 35,-18-29,6 11,0-1,1 0,0 0,2-1,0-1,1 0,0 0,1-2,3 2,-14-13,-1 0,1 0,0-1,0 1,0-1,1 0,-1 0,0-1,0 1,0-1,1 0,-1 0,0 0,0-1,1 1,-1-1,0 0,0 0,0-1,0 1,0-1,0 0,-1 0,1 0,0 0,-1-1,0 1,1-1,-1 0,0 0,-1-1,1 1,0 0,-1-1,0 1,0-1,0 0,0 0,-1 0,1 0,-1 0,1-3,20-98,-25 86</inkml:trace>
  <inkml:trace contextRef="#ctx0" brushRef="#br0" timeOffset="3314.344">1920 1176,'10'-1,"0"-1,0 1,0-1,-1-1,1 0,-1 0,1-1,-1 0,0-1,-1 0,1 0,-1-1,0 0,0 0,-1-1,0 0,0 0,-1-1,1 0,-2 0,1 0,-1-1,-1 0,2-2,-6 7,1 1,-1-1,0 0,-1 0,1 0,0 1,-1-1,0 0,0 0,0 1,0-1,-1 1,1-1,-1 1,0 0,0 0,0-1,-1 1,1 1,-1-1,1 0,-1 1,0-1,0 1,0 0,-1 0,1 0,0 0,-1 0,1 1,-1 0,1 0,-1 0,0 0,0 0,1 1,-1-1,0 1,0 0,1 0,-1 1,0-1,0 1,1 0,-1 0,0 0,1 0,-1 1,1-1,-1 1,1 0,0 0,-5 3,0 1,1 0,0 0,0 1,1 0,0 0,0 0,0 1,1 0,0 0,1 0,0 1,0-1,1 1,0 0,0 0,1 0,0 1,1-1,0 0,0 1,1-1,0 1,1-1,0 0,1 1,-1-1,2 0,1 4,-2-6,2-1,-1 1,1-1,0 1,0-1,0 0,1-1,0 1,0-1,1 0,-1 0,1 0,0-1,1 0,-1 0,1-1,-1 0,1 0,0 0,0-1,0 0,1 0,-1-1,1 0,6 2,1-2,0 1,0-2,0 0,-1-1,1 0,0-1,-1-1,1 0,-1-1,11-5,10-10,-1-2,-1-1,0-2,-2-1,-1-1,-2-2,0-1,-2-1,-1-1,0-2,-19 25,15-16,-2 0,-1-1,-1-1,-1-1,-1 0,-1-1,-2 0,0-1,-3-1,0 0,-2 0,-1 0,-1-1,-2 0,-1 0,-1 0,-4-30,3 54,0 1,-1-1,0 1,0-1,0 1,-1-1,0 1,0 0,0 0,-1 0,0 0,0 0,-1 1,1-1,-1 1,0 0,-1 0,1 0,-1 1,0 0,0 0,-1 0,1 0,-1 1,0 0,0 0,0 1,0-1,-2 1,0 4,1 1,0 0,-1 0,1 1,0 0,1 0,-1 1,1 0,0 0,0 1,0-1,1 1,0 0,0 1,0-1,1 1,0 0,1 0,-1 0,1 1,-2 6,-1 8,0 0,1 0,1 0,1 1,1 0,1-1,1 1,1 0,1-1,1 1,1 0,3 7,7 13,1-2,3 0,1 0,2-2,2-1,18 24,12 21,-44-70,0 1,-1 1,-1 0,0 0,-1 1,-1-1,0 1,-1 0,-1 1,0-1,-2 0,1 1,-2 7,0-24,1 1,-1 0,0-1,0 1,1 0,-1-1,0 1,0 0,0-1,0 1,0 0,0-1,0 1,0 0,0 0,0-1,0 1,0 0,-1-1,1 1,0 0,0-1,-1 1,1-1,0 1,-1 0,1-1,-1 1,1-1,-1 1,1-1,-1 1,1-1,-1 0,1 1,-1-1,0 0,1 1,-1-1,1 0,-1 0,0 1,1-1,-1 0,0 0,0 0,1 0,-1 0,0 0,1 0,-1 0,0 0,1 0,-1 0,0-1,1 1,-1 0,0 0,1-1,-1 1,1 0,-1-1,0 1,1-1,-1 1,1-1,-1 1,1-1,-1 1,1-1,-29-41,18 17,2 1</inkml:trace>
  <inkml:trace contextRef="#ctx0" brushRef="#br0" timeOffset="3568.867">2258 894,'44'-5,"42"-6,17-7,-5 1,-14 2,-16 5,-16 3,-11 3,-8 2,-5 2,-7 1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62 342,'21'-2,"0"-1,-1 0,1-2,-1 0,0-2,0 0,-1-1,0-1,0-1,-1 0,-1-1,0-1,1-2,-11 9,-1-1,0 0,0 0,0 0,-1 0,0-1,0 0,-1 0,1 0,-2-1,1 1,-1-1,0 0,1-8,-3 12,0 0,-1 0,0 0,0 0,0 0,0 0,0-1,-1 1,0 0,0 0,0 0,0 0,-1 0,1 1,-1-1,0 0,0 1,-1-1,1 1,-1 0,0-1,1 1,-1 0,-1 1,1-1,0 1,-1-1,1 1,-1 0,-1 0,-1-1,-1 0,0 0,1 1,-1 0,0 0,0 1,0 0,0 0,-1 0,1 1,0 0,0 1,0 0,0 0,0 0,0 1,0 0,0 0,0 1,1 0,-1 0,1 0,0 1,0 0,0 0,-11 9,0 0,2 2,-1-1,2 2,0 0,1 1,-11 16,18-22,0-1,1 1,0 0,1 1,0-1,0 1,1 0,1 0,0 0,1 0,0 8,1-14,0 0,0 0,0 0,1 0,0 0,0 0,1 0,-1 0,1-1,1 1,-1-1,1 1,0-1,0 0,0 0,1 0,0 0,0-1,0 1,1-1,-1 0,1 0,4 2,7 1,2 0,-1-1,1 0,0-1,0-2,0 0,1 0,-1-2,1 0,-1-1,1-1,-1-1,1-1,-1 0,0-1,0-1,0-1,-1-1,6-3,1-2,-5-1</inkml:trace>
  <inkml:trace contextRef="#ctx0" brushRef="#br0" timeOffset="541.094">683 597,'17'-73,"2"1,4 1,3 0,3 2,7-6,3 18,-27 88,-11-1,-2-16,0-1,1 1,1-1,0 0,1 1,0-1,1 0,0 0,1 0,1 0,0-1,1 0,0 0,0 0,2-1,-1 0,9 9,-13-17,1 0,-1-1,1 1,-1-1,1 0,0 0,0-1,0 1,0-1,0 0,0 0,1 0,-1 0,0-1,0 1,1-1,-1 0,0-1,0 1,1-1,-1 0,0 0,0 0,0 0,0-1,0 0,0 1,0-2,-1 1,1 0,-1-1,1 1,0-3,8-5,0-1,-1 0,0-1,-1-1,0 1,-1-2,0 1,1-6,1-3,-1 0,-1-1,-1 0,-1 0,-1-1,-1 0,-2 0,0 0,-1 0,-2-1,0 1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8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1,'-23'15,"1"1,1 1,0 2,2 0,0 1,1 0,0 2,2 0,-6 13,20-33,0 0,1 0,-1 0,1 0,-1 1,1-1,0 1,0-1,0 1,0-1,0 1,1-1,-1 1,1 0,0-1,0 1,0 0,0 0,0-1,0 1,1 0,-1-1,1 1,0-1,0 1,0-1,0 1,0-1,1 1,-1-1,1 0,-1 0,1 0,0 0,0 0,0 0,0 0,0-1,0 1,0-1,1 1,-1-1,1 0,7-2,1 0,-1-1,0-1,0 0,0 0,0-1,0 0,-1 0,1-1,-1-1,0 0,-1 0,0 0,0-1,0 0,-1-1,0 0,3-5,-5 9,31-35,-28 29,1-1,1 1,0 1,0 0,0 0,2 1,-1 0,11-5,-20 12,0 0,0 1,0-1,1 1,-1 0,0 0,0-1,0 1,0 0,0 1,0-1,0 0,0 1,1-1,-1 1,0-1,-1 1,1 0,0 0,0 0,0 0,0 0,-1 1,1-1,0 0,-1 1,1 0,-1-1,0 1,0-1,1 1,-1 0,0 0,0 0,-1 0,1 0,0 0,0 1,19 83,8 179,-26 38,-2-290,0 0,-2 0,1 0,-2 0,1 0,-2 0,0-1,0 1,-1-1,-1 0,0-1,0 1,-1-1,-1 0,0-1,0 0,-1 0,-7 5,14-12,0 0,0 0,-1 0,1 0,-1 0,0 0,1-1,-1 0,0 1,-1-1,1 0,0 0,-1-1,1 1,-1-1,1 0,-1 1,0-2,0 1,1 0,-1-1,0 0,0 0,0 0,1 0,-1 0,0-1,0 0,0 0,1 0,-1 0,1 0,-1-1,1 0,-1 1,1-1,0-1,0 1,0 0,-2-3,0-6,1-1,0 1,1-1,1 0,0 0,0 0,1 0,1 0,0 0,1 0,0 0,0 0,2 0,-1 0,1 0,1 1,0-1,2-1,109-230,-62 149,-37 69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9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118 399,'44'1,"-29"0,0 0,0-1,-1 0,1-1,0-1,-1-1,1 0,8-3,-17 2,1 0,-1 0,0-1,-1 0,1 0,-1 0,0-1,0 0,-1 0,1 0,-1 0,-1-1,1 1,-1-1,0 0,-1 0,0 0,0-1,0 1,-1 0,0-1,0 1,-1-1,0 1,-1-1,0-3,-2 5,0-1,0 0,-1 1,0 0,0 0,-1 0,0 0,0 1,0 0,0 0,-1 0,0 1,0-1,0 1,-1 1,1-1,-1 1,0 1,0-1,0 1,0 0,0 1,0-1,-1 1,1 1,0 0,-1 0,1 0,0 1,-1 0,1 0,0 1,0 0,0 0,0 0,0 1,-6 4,2 0,0 0,0 1,1 1,0 0,1 0,0 1,0 0,1 0,0 1,1 1,0-1,1 1,0 0,1 0,0 1,1-1,0 1,1 0,1 0,0 1,1-1,0 0,1 1,0-1,1 0,1 0,2 10,2-12,0 1,1-2,0 1,1-1,0 0,1 0,0-1,0 0,1-1,0 0,0 0,1-1,0-1,1 0,-1 0,1-1,0-1,0 0,1 0,-1-1,1-1,-1 0,1-1,0 0,0-1,0 0,0-1,-1-1,1 0,3-2,20-3,-1-2,0-2,0-1,-1-1,-1-2,0-2,-1-1,-1-1,-1-1,-1-2,-1-1,0-2,-2 0,-1-2,3-6,-21 25,0 1,-1-1,0-1,-1 1,1-1,-2 0,1-1,-1 1,-1-1,0 1,0-1,-1 0,0 0,-1-1,0 1,0 0,-1 0,0-1,-1 1,-1 0,1 0,-1 0,-1 0,0 0,-1 1,1-1,-2 1,-4-8,5 13,-1 1,0-1,0 1,0 0,0 0,-1 0,1 1,-1 0,0 0,1 0,-1 1,0 0,0 0,0 0,0 1,0 0,0 0,0 0,0 1,0 0,0 0,0 1,1-1,-1 1,0 0,1 1,-1 0,1 0,0 0,0 0,0 1,1-1,-1 1,1 1,0-1,0 1,0-1,0 1,0 2,3-5,0 0,0-1,1 1,-1 0,1 1,-1-1,1 0,0 0,-1 0,1 0,0 0,1 0,-1 0,0 0,0 0,1 1,0-1,-1 0,1 0,0-1,0 1,0 0,0 0,0 0,0 0,0-1,1 1,-1-1,1 1,-1-1,1 1,0-1,-1 0,1 0,0 0,0 0,0 0,0 0,0-1,0 1,0 0,0-1,0 0,94 12,-77-13,0 1,0 1,0 1,0 1,-1 0,1 2,-1 0,1 1,-2 0,1 2,-1 0,6 4,-18-5,1 1,-1-1,-1 1,0 0,0 0,0 0,-1 1,0-1,0 1,-1 0,-1 0,1 0,-1-1,-1 2,0-1,0 0,0 0,-2 0,1-1,-1 1,-1 4,-8 36,0 40,12-87,0 0,0 0,0 0,0 0,0 0,0 0,1-1,-1 1,1 0,-1-1,1 1,0-1,-1 1,1-1,0 0,0 0,0 0,0 0,0 0,0 0,0 0,1-1,-1 1,0-1,2 0,17 4</inkml:trace>
  <inkml:trace contextRef="#ctx0" brushRef="#br0" timeOffset="838.17">1727 145,'-32'3,"1"2,0 1,0 2,1 0,0 3,0 0,2 2,-1 1,-15 11,38-21,0 0,0 1,1 0,0 0,0 0,0 1,1 0,0-1,0 2,0-1,1 0,0 1,0-1,1 1,-1 0,2 0,-1 0,1 0,0 1,0-1,1 0,0 0,0 0,1 1,0-1,0 0,0 0,1 0,0 0,1 0,0-1,0 1,0-1,1 1,0-1,0 0,-1-4,1 1,-1-1,1 0,0 0,0 0,0-1,0 0,0 1,0-2,0 1,0 0,1-1,-1 1,0-1,0 0,0-1,1 1,-1-1,0 0,0 0,0 0,0 0,0-1,0 0,0 0,-1 0,1 0,1-1,91-80,85-165,-180 247,-1 0,0 0,1 0,-1 0,0 0,1 0,-1 0,1 0,-1 0,1 0,0 0,-1 0,1 0,0 1,0-1,0 0,-1 1,1-1,0 0,0 1,0-1,0 1,0 0,0-1,0 1,0 0,0-1,0 1,0 0,1 0,-1 0,0 0,0 0,0 0,0 0,0 0,0 1,0-1,0 0,0 1,0-1,0 1,0-1,0 1,0-1,0 1,0 0,0-1,-1 1,1 0,0 0,0-1,-1 1,1 0,-1 0,1 1,9 27,-3 0,0 1,-2 0,-1 0,-1 0,-2 0,-1 0,-1 1,-2 2,1 43,2-16,1 20,-4 1,-3-1,-13 58,4-64,-3-1,-3-1,-22 49,-23-17,64-102,-1 1,1-1,-1 0,0 0,0 0,0 0,0 0,0-1,0 0,0 1,0-1,-1 0,1 0,0-1,-1 1,1-1,-1 0,1 0,-1 0,1 0,-1 0,1-1,0 0,-1 1,1-1,0 0,-1-1,1 1,0-1,0 1,0-1,0 0,0-1,-4-2,1 0,0-1,0 0,1 0,0-1,0 1,0-1,1 0,0 0,0-1,1 1,0-1,0 0,1 0,0 0,1 0,-1 0,1 0,1-6,13-158,0 126,3 1,1 0,2 2,2 0,5-6,23-31,-26 49</inkml:trace>
  <inkml:trace contextRef="#ctx0" brushRef="#br0" timeOffset="1506.068">2207 88,'-16'29,"1"0,2 0,1 1,1 1,1 0,2 0,2 1,0 4,4-32,1 0,0 0,0 0,0 0,1 0,-1 0,1 0,0 0,0 0,0 0,1 0,-1 0,1 0,0 0,0-1,0 1,1 0,-1 0,1-1,0 1,0-1,0 1,1-1,-1 0,1 0,0 0,0 0,0-1,0 1,0-1,0 1,1-1,-1 0,1-1,0 1,-1-1,1 1,2-1,0-1,1 0,-1-1,0 0,0-1,1 1,-1-1,0-1,-1 1,1-1,0 0,-1 0,1 0,-1-1,0 0,0 0,-1 0,1-1,-1 1,0-1,0-1,67-109,-1-24,-69 137,-1 1,1-1,0 1,1-1,-1 1,0 0,0 0,0-1,1 1,-1 0,1 0,-1 0,1 0,-1 0,1 1,-1-1,1 0,0 1,-1-1,1 1,0 0,0 0,-1-1,1 1,0 0,0 0,-1 1,1-1,0 0,-1 0,1 1,0-1,0 1,-1 0,1-1,-1 1,1 0,-1 0,1 0,-1 0,0 0,1 0,-1 1,0-1,0 0,0 1,0-1,0 1,37 79,-27-32,-2 0,-2 1,-3 0,-1 0,-3 0,-6 47,-45 226,0-178,47-138,1-1,-1 1,0-1,-1 0,0 0,0 0,0-1,0 0,-1 0,0 0,0-1,0 0,-1 0,1 0,-1-1,0 0,0 0,0-1,-2 1,6-3,-1 1,1-1,-1 0,0 0,1 0,-1 0,1 0,-1-1,1 0,-1 0,1 0,-1 0,1 0,0-1,0 1,-1-1,1 0,0 0,0 0,1-1,-1 1,0-1,1 1,0-1,0 0,-1 0,1 0,1 0,-1 0,0 0,1-1,0 1,0 0,0-1,-3-6,1-1,1 0,0 1,1-1,0 0,0 0,1 0,0 0,1 0,2-8,3-8,0 1,2 0,1 0,1 1,1 0,1 1,2 0,0 1,1 1,1 0,2 1,0 0,0 2,2 0,1 1,10-6,-22 19,0-1,0 2,1-1,0 1,-1 1,1 0,1 0,-1 1,0 0,6 0,9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1,'0'482,"0"-467,0-1,-2 0,0 0,0 0,-1 0,-1 0,0 0,-1-1,-1 0,-3 5,1-6</inkml:trace>
  <inkml:trace contextRef="#ctx0" brushRef="#br0" timeOffset="373.304">0 85,'20'0,"15"-4,7-3,5 1,1 1,-4 2,-5 1,-4 1,-3 0,-2 1,-1 1,-2-1,1 0,-1 0,1 0,0 0,-1 1,-3-1</inkml:trace>
  <inkml:trace contextRef="#ctx0" brushRef="#br0" timeOffset="755.184">621 339,'19'0,"17"0,5 0,2 0,-2 0,-3 0,-3 0,-3 0,-3 0,-5 0</inkml:trace>
  <inkml:trace contextRef="#ctx0" brushRef="#br0" timeOffset="1003.033">649 538,'14'4,"20"2,8 0,3-1,-3-6,-3-3,-3-1,-4 1,-6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1,'1'0,"0"0,0 1,0-1,0 1,0 0,0-1,0 1,0 0,0-1,0 1,-1 0,1 0,0 0,0 0,-1 0,1 0,-1 0,1 0,-1 0,1 0,-1 0,1 0,-1 0,0 0,0 0,1 1,-1-1,0 0,0 0,0 0,-1 0,1 1,0-1,0 0,0 0,-1 0,1 0,-1 0,1 0,-1 0,1 0,-1 1,-6 38,2 0,2 1,1-1,5 40,18 12,-17-72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22,'34'-5,"25"-1,7 0,-2 1,-8 6,-13 3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1,'129'15,"-126"-14,1-1,-1 1,1 0,-1 0,0 1,0-1,1 1,-1 0,0-1,0 1,0 1,-1-1,1 0,-1 1,1-1,-1 1,0 0,0 0,0 0,0 0,0 0,-1 0,1 0,-1 1,0-1,0 1,0-1,0 0,-1 1,0 0,1-1,-1 1,-1-1,1 2,-3 4,0 1,0-1,-1 0,0 0,-1-1,0 1,0-1,-1 0,0 0,-1-1,1 1,-1-1,-1-1,-2 3,-58 72,67-80,0 0,1 0,-1 0,0 1,0-1,1 0,-1 0,1 1,-1-1,1 0,-1 1,1-1,0 0,0 1,0-1,0 1,0-1,0 0,0 1,0-1,0 1,1-1,-1 0,1 1,-1-1,1 0,-1 1,1-1,0 0,-1 0,1 0,0 0,0 0,0 0,0 0,0 0,0 0,0 0,0 0,1 0,-1-1,0 1,0-1,1 1,-1-1,2 1,66-4,-10-20,-33 12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0,'-111'70,"63"-46,44-22,-13 7,0 0,0 1,1 1,0 1,1 0,0 1,1 0,1 1,-3 4,15-16,-1 0,1 0,0 0,0 0,0 1,0-1,0 0,0 1,0-1,1 1,-1-1,1 1,0-1,0 1,0-1,0 1,0-1,0 1,1-1,-1 0,1 1,0-1,0 1,0-1,0 0,0 0,0 1,0-1,1 0,-1 0,1 0,0 0,-1-1,1 1,0 0,0-1,0 1,0-1,1 0,0 1,98 32,-76-34,-20 0,0-1,0 1,0 0,0 0,0 1,0-1,0 1,-1 0,1 1,0-1,0 1,0 0,-1 0,1 0,-1 1,0-1,4 4,-8-3,0 0,0 1,0-1,0 1,0-1,0 0,-1 1,0-1,0 0,0 0,0 1,0-1,0 0,-1 0,0 0,0 0,1-1,-2 1,1 0,0-1,0 1,-1-1,0 0,1 0,-1 0,0 0,0 0,0-1,0 1,0-1,-3 1,-7 7,-32 29,2 2,1 2,2 2,-24 35,61-77,1 0,-1 0,0 1,1-1,0 1,-1 0,1 0,0 0,1 0,-1 0,0 0,1 1,0-1,0 0,0 1,0-1,0 1,1-1,-1 1,1-1,0 1,0-1,0 1,1 0,-1-1,1 1,0-1,0 0,0 1,1-1,-1 0,1 0,-1 1,1-1,0 0,0-1,1 1,-1 0,1-1,-1 1,1-1,0 0,0 0,0 0,0 0,0 0,0-1,2 2,3-1,0-1,0 1,0-1,1 0,-1-1,0 0,0 0,0-1,1 0,-1-1,0 0,0 0,0 0,-1-1,1 0,-1-1,1 1,-1-2,0 1,-1-1,1 0,11-11,-2 2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0 518,'57'-127,"-41"84,3 2,1 0,2 1,21-28,-43 68,1-1,-1 0,0 0,1 1,-1-1,0 0,1 0,-1 1,1-1,-1 0,1 1,-1-1,1 1,-1-1,1 1,0-1,-1 1,1-1,0 1,-1-1,1 1,0 0,0-1,0 1,-1 0,1 0,0 0,0 0,0 0,-1 0,1 0,0 0,0 0,0 0,-1 0,1 0,0 0,0 1,0-1,-1 0,1 1,0-1,-1 0,1 1,0-1,-1 1,1-1,0 1,-1-1,1 1,-1 0,1-1,-1 1,1 0,-1-1,0 1,1 0,12 47,-13 4,-1-44,0 1,1-1,0 1,0-1,1 1,0-1,1 0,-1 1,2-1,-1 0,1 0,0 0,1 0,-3-7,0 0,0 0,0 1,0-1,0 0,1 0,-1 0,0 0,1-1,-1 1,0 0,1 0,-1-1,1 1,-1-1,1 0,0 1,-1-1,1 0,-1 0,1 0,0 0,-1 0,1 0,-1 0,1-1,0 1,-1 0,1-1,-1 1,1-1,-1 0,0 0,1 1,-1-1,0 0,1 0,-1 0,1-1,42-50,91-257,-130 296,-17 44,7-15,0 1,1-1,1 1,1 0,0 0,1 0,1 0,0 0,1 0,1-1,1 1,1 0,0-1,4 11,3-3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0,'5'15,"6"-1,1-2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2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0,'-5'24,"3"8,3-1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1 509,'0'0</inkml:trace>
  <inkml:trace contextRef="#ctx0" brushRef="#br0" timeOffset="316.233">170 369,'23'204,"29"-54,-52-149,1 0,0 1,-1-1,1 0,-1 0,1 0,0 1,0-1,0 0,0 0,0 0,0 0,0-1,0 1,0 0,0 0,0-1,1 1,-1 0,0-1,1 1,-1-1,0 0,1 1,-1-1,0 0,1 0,-1 0,0 0,1 0,-1 0,0 0,1-1,-1 1,0 0,1-1,-1 1,0-1,1 1,-1-1,0 0,0 0,0 1,0-1,0 0,0 0,0 0,0 0,0 0,0 0,0 0,-1-1,1 1,0 0,-1 0,1-1,-1 1,1 0,-1 0,0-1,0 1,1-1,-1 1,0 0,0-1,0 1,0 0,-1-1,75-309,-48 235,-18 58</inkml:trace>
  <inkml:trace contextRef="#ctx0" brushRef="#br0" timeOffset="1070.549">650 566,'-4'14,"-3"5</inkml:trace>
  <inkml:trace contextRef="#ctx0" brushRef="#br0" timeOffset="4506.405">424 29,'7'-4,"1"0,-1 1,0-1,1 1,0 1,0-1,-1 1,2 1,-1 0,0 0,0 0,0 1,0 0,6 1,1-1,62 12,-76-11,0-1,1 1,-1 0,1-1,-1 1,0 0,0 0,1 0,-1 0,0 0,0 0,0 0,0 0,0 0,0 1,0-1,-1 0,1 1,0-1,-1 0,1 1,-1-1,1 1,-1-1,0 1,0-1,1 1,-1-1,0 1,0-1,-1 1,1-1,0 1,0-1,-1 1,1-1,-1 1,1-1,-1 1,0-1,0 0,1 1,-1-1,0 0,0 0,0 0,-1 1,-10 15,9-16,1 0,0 1,0-1,0 1,0 0,0-1,0 1,1 0,-1 0,1 0,-1 0,1 1,0-1,0 0,0 0,0 1,0-1,0 1,1-1,-1 1,1-1,-1 1,1-1,0 1,0 0,1-1,-1 1,0-1,1 1,-1-1,1 1,0-1,0 0,0 1,0-1,0 0,1 1,-1-1,1 0,-1 0,1 0,0-1,0 1,0 0,6 1,-1 0,1-1,0 0,0-1,0 0,0 0,0-1,0 0,0 0,0-1,-1 0,1 0,0-1,0 0,-1 0,1-1,1-1,11-2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0,'30'82,"-19"-55,-1 0,-1 1,-1 0,-2 0,-1 1,-1 0,0 8,-3 32,-4 0,-2 0,-8 32,11-87,0-9,0 1,0-1,1 1,0 0,0-1,1 1,0 0,0 0,0 0,1-1,-1 1,1 0,1-1,-1 1,1 0,0-1,0 0,2 4,-1-8,-1-1,0 1,1 0,-1-1,1 1,-1-1,1 0,-1 0,1 0,0 0,-1 0,1-1,-1 1,1-1,-1 1,0-1,1 0,-1 0,1 0,-1 0,0-1,0 1,0 0,0-1,0 0,0 1,0-1,-1 0,2-2,7-4,26-18,-20 13,1 0,0 2,0 0,1 1,1 0,-1 2,11-4,-25 12,-1-1,0 1,0 0,0 0,0 0,0 0,0 0,1 0,-1 1,0 0,0 0,0 0,0 0,0 0,-1 0,1 1,0-1,0 1,-1 0,1 0,-1 0,0 0,1 0,-1 1,0-1,0 1,-1-1,1 1,-1 0,1 0,-1-1,0 1,0 0,0 0,0 0,0 0,-1 1,1-1,-1 0,0 0,0 0,0 0,-1 0,1 1,-1-1,1 0,-2 2,-16 109,21-95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514 254,'0'-3,"0"1,-1-1,0 1,1 0,-1-1,0 1,0-1,-1 1,1 0,0 0,-1 0,1 0,-1 0,0 0,1 0,-1 0,0 1,0-1,0 1,0-1,-1 1,1 0,0 0,-1 0,1 0,0 0,-1 1,1-1,-1 1,-1-1,-81-5,57 10,1 1,-1 2,1 0,0 2,0 1,1 1,1 1,-24 16,45-27,0 0,1 1,-1 0,1-1,-1 1,1 0,0 1,0-1,0 1,0-1,0 1,1 0,-1 0,1 0,0 0,0 0,0 1,0-1,0 1,1-1,-1 1,1 0,0 0,0-1,1 1,-1 0,1 0,0 0,0 0,0 0,0 0,1 0,0 1,6 5,1 0,0 0,0 0,1-1,0-1,1 0,-1 0,2-1,-1 0,1 0,0-1,1-1,-1 0,1-1,0 0,0 0,0-2,1 1,-1-1,1-1,-1-1,2 0,8 4,40-6,-91-7,2 14,0 1,1 2,0 0,0 2,1 1,-14 9,23-13,1 2,0 0,1 1,0 0,0 1,1 1,-6 7,15-16,1 1,0 0,0 0,0 0,0 1,1-1,0 1,0-1,0 1,0 0,1 0,0 0,0 0,0 0,0 0,1 0,0 0,0 0,0 0,1 0,0 0,0 0,0 0,0 0,1 0,0-1,1 5,4-2,-1-1,1 1,0-1,0 0,1-1,-1 1,1-2,1 1,-1-1,1 0,-1-1,1 0,0 0,0-1,0 0,1-1,-1 0,0 0,1-1,-1 0,0-1,1 0,-1 0,2-1,-4 2,0 0,0-1,0 0,0 0,1 0,-1-1,0 0,-1 0,1 0,0-1,-1 0,1-1,-1 0,0 0,0 0,0 0,-1-1,0 0,0 0,0-1,0 1,-1-1,0 0,0 0,-1 0,1-1,-1 1,-1-1,1 0,0-3,2-9</inkml:trace>
  <inkml:trace contextRef="#ctx0" brushRef="#br0" timeOffset="538.799">345 0,'-1'353,"-25"-130,-27 72,19-91,34-177,0-3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843 57,'-5'-4,"0"0,-1 0,1 1,-1-1,0 1,0 0,0 1,-1-1,1 1,0 0,-1 1,0 0,1 0,-1 0,0 1,1 0,-1 0,0 1,-4 0,-126 36,126-33,-306 139,246-83,70-58,-1 0,1 0,0 0,0 0,0 0,0 1,0-1,1 0,-1 0,1 1,-1-1,1 0,0 0,0 1,0-1,0 0,0 1,1-1,-1 0,1 1,-1-1,1 0,0 0,0 0,0 0,0 0,0 0,0 0,1 0,-1 0,1 0,-1-1,1 1,0 0,-1-1,1 0,0 1,1-1,11 8,0-2,1 0,0-1,0-1,0 0,1-1,0 0,0-1,0-1,0-1,0 0,0-1,5-1,41 3,-60-2,-1 0,0 0,0 0,1 0,-1 0,0 0,1 0,-1 0,0 0,0 1,1-1,-1 1,0-1,0 1,0-1,0 1,1-1,-1 1,0 0,0 0,0 0,0 0,-1 0,1 0,0 0,0 0,-1 0,1 0,0 0,-1 0,1 0,-1 0,1 1,-1-1,0 0,0 1,1-1,-1 0,0 0,0 1,0-1,0 0,-1 1,1-1,0 0,0 0,-1 1,1-1,-1 0,1 0,-1 0,1 0,-1 0,0 1,0-1,1 0,-1-1,0 1,0 0,0 0,-1 0,-23 28,-2-1,-1-1,-1-2,-24 16,-9 10,-164 147,222-195,0 0,0 0,1 0,-1 0,1 1,0-1,0 1,0 0,1 0,-1 0,1 0,0 0,0 1,1-1,-1 1,1-1,0 1,0 0,0-1,1 1,0 0,0-1,0 1,0 0,1 0,-1-1,1 1,1 0,-1-1,1 1,-1-1,1 0,0 0,1 1,-1-1,1 0,0-1,0 1,0-1,0 1,1-1,0 1,8 1,-1-1,1 0,0 0,0-1,1-1,-1 0,0-1,1 0,-1-1,1 0,-1-1,12-2,16 1,92-29,-94 18,-14 5</inkml:trace>
  <inkml:trace contextRef="#ctx0" brushRef="#br0" timeOffset="298.887">1267 622,'-39'19,"-21"21,-7 8,10 1,8-3,13-4,8-6,9-2,2-4,5-1,-1-1,2-1,-2-5,1 0,3-1,2-8,4-10,1-7</inkml:trace>
  <inkml:trace contextRef="#ctx0" brushRef="#br0" timeOffset="544.919">787 537,'19'39,"16"26,7 8,1-4,-2-10,-8-9,-5-13,-2-9,-6-3,-1-7,1-6,-3 0,0-3,2-2,3-3,-2-1</inkml:trace>
  <inkml:trace contextRef="#ctx0" brushRef="#br0" timeOffset="948.459">1802 678,'-33'7,"0"1,1 2,0 1,0 1,1 2,1 1,0 1,1 2,1 1,-7 7,28-20,1 0,0 0,0 1,0 0,1 0,0 0,0 1,1 0,0-1,1 2,-1-1,1 0,1 1,0-1,0 1,1-1,0 1,0 0,1 0,0 0,0 0,1-1,1 1,-1 0,1-1,1 1,-1-1,3 3,-3-8,0-1,0 1,1-1,0 1,-1-1,1 0,0 0,0 0,0 0,0-1,0 1,1-1,-1 0,0 0,1 0,-1 0,1-1,-1 1,1-1,-1 0,1 0,-1 0,1 0,-1-1,1 1,-1-1,0 0,1 0,-1 0,0-1,4-1,94-61,42-75,-103 101,-32 29,0 1,1-1,0 1,0 1,1 0,0 0,0 1,1 0,8-3,-17 8,0 1,0-1,0 1,0-1,1 1,-1 0,0 0,0 0,0 0,0 0,0 0,1 1,-1-1,0 1,0-1,0 1,0 0,0 0,0 0,0 0,-1 0,1 0,0 1,-1-1,1 0,0 1,-1 0,0-1,1 1,-1 0,0-1,0 1,0 0,0 1,22 75,-19-58,2 10,0-4</inkml:trace>
  <inkml:trace contextRef="#ctx0" brushRef="#br0" timeOffset="1429.855">2141 1131,'33'-74,"4"2,2 1,43-57,-49 93,-33 34,1 0,-1 1,0-1,1 1,-1-1,1 1,-1-1,1 1,-1-1,1 1,-1 0,1-1,0 1,-1 0,1-1,-1 1,1 0,0 0,-1-1,1 1,0 0,0 0,-1 0,1 0,0 0,-1 0,1 0,0 0,-1 0,1 0,0 1,-1-1,1 0,0 0,-1 1,1-1,-1 0,1 1,0-1,-1 1,1-1,-1 1,1-1,-1 1,1-1,-1 1,0-1,1 1,-1-1,0 1,1 0,-1-1,0 1,0 0,1-1,-1 1,0 0,0-1,0 1,0 0,0 0,-17 109,14-96,1 87,3-100,1 1,0-1,0 0,1 0,-1 0,0 0,0 0,0 0,1 0,-1-1,0 1,1-1,-1 1,1-1,-1 0,0 0,1 0,-1 0,1-1,-1 1,0-1,1 1,-1-1,0 0,1 0,-1 0,0 0,0 0,0-1,0 1,0-1,0 1,1-2,1 1,215-141,-82 47,-45 39,-91 57,0-1,0 1,0 0,0-1,1 1,-1 0,0 0,0 0,0 0,0 0,0 0,0 0,1 0,-1 1,0-1,0 0,0 1,0-1,0 1,0-1,0 1,0-1,0 1,0 0,0-1,-1 1,1 0,0 0,0 0,-1-1,1 1,0 0,-1 0,1 0,-1 0,1 0,-1 0,0 1,1-1,-1 0,0 0,0 0,0 0,1 0,-1 0,-1 2,2 62,-2-54,-2 30,1-29,0-1,0 1,1 0,1 0,0 0,0 0,1-1,1 1,0 0,0 0,1-1,1 0,0 0,1 0,0 0,0 0,1-1,0 0,2 1,9 1,1-4</inkml:trace>
  <inkml:trace contextRef="#ctx0" brushRef="#br0" timeOffset="2126.981">4117 57,'-34'118,"5"0,0 30,-32 210,33-233,26-115,3-4</inkml:trace>
  <inkml:trace contextRef="#ctx0" brushRef="#br0" timeOffset="2362.801">4371 1,'-5'38,"-1"33,0 13,-4-3,0-6,2-5,2-10,2-7,-3-6,0-7,0-5,3-4,1-2,-4-7,0-6</inkml:trace>
  <inkml:trace contextRef="#ctx0" brushRef="#br0" timeOffset="2667.754">3580 509,'927'-103,"-747"93,-146 21,-29-5</inkml:trace>
  <inkml:trace contextRef="#ctx0" brushRef="#br0" timeOffset="2899.925">3524 735,'48'-5,"49"-11,19-3,2 2,-3-1,-12 3,-9-2,-6 3,-9-1,-2 1,-6 4,-10 4,-5 2,-3 2,-6 1,-11 1</inkml:trace>
  <inkml:trace contextRef="#ctx0" brushRef="#br0" timeOffset="3367.256">5161 284,'50'-6,"45"-4,0 3,92 7,-68 24,-116-23,0 0,0 1,0-1,0 0,0 1,-1 0,1 0,-1 0,1 0,-1 0,0 0,1 1,-1-1,0 1,-1-1,1 1,0 0,-1 0,0 0,1 0,-1 0,0 0,-1 0,1 0,0 0,-1 0,0 0,0 1,0-1,0 0,0 0,-1 0,1 1,-1-1,-1 2,-5 11,-1 0,-1 0,0-1,-1 0,-1 0,0-2,-1 1,0-1,-2-1,-6 6,-177 137,133-109,2 2,-55 57,61-24,55-78,0-1,0 1,0-1,0 1,0 0,1 0,-1-1,1 1,0 0,0 0,0 0,0-1,0 1,1 0,-1 0,1-1,0 1,0 0,0-1,0 1,0-1,0 1,1-1,-1 1,1-1,0 0,0 0,0 0,0 0,0 0,0 0,0-1,1 1,14 5,-1-1,1 0,1-2,-1 0,0-1,1-1,0 0,-1-2,1 0,0 0,0-2,-1 0,1-1,10-4,-8 4,53-9,0-3,-2-3,0-3,-1-3,39-21,-42 17,-42 20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0,'-33'42,"1"1,3 1,1 2,2 1,3 1,2 1,-4 17,20-51,2 1,0 0,0 0,2 0,0 0,1 0,0 0,2 0,-1 0,2 0,0 0,1 0,1-1,1 0,0 0,0 0,3 2,-7-14,0 0,0 0,0-1,0 1,1 0,-1-1,1 1,0-1,0 0,0 0,0 0,0-1,0 1,0 0,1-1,-1 0,1 0,-1 0,1 0,-1-1,1 0,-1 1,1-1,-1 0,1-1,0 1,-1 0,1-1,-1 0,1 0,-1 0,0 0,1-1,1 0,101-72,-72 36,-1-1,-2-2,-2-1,-1-1,16-37,-19 34,-2-1,-2-1,-2 0,1-13,-1-7,-32 94,-12 40,3 0,3 2,3 0,2 0,4 2,-1 63,11-118,-2-1,1 1,0-1,1 0,1 1,0-1,1 0,0 0,1 0,1 0,0 0,1-1,0 0,6 10,-1-12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1,'0'5,"0"6,0 6,0 5,0 4,-5-3,-2 0,1 0,1 2,2 1,0 0,2 2,-4-5,-1-1,5-4,3-6</inkml:trace>
  <inkml:trace contextRef="#ctx0" brushRef="#br0" timeOffset="801.349">184 114,'13'4,"0"0,0 0,1-1,-1-1,1 0,0-1,-1-1,1 0,0 0,0-2,-1 0,13-3,93-2,-120 5,0 0,0 0,0 1,0-1,0 0,0 0,0 0,-1 1,1-1,-1 0,1 1,-1 0,0-1,1 1,-1 0,0 0,0 0,0 0,0 0,0 0,0 0,0 1,0-1,0 1,0 0,-1-1,1 1,0 0,0 0,0 0,0 1,0-1,-1 0,1 1,0 0,0-1,0 1,0 0,0 0,0 0,1 0,-1 0,-18 118,-4-19,25-100,-1-1,1 1,-1 0,1 0,-1-1,1 1,-1 0,1 0,-1 0,1 0,-1-1,1 1,-1 0,1 0,0 0,-1 0,1 0,-1 1,1-1,-1 0,1 0,-1 0,1 0,-1 1,1-1,-1 0,1 0,-1 1,1-1,-1 0,1 1,-1-1,0 1,1-1,-1 0,0 1,1-1,-1 1,0-1,1 1,-1-1,0 1,0-1,0 1,0-1,1 1,-1 0,0-1,0 1,0-1,0 1,0-1,0 1,0-1,-1 1,1 0,0-1,0 1,37-36,35-60,-60 72</inkml:trace>
  <inkml:trace contextRef="#ctx0" brushRef="#br0" timeOffset="1329.187">691 57,'133'6,"-132"-5,1 0,0-1,0 1,-1 0,1 0,-1 1,1-1,-1 0,1 0,-1 1,0-1,0 1,1-1,-1 1,0 0,0-1,-1 1,1 0,0 0,-1-1,1 1,-1 0,1 0,-1 0,0 0,0 0,0 0,0 0,0 0,0-1,0 1,-1 0,1 0,-1 0,1 0,-1 0,0-1,0 3,-40 65,9-34,25-29,0 0,1 0,0 1,0 0,1 0,-1 0,2 0,-1 1,1 0,0 0,1 0,0 1,0 1,4-7,0-1,0 1,0-1,1 0,-1 1,1-1,0 0,0 0,0 0,0 0,0-1,0 1,0 0,0-1,1 0,-1 1,1-1,-1 0,1 0,-1 0,1-1,-1 1,1-1,0 1,0-1,-1 0,1 0,0 0,-1 0,1-1,0 1,-1-1,1 1,0-1,-1 0,1 0,0-1,141-38,-126 34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4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0 227,'10'0,"17"-5,9-2,3 1,0 1,-2 1,-3 2,-2 1,-1 1,-2 0,-1 0,0 0,0 0,-10 1,-13-1,-7 0</inkml:trace>
  <inkml:trace contextRef="#ctx0" brushRef="#br0" timeOffset="266.914">28 395,'38'0,"23"0,5-5,-3-1,-8 0,-9 1,-7 2,-10 1</inkml:trace>
  <inkml:trace contextRef="#ctx0" brushRef="#br0" timeOffset="1080.081">988 57,'-141'166,"-77"65,216-230,1 0,-1 0,0 0,1 0,-1 0,1 1,-1-1,1 0,0 1,-1-1,1 1,0 0,0-1,0 1,0 0,1 0,-1 0,0-1,1 1,-1 0,1 0,0 0,-1 0,1 0,0 0,0 0,0 0,1 0,-1 0,0 0,1 0,-1 0,1 0,0-1,-1 1,1 0,0 0,0-1,0 1,1 0,-1-1,0 1,0-1,1 0,-1 1,1-1,0 1,23 6,0 0,0-1,1-2,-1 0,1-2,0-1,0-1,0-1,0-1,8-3,42 2,-53 2,-9 1,1-1,0 0,-1-1,1 0,-1-1,0-1,1 0,-1-1,0-1,11-5,-24 9,1 0,0 0,0-1,-1 1,1-1,-1 1,1-1,-1 0,0 1,1-1,-1 0,0 0,0 0,0 0,-1 0,1 0,0 0,-1 0,1 0,-1 0,0-1,0 1,0 0,0 0,0 0,0 0,0-1,-1 1,1 0,-1 0,0 0,0 0,0-1,-39-67,33 59,-6-7,2 3,0 0,0-1,1 0,1 0,1-1,0 0,2-1,0 0,0 0,2 0,0 0,0-11,3 4</inkml:trace>
  <inkml:trace contextRef="#ctx0" brushRef="#br0" timeOffset="1529.01">1552 1,'-14'23,"-6"19,2 6,3 0,4-4,5-4,2-4,3-3,1-4,1 0,-1-1,1-1,-5 0,-2-9,1-8</inkml:trace>
  <inkml:trace contextRef="#ctx0" brushRef="#br0" timeOffset="1866.005">1269 85,'128'-24,"-104"23,169-20,85 10,-254 11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57.2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55,'48'33,"46"47,97 95,-95-90,17 30,1-5,113 104,-71-87,113 56,-171-111,127 124,-216-186,-5-2</inkml:trace>
  <inkml:trace contextRef="#ctx0" brushRef="#br0" timeOffset="2002.776">29 27,'-9'-10,"9"10,0 0,0 0,-1 0,1 1,0-1,-1 0,1 0,0 0,0 0,-1 1,1-1,0 0,-1 0,1 0,0 0,-1 0,1 0,0 0,-1 0,1 0,0 0,-1 0,1 0,0 0,-1 0,71 233,-38-146,-29-86,0 0,0 0,0 0,0-1,1 1,-1-1,0 1,0-1,1 0,-1 0,0-1,1 1,-1-1,0 1,0-1,0 0,0 0,0-1,0 1,0 0,0-1,0 0,0 0,-1 0,1 0,-1 0,0 0,1-1,-1 1,0-1,0 0,0-1,2 0,25-22,0 2,1 1,2 1,0 1,1 2,27-11,-52 27,-6 3,-1 1,0-1,0 0,1 0,-1 0,0 0,0 0,1 0,-1 0,0-1,0 1,1 0,-1-1,0 1,0-1,0 1,0-1,0 0,0 1,0-1,0 0,0 0,0 1,0-1,0 0,0 0,-1 0,1 0,0 0,-1-1,1 1,-1 0,1 0,-1 0,1 0,-1-1,0 1,0 0,1 0,-1-1,0 1,0 0,0 0,-1-1,1 1,0 0,0 0,-1 0,1-1,-1 1,1 0,-1 0,1 0,-19-10,-1 1,0 1,0 0,-1 2,0 1,0 0,0 1,-1 2,0 0,0 1,0 1,1 2,-1 0,-9 2,25-3,-112-21,97 17</inkml:trace>
  <inkml:trace contextRef="#ctx0" brushRef="#br0" timeOffset="17435.697">339 1382,'-2'4,"-1"1,1 0,-1 0,1 0,1 0,-1 0,1 0,0 0,0 1,0-1,1 0,0 1,0-1,0 0,1 1,0-1,0 0,0 1,0-1,2 2,1 20,28 120,-32-147,0 0,-1-1,1 1,0 0,-1-1,1 1,-1 0,1-1,0 1,-1 0,1 0,-1 0,1-1,-1 1,1 0,-1 0,1 0,-1 0,1 0,-1 0,1 0,-1 0,1 0,-1 0,1 0,-1 0,1 0,-1 0,1 1,-1-1,1 0,-1 0,1 0,0 1,-1-1,1 0,-1 1,1-1,-1-14,0 0,1 0,0 0,1-1,1 1,0 0,1 0,0 1,1-1,1 1,0 0,1 0,0 0,1 1,1 0,0 0,0 0,1 1,1 1,-1 0,2 0,0 1,1-1,-11 9,1-1,0 1,0 0,0 0,0 0,0 0,0 0,0 1,0-1,1 1,-1-1,0 1,0 0,0 0,1 0,-1 0,0 0,0 0,0 0,1 1,-1-1,0 1,0 0,0 0,0 0,0 0,0 0,0 0,0 0,-1 0,1 1,0-1,-1 1,1-1,-1 1,1 0,-1 0,0 0,0-1,0 1,0 0,0 0,0 1,0-1,-1 0,1 0,-1 0,1 2,1 0,11 19</inkml:trace>
  <inkml:trace contextRef="#ctx0" brushRef="#br0" timeOffset="18556.314">170 1269,'121'-18,"29"-5,-59 2,-90 21,0-1,0 1,-1 0,1-1,0 1,0-1,0 0,-1 1,1-1,0 0,0 1,-1-1,1 0,-1 0,1 1,-1-1,1 0,-1 0,1 0,-1 0,0 0,1 0,-1 0,0 0,0 0,0 0,0 0,0 0,0 0,0 0,0 0,0 0,0 0,-1 0,1 0,0 1,-1-1,1 0,-1 0,1 0,-1 0,1 0,-1 1,1-1,-1 0,0 0,0 0,-39-39,33 33,-62-93,58 82</inkml:trace>
  <inkml:trace contextRef="#ctx0" brushRef="#br0" timeOffset="19557.678">763 1071,'-72'66,"72"-66,-16 25,13-16,14-16,113-132,-201 234,66-76,3-2</inkml:trace>
  <inkml:trace contextRef="#ctx0" brushRef="#br0" timeOffset="20336.342">621 1720,'-5'0,"-1"5,0 6,-4 1,0 4,2 4,2 3,2 2,7-2,7-6,7-6,5-4,0-8,-5-5</inkml:trace>
  <inkml:trace contextRef="#ctx0" brushRef="#br0" timeOffset="21951.914">734 1438,'0'5,"0"1,0-5,5-2,-3-2,-3 1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1,'-4'33,"2"16,2-4,1-11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0,'-33'11,"0"2,0 1,2 1,0 2,0 1,2 1,0 2,-5 6,29-23,0 0,0 0,0 0,1 1,0 0,0 0,0 0,0 0,1 1,0 0,0-1,0 1,1 0,0 0,0 1,0-1,1 0,0 1,0-1,1 0,0 1,0-1,0 1,1-1,0 1,0-1,1 0,-1 0,1 0,1 0,1 5,5-1,-1-1,1 1,1-1,0-1,0 0,1 0,0-1,0 0,0-1,1 0,0-1,0-1,1 0,-1 0,1-1,0-1,0 0,0 0,0-2,0 0,0 0,12-2,31-15,-32 4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0 357,'9'4,"0"0,0-1,1 0,-1-1,0 0,1-1,0 1,-1-2,1 0,0 0,-1 0,1-1,-1-1,1 0,-1 0,1-1,-1 0,0 0,0-1,-1 0,1-1,-1 0,0 0,0-1,-1 0,1 0,-1-1,2-3,4-11,-2 0,0 0,-2-1,0-1,-1 1,-2-1,0-1,0-10,18-58,-18 130,-9 440,-24-18,10-160,-7-181,24-119,-1 1,1 0,-1-1,0 1,0 0,1-1,-1 1,0-1,0 1,0-1,1 0,-1 1,0-1,0 0,0 0,0 1,0-1,0 0,0 0,0 0,1 0,-1 0,0 0,0-1,0 1,0 0,0 0,0-1,0 1,1 0,-1-1,0 1,0-1,0 1,1-1,-1 1,0-1,1 0,-1 1,0-1,1 0,-1 0,1 1,-1-1,1 0,-1 0,1 0,0 1,0-1,-1 0,1 0,0 0,0 0,0 0,0 0,0 0,0 0,0 0,0 1,0-1,0-1,-4-17</inkml:trace>
  <inkml:trace contextRef="#ctx0" brushRef="#br0" timeOffset="1464.563">706 414,'-38'43,"1"2,3 2,1 1,-10 24,-48 69,89-139,1-1,-1 1,1 0,0-1,0 1,0 0,0 0,0 0,0 0,0 0,0 0,1 0,-1 0,1 0,0 0,-1 0,1 0,0 0,0 0,0 1,1-1,-1 0,0 0,1 0,0 0,-1 0,1 0,0 0,0 0,0 0,0-1,0 1,0 0,1 0,-1-1,1 1,-1-1,1 0,0 1,-1-1,1 0,0 0,0 0,1 1,11 9,3 1,0 0,-1 2,-1 0,0 1,-1 0,8 12,126 224,-152-243,-6-8</inkml:trace>
  <inkml:trace contextRef="#ctx0" brushRef="#br0" timeOffset="1783.081">1045 1176,'-10'33,"-3"17,1-6,7-10,5-10</inkml:trace>
  <inkml:trace contextRef="#ctx0" brushRef="#br0" timeOffset="2031.928">933 668,'-5'14,"-2"6</inkml:trace>
  <inkml:trace contextRef="#ctx0" brushRef="#br0" timeOffset="2550.661">1214 1374,'28'-27,"30"-122,-18-2,-40 150,0 1,0-1,0 1,0-1,0 1,0-1,1 0,-1 1,0-1,0 1,0-1,1 1,-1-1,0 1,1-1,-1 1,0 0,1-1,-1 1,1-1,-1 1,0 0,1-1,-1 1,1 0,-1 0,1-1,-1 1,1 0,-1 0,1 0,0 0,-1 0,1-1,-1 1,1 0,-1 0,1 0,-1 1,1-1,0 0,-1 0,1 0,-1 0,1 0,-1 1,1-1,-1 0,1 0,-1 1,1-1,-1 0,1 1,-1-1,0 1,1-1,-1 0,0 1,1-1,-1 1,22 35,-18-29,6 11,0-1,1 0,0 0,2-1,0-1,1 0,0 0,1-2,3 2,-14-13,-1 0,1 0,0-1,0 1,0-1,1 0,-1 0,0-1,0 1,0-1,1 0,-1 0,0 0,0-1,1 1,-1-1,0 0,0 0,0-1,0 1,0-1,0 0,-1 0,1 0,0 0,-1-1,0 1,1-1,-1 0,0 0,-1-1,1 1,0 0,-1-1,0 1,0-1,0 0,0 0,-1 0,1 0,-1 0,1-3,20-98,-25 86</inkml:trace>
  <inkml:trace contextRef="#ctx0" brushRef="#br0" timeOffset="3314.344">1920 1176,'10'-1,"0"-1,0 1,0-1,-1-1,1 0,-1 0,1-1,-1 0,0-1,-1 0,1 0,-1-1,0 0,0 0,-1-1,0 0,0 0,-1-1,1 0,-2 0,1 0,-1-1,-1 0,2-2,-6 7,1 1,-1-1,0 0,-1 0,1 0,0 1,-1-1,0 0,0 0,0 1,0-1,-1 1,1-1,-1 1,0 0,0 0,0-1,-1 1,1 1,-1-1,1 0,-1 1,0-1,0 1,0 0,-1 0,1 0,0 0,-1 0,1 1,-1 0,1 0,-1 0,0 0,0 0,1 1,-1-1,0 1,0 0,1 0,-1 1,0-1,0 1,1 0,-1 0,0 0,1 0,-1 1,1-1,-1 1,1 0,0 0,-5 3,0 1,1 0,0 0,0 1,1 0,0 0,0 0,0 1,1 0,0 0,1 0,0 1,0-1,1 1,0 0,0 0,1 0,0 1,1-1,0 0,0 1,1-1,0 1,1-1,0 0,1 1,-1-1,2 0,1 4,-2-6,2-1,-1 1,1-1,0 1,0-1,0 0,1-1,0 1,0-1,1 0,-1 0,1 0,0-1,1 0,-1 0,1-1,-1 0,1 0,0 0,0-1,0 0,1 0,-1-1,1 0,6 2,1-2,0 1,0-2,0 0,-1-1,1 0,0-1,-1-1,1 0,-1-1,11-5,10-10,-1-2,-1-1,0-2,-2-1,-1-1,-2-2,0-1,-2-1,-1-1,0-2,-19 25,15-16,-2 0,-1-1,-1-1,-1-1,-1 0,-1-1,-2 0,0-1,-3-1,0 0,-2 0,-1 0,-1-1,-2 0,-1 0,-1 0,-4-30,3 54,0 1,-1-1,0 1,0-1,0 1,-1-1,0 1,0 0,0 0,-1 0,0 0,0 0,-1 1,1-1,-1 1,0 0,-1 0,1 0,-1 1,0 0,0 0,-1 0,1 0,-1 1,0 0,0 0,0 1,0-1,-2 1,0 4,1 1,0 0,-1 0,1 1,0 0,1 0,-1 1,1 0,0 0,0 1,0-1,1 1,0 0,0 1,0-1,1 1,0 0,1 0,-1 0,1 1,-2 6,-1 8,0 0,1 0,1 0,1 1,1 0,1-1,1 1,1 0,1-1,1 1,1 0,3 7,7 13,1-2,3 0,1 0,2-2,2-1,18 24,12 21,-44-70,0 1,-1 1,-1 0,0 0,-1 1,-1-1,0 1,-1 0,-1 1,0-1,-2 0,1 1,-2 7,0-24,1 1,-1 0,0-1,0 1,1 0,-1-1,0 1,0 0,0-1,0 1,0 0,0-1,0 1,0 0,0 0,0-1,0 1,0 0,-1-1,1 1,0 0,0-1,-1 1,1-1,0 1,-1 0,1-1,-1 1,1-1,-1 1,1-1,-1 1,1-1,-1 0,1 1,-1-1,0 0,1 1,-1-1,1 0,-1 0,0 1,1-1,-1 0,0 0,0 0,1 0,-1 0,0 0,1 0,-1 0,0 0,1 0,-1 0,0-1,1 1,-1 0,0 0,1-1,-1 1,1 0,-1-1,0 1,1-1,-1 1,1-1,-1 1,1-1,-1 1,1-1,-29-41,18 17,2 1</inkml:trace>
  <inkml:trace contextRef="#ctx0" brushRef="#br0" timeOffset="3568.867">2258 894,'44'-5,"42"-6,17-7,-5 1,-14 2,-16 5,-16 3,-11 3,-8 2,-5 2,-7 1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62 342,'21'-2,"0"-1,-1 0,1-2,-1 0,0-2,0 0,-1-1,0-1,0-1,-1 0,-1-1,0-1,1-2,-11 9,-1-1,0 0,0 0,0 0,-1 0,0-1,0 0,-1 0,1 0,-2-1,1 1,-1-1,0 0,1-8,-3 12,0 0,-1 0,0 0,0 0,0 0,0 0,0-1,-1 1,0 0,0 0,0 0,0 0,-1 0,1 1,-1-1,0 0,0 1,-1-1,1 1,-1 0,0-1,1 1,-1 0,-1 1,1-1,0 1,-1-1,1 1,-1 0,-1 0,-1-1,-1 0,0 0,1 1,-1 0,0 0,0 1,0 0,0 0,-1 0,1 1,0 0,0 1,0 0,0 0,0 0,0 1,0 0,0 0,0 1,1 0,-1 0,1 0,0 1,0 0,0 0,-11 9,0 0,2 2,-1-1,2 2,0 0,1 1,-11 16,18-22,0-1,1 1,0 0,1 1,0-1,0 1,1 0,1 0,0 0,1 0,0 8,1-14,0 0,0 0,0 0,1 0,0 0,0 0,1 0,-1 0,1-1,1 1,-1-1,1 1,0-1,0 0,0 0,1 0,0 0,0-1,0 1,1-1,-1 0,1 0,4 2,7 1,2 0,-1-1,1 0,0-1,0-2,0 0,1 0,-1-2,1 0,-1-1,1-1,-1-1,1-1,-1 0,0-1,0-1,0-1,-1-1,6-3,1-2,-5-1</inkml:trace>
  <inkml:trace contextRef="#ctx0" brushRef="#br0" timeOffset="541.094">683 597,'17'-73,"2"1,4 1,3 0,3 2,7-6,3 18,-27 88,-11-1,-2-16,0-1,1 1,1-1,0 0,1 1,0-1,1 0,0 0,1 0,1 0,0-1,1 0,0 0,0 0,2-1,-1 0,9 9,-13-17,1 0,-1-1,1 1,-1-1,1 0,0 0,0-1,0 1,0-1,0 0,0 0,1 0,-1 0,0-1,0 1,1-1,-1 0,0-1,0 1,1-1,-1 0,0 0,0 0,0 0,0-1,0 0,0 1,0-2,-1 1,1 0,-1-1,1 1,0-3,8-5,0-1,-1 0,0-1,-1-1,0 1,-1-2,0 1,1-6,1-3,-1 0,-1-1,-1 0,-1 0,-1-1,-1 0,-2 0,0 0,-1 0,-2-1,0 1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9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118 399,'44'1,"-29"0,0 0,0-1,-1 0,1-1,0-1,-1-1,1 0,8-3,-17 2,1 0,-1 0,0-1,-1 0,1 0,-1 0,0-1,0 0,-1 0,1 0,-1 0,-1-1,1 1,-1-1,0 0,-1 0,0 0,0-1,0 1,-1 0,0-1,0 1,-1-1,0 1,-1-1,0-3,-2 5,0-1,0 0,-1 1,0 0,0 0,-1 0,0 0,0 1,0 0,0 0,-1 0,0 1,0-1,0 1,-1 1,1-1,-1 1,0 1,0-1,0 1,0 0,0 1,0-1,-1 1,1 1,0 0,-1 0,1 0,0 1,-1 0,1 0,0 1,0 0,0 0,0 0,0 1,-6 4,2 0,0 0,0 1,1 1,0 0,1 0,0 1,0 0,1 0,0 1,1 1,0-1,1 1,0 0,1 0,0 1,1-1,0 1,1 0,1 0,0 1,1-1,0 0,1 1,0-1,1 0,1 0,2 10,2-12,0 1,1-2,0 1,1-1,0 0,1 0,0-1,0 0,1-1,0 0,0 0,1-1,0-1,1 0,-1 0,1-1,0-1,0 0,1 0,-1-1,1-1,-1 0,1-1,0 0,0-1,0 0,0-1,-1-1,1 0,3-2,20-3,-1-2,0-2,0-1,-1-1,-1-2,0-2,-1-1,-1-1,-1-1,-1-2,-1-1,0-2,-2 0,-1-2,3-6,-21 25,0 1,-1-1,0-1,-1 1,1-1,-2 0,1-1,-1 1,-1-1,0 1,0-1,-1 0,0 0,-1-1,0 1,0 0,-1 0,0-1,-1 1,-1 0,1 0,-1 0,-1 0,0 0,-1 1,1-1,-2 1,-4-8,5 13,-1 1,0-1,0 1,0 0,0 0,-1 0,1 1,-1 0,0 0,1 0,-1 1,0 0,0 0,0 0,0 1,0 0,0 0,0 0,0 1,0 0,0 0,0 1,1-1,-1 1,0 0,1 1,-1 0,1 0,0 0,0 0,0 1,1-1,-1 1,1 1,0-1,0 1,0-1,0 1,0 2,3-5,0 0,0-1,1 1,-1 0,1 1,-1-1,1 0,0 0,-1 0,1 0,0 0,1 0,-1 0,0 0,0 0,1 1,0-1,-1 0,1 0,0-1,0 1,0 0,0 0,0 0,0 0,0-1,1 1,-1-1,1 1,-1-1,1 1,0-1,-1 0,1 0,0 0,0 0,0 0,0 0,0-1,0 1,0 0,0-1,0 0,94 12,-77-13,0 1,0 1,0 1,0 1,-1 0,1 2,-1 0,1 1,-2 0,1 2,-1 0,6 4,-18-5,1 1,-1-1,-1 1,0 0,0 0,0 0,-1 1,0-1,0 1,-1 0,-1 0,1 0,-1-1,-1 2,0-1,0 0,0 0,-2 0,1-1,-1 1,-1 4,-8 36,0 40,12-87,0 0,0 0,0 0,0 0,0 0,0 0,1-1,-1 1,1 0,-1-1,1 1,0-1,-1 1,1-1,0 0,0 0,0 0,0 0,0 0,0 0,0 0,1-1,-1 1,0-1,2 0,17 4</inkml:trace>
  <inkml:trace contextRef="#ctx0" brushRef="#br0" timeOffset="838.17">1727 145,'-32'3,"1"2,0 1,0 2,1 0,0 3,0 0,2 2,-1 1,-15 11,38-21,0 0,0 1,1 0,0 0,0 0,0 1,1 0,0-1,0 2,0-1,1 0,0 1,0-1,1 1,-1 0,2 0,-1 0,1 0,0 1,0-1,1 0,0 0,0 0,1 1,0-1,0 0,0 0,1 0,0 0,1 0,0-1,0 1,0-1,1 1,0-1,0 0,-1-4,1 1,-1-1,1 0,0 0,0 0,0-1,0 0,0 1,0-2,0 1,0 0,1-1,-1 1,0-1,0 0,0-1,1 1,-1-1,0 0,0 0,0 0,0 0,0-1,0 0,0 0,-1 0,1 0,1-1,91-80,85-165,-180 247,-1 0,0 0,1 0,-1 0,0 0,1 0,-1 0,1 0,-1 0,1 0,0 0,-1 0,1 0,0 1,0-1,0 0,-1 1,1-1,0 0,0 1,0-1,0 1,0 0,0-1,0 1,0 0,0-1,0 1,0 0,1 0,-1 0,0 0,0 0,0 0,0 0,0 0,0 1,0-1,0 0,0 1,0-1,0 1,0-1,0 1,0-1,0 1,0 0,0-1,-1 1,1 0,0 0,0-1,-1 1,1 0,-1 0,1 1,9 27,-3 0,0 1,-2 0,-1 0,-1 0,-2 0,-1 0,-1 1,-2 2,1 43,2-16,1 20,-4 1,-3-1,-13 58,4-64,-3-1,-3-1,-22 49,-23-17,64-102,-1 1,1-1,-1 0,0 0,0 0,0 0,0 0,0-1,0 0,0 1,0-1,-1 0,1 0,0-1,-1 1,1-1,-1 0,1 0,-1 0,1 0,-1 0,1-1,0 0,-1 1,1-1,0 0,-1-1,1 1,0-1,0 1,0-1,0 0,0-1,-4-2,1 0,0-1,0 0,1 0,0-1,0 1,0-1,1 0,0 0,0-1,1 1,0-1,0 0,1 0,0 0,1 0,-1 0,1 0,1-6,13-158,0 126,3 1,1 0,2 2,2 0,5-6,23-31,-26 49</inkml:trace>
  <inkml:trace contextRef="#ctx0" brushRef="#br0" timeOffset="1506.068">2207 88,'-16'29,"1"0,2 0,1 1,1 1,1 0,2 0,2 1,0 4,4-32,1 0,0 0,0 0,0 0,1 0,-1 0,1 0,0 0,0 0,0 0,1 0,-1 0,1 0,0 0,0-1,0 1,1 0,-1 0,1-1,0 1,0-1,0 1,1-1,-1 0,1 0,0 0,0 0,0-1,0 1,0-1,0 1,1-1,-1 0,1-1,0 1,-1-1,1 1,2-1,0-1,1 0,-1-1,0 0,0-1,1 1,-1-1,0-1,-1 1,1-1,0 0,-1 0,1 0,-1-1,0 0,0 0,-1 0,1-1,-1 1,0-1,0-1,67-109,-1-24,-69 137,-1 1,1-1,0 1,1-1,-1 1,0 0,0 0,0-1,1 1,-1 0,1 0,-1 0,1 0,-1 0,1 1,-1-1,1 0,0 1,-1-1,1 1,0 0,0 0,-1-1,1 1,0 0,0 0,-1 1,1-1,0 0,-1 0,1 1,0-1,0 1,-1 0,1-1,-1 1,1 0,-1 0,1 0,-1 0,0 0,1 0,-1 1,0-1,0 0,0 1,0-1,0 1,37 79,-27-32,-2 0,-2 1,-3 0,-1 0,-3 0,-6 47,-45 226,0-178,47-138,1-1,-1 1,0-1,-1 0,0 0,0 0,0-1,0 0,-1 0,0 0,0-1,0 0,-1 0,1 0,-1-1,0 0,0 0,0-1,-2 1,6-3,-1 1,1-1,-1 0,0 0,1 0,-1 0,1 0,-1-1,1 0,-1 0,1 0,-1 0,1 0,0-1,0 1,-1-1,1 0,0 0,0 0,1-1,-1 1,0-1,1 1,0-1,0 0,-1 0,1 0,1 0,-1 0,0 0,1-1,0 1,0 0,0-1,-3-6,1-1,1 0,0 1,1-1,0 0,0 0,1 0,0 0,1 0,2-8,3-8,0 1,2 0,1 0,1 1,1 0,1 1,2 0,0 1,1 1,1 0,2 1,0 0,0 2,2 0,1 1,10-6,-22 19,0-1,0 2,1-1,0 1,-1 1,1 0,1 0,-1 1,0 0,6 0,9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1,'0'482,"0"-467,0-1,-2 0,0 0,0 0,-1 0,-1 0,0 0,-1-1,-1 0,-3 5,1-6</inkml:trace>
  <inkml:trace contextRef="#ctx0" brushRef="#br0" timeOffset="373.304">0 85,'20'0,"15"-4,7-3,5 1,1 1,-4 2,-5 1,-4 1,-3 0,-2 1,-1 1,-2-1,1 0,-1 0,1 0,0 0,-1 1,-3-1</inkml:trace>
  <inkml:trace contextRef="#ctx0" brushRef="#br0" timeOffset="755.184">621 339,'19'0,"17"0,5 0,2 0,-2 0,-3 0,-3 0,-3 0,-3 0,-5 0</inkml:trace>
  <inkml:trace contextRef="#ctx0" brushRef="#br0" timeOffset="1003.033">649 538,'14'4,"20"2,8 0,3-1,-3-6,-3-3,-3-1,-4 1,-6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1,'1'0,"0"0,0 1,0-1,0 1,0 0,0-1,0 1,0 0,0-1,0 1,-1 0,1 0,0 0,0 0,-1 0,1 0,-1 0,1 0,-1 0,1 0,-1 0,1 0,-1 0,0 0,0 0,1 1,-1-1,0 0,0 0,0 0,-1 0,1 1,0-1,0 0,0 0,-1 0,1 0,-1 0,1 0,-1 0,1 0,-1 1,-6 38,2 0,2 1,1-1,5 40,18 12,-17-72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22,'34'-5,"25"-1,7 0,-2 1,-8 6,-13 3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1,'129'15,"-126"-14,1-1,-1 1,1 0,-1 0,0 1,0-1,1 1,-1 0,0-1,0 1,0 1,-1-1,1 0,-1 1,1-1,-1 1,0 0,0 0,0 0,0 0,0 0,-1 0,1 0,-1 1,0-1,0 1,0-1,0 0,-1 1,0 0,1-1,-1 1,-1-1,1 2,-3 4,0 1,0-1,-1 0,0 0,-1-1,0 1,0-1,-1 0,0 0,-1-1,1 1,-1-1,-1-1,-2 3,-58 72,67-80,0 0,1 0,-1 0,0 1,0-1,1 0,-1 0,1 1,-1-1,1 0,-1 1,1-1,0 0,0 1,0-1,0 1,0-1,0 0,0 1,0-1,0 1,1-1,-1 0,1 1,-1-1,1 0,-1 1,1-1,0 0,-1 0,1 0,0 0,0 0,0 0,0 0,0 0,0 0,0 0,0 0,1 0,-1-1,0 1,0-1,1 1,-1-1,2 1,66-4,-10-20,-33 12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0,'-111'70,"63"-46,44-22,-13 7,0 0,0 1,1 1,0 1,1 0,0 1,1 0,1 1,-3 4,15-16,-1 0,1 0,0 0,0 0,0 1,0-1,0 0,0 1,0-1,1 1,-1-1,1 1,0-1,0 1,0-1,0 1,0-1,0 1,1-1,-1 0,1 1,0-1,0 1,0-1,0 0,0 0,0 1,0-1,1 0,-1 0,1 0,0 0,-1-1,1 1,0 0,0-1,0 1,0-1,1 0,0 1,98 32,-76-34,-20 0,0-1,0 1,0 0,0 0,0 1,0-1,0 1,-1 0,1 1,0-1,0 1,0 0,-1 0,1 0,-1 1,0-1,4 4,-8-3,0 0,0 1,0-1,0 1,0-1,0 0,-1 1,0-1,0 0,0 0,0 1,0-1,0 0,-1 0,0 0,0 0,1-1,-2 1,1 0,0-1,0 1,-1-1,0 0,1 0,-1 0,0 0,0 0,0-1,0 1,0-1,-3 1,-7 7,-32 29,2 2,1 2,2 2,-24 35,61-77,1 0,-1 0,0 1,1-1,0 1,-1 0,1 0,0 0,1 0,-1 0,0 0,1 1,0-1,0 0,0 1,0-1,0 1,1-1,-1 1,1-1,0 1,0-1,0 1,1 0,-1-1,1 1,0-1,0 0,0 1,1-1,-1 0,1 0,-1 1,1-1,0 0,0-1,1 1,-1 0,1-1,-1 1,1-1,0 0,0 0,0 0,0 0,0 0,0-1,2 2,3-1,0-1,0 1,0-1,1 0,-1-1,0 0,0 0,0-1,1 0,-1-1,0 0,0 0,0 0,-1-1,1 0,-1-1,1 1,-1-2,0 1,-1-1,1 0,11-11,-2 2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0 518,'57'-127,"-41"84,3 2,1 0,2 1,21-28,-43 68,1-1,-1 0,0 0,1 1,-1-1,0 0,1 0,-1 1,1-1,-1 0,1 1,-1-1,1 1,-1-1,1 1,0-1,-1 1,1-1,0 1,-1-1,1 1,0 0,0-1,0 1,-1 0,1 0,0 0,0 0,0 0,-1 0,1 0,0 0,0 0,0 0,-1 0,1 0,0 0,0 1,0-1,-1 0,1 1,0-1,-1 0,1 1,0-1,-1 1,1-1,0 1,-1-1,1 1,-1 0,1-1,-1 1,1 0,-1-1,0 1,1 0,12 47,-13 4,-1-44,0 1,1-1,0 1,0-1,1 1,0-1,1 0,-1 1,2-1,-1 0,1 0,0 0,1 0,-3-7,0 0,0 0,0 1,0-1,0 0,1 0,-1 0,0 0,1-1,-1 1,0 0,1 0,-1-1,1 1,-1-1,1 0,0 1,-1-1,1 0,-1 0,1 0,0 0,-1 0,1 0,-1 0,1-1,0 1,-1 0,1-1,-1 1,1-1,-1 0,0 0,1 1,-1-1,0 0,1 0,-1 0,1-1,42-50,91-257,-130 296,-17 44,7-15,0 1,1-1,1 1,1 0,0 0,1 0,1 0,0 0,1 0,1-1,1 1,1 0,0-1,4 11,3-3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0,'5'15,"6"-1,1-2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2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0,'-5'24,"3"8,3-1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1 509,'0'0</inkml:trace>
  <inkml:trace contextRef="#ctx0" brushRef="#br0" timeOffset="316.233">170 369,'23'204,"29"-54,-52-149,1 0,0 1,-1-1,1 0,-1 0,1 0,0 1,0-1,0 0,0 0,0 0,0 0,0-1,0 1,0 0,0 0,0-1,1 1,-1 0,0-1,1 1,-1-1,0 0,1 1,-1-1,0 0,1 0,-1 0,0 0,1 0,-1 0,0 0,1-1,-1 1,0 0,1-1,-1 1,0-1,1 1,-1-1,0 0,0 0,0 1,0-1,0 0,0 0,0 0,0 0,0 0,0 0,0 0,-1-1,1 1,0 0,-1 0,1-1,-1 1,1 0,-1 0,0-1,0 1,1-1,-1 1,0 0,0-1,0 1,0 0,-1-1,75-309,-48 235,-18 58</inkml:trace>
  <inkml:trace contextRef="#ctx0" brushRef="#br0" timeOffset="1070.549">650 566,'-4'14,"-3"5</inkml:trace>
  <inkml:trace contextRef="#ctx0" brushRef="#br0" timeOffset="4506.405">424 29,'7'-4,"1"0,-1 1,0-1,1 1,0 1,0-1,-1 1,2 1,-1 0,0 0,0 0,0 1,0 0,6 1,1-1,62 12,-76-11,0-1,1 1,-1 0,1-1,-1 1,0 0,0 0,1 0,-1 0,0 0,0 0,0 0,0 0,0 0,0 1,0-1,-1 0,1 1,0-1,-1 0,1 1,-1-1,1 1,-1-1,0 1,0-1,1 1,-1-1,0 1,0-1,-1 1,1-1,0 1,0-1,-1 1,1-1,-1 1,1-1,-1 1,0-1,0 0,1 1,-1-1,0 0,0 0,0 0,-1 1,-10 15,9-16,1 0,0 1,0-1,0 1,0 0,0-1,0 1,1 0,-1 0,1 0,-1 0,1 1,0-1,0 0,0 0,0 1,0-1,0 1,1-1,-1 1,1-1,-1 1,1-1,0 1,0 0,1-1,-1 1,0-1,1 1,-1-1,1 1,0-1,0 0,0 1,0-1,0 0,1 1,-1-1,1 0,-1 0,1 0,0-1,0 1,0 0,6 1,-1 0,1-1,0 0,0-1,0 0,0 0,0-1,0 0,0 0,0-1,-1 0,1 0,0-1,0 0,-1 0,1-1,1-1,11-2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0,'-5'38,"-6"18,-2 4,2-4,3-6,2-7,3-5,1-6,2-2,0-2,1-6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1 420,'5'-34,"1"0,2 0,2 1,0 1,3 0,0 0,2 1,2 1,19-28,-34 56,1-3,0 0,1 0,-1 1,1-1,0 1,0 0,1 1,-1-1,1 1,0-1,-1 1,2 1,-1-1,0 1,1 0,-4 3,0 1,0 0,0 0,0 0,0 0,-1 0,1 0,-1 1,0-1,0 1,0-1,0 0,0 1,0 0,0-1,-1 1,1 0,-1-1,0 1,0 0,0-1,0 1,-1 0,1 1,0 0,0-4,18 117,-17-113,0-1,1 0,-1 0,1 0,0 0,0 0,0 0,0 0,0-1,1 1,-1-1,1 1,0-1,-1 0,1 0,0 0,0-1,1 1,-1-1,0 1,0-1,1 0,-1 0,1-1,-1 1,1-1,-1 1,1-1,-1 0,1-1,-1 1,3-1,5-2,0-1,-1 0,1 0,-1-1,0-1,0 0,0 0,-1-1,0 0,0 0,-1-1,0 0,0-1,-1 0,0 0,-1 0,0-1,0 0,-1-1,1-2,14-56,-18 47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0,'-19'16,"5"-6,1 1,0 0,1 1,0 1,0 0,2 0,0 1,-7 12,16-25,0 1,0 0,1 0,-1-1,0 1,1 0,-1 0,1 0,-1 0,1 0,0 0,0 0,0 0,0 0,0 0,1 0,-1 0,0 0,1 0,-1 0,1 0,0-1,0 1,0 0,0 0,0-1,0 1,0 0,1-1,-1 1,0-1,1 0,-1 1,1-1,0 0,-1 0,1 0,0 0,0 0,-1-1,1 1,0 0,0-1,0 1,0-1,0 0,0 0,5 1,0 0,0 0,0 1,0 0,0 0,-1 0,1 1,-1 0,0 0,0 1,0 0,0 0,0 0,-1 1,0-1,0 1,0 1,-1-1,0 1,0-1,0 1,0 0,-1 1,0-1,0 1,-1-1,0 1,0 0,-1 0,0 0,1 7,-4-8,1 0,-1 0,0 0,-1-1,0 1,0 0,0-1,0 0,-1 0,0 0,0 0,0 0,-1-1,1 0,-1 0,0 0,-1-1,1 1,0-1,-1 0,0-1,0 1,0-1,0-1,0 1,0-1,0 0,0 0,-1-1,1 1,0-1,0-1,-1 1,1-1,0 0,0-1,0 0,0 0,-5-2,-3-8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1,'16'336,"-5"63,-11-375</inkml:trace>
  <inkml:trace contextRef="#ctx0" brushRef="#br0" timeOffset="249.151">1 481,'48'-5,"40"-2,9-4,-6 0,-14 1,-16 3,-13 3,-10 1,-6 2,-5 1,-1 0,-1 1,-4-1</inkml:trace>
  <inkml:trace contextRef="#ctx0" brushRef="#br0" timeOffset="880.671">735 593,'25'3,"0"-1,0-1,0-2,0 0,1-1,-1-2,-1-1,1 0,19-8,-39 11,-1 1,1-1,-1 0,0 0,0 0,0 0,0-1,0 0,0 0,-1 0,1 0,-1 0,0-1,0 0,0 1,-1-1,1 0,-1 0,0-1,0 1,0 0,-1-1,1 1,-1-1,0 1,0-1,-1 0,0 1,1-1,-2 0,1 1,0-1,-1 0,0 1,0-1,0 0,-1 1,1 0,-1-1,0 1,-2-2,3 3,-1 1,1-1,-1 1,0-1,0 1,0 0,-1-1,1 1,0 0,-1 0,1 1,-1-1,0 1,0-1,1 1,-1 0,0 0,0 0,0 0,0 0,0 1,0-1,-1 1,1 0,0 0,0 0,0 1,0-1,0 1,0-1,0 1,0 0,0 0,-1 1,-93 57,89-54,1 1,0 1,0-1,1 1,-1 0,2 0,-1 1,1 0,0 0,1 0,0 1,0-1,1 1,0 0,0 0,1 0,0 0,1 1,0-1,0 0,1 1,0-1,1 0,0 1,1-1,0 0,0 0,1 0,0 0,0 0,1-1,0 1,1-1,0 0,0 0,1-1,-1 1,3 0,4-1,1-1,-1-1,1 0,0 0,0-2,0 1,0-2,1 0,-1 0,1-2,0 1,-1-2,1 0,-1 0,1-1,-1-1,0 0,0-1,0 0,0-1,1-2,11-5,0-2,-1-1,-1 0,0-2,-2-1,0 0,0-2,-2 0,-1-1,12-18,-12 12,0 0,-3-1,0-1,-2-1,0 0,-3 0,0-1,1-14,-10 43,0 0,0 0,0 0,0 0,-1 0,1 0,0 0,-1 0,0 0,1 0,-1-1,0 1,0 0,0 0,-1 0,1 0,0-1,-1 1,1 0,-1 0,0 0,0 0,0 0,0 0,0 0,0 1,0-1,-1 0,1 0,0 1,-1-1,0 1,1-1,-1 1,0 0,0 0,0 0,0 0,0 0,0 0,0 0,0 1,0-1,0 1,0-1,0 1,0 0,-1 0,1 0,0 0,0 0,0 1,0-1,-1 0,1 1,0 0,0-1,0 1,0 0,-4 3,-1 0,1 1,0-1,0 1,0 0,1 1,0-1,0 1,0 0,1 0,-1 1,2-1,-1 1,1 0,0 0,-2 6,4-10,0 1,0-1,1 0,-1 1,1-1,0 1,0-1,0 0,0 1,1-1,-1 1,1-1,0 0,0 1,0-1,0 0,1 0,-1 0,1 0,0 0,0 0,0 0,0-1,0 1,1-1,-1 1,1-1,-1 0,1 0,0 0,0 0,0-1,0 1,0-1,1 0,-1 0,3 1,81 9,-79-11,0 0,1 0,-1 0,0 1,0 0,0 1,0-1,-1 2,1-1,0 1,-1 0,0 1,1-1,-1 2,-1-1,1 1,3 3,-7-3,1 1,-1 0,-1 0,1 0,-1 0,0 1,0-1,0 1,-1-1,0 1,-1-1,0 1,0 0,0-1,0 1,-1-1,0 1,-1 0,0-1,0 0,0 1,0-1,-2 1,-8 48,9-29,1-3</inkml:trace>
  <inkml:trace contextRef="#ctx0" brushRef="#br0" timeOffset="1419.072">1779 649,'103'-125,"-99"120,13-17,1 0,0 1,1 1,2 1,0 1,1 1,7-4,-28 21,0-1,-1 0,1 1,0-1,0 1,0 0,0-1,0 1,0 0,0-1,0 1,0 0,0 0,0 0,0 0,0 0,1 0,-1 0,0 0,0 0,0 1,0-1,0 0,0 1,0-1,-1 1,1-1,0 1,0-1,0 1,0 0,0-1,-1 1,1 0,0 0,-1-1,1 1,0 0,-1 0,1 0,-1 0,0 0,1 0,-1 0,0 0,1 0,-1 0,0 0,0 0,0 0,0 0,0 1,-2 58,-4-37,3-18,1-1,0 1,-1 0,2 0,-1 0,0 0,1 0,0 0,1 0,-1 0,1 0,0 0,0 1,0-1,1 0,-1 0,2 0,-1 0,0 0,1 0,0 0,0 0,0-1,1 1,0-1,-1 0,2 1,-1-1,3 3,-2-7,1 1,-1-1,1 0,-1 0,0-1,1 1,-1-1,0 0,1 0,-1 0,0 0,0-1,0 0,0 0,0 0,-1 0,1-1,0 1,-1-1,0 0,0 0,0 0,1-2,6-3,159-116,-169 123,1 0,-1 0,1 0,-1 0,1 0,-1 0,1 0,-1 1,1-1,0 0,-1 0,1 1,0-1,0 0,0 1,0-1,0 1,-1-1,1 1,0-1,0 1,0 0,0 0,0-1,0 1,0 0,0 0,0 0,0 0,1 0,-1 0,0 0,0 0,0 1,0-1,0 0,0 1,0-1,-1 0,1 1,0-1,0 1,0 0,0-1,0 1,-1 0,1-1,0 1,-1 0,1 0,0 0,-1 0,1-1,-1 1,1 0,-1 0,0 0,1 0,-1 0,0 0,0 0,0 0,0 0,1 0,-1 0,-1 1,-15 45,-4 39,42-59,-6-26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93,'0'-5,"-1"1,0-1,-1 1,1-1,-1 1,1 0,-1 0,-1 0,1 0,-1 0,1 0,-1 1,0-1,0 1,-1 0,1-1,-1 2,1-1,-1 0,0 1,0 0,0 0,0 0,-1 0,1 0,0 1,-1 0,1 0,-1 0,1 1,-1-1,0 1,1 0,-1 1,-3 0,-12 8,-1 2,1 1,1 1,0 0,1 1,0 1,1 1,1 1,0 0,1 1,1 0,1 1,1 1,1 0,0 0,1 1,2 1,-1 1,8-15,-1 0,1 0,1 0,0 0,0 0,0 0,1 0,0 0,1 0,0 0,0 0,0-1,1 1,1-1,-1 1,1-1,0-1,0 1,1 0,0-1,0 0,1 0,0-1,0 1,0-1,0 0,1-1,0 0,0 0,0 0,1-1,-1 0,1 0,-1-1,1 0,0 0,0-1,0 0,0-1,8 0,7 3,0-2,1 0,-1-2,1-1,-1 0,0-2,0-1,0 0,-1-2,0-1,0 0,7-5,-11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11,'23'0,"19"0,6 0,0 0,-9-5,-10-1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1 443,'46'-99,"-25"53,1 0,2 1,2 1,2 2,3 0,-27 35,1 1,0 0,1-1,0 2,0-1,0 1,0 0,1 0,0 1,0-1,0 2,1-1,-1 1,1 0,6-1,-11 5,0 1,-1 0,1 0,0 0,-1 0,0 0,1 0,-1 1,0-1,0 1,0 0,0-1,-1 1,1 0,-1 0,0 0,0 0,0 0,0 0,0 1,-1-1,1 0,-1 0,0 1,0-1,0 0,0 0,-1 1,1-1,-1 0,-1 2,2 1,-1 28,-1-26,1-1,0 1,1-1,0 1,0-1,1 1,0-1,0 1,0-1,1 1,0-1,1 0,0 0,0 0,3 4,-2-9,0 0,0 0,0-1,1 0,-1 0,1 0,-1 0,1 0,-1-1,1 0,0 0,-1 0,1-1,-1 1,1-1,-1 0,1-1,-1 1,0-1,0 1,0-1,1-1,-2 1,1-1,0 1,0-1,-1 0,0 0,1 0,-1-1,0-1,187-161,-189 165,1-1,-1 1,0-1,1 1,-1-1,1 1,-1 0,1 0,0-1,-1 1,1 0,0 1,0-1,0 0,0 0,0 1,0-1,0 1,0 0,0 0,0 0,0 0,0 0,0 0,0 0,0 0,0 1,0-1,0 1,-1 0,1-1,0 1,0 0,0 0,-1 0,1 0,0 1,-1-1,1 0,-1 1,1-1,-1 1,0-1,0 1,0 0,0-1,0 1,0 0,0 0,0 0,-1 0,1 1,-16 106,0-45,14-59,0 1,1 0,-1 0,1 0,1 0,-1-1,1 1,0 0,0 0,1-1,0 1,0-1,0 1,0-1,1 0,0 0,0 0,4 4,11 9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9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0 164,'36'0,"6"2,0-2,1-2,-2-1,1-3,0-1,-1-2,9-5,-40 10,-1 1,-1-2,1 1,0-1,-1 0,0-1,0 0,-1-1,0 1,0-1,0-1,-1 1,0-1,-1 0,1 0,-1-1,-1 0,0 0,-18 60,2 0,2 2,3-1,0 22,-15 506,19-541,2-5,-1 0,-2 1,-1-1,-2 0,-1-1,-2 0,-1 0,-1-1,-2 0,-3 3,15-32,0 1,0-1,0 1,-1-1,1 0,-1 0,0 0,0-1,0 1,0-1,0 1,0-1,-1 0,1 0,-1 0,1-1,-1 1,0-1,0 0,1 0,-1 0,0-1,0 1,0-1,0 0,0 0,0-1,0 1,0-1,0 1,1-1,-1-1,0 1,0 0,1-1,-1 0,1 0,-1 0,1 0,0 0,0-1,0 1,0-1,0 0,1 0,-1 0,1 0,0-1,0 1,0 0,-1-3,-2-14,1-1,0 0,2 0,0 0,2 0,0 0,1 0,1 0,1 0,1 0,3-6,3-1,0 1,2 0,2 1,0 1,1 0,2 1,0 0,2 1,0 2,1 0,4-2,-6 4,171-142,-141 136,-26 17</inkml:trace>
  <inkml:trace contextRef="#ctx0" brushRef="#br0" timeOffset="3789.951">932 559,'-11'167,"1"-101,-20 64,28-153,9-5,1 0,2 0,0 1,2 1,0 0,2 0,1 1,2 1,5-6,-3 4,-14 19,0-1,0 1,1 0,-1 1,1-1,1 1,-1 0,1 1,0 0,1 0,-1 0,1 1,0 0,4-1,-9 5,1 1,-1-1,1 1,-1 0,1 1,-1-1,1 0,-1 1,0 0,0 0,0 0,0 0,0 0,0 1,-1-1,1 1,-1 0,1 0,-1 0,0 0,0 0,-1 0,1 0,-1 1,1-1,-1 1,0-1,0 1,-1-1,1 1,-1 0,0-1,0 2,14 33,-5-22</inkml:trace>
  <inkml:trace contextRef="#ctx0" brushRef="#br0" timeOffset="4272.925">1609 615,'-113'39,"109"-38,-13 8,0 0,0 1,1 1,1 1,-1 0,2 1,0 0,1 1,0 1,1 0,0 1,2 0,0 0,-3 7,12-21,-1 0,1 0,0 0,-1 0,1 0,0 1,0-1,0 0,1 1,-1-1,0 0,1 1,0-1,-1 1,1-1,0 1,0-1,1 1,-1-1,0 1,1-1,0 1,-1-1,1 0,0 1,0-1,0 0,1 0,-1 0,0 0,1 0,-1 0,1 0,0 0,0 0,0-1,0 1,0-1,0 1,0-1,0 0,0 0,1 0,-1 0,0 0,1-1,-1 1,1-1,-1 1,2-1,7-1,1-1,-1 0,0-1,0 0,0-1,0 0,0-1,-1 0,1-1,-1 0,-1 0,1-1,-1 0,0-1,-1 0,0 0,0-1,6-9,24-20,106-118,-143 155,-1 0,0 0,1 0,-1 0,1 1,0-1,-1 0,1 0,-1 0,1 0,0 1,0-1,0 0,-1 1,1-1,0 1,0-1,0 1,0-1,0 1,0 0,0-1,0 1,0 0,0 0,0 0,0-1,0 1,0 0,0 1,0-1,0 0,0 0,0 0,0 1,0-1,0 0,0 1,0-1,0 1,0-1,0 1,0-1,-1 1,1 0,0-1,0 1,-1 0,1 0,0 0,-1 0,1-1,-1 1,1 0,-1 0,1 1,20 160,-10-136</inkml:trace>
  <inkml:trace contextRef="#ctx0" brushRef="#br0" timeOffset="4822.736">1947 954,'227'-368,"-198"329,-30 39,1 1,0 0,0-1,0 1,0-1,0 1,0 0,0-1,0 1,0-1,0 1,0 0,0-1,0 1,0-1,1 1,-1-1,0 1,0-1,1 1,-1-1,0 1,1-1,-1 1,0-1,1 1,-1-1,1 1,-1-1,1 0,-1 1,1-1,-1 0,1 0,-1 1,1-1,-1 0,1 0,-1 0,1 1,0-1,-1 0,1 0,-1 0,1 0,0 0,-1 0,1 0,-1-1,1 1,0 0,-1 0,1 0,-1-1,1 1,-1 0,1 0,-1-1,1 1,-1-1,1 1,-1 0,0-1,1 1,-1-1,1 1,-1-1,0 0,-22 169,21-165,0 0,1-1,0 1,0 0,0 0,0 0,0 0,1 0,-1-1,1 1,0 0,0 0,0-1,0 1,0 0,0-1,1 1,-1-1,1 0,0 1,0-1,0 0,0 0,0 0,0 0,0-1,1 1,-1-1,1 1,-1-1,1 0,-1 0,1 0,0 0,0 0,-1-1,1 1,0-1,0 1,0-1,0 0,0-1,-1 1,1 0,0-1,0 1,0-1,-1 0,1 0,0 0,-1-1,1 1,-1 0,1-1,12-9,0 0,-2-1,1-1,-2 0,0 0,0-2,-1 1,0-2,43-52,-42 55,50-37,-61 51,0 1,0-1,1 1,-1 0,0-1,0 1,0 0,-1-1,1 1,0 0,-1 0,1 0,-1 0,0 0,1 0,-1 0,0 0,0 0,0-1,-1 1,1 0,0 0,-1 0,1 0,-1 0,1 0,-1 0,0-1,-1 2,1 5,-3 14,1-8,0-1,1 1,0 0,1 0,1 0,0 0,1 0,0 0,3 10,24 5,-11-22</inkml:trace>
  <inkml:trace contextRef="#ctx0" brushRef="#br0" timeOffset="5185.865">2851 785,'32'-5,"0"-1,0-1,-1-2,0-1,0-1,-1-2,-1-1,0-1,25-19,-47 29,-1 0,0-1,0 0,0 0,-1-1,0 1,0-1,-1 0,0 0,0-1,-1 1,1-3,-3 7,0 0,0 0,0 1,0-1,-1 0,1 0,-1 0,0 0,0 0,0 0,0 0,-1 0,1 0,-1 1,1-1,-1 0,0 0,0 0,-1 1,1-1,0 1,-1-1,0 1,1-1,-1 1,0 0,0 0,0 0,-1 0,1 0,0 0,-1 1,1-1,-1 1,-1-1,-8-1,0 0,0 2,0-1,0 1,0 1,-1 0,1 1,0 0,0 0,0 2,0-1,1 2,-1-1,1 2,0 0,0 0,0 0,1 2,-1-1,1 1,1 1,0 0,-5 5,0 0,1 0,1 0,0 1,0 1,2 0,0 0,0 1,2 0,0 1,1 0,0 0,2 1,0-1,1 1,0 1,2-1,0 5,2-15,1 1,0-1,0 0,1 0,0 0,0 0,1-1,0 1,0-1,1 1,0-1,0 0,1-1,0 1,0-1,0 0,1 0,0 0,0-1,0 0,1 0,0 0,0-1,0 0,1-1,3 2,11 4,0-1,0-2,1 0,-1-1,1-1,1-1,-1-1,18-2,-17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0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28,'0'1,"-1"-1,1 1,0-1,0 1,-1-1,1 1,0-1,-1 0,1 1,0-1,-1 1,1-1,-1 0,1 1,0-1,-1 0,1 0,-1 1,1-1,-1 0,1 0,-1 0,1 0,-1 1,1-1,-1 0,0 0,1 0,-1 0,1 0,-1 0,1-1,-1 1,1 0,-1 0,1 0,-1 0,1-1,-1 1,1 0,-1 0,1-1,-1 1,1 0,0-1,-1 1,1-1,-1 1,1 0,0-1,0 1,-1-1,1 1,0-1,0 1,-1-1,-3 53,4-52,0 488,-11-426,0-73,7-3</inkml:trace>
  <inkml:trace contextRef="#ctx0" brushRef="#br0" timeOffset="642.708">0 1,'425'0,"-361"8,-57-5,1-2,0 1,0-1,0 0,0 0,0-1,1 0,-1-1,0 0,0 0,0-1,1 0,-2-2</inkml:trace>
  <inkml:trace contextRef="#ctx0" brushRef="#br0" timeOffset="3298.401">762 254,'5'0,"10"0,4-4,3-3,3 1,1 2,2 0,0 2,1 1,0-4,0-2,-5 6,-7 3</inkml:trace>
  <inkml:trace contextRef="#ctx0" brushRef="#br0" timeOffset="3616.921">790 424,'28'0,"16"-5,4-1,-2-1,-7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1,'0'4,"0"12,5 3,1 3,0 3,-1 1,-2 1,-6 2,-2 0,0-1,0 1,1 0,2-1,1 1,5-6,2-10,0-9</inkml:trace>
  <inkml:trace contextRef="#ctx0" brushRef="#br0" timeOffset="301.263">1 452,'43'10,"24"2,5 1,-4-4,-10-2,-9-2,-9-3,-10-1</inkml:trace>
  <inkml:trace contextRef="#ctx0" brushRef="#br0" timeOffset="799.678">85 622,'30'-6,"-17"3,1 0,0 0,0 1,0 1,0 1,0 0,0 1,1 0,-1 1,7 2,-19-4,-1 1,0-1,1 1,-1 0,0-1,0 1,1 0,-1 0,0 0,0 0,0 0,0 0,0 0,0 0,0 0,0 0,-1 0,1 1,0-1,-1 0,1 1,-1-1,1 0,-1 1,0-1,0 1,1-1,-1 1,0-1,0 0,0 1,-1-1,1 1,0-1,0 1,-1-1,1 0,-1 1,1-1,-1 0,0 1,0-1,1 0,-1 0,0 0,0 0,0 0,-1 1,-50 54,50-54,-21 18,7-7,0 1,2 1,-1 0,2 1,0 0,-8 13,20-26,0-1,-1 0,1 1,0 0,0-1,1 1,-1-1,1 1,-1 0,1 0,0-1,0 1,0 0,0-1,0 1,1 0,-1 0,1-1,0 1,-1-1,1 1,0 0,1-1,-1 0,0 1,1-1,0 0,-1 0,1 0,0 0,0 0,0 0,0 0,0-1,1 1,-1-1,0 1,1-1,-1 0,1 0,0 0,-1 0,1-1,-1 1,1-1,0 0,0 1,-1-1,1 0,0-1,1 1,7 1,0-1,0 0,0-1,0 0,0-1,0 0,0 0,0-1,-1-1,0 0,1 0,-1-1,1-1,10-5</inkml:trace>
  <inkml:trace contextRef="#ctx0" brushRef="#br0" timeOffset="1550.613">621 819,'189'-313,"-141"259,-47 53,0 0,0 0,1 0,-1 0,0 0,0 0,1 1,-1-1,1 0,-1 1,1-1,-1 1,1 0,-1-1,1 1,-1 0,1 0,-1 0,1 0,-1 0,1 1,0-1,-1 0,1 1,-1-1,0 1,1-1,-1 1,1 0,-1 0,0-1,1 1,-1 0,0 0,0 0,0 0,0 1,0-1,0 0,0 0,0 1,-1-1,1 0,0 1,40 166,-40-167,0 1,1-1,-1 1,1-1,-1 0,1 0,-1 1,1-1,0 0,0 0,-1-1,1 1,0 0,0-1,0 1,0-1,0 1,0-1,0 0,0 0,0 0,0 0,0 0,0 0,0-1,0 1,0 0,-1-1,1 0,0 1,0-1,0 0,-1 0,1 0,0 0,-1-1,1 1,-1 0,2-2,56-58,76-151,-135 211,0 0,1 0,-1 0,0 0,0-1,1 1,-1 0,0 0,1 0,-1 0,1 0,-1 0,1 1,0-1,-1 0,1 0,0 0,0 0,-1 1,1-1,0 0,0 1,0-1,0 1,0-1,0 1,0-1,0 1,0 0,0-1,0 1,0 0,0 0,1 0,-1 0,0 0,0 0,0 0,0 0,0 0,0 1,0-1,0 0,0 1,0-1,0 1,0-1,0 1,0-1,0 1,0 0,0-1,-1 1,2 0,15 120,16 18,-27-120</inkml:trace>
  <inkml:trace contextRef="#ctx0" brushRef="#br0" timeOffset="2301.683">1496 311,'13'1,"0"-1,0 0,0-1,0-1,-1 0,1 0,-1-1,1-1,-1 0,0-1,0 0,-1-1,1 0,-1-1,-1 0,7-6,-14 9,-3 3,1 0,-1 1,0-1,0 0,1 0,-1 0,0 0,1 1,-1-1,1 0,-1 0,1 1,-1-1,1 0,-1 0,1 1,0-1,-1 1,1-1,0 1,0-1,-1 1,1-1,0 1,0 0,0-1,0 1,0 0,-1 0,1 0,0 0,0 0,0 0,0 0,0 0,0 0,0 0,-1 0,1 0,0 1,0-1,0 0,0 1,-1-1,1 0,0 1,0-1,-1 1,1-1,0 1,-1 0,1-1,0 1,-1 0,1-1,-1 1,1 0,0 219,2-189,2 0,1-1,1 1,2-1,1-1,6 10,-11-25,1 0,1-1,0 1,1-2,1 1,0-1,0-1,9 8,-18-18,1 0,0 0,0-1,0 1,0-1,0 1,0-1,1 1,-1-1,0 1,0-1,0 0,0 0,0 0,1 0,-1 0,0 0,0 0,0 0,1 0,-1 0,0-1,0 1,0 0,0-1,0 1,0-1,0 1,0-1,0 0,0 1,0-1,0 0,0 0,0 0,-1 1,1-1,0 0,0 0,-1 0,1 0,-1 0,1 0,-1-1,0 1,1 0,21-60,-20 52,7-20,5-22,2 1,2 1,3 1,8-13,79-118,-106 177,-1 1,1 0,-1 0,0 0,0 0,-1 0,1 0,0 0,0 0,0 0,-1 0,1-1,-1 1,1 0,-1 0,1-1,-1 1,0 0,1-1,-1 1,0 0,0-1,0 1,0 0,0-1,0 1,-1 0,1-1,0 1,-1-2,-7-3</inkml:trace>
  <inkml:trace contextRef="#ctx0" brushRef="#br0" timeOffset="4817.714">2456 142,'2'-5,"-1"1,1 0,0-1,0 1,0 0,1 0,0 1,-1-1,1 0,1 1,-1 0,0 0,1 0,0 0,-1 0,1 1,0-1,0 1,2 0,4-4,1 0,0 1,0 1,0 0,1 0,0 1,-1 0,1 1,0 1,0 0,0 0,10 2,-20-1,0 1,0 0,0-1,0 1,-1 0,1 0,0 1,-1-1,1 0,-1 0,1 1,-1-1,1 1,-1-1,0 1,0 0,0 0,0-1,0 1,0 0,0 0,-1 0,1 0,-1 0,1 0,-1 0,0 0,0 0,0 0,0 0,0 0,0 0,-1 0,1 0,-1 0,1 0,-1 0,0 0,0 1,-38 74,11-44,23-28,-1 1,1-1,0 1,0 0,1 0,0 1,0-1,0 1,1 0,0 0,1 1,-1-1,0 5,5-10,-1 1,1 0,-1-1,1 0,0 1,0-1,0 0,0 0,0 0,0 0,1 0,-1 0,1-1,-1 1,1-1,0 0,0 1,-1-1,1-1,0 1,0 0,0-1,0 1,0-1,0 0,0 0,0 0,0 0,0-1,0 1,0-1,0 0,-1 0,1 0,2-1,84-17,-63 14</inkml:trace>
  <inkml:trace contextRef="#ctx0" brushRef="#br0" timeOffset="5900.627">1695 1,'368'0,"-225"25,-121-23</inkml:trace>
  <inkml:trace contextRef="#ctx0" brushRef="#br0" timeOffset="15420.62">2993 536,'225'-17,"20"-45,-233 58</inkml:trace>
  <inkml:trace contextRef="#ctx0" brushRef="#br0" timeOffset="15924.811">3190 282,'0'5,"5"11,1 8,0 4,-1 3,-2 0,4 1,1-2,-1 0,-2-1,-2 0,-1-1,-1 1,-1-1,0 0,-5 0,-2-5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33,'0'-23,"0"13,0 22,-1 206,-12-112,16-90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26,'48'-5,"20"-1,4 0,-5 1,-10 1,-15 7,-9 2,-5 1,-9-2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22,'111'-21,"-110"21,0 0,0-1,0 1,1 0,-1 0,0 0,0 0,1 0,-1 1,0-1,0 0,1 1,-1-1,0 1,0-1,0 1,0-1,0 1,0 0,0-1,0 1,0 0,0 0,0 0,0 0,0 0,-1 0,1 0,0 0,-1 0,1 0,-1 0,1 0,-1 1,0-1,1 0,-1 0,0 1,0-1,0 0,0 0,0 1,0-1,0 0,0 0,0 0,-1 1,-20 58,-111 86,131-145,0 0,0 0,0 0,1 0,-1 0,0 0,0 0,1 0,-1 0,0 0,1 1,-1-1,1 0,-1 0,1 1,0-1,0 0,0 1,-1-1,1 0,0 1,0-1,1 0,-1 1,0-1,0 0,1 0,-1 1,1-1,-1 0,1 0,-1 1,1-1,0 0,0 0,-1 0,1 0,0 0,0 0,0 0,0-1,0 1,0 0,0 0,1-1,-1 1,0-1,0 1,1-1,-1 1,1-1,71 11,-61-11,0-1,0-1,0 1,0-2,-1 1,1-2,-1 0,0 0,0-1,9-5,-1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608 809,'-10'0,"0"-1,0 2,0 0,0 0,0 0,0 2,0-1,1 1,-1 0,1 1,0 0,0 1,0 0,0 0,1 1,0 0,0 0,1 1,-1 0,2 0,-1 1,1 0,-5 8,10-13,0 1,1 0,-1-1,1 1,0 0,0 0,0-1,1 1,-1 0,1-1,0 1,0-1,0 1,0-1,1 1,-1-1,1 0,0 1,0-1,0 0,0 0,1 0,-1-1,1 1,0-1,-1 1,1-1,1 0,-1 0,0 0,0-1,1 1,-1-1,1 1,-1-1,1 0,-1-1,1 1,0-1,-1 1,1-1,0 0,0 0,-1-1,1 1,0-1,-1 0,1 0,-1 0,1 0,-1-1,1 1,0-2,12-5,-1 0,-1-1,1-1,-1 0,-1-1,0-1,0 0,-1-1,-1 0,0 0,-1-1,-1-1,0 0,-1 0,0-1,-1 0,-1 0,-1-1,0 1,1-12,-3 20,0-1,0 1,-1-1,-1 1,0-1,0 0,0 0,-1 1,-1-1,1 0,-1 0,-1 1,0-1,0 0,0 1,-1 0,-1 0,1 0,-1 0,-1 0,1 1,-1-1,0 1,-5-4,9 10,-1 0,0-1,0 1,0 0,0 0,0 0,0 1,0-1,0 0,0 1,-1-1,1 1,0 0,0 0,0 0,-1 0,1 0,0 0,0 0,0 1,-1-1,1 1,0 0,0-1,0 1,0 0,0 0,0 1,0-1,1 0,-1 0,0 1,1-1,-1 1,1 0,-1 0,1-1,0 1,1 0,1-1,0 0,0 0,0 1,0-1,0 0,0 0,0 0,0 0,0 0,0 0,1 0,-1-1,0 1,1 0,-1-1,1 1,-1-1,0 1,1-1,-1 0,1 0,-1 0,1 0,-1 0,1 0,0 0,-1 0,0 0,1-1,-1 1,1 0,-1-1,1 1,-1-1,0 0,1 0,-1 1,0-1,0 0,1-1,15-10,0 0,-1-2,-1 0,0 0,-1-2,-1 0,4-6,17-19,264-297,-297 336,1-1,-1 1,1-1,0 1,-1 0,1-1,0 1,0 0,0 1,1-1,-1 0,0 0,1 1,-1 0,1-1,-1 1,1 0,0 0,-1 0,1 1,0-1,0 1,0-1,-1 1,1 0,0 0,0 0,0 1,0-1,-1 1,1-1,0 1,0 0,-1 0,1 0,-1 0,1 1,-1-1,1 1,-1-1,0 1,0 0,1 1,4 9,-1 2,0-1,-1 1,0 0,-2 0,1 0,-2 0,0 1,0 1,2 11,46 554,-15-370,-14-97,-5 1,0 80,-15-171,-1 0,-2 0,0-1,-1 1,-1 0,-1-1,-1 0,-2 0,0 0,-1-1,-1-1,-1 1,-1-2,-1 1,-1-2,0 0,-2 0,-13 11,25-25,-1-1,0 1,1-1,-2 0,1-1,0 1,-1-1,0 0,1-1,-1 1,0-1,0 0,-1-1,1 1,0-1,0 0,-1-1,1 0,-1 0,1 0,0-1,-1 0,1 0,0 0,0-1,-1 0,2 0,-1-1,0 1,0-1,1 0,-1-1,1 0,0 0,0 0,0 0,1-1,-1 0,-5-13,-1-1,2 0,1-1,0 0,1 0,1-1,2 1,0-1,0 0,2-1,1 1,1 0,0-1,2 1,0 0,2-1,0 2,5-15,2-7,1 0,2 2,2-1,2 2,1 0,2 1,10-11,-1 4</inkml:trace>
  <inkml:trace contextRef="#ctx0" brushRef="#br0" timeOffset="79737.864">327 1852,'-13'10,"1"-1,-2 0,1-1,-1-1,0 0,0-1,-13 4,13-4,-124 70,137-76,-1 1,1 0,-1 0,1 0,0 0,-1 0,1 1,0-1,0 0,0 0,0 1,0-1,0 1,0-1,1 1,-1-1,0 1,1-1,-1 1,1 0,0-1,-1 1,1 0,0-1,0 1,0 0,0 0,0-1,1 1,-1 0,0-1,1 1,-1-1,1 1,0 0,0-1,-1 1,1-1,0 0,0 1,0-1,0 0,1 1,-1-1,0 0,1 0,0 1,77 34,147-32,-226-5,1 1,0-1,0 1,0 0,0 0,-1-1,1 1,0 0,0 0,0 0,0 0,0 0,0 0,0 0,0 0,-1 0,1 1,0-1,0 0,0 1,0-1,-1 0,1 1,0-1,0 1,-1-1,1 1,0 0,0-1,-1 1,1-1,-1 1,1 0,-1 0,1-1,-1 1,1 0,-1 0,0 0,1 0,-1-1,0 1,0 0,0 0,0 0,0 0,0 0,0 0,0 0,0 0,0-1,0 1,0 0,-1 0,1 0,0 0,-1 0,1-1,0 1,-1 0,1 0,-1-1,0 1,0 0,-11 18,-1-2,-1 1,0-2,-2 0,0-1,0 0,-2-2,0 0,0 0,-8 2,-42 33,-45 36,112-84,0 1,0 0,0 0,0 0,0 0,0 0,0 0,0 0,0 0,0 0,0 0,1 0,-1 1,0-1,1 0,-1 1,1-1,0 0,-1 1,1-1,0 0,0 1,0-1,0 1,0-1,0 0,0 1,0-1,1 1,-1-1,0 0,1 1,-1-1,1 0,0 0,-1 1,1-1,0 0,0 0,0 0,0 0,0 0,0 0,0 0,0 0,0 0,0-1,0 1,1 0,-1-1,0 1,0-1,1 1,-1-1,1 1,-1-1,0 0,1 0,-1 0,1 0,-1 0,0 0,1 0,-1 0,31 3,0-2,0 0,1-2,-1-2,0 0,-1-3,1 0,1-3,77-28,-94 29</inkml:trace>
  <inkml:trace contextRef="#ctx0" brushRef="#br0" timeOffset="83170.918">694 2558,'85'-199,"-59"149,-19 32,2 0,0 1,1 0,0 0,2 1,0 1,1 0,0 1,1 0,1 1,-14 12,0 0,0-1,0 1,0 0,1 0,-1 0,0 1,1-1,-1 0,1 0,-1 1,1-1,-1 1,1-1,-1 1,1 0,0 0,-1 0,1 0,-1 0,1 0,0 0,-1 0,1 0,-1 1,1-1,-1 1,1-1,-1 1,1 0,-1-1,1 1,-1 0,0 0,1 0,-1 0,0 0,0 0,0 1,0-1,0 0,0 1,0-1,0 1,16 70,-19 132,1-203,1 0,0 0,-1-1,1 1,0 0,-1 0,1 0,0 0,0 0,0-1,-1 1,1 0,0 0,0 0,1 0,-1 0,0 0,0 0,0-1,0 1,1 0,-1 0,0 0,1 0,-1-1,1 1,-1 0,1 0,-1-1,1 1,0 0,-1-1,1 1,0-1,-1 1,1-1,0 1,0-1,-1 0,1 1,0-1,0 0,0 1,0-1,0 0,-1 0,1 0,0 0,0 0,0 0,0 0,0 0,0 0,0 0,-1-1,1 1,0 0,0 0,0-1,0 1,-1-1,1 1,0-1,0 1,-1-1,1 1,0-1,0 0,162-194,2 36,-165 158,0 1,1-1,-1 0,1 0,-1 1,1-1,0 0,-1 1,1-1,0 1,-1-1,1 1,0-1,0 1,0-1,-1 1,1 0,0 0,0-1,0 1,0 0,-1 0,1 0,0 0,0 0,0 0,0 0,0 0,0 0,0 0,-1 0,1 1,0-1,0 0,0 1,-1-1,1 1,0-1,0 1,-1-1,1 1,0-1,-1 1,1 0,0-1,-1 1,1 0,-1-1,1 1,-1 0,0 0,1 0,-1-1,0 1,0 0,1 0,-1 0,0 0,0 0,0-1,0 1,0 0,0 0,0 0,0 0,0 0,-1 0,1 0,-29 169,41-43,12-38,-17-72</inkml:trace>
  <inkml:trace contextRef="#ctx0" brushRef="#br0" timeOffset="83509.648">1681 2558,'-5'20,"-1"10,0 1</inkml:trace>
  <inkml:trace contextRef="#ctx0" brushRef="#br0" timeOffset="83755.858">1766 2248,'-5'5,"-1"1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5:00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175 139,'-56'42,"53"-39,-11 16,1 1,1 1,1 0,1 0,1 1,1 0,0 3,4-15,-3 15,1 0,1 1,1 0,2 0,0 0,2 1,1-1,3 22,-2-35,-1 0,2 0,0 0,1 0,0-1,1 1,0-1,1 0,0 0,1-1,0 0,1 0,0-1,1 0,0 0,6 4,63 18,-71-39,-10-2</inkml:trace>
  <inkml:trace contextRef="#ctx0" brushRef="#br0" timeOffset="734.107">317 393,'36'-6,"0"-2,0-1,-1-1,-1-2,22-12,-55 23,-1 0,1 0,0 0,0 0,0 0,0 0,0 0,0 0,0 1,1-1,-1 0,0 1,0-1,1 1,-1-1,0 1,1-1,-1 1,0 0,1 0,-1-1,0 1,1 0,-1 1,0-1,1 0,-1 0,1 0,-1 1,0-1,1 1,-1-1,0 1,0-1,0 1,1 0,-1 0,0 0,0-1,0 1,0 0,0 0,0 0,-1 1,1-1,0 0,0 0,-1 0,1 1,-1-1,1 0,-1 0,1 1,-1 0,-32 137,30-113,1-1,1 1,1 0,2 0,0-1,2 1,0-1,2 0,1-1,1 1,4 6,-13-30,0 0,0 1,0-1,0 0,0 0,0 1,0-1,1 0,-1 0,0 1,1-1,-1 0,1 0,-1 0,1 0,0 1,-1-1,1 0,0 0,0 0,0-1,0 1,0 0,0 0,0 0,0-1,0 1,0 0,0-1,0 1,1-1,-1 0,0 1,0-1,1 0,-1 1,0-1,0 0,1 0,-1 0,0 0,0-1,1 1,-1 0,0 0,0-1,1 1,-1-1,0 1,0-1,0 1,0-1,0 0,0 0,0 1,0-1,0 0,1-1,55-127,107-215,-104 234,-47 95</inkml:trace>
  <inkml:trace contextRef="#ctx0" brushRef="#br0" timeOffset="3036.505">1333 110,'5'0,"1"5,-5 2,-2 4,-7 0,-1 3,-4 0,0 1,-2-1,0 2,0-2,1 1,-2-2,7-2,5-5</inkml:trace>
  <inkml:trace contextRef="#ctx0" brushRef="#br0" timeOffset="3672.065">994 788,'-4'14,"-8"10,0 6,1 2,7-4,5-7</inkml:trace>
  <inkml:trace contextRef="#ctx0" brushRef="#br0" timeOffset="4051.902">1079 563,'-10'4,"-3"7,1-3,7-3,9-3,5-6,-1 2,0 2</inkml:trace>
  <inkml:trace contextRef="#ctx0" brushRef="#br0" timeOffset="4656.973">1643 139,'3'1,"1"0,-1 1,0-1,0 1,0 0,0 0,-1 0,1 0,0 0,-1 1,1-1,-1 1,0-1,0 1,0 0,0 0,-1 0,2 3,3 3,1 7,-1 1,0-1,-1 1,-1 0,0 1,-2-1,0 1,-1-1,0 1,-2-1,0 1,-1 0,-1 4,-1 3,-2 0,0 0,-2-1,0 0,-2 0,0-1,-2 0,-13 20,6-16,-1-1,0 0,-2-1,-1-1,-18 13,11-9,-23 1,33-25</inkml:trace>
  <inkml:trace contextRef="#ctx0" brushRef="#br0" timeOffset="7185.642">1953 55,'2'-3,"0"0,0 1,1-1,-1 0,1 1,-1 0,1 0,0 0,-1 0,1 0,0 0,0 1,1-1,-1 1,0 0,0 0,1 0,-1 0,1 0,80-16,-82 17,0-1,0 1,-1 0,1 0,0 0,0 0,-1 1,1-1,0 0,-1 1,1-1,0 1,-1 0,1-1,-1 1,1 0,-1 0,1 0,-1 0,1 0,-1 0,0 0,0 1,0-1,0 1,0-1,0 0,0 1,0-1,0 1,-1 0,1-1,0 1,-1 0,0-1,1 1,-1 0,0 0,0-1,0 1,0 0,0 0,0-1,-1 1,1 0,0 0,-4 7,1 0,-1 0,0 0,-1-1,0 0,-1 1,1-2,-1 1,-1-1,0 0,0 0,0 0,-6 3,1 0,11-9,0 0,-1 0,1 0,0 1,0-1,0 0,0 0,0 1,0-1,0 0,0 1,0-1,1 1,-1-1,1 1,-1 0,1-1,0 1,-1-1,1 1,0 0,0-1,0 1,0 0,0-1,1 1,-1 0,0-1,1 1,-1-1,1 1,0-1,-1 1,1-1,0 1,0-1,0 0,0 1,0-1,0 0,0 0,1 0,-1 0,0 0,1 0,-1 0,1 0,-1 0,1-1,-1 1,1-1,-1 1,1-1,0 1,-1-1,1 0,109 9,-85-9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57.2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55,'48'33,"46"47,97 95,-95-90,17 30,1-5,113 104,-71-87,113 56,-171-111,127 124,-216-186,-5-2</inkml:trace>
  <inkml:trace contextRef="#ctx0" brushRef="#br0" timeOffset="2002.776">29 27,'-9'-10,"9"10,0 0,0 0,-1 0,1 1,0-1,-1 0,1 0,0 0,0 0,-1 1,1-1,0 0,-1 0,1 0,0 0,-1 0,1 0,0 0,-1 0,1 0,0 0,-1 0,1 0,0 0,-1 0,71 233,-38-146,-29-86,0 0,0 0,0 0,0-1,1 1,-1-1,0 1,0-1,1 0,-1 0,0-1,1 1,-1-1,0 1,0-1,0 0,0 0,0-1,0 1,0 0,0-1,0 0,0 0,-1 0,1 0,-1 0,0 0,1-1,-1 1,0-1,0 0,0-1,2 0,25-22,0 2,1 1,2 1,0 1,1 2,27-11,-52 27,-6 3,-1 1,0-1,0 0,1 0,-1 0,0 0,0 0,1 0,-1 0,0-1,0 1,1 0,-1-1,0 1,0-1,0 1,0-1,0 0,0 1,0-1,0 0,0 0,0 1,0-1,0 0,0 0,-1 0,1 0,0 0,-1-1,1 1,-1 0,1 0,-1 0,1 0,-1-1,0 1,0 0,1 0,-1-1,0 1,0 0,0 0,-1-1,1 1,0 0,0 0,-1 0,1-1,-1 1,1 0,-1 0,1 0,-19-10,-1 1,0 1,0 0,-1 2,0 1,0 0,0 1,-1 2,0 0,0 1,0 1,1 2,-1 0,-9 2,25-3,-112-21,97 17</inkml:trace>
  <inkml:trace contextRef="#ctx0" brushRef="#br0" timeOffset="17435.697">339 1382,'-2'4,"-1"1,1 0,-1 0,1 0,1 0,-1 0,1 0,0 0,0 1,0-1,1 0,0 1,0-1,0 0,1 1,0-1,0 0,0 1,0-1,2 2,1 20,28 120,-32-147,0 0,-1-1,1 1,0 0,-1-1,1 1,-1 0,1-1,0 1,-1 0,1 0,-1 0,1-1,-1 1,1 0,-1 0,1 0,-1 0,1 0,-1 0,1 0,-1 0,1 0,-1 0,1 0,-1 0,1 0,-1 0,1 1,-1-1,1 0,-1 0,1 0,0 1,-1-1,1 0,-1 1,1-1,-1-14,0 0,1 0,0 0,1-1,1 1,0 0,1 0,0 1,1-1,1 1,0 0,1 0,0 0,1 1,1 0,0 0,0 0,1 1,1 1,-1 0,2 0,0 1,1-1,-11 9,1-1,0 1,0 0,0 0,0 0,0 0,0 0,0 1,0-1,1 1,-1-1,0 1,0 0,0 0,1 0,-1 0,0 0,0 0,0 0,1 1,-1-1,0 1,0 0,0 0,0 0,0 0,0 0,0 0,0 0,-1 0,1 1,0-1,-1 1,1-1,-1 1,1 0,-1 0,0 0,0-1,0 1,0 0,0 0,0 1,0-1,-1 0,1 0,-1 0,1 2,1 0,11 19</inkml:trace>
  <inkml:trace contextRef="#ctx0" brushRef="#br0" timeOffset="18556.314">170 1269,'121'-18,"29"-5,-59 2,-90 21,0-1,0 1,-1 0,1-1,0 1,0-1,0 0,-1 1,1-1,0 0,0 1,-1-1,1 0,-1 0,1 1,-1-1,1 0,-1 0,1 0,-1 0,0 0,1 0,-1 0,0 0,0 0,0 0,0 0,0 0,0 0,0 0,0 0,0 0,0 0,-1 0,1 0,0 1,-1-1,1 0,-1 0,1 0,-1 0,1 0,-1 1,1-1,-1 0,0 0,0 0,-39-39,33 33,-62-93,58 82</inkml:trace>
  <inkml:trace contextRef="#ctx0" brushRef="#br0" timeOffset="19557.678">763 1071,'-72'66,"72"-66,-16 25,13-16,14-16,113-132,-201 234,66-76,3-2</inkml:trace>
  <inkml:trace contextRef="#ctx0" brushRef="#br0" timeOffset="20336.342">621 1720,'-5'0,"-1"5,0 6,-4 1,0 4,2 4,2 3,2 2,7-2,7-6,7-6,5-4,0-8,-5-5</inkml:trace>
  <inkml:trace contextRef="#ctx0" brushRef="#br0" timeOffset="21951.914">734 1438,'0'5,"0"1,0-5,5-2,-3-2,-3 1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1,'-4'33,"2"16,2-4,1-11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0,'-33'11,"0"2,0 1,2 1,0 2,0 1,2 1,0 2,-5 6,29-23,0 0,0 0,0 0,1 1,0 0,0 0,0 0,0 0,1 1,0 0,0-1,0 1,1 0,0 0,0 1,0-1,1 0,0 1,0-1,1 0,0 1,0-1,0 1,1-1,0 1,0-1,1 0,-1 0,1 0,1 0,1 5,5-1,-1-1,1 1,1-1,0-1,0 0,1 0,0-1,0 0,0-1,1 0,0-1,0-1,1 0,-1 0,1-1,0-1,0 0,0 0,0-2,0 0,0 0,12-2,31-15,-32 4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0 357,'9'4,"0"0,0-1,1 0,-1-1,0 0,1-1,0 1,-1-2,1 0,0 0,-1 0,1-1,-1-1,1 0,-1 0,1-1,-1 0,0 0,0-1,-1 0,1-1,-1 0,0 0,0-1,-1 0,1 0,-1-1,2-3,4-11,-2 0,0 0,-2-1,0-1,-1 1,-2-1,0-1,0-10,18-58,-18 130,-9 440,-24-18,10-160,-7-181,24-119,-1 1,1 0,-1-1,0 1,0 0,1-1,-1 1,0-1,0 1,0-1,1 0,-1 1,0-1,0 0,0 0,0 1,0-1,0 0,0 0,0 0,1 0,-1 0,0 0,0-1,0 1,0 0,0 0,0-1,0 1,1 0,-1-1,0 1,0-1,0 1,1-1,-1 1,0-1,1 0,-1 1,0-1,1 0,-1 0,1 1,-1-1,1 0,-1 0,1 0,0 1,0-1,-1 0,1 0,0 0,0 0,0 0,0 0,0 0,0 0,0 0,0 1,0-1,0-1,-4-17</inkml:trace>
  <inkml:trace contextRef="#ctx0" brushRef="#br0" timeOffset="1464.563">706 414,'-38'43,"1"2,3 2,1 1,-10 24,-48 69,89-139,1-1,-1 1,1 0,0-1,0 1,0 0,0 0,0 0,0 0,0 0,0 0,1 0,-1 0,1 0,0 0,-1 0,1 0,0 0,0 0,0 1,1-1,-1 0,0 0,1 0,0 0,-1 0,1 0,0 0,0 0,0 0,0-1,0 1,0 0,1 0,-1-1,1 1,-1-1,1 0,0 1,-1-1,1 0,0 0,0 0,1 1,11 9,3 1,0 0,-1 2,-1 0,0 1,-1 0,8 12,126 224,-152-243,-6-8</inkml:trace>
  <inkml:trace contextRef="#ctx0" brushRef="#br0" timeOffset="1783.081">1045 1176,'-10'33,"-3"17,1-6,7-10,5-10</inkml:trace>
  <inkml:trace contextRef="#ctx0" brushRef="#br0" timeOffset="2031.928">933 668,'-5'14,"-2"6</inkml:trace>
  <inkml:trace contextRef="#ctx0" brushRef="#br0" timeOffset="2550.661">1214 1374,'28'-27,"30"-122,-18-2,-40 150,0 1,0-1,0 1,0-1,0 1,0-1,1 0,-1 1,0-1,0 1,0-1,1 1,-1-1,0 1,1-1,-1 1,0 0,1-1,-1 1,1-1,-1 1,0 0,1-1,-1 1,1 0,-1 0,1-1,-1 1,1 0,-1 0,1 0,0 0,-1 0,1-1,-1 1,1 0,-1 0,1 0,-1 1,1-1,0 0,-1 0,1 0,-1 0,1 0,-1 1,1-1,-1 0,1 0,-1 1,1-1,-1 0,1 1,-1-1,0 1,1-1,-1 0,0 1,1-1,-1 1,22 35,-18-29,6 11,0-1,1 0,0 0,2-1,0-1,1 0,0 0,1-2,3 2,-14-13,-1 0,1 0,0-1,0 1,0-1,1 0,-1 0,0-1,0 1,0-1,1 0,-1 0,0 0,0-1,1 1,-1-1,0 0,0 0,0-1,0 1,0-1,0 0,-1 0,1 0,0 0,-1-1,0 1,1-1,-1 0,0 0,-1-1,1 1,0 0,-1-1,0 1,0-1,0 0,0 0,-1 0,1 0,-1 0,1-3,20-98,-25 86</inkml:trace>
  <inkml:trace contextRef="#ctx0" brushRef="#br0" timeOffset="3314.344">1920 1176,'10'-1,"0"-1,0 1,0-1,-1-1,1 0,-1 0,1-1,-1 0,0-1,-1 0,1 0,-1-1,0 0,0 0,-1-1,0 0,0 0,-1-1,1 0,-2 0,1 0,-1-1,-1 0,2-2,-6 7,1 1,-1-1,0 0,-1 0,1 0,0 1,-1-1,0 0,0 0,0 1,0-1,-1 1,1-1,-1 1,0 0,0 0,0-1,-1 1,1 1,-1-1,1 0,-1 1,0-1,0 1,0 0,-1 0,1 0,0 0,-1 0,1 1,-1 0,1 0,-1 0,0 0,0 0,1 1,-1-1,0 1,0 0,1 0,-1 1,0-1,0 1,1 0,-1 0,0 0,1 0,-1 1,1-1,-1 1,1 0,0 0,-5 3,0 1,1 0,0 0,0 1,1 0,0 0,0 0,0 1,1 0,0 0,1 0,0 1,0-1,1 1,0 0,0 0,1 0,0 1,1-1,0 0,0 1,1-1,0 1,1-1,0 0,1 1,-1-1,2 0,1 4,-2-6,2-1,-1 1,1-1,0 1,0-1,0 0,1-1,0 1,0-1,1 0,-1 0,1 0,0-1,1 0,-1 0,1-1,-1 0,1 0,0 0,0-1,0 0,1 0,-1-1,1 0,6 2,1-2,0 1,0-2,0 0,-1-1,1 0,0-1,-1-1,1 0,-1-1,11-5,10-10,-1-2,-1-1,0-2,-2-1,-1-1,-2-2,0-1,-2-1,-1-1,0-2,-19 25,15-16,-2 0,-1-1,-1-1,-1-1,-1 0,-1-1,-2 0,0-1,-3-1,0 0,-2 0,-1 0,-1-1,-2 0,-1 0,-1 0,-4-30,3 54,0 1,-1-1,0 1,0-1,0 1,-1-1,0 1,0 0,0 0,-1 0,0 0,0 0,-1 1,1-1,-1 1,0 0,-1 0,1 0,-1 1,0 0,0 0,-1 0,1 0,-1 1,0 0,0 0,0 1,0-1,-2 1,0 4,1 1,0 0,-1 0,1 1,0 0,1 0,-1 1,1 0,0 0,0 1,0-1,1 1,0 0,0 1,0-1,1 1,0 0,1 0,-1 0,1 1,-2 6,-1 8,0 0,1 0,1 0,1 1,1 0,1-1,1 1,1 0,1-1,1 1,1 0,3 7,7 13,1-2,3 0,1 0,2-2,2-1,18 24,12 21,-44-70,0 1,-1 1,-1 0,0 0,-1 1,-1-1,0 1,-1 0,-1 1,0-1,-2 0,1 1,-2 7,0-24,1 1,-1 0,0-1,0 1,1 0,-1-1,0 1,0 0,0-1,0 1,0 0,0-1,0 1,0 0,0 0,0-1,0 1,0 0,-1-1,1 1,0 0,0-1,-1 1,1-1,0 1,-1 0,1-1,-1 1,1-1,-1 1,1-1,-1 1,1-1,-1 0,1 1,-1-1,0 0,1 1,-1-1,1 0,-1 0,0 1,1-1,-1 0,0 0,0 0,1 0,-1 0,0 0,1 0,-1 0,0 0,1 0,-1 0,0-1,1 1,-1 0,0 0,1-1,-1 1,1 0,-1-1,0 1,1-1,-1 1,1-1,-1 1,1-1,-1 1,1-1,-29-41,18 17,2 1</inkml:trace>
  <inkml:trace contextRef="#ctx0" brushRef="#br0" timeOffset="3568.867">2258 894,'44'-5,"42"-6,17-7,-5 1,-14 2,-16 5,-16 3,-11 3,-8 2,-5 2,-7 1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62 342,'21'-2,"0"-1,-1 0,1-2,-1 0,0-2,0 0,-1-1,0-1,0-1,-1 0,-1-1,0-1,1-2,-11 9,-1-1,0 0,0 0,0 0,-1 0,0-1,0 0,-1 0,1 0,-2-1,1 1,-1-1,0 0,1-8,-3 12,0 0,-1 0,0 0,0 0,0 0,0 0,0-1,-1 1,0 0,0 0,0 0,0 0,-1 0,1 1,-1-1,0 0,0 1,-1-1,1 1,-1 0,0-1,1 1,-1 0,-1 1,1-1,0 1,-1-1,1 1,-1 0,-1 0,-1-1,-1 0,0 0,1 1,-1 0,0 0,0 1,0 0,0 0,-1 0,1 1,0 0,0 1,0 0,0 0,0 0,0 1,0 0,0 0,0 1,1 0,-1 0,1 0,0 1,0 0,0 0,-11 9,0 0,2 2,-1-1,2 2,0 0,1 1,-11 16,18-22,0-1,1 1,0 0,1 1,0-1,0 1,1 0,1 0,0 0,1 0,0 8,1-14,0 0,0 0,0 0,1 0,0 0,0 0,1 0,-1 0,1-1,1 1,-1-1,1 1,0-1,0 0,0 0,1 0,0 0,0-1,0 1,1-1,-1 0,1 0,4 2,7 1,2 0,-1-1,1 0,0-1,0-2,0 0,1 0,-1-2,1 0,-1-1,1-1,-1-1,1-1,-1 0,0-1,0-1,0-1,-1-1,6-3,1-2,-5-1</inkml:trace>
  <inkml:trace contextRef="#ctx0" brushRef="#br0" timeOffset="541.094">683 597,'17'-73,"2"1,4 1,3 0,3 2,7-6,3 18,-27 88,-11-1,-2-16,0-1,1 1,1-1,0 0,1 1,0-1,1 0,0 0,1 0,1 0,0-1,1 0,0 0,0 0,2-1,-1 0,9 9,-13-17,1 0,-1-1,1 1,-1-1,1 0,0 0,0-1,0 1,0-1,0 0,0 0,1 0,-1 0,0-1,0 1,1-1,-1 0,0-1,0 1,1-1,-1 0,0 0,0 0,0 0,0-1,0 0,0 1,0-2,-1 1,1 0,-1-1,1 1,0-3,8-5,0-1,-1 0,0-1,-1-1,0 1,-1-2,0 1,1-6,1-3,-1 0,-1-1,-1 0,-1 0,-1-1,-1 0,-2 0,0 0,-1 0,-2-1,0 1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9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118 399,'44'1,"-29"0,0 0,0-1,-1 0,1-1,0-1,-1-1,1 0,8-3,-17 2,1 0,-1 0,0-1,-1 0,1 0,-1 0,0-1,0 0,-1 0,1 0,-1 0,-1-1,1 1,-1-1,0 0,-1 0,0 0,0-1,0 1,-1 0,0-1,0 1,-1-1,0 1,-1-1,0-3,-2 5,0-1,0 0,-1 1,0 0,0 0,-1 0,0 0,0 1,0 0,0 0,-1 0,0 1,0-1,0 1,-1 1,1-1,-1 1,0 1,0-1,0 1,0 0,0 1,0-1,-1 1,1 1,0 0,-1 0,1 0,0 1,-1 0,1 0,0 1,0 0,0 0,0 0,0 1,-6 4,2 0,0 0,0 1,1 1,0 0,1 0,0 1,0 0,1 0,0 1,1 1,0-1,1 1,0 0,1 0,0 1,1-1,0 1,1 0,1 0,0 1,1-1,0 0,1 1,0-1,1 0,1 0,2 10,2-12,0 1,1-2,0 1,1-1,0 0,1 0,0-1,0 0,1-1,0 0,0 0,1-1,0-1,1 0,-1 0,1-1,0-1,0 0,1 0,-1-1,1-1,-1 0,1-1,0 0,0-1,0 0,0-1,-1-1,1 0,3-2,20-3,-1-2,0-2,0-1,-1-1,-1-2,0-2,-1-1,-1-1,-1-1,-1-2,-1-1,0-2,-2 0,-1-2,3-6,-21 25,0 1,-1-1,0-1,-1 1,1-1,-2 0,1-1,-1 1,-1-1,0 1,0-1,-1 0,0 0,-1-1,0 1,0 0,-1 0,0-1,-1 1,-1 0,1 0,-1 0,-1 0,0 0,-1 1,1-1,-2 1,-4-8,5 13,-1 1,0-1,0 1,0 0,0 0,-1 0,1 1,-1 0,0 0,1 0,-1 1,0 0,0 0,0 0,0 1,0 0,0 0,0 0,0 1,0 0,0 0,0 1,1-1,-1 1,0 0,1 1,-1 0,1 0,0 0,0 0,0 1,1-1,-1 1,1 1,0-1,0 1,0-1,0 1,0 2,3-5,0 0,0-1,1 1,-1 0,1 1,-1-1,1 0,0 0,-1 0,1 0,0 0,1 0,-1 0,0 0,0 0,1 1,0-1,-1 0,1 0,0-1,0 1,0 0,0 0,0 0,0 0,0-1,1 1,-1-1,1 1,-1-1,1 1,0-1,-1 0,1 0,0 0,0 0,0 0,0 0,0-1,0 1,0 0,0-1,0 0,94 12,-77-13,0 1,0 1,0 1,0 1,-1 0,1 2,-1 0,1 1,-2 0,1 2,-1 0,6 4,-18-5,1 1,-1-1,-1 1,0 0,0 0,0 0,-1 1,0-1,0 1,-1 0,-1 0,1 0,-1-1,-1 2,0-1,0 0,0 0,-2 0,1-1,-1 1,-1 4,-8 36,0 40,12-87,0 0,0 0,0 0,0 0,0 0,0 0,1-1,-1 1,1 0,-1-1,1 1,0-1,-1 1,1-1,0 0,0 0,0 0,0 0,0 0,0 0,0 0,1-1,-1 1,0-1,2 0,17 4</inkml:trace>
  <inkml:trace contextRef="#ctx0" brushRef="#br0" timeOffset="838.17">1727 145,'-32'3,"1"2,0 1,0 2,1 0,0 3,0 0,2 2,-1 1,-15 11,38-21,0 0,0 1,1 0,0 0,0 0,0 1,1 0,0-1,0 2,0-1,1 0,0 1,0-1,1 1,-1 0,2 0,-1 0,1 0,0 1,0-1,1 0,0 0,0 0,1 1,0-1,0 0,0 0,1 0,0 0,1 0,0-1,0 1,0-1,1 1,0-1,0 0,-1-4,1 1,-1-1,1 0,0 0,0 0,0-1,0 0,0 1,0-2,0 1,0 0,1-1,-1 1,0-1,0 0,0-1,1 1,-1-1,0 0,0 0,0 0,0 0,0-1,0 0,0 0,-1 0,1 0,1-1,91-80,85-165,-180 247,-1 0,0 0,1 0,-1 0,0 0,1 0,-1 0,1 0,-1 0,1 0,0 0,-1 0,1 0,0 1,0-1,0 0,-1 1,1-1,0 0,0 1,0-1,0 1,0 0,0-1,0 1,0 0,0-1,0 1,0 0,1 0,-1 0,0 0,0 0,0 0,0 0,0 0,0 1,0-1,0 0,0 1,0-1,0 1,0-1,0 1,0-1,0 1,0 0,0-1,-1 1,1 0,0 0,0-1,-1 1,1 0,-1 0,1 1,9 27,-3 0,0 1,-2 0,-1 0,-1 0,-2 0,-1 0,-1 1,-2 2,1 43,2-16,1 20,-4 1,-3-1,-13 58,4-64,-3-1,-3-1,-22 49,-23-17,64-102,-1 1,1-1,-1 0,0 0,0 0,0 0,0 0,0-1,0 0,0 1,0-1,-1 0,1 0,0-1,-1 1,1-1,-1 0,1 0,-1 0,1 0,-1 0,1-1,0 0,-1 1,1-1,0 0,-1-1,1 1,0-1,0 1,0-1,0 0,0-1,-4-2,1 0,0-1,0 0,1 0,0-1,0 1,0-1,1 0,0 0,0-1,1 1,0-1,0 0,1 0,0 0,1 0,-1 0,1 0,1-6,13-158,0 126,3 1,1 0,2 2,2 0,5-6,23-31,-26 49</inkml:trace>
  <inkml:trace contextRef="#ctx0" brushRef="#br0" timeOffset="1506.068">2207 88,'-16'29,"1"0,2 0,1 1,1 1,1 0,2 0,2 1,0 4,4-32,1 0,0 0,0 0,0 0,1 0,-1 0,1 0,0 0,0 0,0 0,1 0,-1 0,1 0,0 0,0-1,0 1,1 0,-1 0,1-1,0 1,0-1,0 1,1-1,-1 0,1 0,0 0,0 0,0-1,0 1,0-1,0 1,1-1,-1 0,1-1,0 1,-1-1,1 1,2-1,0-1,1 0,-1-1,0 0,0-1,1 1,-1-1,0-1,-1 1,1-1,0 0,-1 0,1 0,-1-1,0 0,0 0,-1 0,1-1,-1 1,0-1,0-1,67-109,-1-24,-69 137,-1 1,1-1,0 1,1-1,-1 1,0 0,0 0,0-1,1 1,-1 0,1 0,-1 0,1 0,-1 0,1 1,-1-1,1 0,0 1,-1-1,1 1,0 0,0 0,-1-1,1 1,0 0,0 0,-1 1,1-1,0 0,-1 0,1 1,0-1,0 1,-1 0,1-1,-1 1,1 0,-1 0,1 0,-1 0,0 0,1 0,-1 1,0-1,0 0,0 1,0-1,0 1,37 79,-27-32,-2 0,-2 1,-3 0,-1 0,-3 0,-6 47,-45 226,0-178,47-138,1-1,-1 1,0-1,-1 0,0 0,0 0,0-1,0 0,-1 0,0 0,0-1,0 0,-1 0,1 0,-1-1,0 0,0 0,0-1,-2 1,6-3,-1 1,1-1,-1 0,0 0,1 0,-1 0,1 0,-1-1,1 0,-1 0,1 0,-1 0,1 0,0-1,0 1,-1-1,1 0,0 0,0 0,1-1,-1 1,0-1,1 1,0-1,0 0,-1 0,1 0,1 0,-1 0,0 0,1-1,0 1,0 0,0-1,-3-6,1-1,1 0,0 1,1-1,0 0,0 0,1 0,0 0,1 0,2-8,3-8,0 1,2 0,1 0,1 1,1 0,1 1,2 0,0 1,1 1,1 0,2 1,0 0,0 2,2 0,1 1,10-6,-22 19,0-1,0 2,1-1,0 1,-1 1,1 0,1 0,-1 1,0 0,6 0,9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1,'0'482,"0"-467,0-1,-2 0,0 0,0 0,-1 0,-1 0,0 0,-1-1,-1 0,-3 5,1-6</inkml:trace>
  <inkml:trace contextRef="#ctx0" brushRef="#br0" timeOffset="373.304">0 85,'20'0,"15"-4,7-3,5 1,1 1,-4 2,-5 1,-4 1,-3 0,-2 1,-1 1,-2-1,1 0,-1 0,1 0,0 0,-1 1,-3-1</inkml:trace>
  <inkml:trace contextRef="#ctx0" brushRef="#br0" timeOffset="755.184">621 339,'19'0,"17"0,5 0,2 0,-2 0,-3 0,-3 0,-3 0,-3 0,-5 0</inkml:trace>
  <inkml:trace contextRef="#ctx0" brushRef="#br0" timeOffset="1003.033">649 538,'14'4,"20"2,8 0,3-1,-3-6,-3-3,-3-1,-4 1,-6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1,'1'0,"0"0,0 1,0-1,0 1,0 0,0-1,0 1,0 0,0-1,0 1,-1 0,1 0,0 0,0 0,-1 0,1 0,-1 0,1 0,-1 0,1 0,-1 0,1 0,-1 0,0 0,0 0,1 1,-1-1,0 0,0 0,0 0,-1 0,1 1,0-1,0 0,0 0,-1 0,1 0,-1 0,1 0,-1 0,1 0,-1 1,-6 38,2 0,2 1,1-1,5 40,18 12,-17-72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22,'34'-5,"25"-1,7 0,-2 1,-8 6,-13 3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1,'129'15,"-126"-14,1-1,-1 1,1 0,-1 0,0 1,0-1,1 1,-1 0,0-1,0 1,0 1,-1-1,1 0,-1 1,1-1,-1 1,0 0,0 0,0 0,0 0,0 0,-1 0,1 0,-1 1,0-1,0 1,0-1,0 0,-1 1,0 0,1-1,-1 1,-1-1,1 2,-3 4,0 1,0-1,-1 0,0 0,-1-1,0 1,0-1,-1 0,0 0,-1-1,1 1,-1-1,-1-1,-2 3,-58 72,67-80,0 0,1 0,-1 0,0 1,0-1,1 0,-1 0,1 1,-1-1,1 0,-1 1,1-1,0 0,0 1,0-1,0 1,0-1,0 0,0 1,0-1,0 1,1-1,-1 0,1 1,-1-1,1 0,-1 1,1-1,0 0,-1 0,1 0,0 0,0 0,0 0,0 0,0 0,0 0,0 0,0 0,1 0,-1-1,0 1,0-1,1 1,-1-1,2 1,66-4,-10-20,-33 12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0,'-111'70,"63"-46,44-22,-13 7,0 0,0 1,1 1,0 1,1 0,0 1,1 0,1 1,-3 4,15-16,-1 0,1 0,0 0,0 0,0 1,0-1,0 0,0 1,0-1,1 1,-1-1,1 1,0-1,0 1,0-1,0 1,0-1,0 1,1-1,-1 0,1 1,0-1,0 1,0-1,0 0,0 0,0 1,0-1,1 0,-1 0,1 0,0 0,-1-1,1 1,0 0,0-1,0 1,0-1,1 0,0 1,98 32,-76-34,-20 0,0-1,0 1,0 0,0 0,0 1,0-1,0 1,-1 0,1 1,0-1,0 1,0 0,-1 0,1 0,-1 1,0-1,4 4,-8-3,0 0,0 1,0-1,0 1,0-1,0 0,-1 1,0-1,0 0,0 0,0 1,0-1,0 0,-1 0,0 0,0 0,1-1,-2 1,1 0,0-1,0 1,-1-1,0 0,1 0,-1 0,0 0,0 0,0-1,0 1,0-1,-3 1,-7 7,-32 29,2 2,1 2,2 2,-24 35,61-77,1 0,-1 0,0 1,1-1,0 1,-1 0,1 0,0 0,1 0,-1 0,0 0,1 1,0-1,0 0,0 1,0-1,0 1,1-1,-1 1,1-1,0 1,0-1,0 1,1 0,-1-1,1 1,0-1,0 0,0 1,1-1,-1 0,1 0,-1 1,1-1,0 0,0-1,1 1,-1 0,1-1,-1 1,1-1,0 0,0 0,0 0,0 0,0 0,0-1,2 2,3-1,0-1,0 1,0-1,1 0,-1-1,0 0,0 0,0-1,1 0,-1-1,0 0,0 0,0 0,-1-1,1 0,-1-1,1 1,-1-2,0 1,-1-1,1 0,11-11,-2 2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0 518,'57'-127,"-41"84,3 2,1 0,2 1,21-28,-43 68,1-1,-1 0,0 0,1 1,-1-1,0 0,1 0,-1 1,1-1,-1 0,1 1,-1-1,1 1,-1-1,1 1,0-1,-1 1,1-1,0 1,-1-1,1 1,0 0,0-1,0 1,-1 0,1 0,0 0,0 0,0 0,-1 0,1 0,0 0,0 0,0 0,-1 0,1 0,0 0,0 1,0-1,-1 0,1 1,0-1,-1 0,1 1,0-1,-1 1,1-1,0 1,-1-1,1 1,-1 0,1-1,-1 1,1 0,-1-1,0 1,1 0,12 47,-13 4,-1-44,0 1,1-1,0 1,0-1,1 1,0-1,1 0,-1 1,2-1,-1 0,1 0,0 0,1 0,-3-7,0 0,0 0,0 1,0-1,0 0,1 0,-1 0,0 0,1-1,-1 1,0 0,1 0,-1-1,1 1,-1-1,1 0,0 1,-1-1,1 0,-1 0,1 0,0 0,-1 0,1 0,-1 0,1-1,0 1,-1 0,1-1,-1 1,1-1,-1 0,0 0,1 1,-1-1,0 0,1 0,-1 0,1-1,42-50,91-257,-130 296,-17 44,7-15,0 1,1-1,1 1,1 0,0 0,1 0,1 0,0 0,1 0,1-1,1 1,1 0,0-1,4 11,3-3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0,'5'15,"6"-1,1-2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2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0,'-5'24,"3"8,3-1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1 509,'0'0</inkml:trace>
  <inkml:trace contextRef="#ctx0" brushRef="#br0" timeOffset="316.233">170 369,'23'204,"29"-54,-52-149,1 0,0 1,-1-1,1 0,-1 0,1 0,0 1,0-1,0 0,0 0,0 0,0 0,0-1,0 1,0 0,0 0,0-1,1 1,-1 0,0-1,1 1,-1-1,0 0,1 1,-1-1,0 0,1 0,-1 0,0 0,1 0,-1 0,0 0,1-1,-1 1,0 0,1-1,-1 1,0-1,1 1,-1-1,0 0,0 0,0 1,0-1,0 0,0 0,0 0,0 0,0 0,0 0,0 0,-1-1,1 1,0 0,-1 0,1-1,-1 1,1 0,-1 0,0-1,0 1,1-1,-1 1,0 0,0-1,0 1,0 0,-1-1,75-309,-48 235,-18 58</inkml:trace>
  <inkml:trace contextRef="#ctx0" brushRef="#br0" timeOffset="1070.549">650 566,'-4'14,"-3"5</inkml:trace>
  <inkml:trace contextRef="#ctx0" brushRef="#br0" timeOffset="4506.405">424 29,'7'-4,"1"0,-1 1,0-1,1 1,0 1,0-1,-1 1,2 1,-1 0,0 0,0 0,0 1,0 0,6 1,1-1,62 12,-76-11,0-1,1 1,-1 0,1-1,-1 1,0 0,0 0,1 0,-1 0,0 0,0 0,0 0,0 0,0 0,0 1,0-1,-1 0,1 1,0-1,-1 0,1 1,-1-1,1 1,-1-1,0 1,0-1,1 1,-1-1,0 1,0-1,-1 1,1-1,0 1,0-1,-1 1,1-1,-1 1,1-1,-1 1,0-1,0 0,1 1,-1-1,0 0,0 0,0 0,-1 1,-10 15,9-16,1 0,0 1,0-1,0 1,0 0,0-1,0 1,1 0,-1 0,1 0,-1 0,1 1,0-1,0 0,0 0,0 1,0-1,0 1,1-1,-1 1,1-1,-1 1,1-1,0 1,0 0,1-1,-1 1,0-1,1 1,-1-1,1 1,0-1,0 0,0 1,0-1,0 0,1 1,-1-1,1 0,-1 0,1 0,0-1,0 1,0 0,6 1,-1 0,1-1,0 0,0-1,0 0,0 0,0-1,0 0,0 0,0-1,-1 0,1 0,0-1,0 0,-1 0,1-1,1-1,11-2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0,'-5'38,"-6"18,-2 4,2-4,3-6,2-7,3-5,1-6,2-2,0-2,1-6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1 420,'5'-34,"1"0,2 0,2 1,0 1,3 0,0 0,2 1,2 1,19-28,-34 56,1-3,0 0,1 0,-1 1,1-1,0 1,0 0,1 1,-1-1,1 1,0-1,-1 1,2 1,-1-1,0 1,1 0,-4 3,0 1,0 0,0 0,0 0,0 0,-1 0,1 0,-1 1,0-1,0 1,0-1,0 0,0 1,0 0,0-1,-1 1,1 0,-1-1,0 1,0 0,0-1,0 1,-1 0,1 1,0 0,0-4,18 117,-17-113,0-1,1 0,-1 0,1 0,0 0,0 0,0 0,0 0,0-1,1 1,-1-1,1 1,0-1,-1 0,1 0,0 0,0-1,1 1,-1-1,0 1,0-1,1 0,-1 0,1-1,-1 1,1-1,-1 1,1-1,-1 0,1-1,-1 1,3-1,5-2,0-1,-1 0,1 0,-1-1,0-1,0 0,0 0,-1-1,0 0,0 0,-1-1,0 0,0-1,-1 0,0 0,-1 0,0-1,0 0,-1-1,1-2,14-56,-18 47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0,'-19'16,"5"-6,1 1,0 0,1 1,0 1,0 0,2 0,0 1,-7 12,16-25,0 1,0 0,1 0,-1-1,0 1,1 0,-1 0,1 0,-1 0,1 0,0 0,0 0,0 0,0 0,0 0,1 0,-1 0,0 0,1 0,-1 0,1 0,0-1,0 1,0 0,0 0,0-1,0 1,0 0,1-1,-1 1,0-1,1 0,-1 1,1-1,0 0,-1 0,1 0,0 0,0 0,-1-1,1 1,0 0,0-1,0 1,0-1,0 0,0 0,5 1,0 0,0 0,0 1,0 0,0 0,-1 0,1 1,-1 0,0 0,0 1,0 0,0 0,0 0,-1 1,0-1,0 1,0 1,-1-1,0 1,0-1,0 1,0 0,-1 1,0-1,0 1,-1-1,0 1,0 0,-1 0,0 0,1 7,-4-8,1 0,-1 0,0 0,-1-1,0 1,0 0,0-1,0 0,-1 0,0 0,0 0,0 0,-1-1,1 0,-1 0,0 0,-1-1,1 1,0-1,-1 0,0-1,0 1,0-1,0-1,0 1,0-1,0 0,0 0,-1-1,1 1,0-1,0-1,-1 1,1-1,0 0,0-1,0 0,0 0,-5-2,-3-8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1,'16'336,"-5"63,-11-375</inkml:trace>
  <inkml:trace contextRef="#ctx0" brushRef="#br0" timeOffset="249.151">1 481,'48'-5,"40"-2,9-4,-6 0,-14 1,-16 3,-13 3,-10 1,-6 2,-5 1,-1 0,-1 1,-4-1</inkml:trace>
  <inkml:trace contextRef="#ctx0" brushRef="#br0" timeOffset="880.671">735 593,'25'3,"0"-1,0-1,0-2,0 0,1-1,-1-2,-1-1,1 0,19-8,-39 11,-1 1,1-1,-1 0,0 0,0 0,0 0,0-1,0 0,0 0,-1 0,1 0,-1 0,0-1,0 0,0 1,-1-1,1 0,-1 0,0-1,0 1,0 0,-1-1,1 1,-1-1,0 1,0-1,-1 0,0 1,1-1,-2 0,1 1,0-1,-1 0,0 1,0-1,0 0,-1 1,1 0,-1-1,0 1,-2-2,3 3,-1 1,1-1,-1 1,0-1,0 1,0 0,-1-1,1 1,0 0,-1 0,1 1,-1-1,0 1,0-1,1 1,-1 0,0 0,0 0,0 0,0 0,0 1,0-1,-1 1,1 0,0 0,0 0,0 1,0-1,0 1,0-1,0 1,0 0,0 0,-1 1,-93 57,89-54,1 1,0 1,0-1,1 1,-1 0,2 0,-1 1,1 0,0 0,1 0,0 1,0-1,1 1,0 0,0 0,1 0,0 0,1 1,0-1,0 0,1 1,0-1,1 0,0 1,1-1,0 0,0 0,1 0,0 0,0 0,1-1,0 1,1-1,0 0,0 0,1-1,-1 1,3 0,4-1,1-1,-1-1,1 0,0 0,0-2,0 1,0-2,1 0,-1 0,1-2,0 1,-1-2,1 0,-1 0,1-1,-1-1,0 0,0-1,0 0,0-1,1-2,11-5,0-2,-1-1,-1 0,0-2,-2-1,0 0,0-2,-2 0,-1-1,12-18,-12 12,0 0,-3-1,0-1,-2-1,0 0,-3 0,0-1,1-14,-10 43,0 0,0 0,0 0,0 0,-1 0,1 0,0 0,-1 0,0 0,1 0,-1-1,0 1,0 0,0 0,-1 0,1 0,0-1,-1 1,1 0,-1 0,0 0,0 0,0 0,0 0,0 0,0 1,0-1,-1 0,1 0,0 1,-1-1,0 1,1-1,-1 1,0 0,0 0,0 0,0 0,0 0,0 0,0 0,0 1,0-1,0 1,0-1,0 1,0 0,-1 0,1 0,0 0,0 0,0 1,0-1,-1 0,1 1,0 0,0-1,0 1,0 0,-4 3,-1 0,1 1,0-1,0 1,0 0,1 1,0-1,0 1,0 0,1 0,-1 1,2-1,-1 1,1 0,0 0,-2 6,4-10,0 1,0-1,1 0,-1 1,1-1,0 1,0-1,0 0,0 1,1-1,-1 1,1-1,0 0,0 1,0-1,0 0,1 0,-1 0,1 0,0 0,0 0,0 0,0-1,0 1,1-1,-1 1,1-1,-1 0,1 0,0 0,0 0,0-1,0 1,0-1,1 0,-1 0,3 1,81 9,-79-11,0 0,1 0,-1 0,0 1,0 0,0 1,0-1,-1 2,1-1,0 1,-1 0,0 1,1-1,-1 2,-1-1,1 1,3 3,-7-3,1 1,-1 0,-1 0,1 0,-1 0,0 1,0-1,0 1,-1-1,0 1,-1-1,0 1,0 0,0-1,0 1,-1-1,0 1,-1 0,0-1,0 0,0 1,0-1,-2 1,-8 48,9-29,1-3</inkml:trace>
  <inkml:trace contextRef="#ctx0" brushRef="#br0" timeOffset="1419.072">1779 649,'103'-125,"-99"120,13-17,1 0,0 1,1 1,2 1,0 1,1 1,7-4,-28 21,0-1,-1 0,1 1,0-1,0 1,0 0,0-1,0 1,0 0,0-1,0 1,0 0,0 0,0 0,0 0,0 0,1 0,-1 0,0 0,0 0,0 1,0-1,0 0,0 1,0-1,-1 1,1-1,0 1,0-1,0 1,0 0,0-1,-1 1,1 0,0 0,-1-1,1 1,0 0,-1 0,1 0,-1 0,0 0,1 0,-1 0,0 0,1 0,-1 0,0 0,0 0,0 0,0 0,0 1,-2 58,-4-37,3-18,1-1,0 1,-1 0,2 0,-1 0,0 0,1 0,0 0,1 0,-1 0,1 0,0 0,0 1,0-1,1 0,-1 0,2 0,-1 0,0 0,1 0,0 0,0 0,0-1,1 1,0-1,-1 0,2 1,-1-1,3 3,-2-7,1 1,-1-1,1 0,-1 0,0-1,1 1,-1-1,0 0,1 0,-1 0,0 0,0-1,0 0,0 0,0 0,-1 0,1-1,0 1,-1-1,0 0,0 0,0 0,1-2,6-3,159-116,-169 123,1 0,-1 0,1 0,-1 0,1 0,-1 0,1 0,-1 1,1-1,0 0,-1 0,1 1,0-1,0 0,0 1,0-1,0 1,-1-1,1 1,0-1,0 1,0 0,0 0,0-1,0 1,0 0,0 0,0 0,0 0,1 0,-1 0,0 0,0 0,0 1,0-1,0 0,0 1,0-1,-1 0,1 1,0-1,0 1,0 0,0-1,0 1,-1 0,1-1,0 1,-1 0,1 0,0 0,-1 0,1-1,-1 1,1 0,-1 0,0 0,1 0,-1 0,0 0,0 0,0 0,0 0,1 0,-1 0,-1 1,-15 45,-4 39,42-59,-6-26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93,'0'-5,"-1"1,0-1,-1 1,1-1,-1 1,1 0,-1 0,-1 0,1 0,-1 0,1 0,-1 1,0-1,0 1,-1 0,1-1,-1 2,1-1,-1 0,0 1,0 0,0 0,0 0,-1 0,1 0,0 1,-1 0,1 0,-1 0,1 1,-1-1,0 1,1 0,-1 1,-3 0,-12 8,-1 2,1 1,1 1,0 0,1 1,0 1,1 1,1 1,0 0,1 1,1 0,1 1,1 1,1 0,0 0,1 1,2 1,-1 1,8-15,-1 0,1 0,1 0,0 0,0 0,0 0,1 0,0 0,1 0,0 0,0 0,0-1,1 1,1-1,-1 1,1-1,0-1,0 1,1 0,0-1,0 0,1 0,0-1,0 1,0-1,0 0,1-1,0 0,0 0,0 0,1-1,-1 0,1 0,-1-1,1 0,0 0,0-1,0 0,0-1,8 0,7 3,0-2,1 0,-1-2,1-1,-1 0,0-2,0-1,0 0,-1-2,0-1,0 0,7-5,-11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11,'23'0,"19"0,6 0,0 0,-9-5,-10-1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1 443,'46'-99,"-25"53,1 0,2 1,2 1,2 2,3 0,-27 35,1 1,0 0,1-1,0 2,0-1,0 1,0 0,1 0,0 1,0-1,0 2,1-1,-1 1,1 0,6-1,-11 5,0 1,-1 0,1 0,0 0,-1 0,0 0,1 0,-1 1,0-1,0 1,0 0,0-1,-1 1,1 0,-1 0,0 0,0 0,0 0,0 0,0 1,-1-1,1 0,-1 0,0 1,0-1,0 0,0 0,-1 1,1-1,-1 0,-1 2,2 1,-1 28,-1-26,1-1,0 1,1-1,0 1,0-1,1 1,0-1,0 1,0-1,1 1,0-1,1 0,0 0,0 0,3 4,-2-9,0 0,0 0,0-1,1 0,-1 0,1 0,-1 0,1 0,-1-1,1 0,0 0,-1 0,1-1,-1 1,1-1,-1 0,1-1,-1 1,0-1,0 1,0-1,1-1,-2 1,1-1,0 1,0-1,-1 0,0 0,1 0,-1-1,0-1,187-161,-189 165,1-1,-1 1,0-1,1 1,-1-1,1 1,-1 0,1 0,0-1,-1 1,1 0,0 1,0-1,0 0,0 0,0 1,0-1,0 1,0 0,0 0,0 0,0 0,0 0,0 0,0 0,0 0,0 1,0-1,0 1,-1 0,1-1,0 1,0 0,0 0,-1 0,1 0,0 1,-1-1,1 0,-1 1,1-1,-1 1,0-1,0 1,0 0,0-1,0 1,0 0,0 0,0 0,-1 0,1 1,-16 106,0-45,14-59,0 1,1 0,-1 0,1 0,1 0,-1-1,1 1,0 0,0 0,1-1,0 1,0-1,0 1,0-1,1 0,0 0,0 0,4 4,11 9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9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0 164,'36'0,"6"2,0-2,1-2,-2-1,1-3,0-1,-1-2,9-5,-40 10,-1 1,-1-2,1 1,0-1,-1 0,0-1,0 0,-1-1,0 1,0-1,0-1,-1 1,0-1,-1 0,1 0,-1-1,-1 0,0 0,-18 60,2 0,2 2,3-1,0 22,-15 506,19-541,2-5,-1 0,-2 1,-1-1,-2 0,-1-1,-2 0,-1 0,-1-1,-2 0,-3 3,15-32,0 1,0-1,0 1,-1-1,1 0,-1 0,0 0,0-1,0 1,0-1,0 1,0-1,-1 0,1 0,-1 0,1-1,-1 1,0-1,0 0,1 0,-1 0,0-1,0 1,0-1,0 0,0 0,0-1,0 1,0-1,0 1,1-1,-1-1,0 1,0 0,1-1,-1 0,1 0,-1 0,1 0,0 0,0-1,0 1,0-1,0 0,1 0,-1 0,1 0,0-1,0 1,0 0,-1-3,-2-14,1-1,0 0,2 0,0 0,2 0,0 0,1 0,1 0,1 0,1 0,3-6,3-1,0 1,2 0,2 1,0 1,1 0,2 1,0 0,2 1,0 2,1 0,4-2,-6 4,171-142,-141 136,-26 17</inkml:trace>
  <inkml:trace contextRef="#ctx0" brushRef="#br0" timeOffset="3789.951">932 559,'-11'167,"1"-101,-20 64,28-153,9-5,1 0,2 0,0 1,2 1,0 0,2 0,1 1,2 1,5-6,-3 4,-14 19,0-1,0 1,1 0,-1 1,1-1,1 1,-1 0,1 1,0 0,1 0,-1 0,1 1,0 0,4-1,-9 5,1 1,-1-1,1 1,-1 0,1 1,-1-1,1 0,-1 1,0 0,0 0,0 0,0 0,0 0,0 1,-1-1,1 1,-1 0,1 0,-1 0,0 0,0 0,-1 0,1 0,-1 1,1-1,-1 1,0-1,0 1,-1-1,1 1,-1 0,0-1,0 2,14 33,-5-22</inkml:trace>
  <inkml:trace contextRef="#ctx0" brushRef="#br0" timeOffset="4272.925">1609 615,'-113'39,"109"-38,-13 8,0 0,0 1,1 1,1 1,-1 0,2 1,0 0,1 1,0 1,1 0,0 1,2 0,0 0,-3 7,12-21,-1 0,1 0,0 0,-1 0,1 0,0 1,0-1,0 0,1 1,-1-1,0 0,1 1,0-1,-1 1,1-1,0 1,0-1,1 1,-1-1,0 1,1-1,0 1,-1-1,1 0,0 1,0-1,0 0,1 0,-1 0,0 0,1 0,-1 0,1 0,0 0,0 0,0-1,0 1,0-1,0 1,0-1,0 0,0 0,1 0,-1 0,0 0,1-1,-1 1,1-1,-1 1,2-1,7-1,1-1,-1 0,0-1,0 0,0-1,0 0,0-1,-1 0,1-1,-1 0,-1 0,1-1,-1 0,0-1,-1 0,0 0,0-1,6-9,24-20,106-118,-143 155,-1 0,0 0,1 0,-1 0,1 1,0-1,-1 0,1 0,-1 0,1 0,0 1,0-1,0 0,-1 1,1-1,0 1,0-1,0 1,0-1,0 1,0 0,0-1,0 1,0 0,0 0,0 0,0-1,0 1,0 0,0 1,0-1,0 0,0 0,0 0,0 1,0-1,0 0,0 1,0-1,0 1,0-1,0 1,0-1,-1 1,1 0,0-1,0 1,-1 0,1 0,0 0,-1 0,1-1,-1 1,1 0,-1 0,1 1,20 160,-10-136</inkml:trace>
  <inkml:trace contextRef="#ctx0" brushRef="#br0" timeOffset="4822.736">1947 954,'227'-368,"-198"329,-30 39,1 1,0 0,0-1,0 1,0-1,0 1,0 0,0-1,0 1,0-1,0 1,0 0,0-1,0 1,0-1,1 1,-1-1,0 1,0-1,1 1,-1-1,0 1,1-1,-1 1,0-1,1 1,-1-1,1 1,-1-1,1 0,-1 1,1-1,-1 0,1 0,-1 1,1-1,-1 0,1 0,-1 0,1 1,0-1,-1 0,1 0,-1 0,1 0,0 0,-1 0,1 0,-1-1,1 1,0 0,-1 0,1 0,-1-1,1 1,-1 0,1 0,-1-1,1 1,-1-1,1 1,-1 0,0-1,1 1,-1-1,1 1,-1-1,0 0,-22 169,21-165,0 0,1-1,0 1,0 0,0 0,0 0,0 0,1 0,-1-1,1 1,0 0,0 0,0-1,0 1,0 0,0-1,1 1,-1-1,1 0,0 1,0-1,0 0,0 0,0 0,0 0,0-1,1 1,-1-1,1 1,-1-1,1 0,-1 0,1 0,0 0,0 0,-1-1,1 1,0-1,0 1,0-1,0 0,0-1,-1 1,1 0,0-1,0 1,0-1,-1 0,1 0,0 0,-1-1,1 1,-1 0,1-1,12-9,0 0,-2-1,1-1,-2 0,0 0,0-2,-1 1,0-2,43-52,-42 55,50-37,-61 51,0 1,0-1,1 1,-1 0,0-1,0 1,0 0,-1-1,1 1,0 0,-1 0,1 0,-1 0,0 0,1 0,-1 0,0 0,0 0,0-1,-1 1,1 0,0 0,-1 0,1 0,-1 0,1 0,-1 0,0-1,-1 2,1 5,-3 14,1-8,0-1,1 1,0 0,1 0,1 0,0 0,1 0,0 0,3 10,24 5,-11-22</inkml:trace>
  <inkml:trace contextRef="#ctx0" brushRef="#br0" timeOffset="5185.865">2851 785,'32'-5,"0"-1,0-1,-1-2,0-1,0-1,-1-2,-1-1,0-1,25-19,-47 29,-1 0,0-1,0 0,0 0,-1-1,0 1,0-1,-1 0,0 0,0-1,-1 1,1-3,-3 7,0 0,0 0,0 1,0-1,-1 0,1 0,-1 0,0 0,0 0,0 0,0 0,-1 0,1 0,-1 1,1-1,-1 0,0 0,0 0,-1 1,1-1,0 1,-1-1,0 1,1-1,-1 1,0 0,0 0,0 0,-1 0,1 0,0 0,-1 1,1-1,-1 1,-1-1,-8-1,0 0,0 2,0-1,0 1,0 1,-1 0,1 1,0 0,0 0,0 2,0-1,1 2,-1-1,1 2,0 0,0 0,0 0,1 2,-1-1,1 1,1 1,0 0,-5 5,0 0,1 0,1 0,0 1,0 1,2 0,0 0,0 1,2 0,0 1,1 0,0 0,2 1,0-1,1 1,0 1,2-1,0 5,2-15,1 1,0-1,0 0,1 0,0 0,0 0,1-1,0 1,0-1,1 1,0-1,0 0,1-1,0 1,0-1,0 0,1 0,0 0,0-1,0 0,1 0,0 0,0-1,0 0,1-1,3 2,11 4,0-1,0-2,1 0,-1-1,1-1,1-1,-1-1,18-2,-17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0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28,'0'1,"-1"-1,1 1,0-1,0 1,-1-1,1 1,0-1,-1 0,1 1,0-1,-1 1,1-1,-1 0,1 1,0-1,-1 0,1 0,-1 1,1-1,-1 0,1 0,-1 0,1 0,-1 1,1-1,-1 0,0 0,1 0,-1 0,1 0,-1 0,1-1,-1 1,1 0,-1 0,1 0,-1 0,1-1,-1 1,1 0,-1 0,1-1,-1 1,1 0,0-1,-1 1,1-1,-1 1,1 0,0-1,0 1,-1-1,1 1,0-1,0 1,-1-1,-3 53,4-52,0 488,-11-426,0-73,7-3</inkml:trace>
  <inkml:trace contextRef="#ctx0" brushRef="#br0" timeOffset="642.708">0 1,'425'0,"-361"8,-57-5,1-2,0 1,0-1,0 0,0 0,0-1,1 0,-1-1,0 0,0 0,0-1,1 0,-2-2</inkml:trace>
  <inkml:trace contextRef="#ctx0" brushRef="#br0" timeOffset="3298.401">762 254,'5'0,"10"0,4-4,3-3,3 1,1 2,2 0,0 2,1 1,0-4,0-2,-5 6,-7 3</inkml:trace>
  <inkml:trace contextRef="#ctx0" brushRef="#br0" timeOffset="3616.921">790 424,'28'0,"16"-5,4-1,-2-1,-7 2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1,'0'4,"0"12,5 3,1 3,0 3,-1 1,-2 1,-6 2,-2 0,0-1,0 1,1 0,2-1,1 1,5-6,2-10,0-9</inkml:trace>
  <inkml:trace contextRef="#ctx0" brushRef="#br0" timeOffset="301.263">1 452,'43'10,"24"2,5 1,-4-4,-10-2,-9-2,-9-3,-10-1</inkml:trace>
  <inkml:trace contextRef="#ctx0" brushRef="#br0" timeOffset="799.678">85 622,'30'-6,"-17"3,1 0,0 0,0 1,0 1,0 1,0 0,0 1,1 0,-1 1,7 2,-19-4,-1 1,0-1,1 1,-1 0,0-1,0 1,1 0,-1 0,0 0,0 0,0 0,0 0,0 0,0 0,0 0,0 0,-1 0,1 1,0-1,-1 0,1 1,-1-1,1 0,-1 1,0-1,0 1,1-1,-1 1,0-1,0 0,0 1,-1-1,1 1,0-1,0 1,-1-1,1 0,-1 1,1-1,-1 0,0 1,0-1,1 0,-1 0,0 0,0 0,0 0,-1 1,-50 54,50-54,-21 18,7-7,0 1,2 1,-1 0,2 1,0 0,-8 13,20-26,0-1,-1 0,1 1,0 0,0-1,1 1,-1-1,1 1,-1 0,1 0,0-1,0 1,0 0,0-1,0 1,1 0,-1 0,1-1,0 1,-1-1,1 1,0 0,1-1,-1 0,0 1,1-1,0 0,-1 0,1 0,0 0,0 0,0 0,0 0,0-1,1 1,-1-1,0 1,1-1,-1 0,1 0,0 0,-1 0,1-1,-1 1,1-1,0 0,0 1,-1-1,1 0,0-1,1 1,7 1,0-1,0 0,0-1,0 0,0-1,0 0,0 0,0-1,-1-1,0 0,1 0,-1-1,1-1,10-5</inkml:trace>
  <inkml:trace contextRef="#ctx0" brushRef="#br0" timeOffset="1550.613">621 819,'189'-313,"-141"259,-47 53,0 0,0 0,1 0,-1 0,0 0,0 0,1 1,-1-1,1 0,-1 1,1-1,-1 1,1 0,-1-1,1 1,-1 0,1 0,-1 0,1 0,-1 0,1 1,0-1,-1 0,1 1,-1-1,0 1,1-1,-1 1,1 0,-1 0,0-1,1 1,-1 0,0 0,0 0,0 0,0 1,0-1,0 0,0 0,0 1,-1-1,1 0,0 1,40 166,-40-167,0 1,1-1,-1 1,1-1,-1 0,1 0,-1 1,1-1,0 0,0 0,-1-1,1 1,0 0,0-1,0 1,0-1,0 1,0-1,0 0,0 0,0 0,0 0,0 0,0 0,0-1,0 1,0 0,-1-1,1 0,0 1,0-1,0 0,-1 0,1 0,0 0,-1-1,1 1,-1 0,2-2,56-58,76-151,-135 211,0 0,1 0,-1 0,0 0,0-1,1 1,-1 0,0 0,1 0,-1 0,1 0,-1 0,1 1,0-1,-1 0,1 0,0 0,0 0,-1 1,1-1,0 0,0 1,0-1,0 1,0-1,0 1,0-1,0 1,0 0,0-1,0 1,0 0,0 0,1 0,-1 0,0 0,0 0,0 0,0 0,0 0,0 1,0-1,0 0,0 1,0-1,0 1,0-1,0 1,0-1,0 1,0 0,0-1,-1 1,2 0,15 120,16 18,-27-120</inkml:trace>
  <inkml:trace contextRef="#ctx0" brushRef="#br0" timeOffset="2301.683">1496 311,'13'1,"0"-1,0 0,0-1,0-1,-1 0,1 0,-1-1,1-1,-1 0,0-1,0 0,-1-1,1 0,-1-1,-1 0,7-6,-14 9,-3 3,1 0,-1 1,0-1,0 0,1 0,-1 0,0 0,1 1,-1-1,1 0,-1 0,1 1,-1-1,1 0,-1 0,1 1,0-1,-1 1,1-1,0 1,0-1,-1 1,1-1,0 1,0 0,0-1,0 1,0 0,-1 0,1 0,0 0,0 0,0 0,0 0,0 0,0 0,0 0,-1 0,1 0,0 1,0-1,0 0,0 1,-1-1,1 0,0 1,0-1,-1 1,1-1,0 1,-1 0,1-1,0 1,-1 0,1-1,-1 1,1 0,0 219,2-189,2 0,1-1,1 1,2-1,1-1,6 10,-11-25,1 0,1-1,0 1,1-2,1 1,0-1,0-1,9 8,-18-18,1 0,0 0,0-1,0 1,0-1,0 1,0-1,1 1,-1-1,0 1,0-1,0 0,0 0,0 0,1 0,-1 0,0 0,0 0,0 0,1 0,-1 0,0-1,0 1,0 0,0-1,0 1,0-1,0 1,0-1,0 0,0 1,0-1,0 0,0 0,0 0,-1 1,1-1,0 0,0 0,-1 0,1 0,-1 0,1 0,-1-1,0 1,1 0,21-60,-20 52,7-20,5-22,2 1,2 1,3 1,8-13,79-118,-106 177,-1 1,1 0,-1 0,0 0,0 0,-1 0,1 0,0 0,0 0,0 0,-1 0,1-1,-1 1,1 0,-1 0,1-1,-1 1,0 0,1-1,-1 1,0 0,0-1,0 1,0 0,0-1,0 1,-1 0,1-1,0 1,-1-2,-7-3</inkml:trace>
  <inkml:trace contextRef="#ctx0" brushRef="#br0" timeOffset="4817.714">2456 142,'2'-5,"-1"1,1 0,0-1,0 1,0 0,1 0,0 1,-1-1,1 0,1 1,-1 0,0 0,1 0,0 0,-1 0,1 1,0-1,0 1,2 0,4-4,1 0,0 1,0 1,0 0,1 0,0 1,-1 0,1 1,0 1,0 0,0 0,10 2,-20-1,0 1,0 0,0-1,0 1,-1 0,1 0,0 1,-1-1,1 0,-1 0,1 1,-1-1,1 1,-1-1,0 1,0 0,0 0,0-1,0 1,0 0,0 0,-1 0,1 0,-1 0,1 0,-1 0,0 0,0 0,0 0,0 0,0 0,0 0,-1 0,1 0,-1 0,1 0,-1 0,0 0,0 1,-38 74,11-44,23-28,-1 1,1-1,0 1,0 0,1 0,0 1,0-1,0 1,1 0,0 0,1 1,-1-1,0 5,5-10,-1 1,1 0,-1-1,1 0,0 1,0-1,0 0,0 0,0 0,0 0,1 0,-1 0,1-1,-1 1,1-1,0 0,0 1,-1-1,1-1,0 1,0 0,0-1,0 1,0-1,0 0,0 0,0 0,0 0,0-1,0 1,0-1,0 0,-1 0,1 0,2-1,84-17,-63 14</inkml:trace>
  <inkml:trace contextRef="#ctx0" brushRef="#br0" timeOffset="5900.627">1695 1,'368'0,"-225"25,-121-23</inkml:trace>
  <inkml:trace contextRef="#ctx0" brushRef="#br0" timeOffset="15420.62">2993 536,'225'-17,"20"-45,-233 58</inkml:trace>
  <inkml:trace contextRef="#ctx0" brushRef="#br0" timeOffset="15924.811">3190 282,'0'5,"5"11,1 8,0 4,-1 3,-2 0,4 1,1-2,-1 0,-2-1,-2 0,-1-1,-1 1,-1-1,0 0,-5 0,-2-5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33,'0'-23,"0"13,0 22,-1 206,-12-112,16-90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26,'48'-5,"20"-1,4 0,-5 1,-10 1,-15 7,-9 2,-5 1,-9-2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22,'111'-21,"-110"21,0 0,0-1,0 1,1 0,-1 0,0 0,0 0,1 0,-1 1,0-1,0 0,1 1,-1-1,0 1,0-1,0 1,0-1,0 1,0 0,0-1,0 1,0 0,0 0,0 0,0 0,0 0,-1 0,1 0,0 0,-1 0,1 0,-1 0,1 0,-1 1,0-1,1 0,-1 0,0 1,0-1,0 0,0 0,0 1,0-1,0 0,0 0,0 0,-1 1,-20 58,-111 86,131-145,0 0,0 0,0 0,1 0,-1 0,0 0,0 0,1 0,-1 0,0 0,1 1,-1-1,1 0,-1 0,1 1,0-1,0 0,0 1,-1-1,1 0,0 1,0-1,1 0,-1 1,0-1,0 0,1 0,-1 1,1-1,-1 0,1 0,-1 1,1-1,0 0,0 0,-1 0,1 0,0 0,0 0,0 0,0-1,0 1,0 0,0 0,1-1,-1 1,0-1,0 1,1-1,-1 1,1-1,71 11,-61-11,0-1,0-1,0 1,0-2,-1 1,1-2,-1 0,0 0,0-1,9-5,-1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608 809,'-10'0,"0"-1,0 2,0 0,0 0,0 0,0 2,0-1,1 1,-1 0,1 1,0 0,0 1,0 0,0 0,1 1,0 0,0 0,1 1,-1 0,2 0,-1 1,1 0,-5 8,10-13,0 1,1 0,-1-1,1 1,0 0,0 0,0-1,1 1,-1 0,1-1,0 1,0-1,0 1,0-1,1 1,-1-1,1 0,0 1,0-1,0 0,0 0,1 0,-1-1,1 1,0-1,-1 1,1-1,1 0,-1 0,0 0,0-1,1 1,-1-1,1 1,-1-1,1 0,-1-1,1 1,0-1,-1 1,1-1,0 0,0 0,-1-1,1 1,0-1,-1 0,1 0,-1 0,1 0,-1-1,1 1,0-2,12-5,-1 0,-1-1,1-1,-1 0,-1-1,0-1,0 0,-1-1,-1 0,0 0,-1-1,-1-1,0 0,-1 0,0-1,-1 0,-1 0,-1-1,0 1,1-12,-3 20,0-1,0 1,-1-1,-1 1,0-1,0 0,0 0,-1 1,-1-1,1 0,-1 0,-1 1,0-1,0 0,0 1,-1 0,-1 0,1 0,-1 0,-1 0,1 1,-1-1,0 1,-5-4,9 10,-1 0,0-1,0 1,0 0,0 0,0 0,0 1,0-1,0 0,0 1,-1-1,1 1,0 0,0 0,0 0,-1 0,1 0,0 0,0 0,0 1,-1-1,1 1,0 0,0-1,0 1,0 0,0 0,0 1,0-1,1 0,-1 0,0 1,1-1,-1 1,1 0,-1 0,1-1,0 1,1 0,1-1,0 0,0 0,0 1,0-1,0 0,0 0,0 0,0 0,0 0,0 0,1 0,-1-1,0 1,1 0,-1-1,1 1,-1-1,0 1,1-1,-1 0,1 0,-1 0,1 0,-1 0,1 0,0 0,-1 0,0 0,1-1,-1 1,1 0,-1-1,1 1,-1-1,0 0,1 0,-1 1,0-1,0 0,1-1,15-10,0 0,-1-2,-1 0,0 0,-1-2,-1 0,4-6,17-19,264-297,-297 336,1-1,-1 1,1-1,0 1,-1 0,1-1,0 1,0 0,0 1,1-1,-1 0,0 0,1 1,-1 0,1-1,-1 1,1 0,0 0,-1 0,1 1,0-1,0 1,0-1,-1 1,1 0,0 0,0 0,0 1,0-1,-1 1,1-1,0 1,0 0,-1 0,1 0,-1 0,1 1,-1-1,1 1,-1-1,0 1,0 0,1 1,4 9,-1 2,0-1,-1 1,0 0,-2 0,1 0,-2 0,0 1,0 1,2 11,46 554,-15-370,-14-97,-5 1,0 80,-15-171,-1 0,-2 0,0-1,-1 1,-1 0,-1-1,-1 0,-2 0,0 0,-1-1,-1-1,-1 1,-1-2,-1 1,-1-2,0 0,-2 0,-13 11,25-25,-1-1,0 1,1-1,-2 0,1-1,0 1,-1-1,0 0,1-1,-1 1,0-1,0 0,-1-1,1 1,0-1,0 0,-1-1,1 0,-1 0,1 0,0-1,-1 0,1 0,0 0,0-1,-1 0,2 0,-1-1,0 1,0-1,1 0,-1-1,1 0,0 0,0 0,0 0,1-1,-1 0,-5-13,-1-1,2 0,1-1,0 0,1 0,1-1,2 1,0-1,0 0,2-1,1 1,1 0,0-1,2 1,0 0,2-1,0 2,5-15,2-7,1 0,2 2,2-1,2 2,1 0,2 1,10-11,-1 4</inkml:trace>
  <inkml:trace contextRef="#ctx0" brushRef="#br0" timeOffset="79737.864">327 1852,'-13'10,"1"-1,-2 0,1-1,-1-1,0 0,0-1,-13 4,13-4,-124 70,137-76,-1 1,1 0,-1 0,1 0,0 0,-1 0,1 1,0-1,0 0,0 0,0 1,0-1,0 1,0-1,1 1,-1-1,0 1,1-1,-1 1,1 0,0-1,-1 1,1 0,0-1,0 1,0 0,0 0,0-1,1 1,-1 0,0-1,1 1,-1-1,1 1,0 0,0-1,-1 1,1-1,0 0,0 1,0-1,0 0,1 1,-1-1,0 0,1 0,0 1,77 34,147-32,-226-5,1 1,0-1,0 1,0 0,0 0,-1-1,1 1,0 0,0 0,0 0,0 0,0 0,0 0,0 0,0 0,-1 0,1 1,0-1,0 0,0 1,0-1,-1 0,1 1,0-1,0 1,-1-1,1 1,0 0,0-1,-1 1,1-1,-1 1,1 0,-1 0,1-1,-1 1,1 0,-1 0,0 0,1 0,-1-1,0 1,0 0,0 0,0 0,0 0,0 0,0 0,0 0,0 0,0-1,0 1,0 0,-1 0,1 0,0 0,-1 0,1-1,0 1,-1 0,1 0,-1-1,0 1,0 0,-11 18,-1-2,-1 1,0-2,-2 0,0-1,0 0,-2-2,0 0,0 0,-8 2,-42 33,-45 36,112-84,0 1,0 0,0 0,0 0,0 0,0 0,0 0,0 0,0 0,0 0,0 0,1 0,-1 1,0-1,1 0,-1 1,1-1,0 0,-1 1,1-1,0 0,0 1,0-1,0 1,0-1,0 0,0 1,0-1,1 1,-1-1,0 0,1 1,-1-1,1 0,0 0,-1 1,1-1,0 0,0 0,0 0,0 0,0 0,0 0,0 0,0 0,0 0,0-1,0 1,1 0,-1-1,0 1,0-1,1 1,-1-1,1 1,-1-1,0 0,1 0,-1 0,1 0,-1 0,0 0,1 0,-1 0,31 3,0-2,0 0,1-2,-1-2,0 0,-1-3,1 0,1-3,77-28,-94 29</inkml:trace>
  <inkml:trace contextRef="#ctx0" brushRef="#br0" timeOffset="83170.918">694 2558,'85'-199,"-59"149,-19 32,2 0,0 1,1 0,0 0,2 1,0 1,1 0,0 1,1 0,1 1,-14 12,0 0,0-1,0 1,0 0,1 0,-1 0,0 1,1-1,-1 0,1 0,-1 1,1-1,-1 1,1-1,-1 1,1 0,0 0,-1 0,1 0,-1 0,1 0,0 0,-1 0,1 0,-1 1,1-1,-1 1,1-1,-1 1,1 0,-1-1,1 1,-1 0,0 0,1 0,-1 0,0 0,0 0,0 1,0-1,0 0,0 1,0-1,0 1,16 70,-19 132,1-203,1 0,0 0,-1-1,1 1,0 0,-1 0,1 0,0 0,0 0,0-1,-1 1,1 0,0 0,0 0,1 0,-1 0,0 0,0 0,0-1,0 1,1 0,-1 0,0 0,1 0,-1-1,1 1,-1 0,1 0,-1-1,1 1,0 0,-1-1,1 1,0-1,-1 1,1-1,0 1,0-1,-1 0,1 1,0-1,0 0,0 1,0-1,0 0,-1 0,1 0,0 0,0 0,0 0,0 0,0 0,0 0,0 0,-1-1,1 1,0 0,0 0,0-1,0 1,-1-1,1 1,0-1,0 1,-1-1,1 1,0-1,0 0,162-194,2 36,-165 158,0 1,1-1,-1 0,1 0,-1 1,1-1,0 0,-1 1,1-1,0 1,-1-1,1 1,0-1,0 1,0-1,-1 1,1 0,0 0,0-1,0 1,0 0,-1 0,1 0,0 0,0 0,0 0,0 0,0 0,0 0,0 0,-1 0,1 1,0-1,0 0,0 1,-1-1,1 1,0-1,0 1,-1-1,1 1,0-1,-1 1,1 0,0-1,-1 1,1 0,-1-1,1 1,-1 0,0 0,1 0,-1-1,0 1,0 0,1 0,-1 0,0 0,0 0,0-1,0 1,0 0,0 0,0 0,0 0,0 0,-1 0,1 0,-29 169,41-43,12-38,-17-72</inkml:trace>
  <inkml:trace contextRef="#ctx0" brushRef="#br0" timeOffset="83509.648">1681 2558,'-5'20,"-1"10,0 1</inkml:trace>
  <inkml:trace contextRef="#ctx0" brushRef="#br0" timeOffset="83755.858">1766 2248,'-5'5,"-1"1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5:00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175 139,'-56'42,"53"-39,-11 16,1 1,1 1,1 0,1 0,1 1,1 0,0 3,4-15,-3 15,1 0,1 1,1 0,2 0,0 0,2 1,1-1,3 22,-2-35,-1 0,2 0,0 0,1 0,0-1,1 1,0-1,1 0,0 0,1-1,0 0,1 0,0-1,1 0,0 0,6 4,63 18,-71-39,-10-2</inkml:trace>
  <inkml:trace contextRef="#ctx0" brushRef="#br0" timeOffset="734.107">317 393,'36'-6,"0"-2,0-1,-1-1,-1-2,22-12,-55 23,-1 0,1 0,0 0,0 0,0 0,0 0,0 0,0 0,0 1,1-1,-1 0,0 1,0-1,1 1,-1-1,0 1,1-1,-1 1,0 0,1 0,-1-1,0 1,1 0,-1 1,0-1,1 0,-1 0,1 0,-1 1,0-1,1 1,-1-1,0 1,0-1,0 1,1 0,-1 0,0 0,0-1,0 1,0 0,0 0,0 0,-1 1,1-1,0 0,0 0,-1 0,1 1,-1-1,1 0,-1 0,1 1,-1 0,-32 137,30-113,1-1,1 1,1 0,2 0,0-1,2 1,0-1,2 0,1-1,1 1,4 6,-13-30,0 0,0 1,0-1,0 0,0 0,0 1,0-1,1 0,-1 0,0 1,1-1,-1 0,1 0,-1 0,1 0,0 1,-1-1,1 0,0 0,0 0,0-1,0 1,0 0,0 0,0 0,0-1,0 1,0 0,0-1,0 1,1-1,-1 0,0 1,0-1,1 0,-1 1,0-1,0 0,1 0,-1 0,0 0,0-1,1 1,-1 0,0 0,0-1,1 1,-1-1,0 1,0-1,0 1,0-1,0 0,0 0,0 1,0-1,0 0,1-1,55-127,107-215,-104 234,-47 95</inkml:trace>
  <inkml:trace contextRef="#ctx0" brushRef="#br0" timeOffset="3036.505">1333 110,'5'0,"1"5,-5 2,-2 4,-7 0,-1 3,-4 0,0 1,-2-1,0 2,0-2,1 1,-2-2,7-2,5-5</inkml:trace>
  <inkml:trace contextRef="#ctx0" brushRef="#br0" timeOffset="3672.065">994 788,'-4'14,"-8"10,0 6,1 2,7-4,5-7</inkml:trace>
  <inkml:trace contextRef="#ctx0" brushRef="#br0" timeOffset="4051.902">1079 563,'-10'4,"-3"7,1-3,7-3,9-3,5-6,-1 2,0 2</inkml:trace>
  <inkml:trace contextRef="#ctx0" brushRef="#br0" timeOffset="4656.973">1643 139,'3'1,"1"0,-1 1,0-1,0 1,0 0,0 0,-1 0,1 0,0 0,-1 1,1-1,-1 1,0-1,0 1,0 0,0 0,-1 0,2 3,3 3,1 7,-1 1,0-1,-1 1,-1 0,0 1,-2-1,0 1,-1-1,0 1,-2-1,0 1,-1 0,-1 4,-1 3,-2 0,0 0,-2-1,0 0,-2 0,0-1,-2 0,-13 20,6-16,-1-1,0 0,-2-1,-1-1,-18 13,11-9,-23 1,33-25</inkml:trace>
  <inkml:trace contextRef="#ctx0" brushRef="#br0" timeOffset="7185.642">1953 55,'2'-3,"0"0,0 1,1-1,-1 0,1 1,-1 0,1 0,0 0,-1 0,1 0,0 0,0 1,1-1,-1 1,0 0,0 0,1 0,-1 0,1 0,80-16,-82 17,0-1,0 1,-1 0,1 0,0 0,0 0,-1 1,1-1,0 0,-1 1,1-1,0 1,-1 0,1-1,-1 1,1 0,-1 0,1 0,-1 0,1 0,-1 0,0 0,0 1,0-1,0 1,0-1,0 0,0 1,0-1,0 1,-1 0,1-1,0 1,-1 0,0-1,1 1,-1 0,0 0,0-1,0 1,0 0,0 0,0-1,-1 1,1 0,0 0,-4 7,1 0,-1 0,0 0,-1-1,0 0,-1 1,1-2,-1 1,-1-1,0 0,0 0,0 0,-6 3,1 0,11-9,0 0,-1 0,1 0,0 1,0-1,0 0,0 0,0 1,0-1,0 0,0 1,0-1,1 1,-1-1,1 1,-1 0,1-1,0 1,-1-1,1 1,0 0,0-1,0 1,0 0,0-1,1 1,-1 0,0-1,1 1,-1-1,1 1,0-1,-1 1,1-1,0 1,0-1,0 0,0 1,0-1,0 0,0 0,1 0,-1 0,0 0,1 0,-1 0,1 0,-1 0,1-1,-1 1,1-1,-1 1,1-1,0 1,-1-1,1 0,109 9,-85-9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3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0 125,'17'247,"-11"-226,-2-32,-2-34,-1 21,1 0,0 0,2 0,1 1,1-1,1 1,0 0,2 1,1 0,3-4,48-42,-59 67,-1 0,0 0,1 0,-1 1,0-1,1 0,-1 0,1 1,-1-1,1 1,0-1,-1 1,1 0,0 0,-1 0,1 0,-1 0,1 0,0 0,-1 0,1 1,0-1,-1 0,1 1,-1 0,1-1,-1 1,1 0,-1 0,0 0,1 0,-1 0,0 0,0 0,0 0,1 0,-1 1,0-1,-1 0,1 1,0-1,0 1,-1-1,1 1,0-1,-1 1,0-1,1 1,-1 0,0-1,0 1,10 110,-11-87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5:5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79,'-6'-7,"-1"0,1 0,-1 1,-1 0,1 0,-1 1,0 0,0 1,-1-1,1 1,-1 1,0 0,0 0,0 1,0 0,-1 0,1 1,0 0,-1 1,1 0,-1 1,1 0,0 0,-1 1,-4 1,-17 8,0 1,1 1,1 2,0 1,1 1,1 1,1 1,0 2,0 2,17-13,0-1,0 2,1-1,1 1,0 0,0 1,1 0,0 0,1 0,1 1,0-1,1 1,0 0,1 0,0 1,1-1,0 0,1 0,1 1,0-1,1 0,1 0,0 0,0 0,3 5,-1-2,1-1,0-1,1 1,0-1,2 0,-1-1,2 0,-1 0,2-1,0 0,0-1,1 0,0-1,1-1,0 0,1 0,0-1,0-1,1 0,0-1,0-1,0 0,1-1,-1-1,1 0,14 0,-22-2,-1 0,1-1,-1 1,1-2,0 1,-1-1,1 0,-1 0,1-1,-1 0,0-1,0 1,6-4,4-7</inkml:trace>
  <inkml:trace contextRef="#ctx0" brushRef="#br0" timeOffset="2702.59">883 502,'-1'0,"1"-1,-1 0,0 1,-1-1,1 0,0 1,0-1,0 1,0 0,0-1,0 1,-1 0,1 0,0 0,0 0,0 0,-1 0,1 0,0 0,0 0,0 0,-1 1,1-1,0 1,0-1,0 1,0-1,0 1,0-1,0 1,0 0,0 0,0-1,0 1,0 0,1 0,-1 0,0 0,0 0,0 1,-26 44,22-30,1 1,0 1,2-1,0 0,1 1,0-1,2 0,2 16,-3-30,0 0,0 0,0 0,1 0,0 0,-1 0,1 0,0 0,0 0,1-1,-1 1,1 0,-1-1,1 1,0-1,0 0,0 0,0 1,0-1,0 0,1-1,-1 1,0 0,1-1,0 1,-1-1,1 0,0 0,0 0,0 0,0-1,0 1,0-1,0 1,0-1,0 0,0 0,0-1,0 1,-1 0,1-1,0 0,0 0,0 0,1 0,5-5,0 1,0-2,-1 1,1-1,-1 0,-1-1,0 0,0 0,0-1,-1 0,0 0,-1 0,0-1,0 0,-1 0,-1 0,1 0,-2 0,1-1,-1 0,0-9,-4 14,1 0,-1 0,0 0,-1 1,0 0,0-1,0 1,0 0,-1 0,1 0,-1 1,-1 0,1-1,-1 1,1 1,-1-1,0 1,0 0,-1 0,1 0,-1 1,1-1,-1 2,0-1,0 0,0 1,0 0,0 1,0-1,0 1,0 0,0 1,0-1,0 1,0 1,0-1,0 1,-4 2,-12 6,3 0</inkml:trace>
  <inkml:trace contextRef="#ctx0" brushRef="#br0" timeOffset="3301.351">1166 813,'0'-4,"-1"-25,0 1,3-1,0 1,1 0,2 0,1 0,1 0,7-14,2 31,-9 40,-4-16,2 5,-4-10,0 0,0 0,1-1,0 1,0-1,0 0,1 1,0-1,1 0,0-1,0 1,0-1,1 1,0-1,0-1,0 1,1-1,0 0,0 0,0 0,1-1,-1 0,1 0,0-1,0 0,0 0,1-1,-3-1,0-1,0 0,1 0,-1 0,0 0,0-1,0 0,0 0,0-1,0 1,0-1,0 0,0 0,-1-1,1 1,-1-1,0 0,0 0,0-1,0 1,0-1,-1 0,0 0,1 0,-2 0,2-3,4-4,-1-2,0 1,-2-1,1 0,-1 0,-1-1,0 1,-1-1,-1-3,3-40,-5 32</inkml:trace>
  <inkml:trace contextRef="#ctx0" brushRef="#br0" timeOffset="36743.713">1900 587,'-2'-3,"1"0,-1 0,0 0,0 0,0 1,-1-1,1 1,-1-1,1 1,-1 0,0 0,0 0,0 0,0 1,0-1,0 1,0 0,0 0,-1 0,0 0,1-1,-1-1,1 1,-1 1,0-1,0 0,0 1,0 0,0 0,0 0,0 0,0 1,0-1,0 1,0 0,0 0,0 1,-1-1,1 1,0 0,0 0,0 0,1 1,-1 0,0-1,0 1,1 0,-1 1,1-1,0 1,0-1,0 1,0 0,0 0,0 0,1 1,-1-1,1 0,0 1,0 0,0 1,2 0,-1 0,1 1,0-1,1 1,-1-1,1 0,0 1,0-1,1 0,0 0,-1 0,2 0,-1 0,1 0,-1 0,1-1,1 1,-1-1,1 0,-1 0,1 0,0-1,1 1,-1-1,0 0,1 0,0-1,0 1,1-1,23 20,-26-20,-1 0,0 0,0 0,0 1,0-1,0 0,0 1,0 0,-1-1,0 1,1 0,-1 0,0 0,0 0,-1 0,1 0,0 0,-1 0,0 0,0 0,0 0,0 0,0 0,-1 0,1 0,-1 0,0 0,0 0,0 0,0 0,-1 0,1 0,-1-1,1 1,-1-1,0 1,0-1,0 0,-1 1,1-1,0 0,-1-1,1 1,-1 0,0-1,1 1,-1-1,0 0,0 0,0 0,0 0,0-1,0 1,0-1,0 0,0 0,-1 0,1 0,-79-11,57 6</inkml:trace>
  <inkml:trace contextRef="#ctx0" brushRef="#br0" timeOffset="39581.389">2041 728,'56'17,"-45"-14,1-1,-1 0,1-1,-1 0,1-1,-1 0,1 0,-1-2,1 1,-1-2,1 1,-1-1,0-1,0 0,-1-1,1 0,-1 0,0-1,-1-1,1 0,-1 0,0 0,-1-1,2-2,48-77,-56 85,-1-1,0 0,0 0,0 0,0 0,0 0,-1 0,1 0,-1 0,0 0,0 0,0 0,0 0,-1 0,1 0,-1 0,0 0,0 0,0 0,0 1,0-1,-1 0,1 0,-1 1,1-1,-1 1,0 0,0-1,0 1,-1 0,1 0,-2-1,-3 0,-1 0,1 1,-1 0,1 0,-1 1,0 0,0 0,1 0,-1 1,0 1,0-1,0 1,1 1,-1-1,0 1,1 0,0 1,-1 0,1 0,0 1,0 0,1 0,-1 0,1 1,0 0,0 0,1 1,-1-1,1 1,0 1,-3 5,2-6,0-1,0 1,0 1,1-1,0 1,1 0,-1 0,1 0,1 0,-1 1,1 0,1 0,-1-1,1 2,1-1,-1 0,1 0,1 0,0 1,0-1,0 0,1 0,0 1,1-1,0 0,0 0,1 0,0-1,0 1,1-1,0 1,0-1,4 5,5-3,0 0,0 0,0-1,1-1,1 0,-1-1,1-1,0 0,0-1,0 0,1-2,-1 1,1-2,0 0,2-1,7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46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53,'-4'21,"1"1,2 0,0 0,1 0,1 0,1-1,1 1,1 0,1-1,2 5,-6-22,0-1,-1 0,1 0,1 0,-1 0,0 0,1 0,0 0,-1-1,1 1,0-1,1 1,-1-1,0 0,1 1,-1-1,1-1,-1 1,1 0,0 0,0-1,0 0,0 0,0 0,0 0,0 0,0 0,1-1,-1 1,0-1,0 0,1 0,-1 0,0-1,0 1,1-1,-1 0,0 0,0 0,0 0,2-1,1-2,0 0,-1 0,0 0,1-1,-1 1,-1-2,1 1,-1 0,0-1,0 0,0 0,-1 0,0 0,0 0,-1-1,0 1,0-1,0 0,-1 1,0-1,0 0,-1 0,0 0,0 0,0 0,-1 0,0 0,-1 1,1-1,-1 0,-1 1,1-1,-1 1,0 0,0 0,-1 0,0 0,0 0,0 1,-1 0,0 0,0 0,0 1,-1-1,1 1,-1 1,-1-2,2 2,0 1,1 0,-1-1,0 2,0-1,0 0,-1 1,1 0,0 0,0 1,-1 0,1-1,0 2,-1-1,1 1,0-1,0 1,0 1,-1-1,1 1,0 0,1 0,-1 1,0-1,1 1,-1 0,0 1,-10 7</inkml:trace>
  <inkml:trace contextRef="#ctx0" brushRef="#br0" timeOffset="468.888">349 279,'110'-137,"-109"135,-1 1,1 0,0 0,0 0,0 0,0 0,0 0,0 0,0 0,1 0,-1 0,0 1,0-1,1 0,-1 1,0-1,1 1,-1-1,1 1,-1 0,0 0,1 0,-1 0,1 0,-1 0,1 0,-1 0,1 0,-1 0,0 1,1-1,-1 1,0-1,1 1,-1 0,0-1,0 1,1 0,-1 0,0 0,0 0,0 0,0 0,0 0,0 0,0 0,-1 1,1-1,0 0,-1 0,1 1,-1-1,1 1,-1-1,1 0,-1 1,0 0,1 5,0 0,0-1,1 1,-1-1,1 1,1-1,0 0,-1 0,2 0,-1 0,1-1,0 1,0-1,0 0,1 0,0 0,0-1,0 1,0-1,1-1,0 1,0-1,0 0,0 0,0 0,0-1,1 0,-1-1,1 1,0-1,-1 0,1-1,0 0,5 0,-5-2,1-1,0 0,-1 0,0 0,1-1,-1 0,-1-1,1 0,-1 0,0 0,0-1,0 1,-1-1,1-1,-2 1,1-1,-1 0,3-4,55-140,-55 126,-1 2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4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10 403,'1'0,"-1"0,0 1,0-1,1 0,-1 1,0-1,0 0,0 1,1-1,-1 1,0-1,0 0,0 1,0-1,0 1,0-1,0 0,0 1,0-1,0 1,0-1,0 0,0 1,0-1,0 1,0-1,-1 0,1 1,0-1,0 0,0 1,-1-1,1 0,0 1,0-1,-1 0,1 0,0 1,0-1,-1 0,1 0,0 1,-1-1,1 0,-1 0,1 0,0 0,-1 1,1-1,-1 0,1 0,0 0,-1 0,1 0,-1 0,1 0,0 0,-1 0,1 0,0-1,-1 1,1 0,8 39,49 133,-19-66,-36-106,-1 1,0-1,0 0,0 0,1 0,-1 0,0 0,0 0,0 0,1 0,-1 0,0 0,0-1,0 1,1-1,-1 1,0-1,0 1,0-1,0 1,0-1,0 0,0 0,0 1,0-1,-1 0,1 0,0 0,0 0,-1 0,1 0,-1 0,1 0,-1-1,1 1,-1 0,1 0,-1 0,0 0,0-1,0 0,95-250,-71 202,-20 42</inkml:trace>
  <inkml:trace contextRef="#ctx0" brushRef="#br0" timeOffset="984.319">602 488,'-10'3,"1"0,-1 1,1 0,-1 1,1 0,1 0,-1 1,1 0,0 0,0 1,0 0,1 0,0 1,1 0,0 0,0 1,1 0,0 0,0 0,1 0,0 1,1 0,0-1,0 1,0 9,3-16,-1 0,1-1,0 1,0 0,0 0,1-1,-1 1,1 0,-1-1,1 1,0-1,0 1,0-1,0 1,1-1,-1 0,1 0,-1 1,1-1,0 0,0 0,0 0,0-1,0 1,0 0,0-1,1 0,-1 1,0-1,1 0,-1 0,1 0,0-1,-1 1,1-1,-1 1,1-1,0 0,2 0,4 0,0 0,-1-1,1 0,0-1,0 0,-1-1,1 1,-1-1,0-1,0 0,5-3,66-78,-34 30,-45 54,1 1,0 0,0-1,-1 1,1 0,0 0,0 0,0 0,-1-1,1 1,0 0,0 0,0 0,0 1,-1-1,1 0,0 0,0 0,0 1,-1-1,1 0,0 1,0-1,-1 1,1-1,0 1,-1-1,1 1,-1-1,1 1,0-1,-1 1,1 0,-1-1,0 1,1 0,-1 0,1-1,-1 1,0 0,0 0,0 0,1-1,-1 1,0 0,0 0,0 0,0 0,0-1,0 1,-1 0,1 0,0 0,0 0,0-1,-1 1,1 0,0 0,-1-1,1 1,-1 0,1-1,0 7,1 0,0 0,0-1,1 1,0-1,0 1,0-1,1 0,0 0,0 0,1 0,0-1,0 1,0-1,0 0,1 0,0-1,0 1,0-1,0 0,1 0,0-1,0 1,0-1,0-1,0 1,0-1,1 0,-1-1,1 1,0-1,-1-1,1 1,0-1,6-1,0-3,1-1,-1-1,0 0,0-1,-1 0,0-1,0-1,0 0,-2 0,1-1,-1 0,0-1,-1 0,-1-1,1 0,-2 0,0 0,0-1,1-5,25-36,-16 27,-1 0,-1-1,-1-1,-2 0,-1-1,-1 0,-2 0,-1-1,-1-1,-2 1,-1-1,-1 1,-2-8,0 23,0 11,1 1,-1-1,0 0,0 0,0 1,-1-1,1 0,-1 0,-1 1,1-1,0 1,-1-1,0 1,0 0,-1-1,-23 36,20-9,0 0,2 0,1 0,0 1,2-1,0 1,2 0,0 2,0 4,32 151,-9-78,5 39,-17-51,-14-89,-1-6</inkml:trace>
  <inkml:trace contextRef="#ctx0" brushRef="#br0" timeOffset="1234.069">913 347,'43'-4,"38"-3,11 1,-6-4,-13 0,-14 2,-12 2,-9 2,-7 2,-3 1,-7 1</inkml:trace>
  <inkml:trace contextRef="#ctx0" brushRef="#br0" timeOffset="1553.857">1703 545,'0'24,"0"8</inkml:trace>
  <inkml:trace contextRef="#ctx0" brushRef="#br0" timeOffset="1809.936">1675 234,'0'0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0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166 477,'-8'2,"0"1,0 0,0 0,0 1,0 0,1 1,-1 0,1 0,0 0,1 1,0 0,0 0,0 0,0 1,1 0,0 0,1 1,-1-1,1 1,1 0,0 0,0 0,0 0,1 1,0 4,1-11,-3 7,1 1,0 0,0-1,1 1,1 0,-1 1,2-1,-1 0,1 0,1 4,0-11,-1 0,1 0,0 0,0 0,0 0,0 0,0 0,0 0,1-1,0 1,-1 0,1-1,0 1,0-1,0 0,1 0,-1 0,1 0,-1 0,1 0,-1-1,1 1,0-1,0 0,0 0,0 0,0 0,0 0,0 0,0-1,0 0,0 1,0-1,3-1,3-1,0 0,0-1,0 0,-1-1,1 0,-1 0,0-1,0 0,0 0,-1-1,0 0,0 0,0 0,-1-1,0 0,0-1,-1 1,0-1,0 0,-1-1,0 1,2-8,1 4,2-2,-1 0,-1-1,0 0,-1 0,-1 0,0-1,-1 1,0-1,-2 0,0-1,-1 1,0 0,-1 0,-1-1,-1 1,0 0,-1 0,-1 0,0 0,0 9,0 1,0 0,0 0,-1 1,0-1,0 1,0 0,-1 0,1 0,-1 1,0 0,-1 0,1 1,-1 0,1 0,-1 0,-3 0,-33-17,42 18,0 0,0 0,0 0,0 0,1 0,-1 0,0 0,1 0,0 0,-1 0,1 0,0 0,0 0,0-1,0 1,0 0,1 0,-1 0,1 0,-1 0,1 0,0 0,0 0,0 0,0 0,0 0,0 1,0-1,1 0,-1 1,1-1,-1 1,1-1,-1 1,1 0,0 0,0 0,0 0,-1 0,1 0,1 0,7-9,182-153,-191 163,0-1,0 1,0 0,0-1,0 1,0 0,0 0,0 0,0 0,0 0,0 0,0 0,0 0,0 0,0 0,0 1,-1-1,1 0,0 1,0-1,0 1,0-1,0 1,0-1,-1 1,1-1,0 1,0 0,-1 0,1-1,0 1,-1 0,1 0,-1 0,1-1,-1 1,0 0,1 0,-1 0,0 0,1 0,-1 0,0 0,0 0,0 0,0 0,0 0,0 0,0 0,0 0,-1 0,1 0,0 0,-1 0,1 0,3 14,102 161,-86-143,-2 0,-1 1,-2 0,-1 1,-2 1,1 9,3 46,-5 1,-3 0,-5 47,-3-108,3 1,-3 0,0 1,-2-1,-2-1,-1 1,-1-1,-4 8,9-33,-1 0,-1-1,1 0,-1 0,1 0,-2 0,1 0,0-1,-1 0,0 1,0-2,0 1,0-1,-1 0,1 0,-1 0,0-1,-5 2,8-3,0 0,0 0,0 0,-1-1,1 1,0-1,0 0,0 0,-1 0,1 0,0-1,0 1,-1-1,1 0,0 0,0 0,0 0,0 0,0-1,1 1,-1-1,0 0,1 0,-1 0,1 0,-1-1,1 1,0 0,0-1,0 0,0 1,1-1,-1 0,1 0,0 0,-1-2,0-5,1 0,0 1,1-1,0 0,1 0,0 0,0 0,1 0,0 0,1 0,0 1,0 0,1-1,1 1,-1 1,5-7,3-10,17-39,4 2,2 1,2 2,37-43,-53 77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1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4 370,'226'-1,"-217"0,-1-1,1 0,-1 0,1-1,-1 0,0 0,0-1,-1 0,1 0,-1-1,0 0,0 0,0-1,-1 0,0 0,0-1,0 1,-1-1,0 0,2-4,-4 6,0 0,-1-1,1 1,-1-1,0 0,0 1,-1-1,0 0,0 0,0 0,-1 0,0 0,0 0,0 0,-1 0,0 1,0-1,0 0,-1 0,0 0,0 1,0-1,-1 1,0 0,0 0,0 0,-1 0,1 0,-1 1,-1-1,1 1,0 0,0 1,-1-1,1 1,-1 0,0 0,0 1,0-1,0 1,0 0,-1 1,1-1,0 1,-1 0,1 0,-1 1,0-1,1 1,-1 1,1-1,-1 1,1 0,-1 0,1 0,-1 1,1 0,0 0,0 0,0 1,-1 1,-8 4,0 0,1 1,0 1,1 0,0 1,0 0,1 0,1 2,0-1,-1 3,2-1,0 0,1 1,1 0,0 0,1 1,0 0,2 0,0 0,0 1,2-1,0 1,1 0,0-1,2 16,2-21,1 0,0 0,0-1,1 0,0 0,1 0,0 0,1-1,0 0,0 0,1-1,0 0,1 0,-1-1,1 0,1 0,-1-1,1-1,0 0,1 0,-1-1,1 0,0 0,0-1,1-1,2 2,1-1,0-1,-1 0,1-1,0 0,0-1,0-1,0-1,0 0,-1 0,1-2,-1 0,1-1,17-20,-23 11</inkml:trace>
  <inkml:trace contextRef="#ctx0" brushRef="#br0" timeOffset="780.559">765 200,'-17'73,"-88"212,91-239,11-33,11-33,68-180,6 57,-75 127,52-74,-59 89,0 1,1 0,-1 0,0-1,1 1,-1 0,1 0,-1 0,0-1,1 1,-1 0,1 0,-1 0,0 0,1 0,-1 0,1 0,-1 0,1 0,-1 0,1 0,-1 0,0 0,1 0,-1 0,1 1,-1-1,0 0,1 0,-1 0,1 1,-1-1,0 0,1 0,-1 1,0-1,0 0,1 1,-1-1,0 0,0 1,1-1,-1 1,0-1,0 0,0 1,0-1,1 1,-1-1,0 0,0 1,0-1,0 1,0-1,0 1,0-1,0 0,0 1,-1-1,1 1,0-1,0 1,0-1,0 0,-1 1,-2 32,3-33,-5 22,1 0,1 1,1-1,0 1,2-1,1 1,1-1,2 5,-3-23,33 105,-33-106,1 0,0 0,0 0,0 0,1 0,-1 0,0-1,1 1,0-1,0 0,0 0,0 0,0 0,0 0,0 0,0-1,1 0,-1 0,1 0,-1 0,1 0,-1-1,1 1,0-1,-1 0,1 0,-1 0,1-1,2 0,2-3,-1 0,0-1,0 1,-1-1,1-1,-1 0,0 1,0-2,-1 1,0-1,0 0,-1 0,0 0,0 0,0-1,-1 0,0 0,-1 0,1 0,-2 0,1-4,1 2,7-19,-2 0,-2-1,0 0,-2-1,-1 1,-2-1,-1-6,-1 25</inkml:trace>
  <inkml:trace contextRef="#ctx0" brushRef="#br0" timeOffset="3400.981">1302 370,'49'13,"100"17,-143-30,0 0,0 0,0-1,0 0,0 0,0 0,0 0,-1-1,1 0,0-1,-1 1,0-1,1 0,-1 0,0 0,-1-1,1 0,0 0,-1 0,0-1,0 1,-1-1,2-2,-2 2,0 0,0-1,0 1,-1-1,0 0,0 1,0-1,-1 0,0-1,0 1,0 0,-1 0,0 0,0 0,-1 0,0-1,0 1,0 0,-1 0,1 1,-1-1,-1 0,1 0,-1 1,0 0,-1-1,1 1,-1 0,0 1,0-1,0 1,-1 0,0 0,1 0,-2 0,1 2,0 0,0 1,0 0,0 0,0 1,0-1,0 1,0 0,0 0,0 1,0-1,0 1,0 0,0 1,0-1,1 1,-1 0,0 0,1 0,-1 1,1 0,0-1,0 2,0-1,0 0,-1 3,-84 107,84-104,0-3,1 0,0 0,0 1,0 0,1-1,0 1,1 0,-1 1,1-1,1 0,-1 1,1-1,1 1,-1-1,1 1,1-1,-1 1,1-1,1 1,-1-1,1 0,0 1,1-1,0 0,0-1,0 1,1 0,0-1,1 0,-1 0,1 0,0 0,0-1,6 5,2-3,-1-1,1 0,0 0,0-1,1-1,-1 0,1-1,0-1,0 0,0 0,0-2,0 0,1 0,-1-2,0 1,0-2,0 0,14-4,0-2,0 0,-1-2,-1-1,0-1,0-2,19-14,-24 13,0-2,-2 0,0-1,0-1,-2-1,-1 0,8-15,-14 21,-1-1,-1 0,0-1,-1 0,-1 0,-1 0,0-1,-1 0,-1 0,-1 0,0 0,-1 0,-2-14,0 29,0 0,0-1,-1 1,1 0,-1 0,0 0,0 1,0-1,0 0,0 1,-1-1,1 1,-1 0,1-1,-1 1,0 0,0 1,0-1,0 1,0-1,0 1,-1 0,1 0,0 0,-1 1,1-1,0 1,-1-1,1 1,-1 1,1-1,-1 0,1 1,0-1,-1 1,1 0,0 0,0 1,0-1,-1 1,1-1,1 1,-1 0,0 0,0 0,1 0,-1 1,1-1,0 1,-1 0,-4 3,0 0,0 0,1 1,0 0,0 0,1 0,-1 1,2 0,-1 0,-3 8,7-13,0 0,0 0,0 0,0 0,1 0,-1 0,1 0,-1 1,1-1,0 0,1 0,-1 0,0 0,1 0,0 0,0 0,0 0,0 0,0 0,0 0,1 0,-1-1,1 1,0-1,0 1,0-1,0 0,0 1,1-1,-1 0,1 0,-1-1,2 2,5 1,0 0,1-1,-1 0,1 0,0-1,0 0,0-1,0 0,0 0,0-1,0 0,0-1,0-1,2 0,0 0,-1 1,1 1,0-1,-1 2,1-1,0 2,-1-1,1 2,-1 0,1 0,-7 2,-1 0,1-1,-1 2,0-1,-1 0,1 1,-1 0,-1-1,1 1,-1 0,0 1,0-1,0 0,-1 1,0-1,0 1,-1-1,0 1,0-1,-1 1,1-1,-1 0,-1 1,-1 5,-21 82,20-73</inkml:trace>
  <inkml:trace contextRef="#ctx0" brushRef="#br0" timeOffset="5749.154">2742 172,'-6'-3,"0"0,0 1,0-1,-1 1,1 0,-1 1,1-1,-1 1,0 0,0 1,1 0,-1 0,0 1,1-1,-1 1,0 1,1-1,-1 1,1 0,0 1,-1 0,1 0,1 0,-1 0,0 1,1 0,0 0,-1 1,2-1,-3 3,1 2,-1 0,1 0,1 1,0-1,0 1,1 1,0-1,1 0,0 1,1 0,0 0,0 5,2-16,-2 4,1 0,-1 1,1-1,0 0,1 1,-1-1,1 1,-1-1,1 0,1 1,-1-1,1 1,-1-1,1 0,1 1,-1-1,1 0,-1 0,1 0,0 0,0 0,1 0,-1-1,1 1,0-1,0 1,0-1,1 0,-1 0,1-1,-1 1,1-1,0 0,0 0,0 0,0 0,0-1,0 1,1-1,-1 0,0 0,1-1,-1 1,1-1,0 0,5-5,-1 1,0-2,0 1,0-1,0-1,-1 1,0-1,-1-1,1 0,-2 0,1 0,-1-1,0 1,-1-1,0-1,0 1,-1-1,0 0,-1 0,0 0,-1-1,0 0,16-34,-12 29,32-49,-36 66,0-1,-1 1,1 0,0 0,0 0,0 0,0 0,-1 0,1 0,0 0,-1 1,1-1,-1 1,1-1,-1 1,0-1,0 1,0 0,0 0,0-1,0 1,0 0,-1 0,1 0,0 0,-1 0,0 0,1 1,1 4,18 37,-3 1,-1 1,-3 0,-1 1,-3 1,-1-1,-3 1,-1 35,-4-77,1 44,-3 0,-2-1,-9 45,10-80,-1 0,0 0,-1 0,0-1,-1 1,0-2,-1 1,-1-1,0 0,-1 0,0-1,-1 0,0-1,0 0,-10 7,18-15,0 0,0 0,0-1,0 1,-1 0,1-1,-1 1,1-1,-1 0,1 0,-1 0,0 0,0 0,0-1,1 1,-1-1,0 0,0 0,0 0,0 0,0 0,1 0,-1-1,0 0,0 1,0-1,1 0,-1 0,1-1,-1 1,1-1,-1 1,1-1,0 0,-1 1,1-1,0 0,0-1,1 1,-1 0,0-1,1 1,-1 0,1-1,0 0,0 1,0-1,0 0,0 0,1 1,-1-1,1 0,0 0,0-1,1-17,2 0,1 0,0 0,2 0,0 1,1 0,1 0,1 1,1 0,1 0,0 1,2 0,71-129,-73 123</inkml:trace>
  <inkml:trace contextRef="#ctx0" brushRef="#br0" timeOffset="6750.198">3221 116,'-15'47,"3"0,1 1,3 0,1 1,2 22,25 24,-19-93,0 0,1 0,-1 0,0 0,1-1,-1 1,1 0,-1-1,1 1,0-1,0 1,-1-1,1 0,0 0,0 0,0 0,1 0,-1 0,0-1,0 1,0-1,0 1,1-1,-1 0,0 0,1 0,-1 0,0 0,0 0,0-1,1 1,-1-1,0 0,0 0,0 1,0-1,0-1,0 1,0 0,1-1,8-7,-1 0,-1-1,0 0,0 0,-1-1,0 0,-1-1,0 1,0-2,-2 1,0 0,1-5,77-204,-83 222,0 0,0 0,1 0,-1-1,0 1,0 0,1 0,-1 0,1-1,-1 1,1 0,-1-1,1 1,-1 0,1-1,-1 1,1-1,0 1,0-1,-1 1,1-1,0 1,0-1,-1 0,1 1,0-1,0 0,0 0,-1 0,1 0,0 0,0 0,0 0,0 0,-1 0,1 0,0 0,0 0,0 0,0-1,-1 1,1 0,0-1,0 1,-1 0,1-1,0 1,0-1,-1 1,1-1,-1 0,1 1,-1-1,1 0,-1 1,1-1,-1 0,1 1,-1-1,0 0,1 0,-1 0,0 1,0-1,0 0,1 0,-1 0,0 0,0 0,75 232,-60-178,-2 0,-3 2,-2-1,0 33,-29 128,18-197,2-8,0 0,-1 0,0-1,0 1,-1-1,0 1,0-1,-1 0,-1 0,1-1,-2 1,1-1,-1 0,0-1,0 1,-1-1,0 0,-1-1,1 0,-1 0,-1-1,-1 2,7-6,1-1,-1 1,1-1,-1 0,1 1,0-1,-1 0,1 0,-1-1,1 1,-1-1,1 1,0-1,-1 0,1 1,0-1,-1 0,1-1,0 1,0 0,0-1,0 1,0-1,1 1,-1-1,0 0,1 0,-1 0,1 0,-1 0,1 0,0 0,0-1,0 1,0 0,0-1,-14-90,18 62,2 1,2-1,1 1,1 0,1 1,2 0,1 1,1 0,9-12,-13 24,0 1,1 0,1 1,0 0,1 1,0 0,1 1,0 0,1 1,16-8,-9 8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2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20,'-3'2,"-1"0,1-1,0 1,0 0,-1 1,2-1,-1 1,0-1,0 1,1 0,-1 0,1 0,0 0,0 0,0 1,0-1,1 0,-1 1,1 0,0-1,0 1,0 0,1-1,-1 1,1 0,0 2,-2 223,2-224,0 1,0-1,0 1,0-1,1 1,0-1,0 0,1 0,-1 1,1-1,0 0,1 0,-1-1,1 1,0 0,0-1,0 0,1 1,0-1,-1-1,1 1,1 0,-1-1,0 0,1 0,0 0,0-1,0 0,0 0,0 0,0 0,0-1,0 0,1 0,1 0,5-5,1-1,-1-1,0 0,0 0,-1-1,1-1,-2 0,1 0,-1-1,-1 0,1-1,-2 0,1-1,-1 0,-1 0,0 0,-1-1,0 0,0 0,-2-1,1 0,1-8,17-110,-14 256,-8-117,0-1,1 1,0-1,1 0,0 0,0 0,0 0,1 0,0-1,0 1,1-1,0 0,0 0,0-1,1 0,0 0,0 0,0 0,0-1,1 0,0-1,-1 1,2-1,-1 0,5 1,-6-3,-1 0,1 1,0-2,0 1,0-1,0 0,-1 0,1 0,0-1,0 0,0 0,-1-1,1 1,-1-1,1 0,-1-1,1 1,-1-1,0 0,-1-1,1 1,0-1,-1 0,0 0,0 0,0-1,0 1,2-6,7-13,-2-1,0-1,-2 0,-1 0,-1-1,0-5,-4-12,-8 27</inkml:trace>
  <inkml:trace contextRef="#ctx0" brushRef="#br0" timeOffset="381.361">932 48,'-10'22,"-4"7,0 2,2 0,1 1,2 0,1 0,-4 32,11-60,1-1,-1 1,1 0,0-1,0 1,0-1,1 1,-1 0,1-1,0 1,0-1,0 1,0-1,1 0,-1 1,1-1,0 0,0 0,0 0,0 0,1 0,-1-1,1 1,-1-1,1 0,0 1,0-1,0 0,0-1,1 1,-1-1,0 1,1-1,-1 0,1 0,-1 0,1-1,-1 1,1-1,0 0,-1 0,1 0,0-1,-1 1,1-1,-1 0,1 0,-1 0,3-1,3-2,1-1,-2 0,1 0,0-1,-1 0,0 0,-1-1,1 0,-1-1,-1 1,1-1,-1-1,-1 1,1-1,-2 0,1 0,-1 0,0-1,-1 0,0 0,-1 1,0-1,0-7,0 10,-1 0,0-1,0 1,-1 0,0 0,0-1,0 1,-1 0,-1 0,1 0,-1 0,0 0,0 0,-1 0,0 1,0-1,-1 1,0 0,0 0,0 0,-1 0,0 1,0 0,0 0,-1 0,1 1,-1-1,0 1,0 1,-1-1,1 1,-1 0,-1 0,-49-1,32 10</inkml:trace>
  <inkml:trace contextRef="#ctx0" brushRef="#br0" timeOffset="766.096">1271 302,'-40'85,"28"-78,16-35,12-31,2 0,3 1,2 1,5-3,23-12,-26 72,-19 10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2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1,'-6'191,"9"-134,1 261,-26-211,18-104,2-6</inkml:trace>
  <inkml:trace contextRef="#ctx0" brushRef="#br0" timeOffset="357.595">311 113,'-234'248,"231"-246,1 0,-1 0,0 0,1 0,-1 0,1 1,0-1,0 1,0 0,0-1,0 1,1 0,-1 0,1 0,0 0,0 1,0-1,0 0,0 0,1 1,-1-1,1 0,0 1,0-1,0 0,1 1,-1-1,1 0,0 0,0 1,0-1,0 0,0 0,1 0,-1 0,1 0,0 0,0-1,0 1,0-1,1 1,-1-1,1 0,-1 0,3 2,82 29,-78-31,0 0,1 0,-1 1,0 0,0 0,0 1,-1 1,1-1,-1 1,0 1,0-1,-1 1,0 1,0-1,0 1,-1 1,0-1,0 1,-1 0,0 0,3 8,-1 9,-3-1</inkml:trace>
  <inkml:trace contextRef="#ctx0" brushRef="#br0" timeOffset="10637.667">819 423,'-8'0,"4"-1,1 0,-1 1,0-1,0 1,1 0,-1 0,0 0,1 1,-1-1,0 1,1 0,-1 0,1 0,-1 0,1 1,0-1,-1 1,1 0,0 0,0 0,0 1,0-1,1 1,-1-1,1 1,-1 0,1 0,0 0,0 0,0 0,1 1,-1-1,0 3,2 3,0-1,1 0,0 1,0-1,1 0,0 0,0 0,1 0,0-1,0 1,1-1,0 1,1-1,4 5,29 71,-37-79,0 0,0 0,0 1,0-1,-1 0,1 0,-1 1,0-1,-1 0,1 1,-1-1,1 0,-1 0,-1 1,1-1,0 0,-1 0,0 0,0 0,0-1,-1 1,1-1,-1 1,0-1,0 0,0 0,0 0,0 0,-1-1,1 1,-1-1,0 0,0 0,0 0,0 0,0-1,0 0,0 0,-1 0,-2 1,1-1,0 1,-1-2,1 1,-1-1,1 0,-1 0,1 0,-1-1,1 0,0-1,-1 1,1-1,0-1,0 1,-2-2,-12-9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5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56,'-5'-5,"0"1,0 0,0 0,0 0,-1 0,1 1,-1 0,0 0,0 1,0-1,-1 1,1 1,0-1,-1 1,1 0,-1 1,0 0,1 0,-1 0,1 0,-1 1,1 0,-1 1,1 0,0-1,0 2,-6 2,0-1,0 2,0-1,1 1,0 1,0 0,1 1,0 0,0 0,0 1,1 0,1 1,0 0,0 1,1-1,0 1,1 1,0-1,1 1,0 0,1 0,0 1,1-1,0 3,1-9,1 0,0 0,0 0,1 0,0 0,0 0,0 0,1 0,0 0,0 0,0 0,1 0,0-1,0 1,0 0,1-1,0 0,0 1,0-1,0 0,1-1,0 1,0-1,1 1,-1-1,1-1,0 1,0 0,0-1,0 0,0-1,3 2,1-2,0-1,0 1,0-2,0 1,1-1,-1-1,0 1,0-2,0 1,0-1,0-1,0 1,0-1,-1-1,0 0,1 0,-1-1,-1 0,1 0,4-5,133-132,-80 32,-60 150,-6-28,0-1,1 1,1 0,0 0,0-1,2 1,-1-1,1 1,1-1,0 0,0 0,1-1,1 1,-1-1,2 0,0 0,0-1,0 0,1 0,0-1,1 0,0-1,9 6,1-4</inkml:trace>
  <inkml:trace contextRef="#ctx0" brushRef="#br0" timeOffset="563.515">1021 0,'-38'5,"18"-3,0 0,0 1,1 1,-1 1,1 1,0 1,-15 7,32-13,0 0,1 0,-1 0,1 0,-1 0,1 0,0 0,-1 1,1-1,0 1,0-1,0 1,0-1,0 1,0-1,0 1,1 0,-1-1,1 1,-1 0,1 0,0 0,-1-1,1 1,0 0,0 0,0 0,1 0,-1-1,0 1,1 0,-1 0,1-1,-1 1,1 0,0-1,0 1,0 0,0-1,0 1,0-1,0 0,0 1,2 0,62 58,-51-51,-2 1,1 1,-1 0,-1 1,0 0,-1 1,0 0,1 3,-8-11,0-1,-1 1,0 0,0 0,0 0,0 0,-1 0,0 1,0-1,0 0,0 1,-1-1,0 0,0 1,-1-1,0 1,1-1,-2 0,1 0,-1 1,1-1,-2 0,1 0,0-1,-1 1,-2 3,-1-2,0-1,-1 1,0-1,1 0,-2-1,1 1,-1-1,1-1,-1 1,0-2,0 1,-1-1,1 0,0 0,-1-1,1-1,-1 1,1-1,-1-1,1 1,-1-1,1-1,0 0,-1 0,1-1,-6-2,-17-23,23 12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1,'0'419,"-28"-187,-8-72,28-134,57-101,-35 47,2 2,1 0,1 1,1 1,1 1,6-5,-16 18,-1 0,0 0,0 0,1 1,0 1,1-1,0 2,0-1,1 1,0 1,0 0,0 1,1 0,0 1,-1 1,9-2,-16 6,0-1,-1 1,1-1,-1 2,1-1,-1 0,1 1,-1 0,0 0,0 0,0 0,0 1,0 0,0-1,-1 1,1 1,-1-1,0 0,0 1,0 0,0 0,-1 0,0 0,0 0,0 0,0 0,0 1,0 1,19 131,-21-121,-1 1,-1 0,-1-1,0 1,-1-1,-1 0,0 0,-1 0,-1-1,0 0,-1 0,-1-1,-5 7,9-14,-1 0,0 0,0-1,0 0,-1 0,0 0,0-1,0 0,-1 0,0-1,0 0,0 0,0-1,-1 0,1-1,-1 1,0-2,1 1,-1-1,0-1,0 1,0-2,0 1,0-1,1 0,-2-1,2 0,0 0,0 0,0-1,0 0,1 0,-1-1,1 0,0 0,0-1,0 0,0 0,1-1,0 0,0 0,1 0,0 0,0-1,0 0,1 0,0-1,0 1,1-1,0 0,0 0,1 0,0 0,-1-7,4-3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0,'0'5,"-5"6,-1 6,0 6,1-7,6-6,3-5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1,'4'0,"-2"5,-2 1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27 754,'8'1,"0"0,0-1,0 0,0-1,0 1,0-2,0 1,0-1,0 0,0-1,-1 0,1 0,-1 0,0-1,0 0,0-1,-1 0,1 0,-1 0,0 0,-1-1,1 0,-1-1,0 1,-1-1,2-2,-4 6,-1 1,1 0,-1-1,0 0,0 1,0-1,0 1,0-1,0 0,-1 0,1 0,-1 1,0-1,0 0,0 0,0 0,-1 0,1 1,-1-1,1 0,-1 0,0 1,0-1,0 0,0 1,-1-1,1 1,-1 0,0-1,1 1,-1 0,0 0,0 0,-1 0,1 0,0 1,0-1,-1 1,1-1,-1 1,0 0,1 0,-1 0,0 0,1 1,-1-1,0 1,0-1,0 1,0 0,1 0,-1 0,0 1,0-1,-4 1,1 0,0 0,0 0,0 1,0 0,1 0,-1 0,0 1,1 0,-1 0,1 0,0 1,0 0,1 0,-1 0,1 0,0 1,0 0,0 0,0 0,1 0,0 0,0 1,0 2,-2 2,0 0,2 0,-1 0,1 0,1 1,-1-1,2 1,0 0,0-1,1 1,0 0,1 0,0-1,1 1,0 0,0-1,1 0,1 1,0-1,0 0,1-1,0 1,1-1,2 2,-3-3,0-1,1 0,0 0,0-1,1 0,0 0,0 0,0-1,1 0,0-1,0 1,0-1,0-1,1 0,-1 0,1-1,0 0,0 0,0-1,0 0,0 0,2-1,9-4,0-1,0-1,0-1,-1 0,0-1,-1-1,0-1,0-1,-1 0,-1-1,0-1,0-1,-1 0,-1-1,-1 0,6-9,10-14,-2-1,-1 0,-2-2,-2-1,-2-1,-2 0,-2-2,-2 0,-1 0,-3-1,-2-1,-1 0,-2-28,-14-37,9 109,-1-1,0 1,1 0,-1 0,-1 0,1 0,0 0,-1 0,0 0,1 1,-1-1,0 1,0-1,-1 1,1-1,0 1,-1 0,0 0,1 0,-1 1,0-1,0 1,0-1,0 1,0 0,0 0,0 0,0 1,-1-1,1 1,0 0,-1-1,-1 2,1 0,-1-1,1 1,-1 1,1-1,-1 1,1 0,0 0,0 0,0 0,0 1,0-1,1 1,-1 0,1 0,-1 1,1-1,0 1,1 0,-1-1,1 1,-1 0,1 0,0 1,0 1,-25 114,29-85,2-1,1 1,2-1,1 0,2 0,1-1,7 11,20 71,-19-53,-4 0,-2 1,-3 1,-3-1,-1 45,-9 203,-20-227,23-81,-2 0,1-1,0 1,0 0,-1-1,0 1,1-1,-1 0,0 0,0 0,0 0,0 0,-1 0,1 0,0-1,-1 1,1-1,-1 1,0-1,1 0,-1 0,0 0,0-1,0 1,1-1,-1 1,0-1,0 0,1 0,-1-1,1 1,0 0,0-1,0 0,0 1,0-1,0 0,0 0,0 0,1 0,-1 0,0-1,0 1,1-1,-1 1,1-1,-1 1,1-1,0 0,0 0,0 1,0-1,0 0,0 0,0 0,1 0,-1 0,0 0,1-1,0 1,0 0,0 0,0-1,9-81,-3 56,-2-11,2 0,2 1,1 0,2 0,2 1,1 0,2 2,1-1,2 2,1 1,11-12,-17 29</inkml:trace>
  <inkml:trace contextRef="#ctx0" brushRef="#br0" timeOffset="537.923">1128 586,'-15'21,"2"0,1 1,1 0,0 1,2 0,0 1,2 0,-3 21,9-42,-1 1,2-1,-1 1,0 0,1-1,0 1,0 0,0 0,0-1,0 1,1 0,0-1,0 1,0-1,0 1,0-1,1 1,-1-1,1 0,0 0,0 1,1-1,-1-1,0 1,1 0,0-1,-1 1,1-1,0 0,0 0,1 0,-1 0,0 0,1-1,-1 0,1 1,-1-1,1 0,-1-1,1 1,0-1,-1 0,1 0,0 0,3 0,2-4,0 0,1 0,-2-1,1 0,0-1,-1 0,0 0,-1-1,1 0,-1 0,-1-1,1 0,-1 0,-1 0,1-1,-1 0,-1 0,0 0,0 0,-1-1,0 0,-1 0,1 0,-2 0,0 0,0 0,-1 0,0 0,-1 0,0 0,0 0,-1 0,-1-1,3 8,-1 0,0 0,0 1,0-1,0 0,0 0,-1 1,1-1,-1 0,0 1,0 0,0-1,0 1,0 0,0 0,0 0,-1 0,1 1,-1-1,0 0,1 1,-1 0,0 0,0 0,0 0,0 0,0 1,0-1,0 1,0-1,0 1,0 0,-2 1,-12 3</inkml:trace>
  <inkml:trace contextRef="#ctx0" brushRef="#br0" timeOffset="869.835">1438 953,'0'-24,"5"-18,1-6,5 0,0 3,4 6,-2 3,3 3,2 3,-1 2,2 5,-4 2,-3 9,-4 7</inkml:trace>
  <inkml:trace contextRef="#ctx0" brushRef="#br0" timeOffset="1335.879">1833 754,'25'-6,"1"-1,-1-1,0-1,-1-2,0 0,-1-2,0 0,-1-1,3-5,-22 18,0-1,0 0,0 0,0 0,-1 0,1-1,-1 1,0-1,0 1,0-1,0 0,0 0,0 0,-1 0,1 0,-1 0,0 0,0-1,0 1,-1 0,1-1,-1 1,1-1,-1 1,0 0,-1-1,1 1,0-1,-1 1,0 0,0 0,0-1,0 1,-1 0,1 0,-1 0,1 0,-1 0,0 0,0 1,-1-1,1 1,-1-1,1 1,-1 0,0 0,-7 0,-1 0,1 0,-1 1,1 1,-1 0,0 1,1-1,-1 2,1 0,-1 0,1 1,0 0,0 1,0 0,0 0,1 1,-1 1,2-1,-1 2,-4 3,-7 1,8-4,1 0,0 1,1 0,-1 1,2 0,-1 0,1 1,0 0,1 1,1 0,-1 0,2 0,0 1,0 0,1 1,0-1,1 1,1 0,0 0,1 0,0 0,0 11,2-18,0 1,1-1,0 0,0 1,1-1,-1 0,1 0,1 0,-1 0,1 0,0 0,0-1,1 0,-1 1,1-1,0 0,1-1,-1 1,1-1,0 0,0 0,0 0,1-1,-1 0,1 0,0 0,0-1,0 0,0 0,0 0,0-1,4 1,4 0,0 1,0-2,0 0,0 0,0-1,0-1,0 0,0-1,-1-1,1 0,0-1,-1 0,0-1,9-5,15-13,-19 10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6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56,'-5'-5,"0"0,0 0,-1 0,1 1,-1 0,-1 0,1 0,0 1,-1 0,1 0,-1 1,0 0,0 0,0 0,0 1,0 0,-1 1,1-1,0 2,0-1,0 1,0 0,-1 0,1 0,0 1,1 0,-1 1,0 0,1 0,-1 0,1 1,0 0,-4 3,-5 3,1 0,1 1,0 1,1 0,0 0,0 1,1 1,-2 4,10-13,-1 1,1 0,-1-1,2 1,-1 0,1 0,0 0,0 1,0-1,1 1,0-1,0 0,1 1,0 0,0-1,1 1,-1-1,1 1,1-1,-1 0,1 1,0-1,1 1,3 0,0-1,0-1,0 1,1-1,0-1,0 1,0-1,1 0,-1 0,1-1,0 0,0-1,0 0,0 0,0 0,0-1,7 0,1-1,1 0,0-1,0-1,0 0,-1-2,1 0,-1 0,0-2,0 0,1-1,1-1</inkml:trace>
  <inkml:trace contextRef="#ctx0" brushRef="#br0" timeOffset="283.4">597 169,'24'0,"18"5,6 1,0 0,-4-1,-8-2</inkml:trace>
  <inkml:trace contextRef="#ctx0" brushRef="#br0" timeOffset="1036.965">964 281,'2'-11,"1"0,-1 0,2 0,0 0,0 1,1-1,0 1,1 0,0 1,2-3,-1 1,0 1,0-1,1 1,1 1,0-1,0 2,1-1,0 1,0 0,1 1,0 1,0 0,1 0,4-1,-14 6,-1 1,1-1,-1 1,1-1,0 1,-1-1,1 1,0 0,0 0,-1 0,1 0,0 0,-1 0,1 1,0-1,-1 0,1 1,0-1,-1 1,1 0,-1 0,1-1,-1 1,1 0,-1 0,0 0,1 1,-1-1,0 0,0 0,0 1,0-1,0 0,0 1,0-1,-1 1,1 0,0 0,8 75,-5-27,-4-48,1-1,0 1,-1-1,1 1,0 0,0-1,0 0,0 1,0-1,0 0,0 1,1-1,-1 0,0 0,1 0,-1 0,1 0,-1 0,1-1,0 1,-1 0,1-1,0 1,-1-1,1 0,0 1,-1-1,1 0,0 0,0 0,-1 0,1 0,0-1,0 1,-1-1,1 1,0-1,-1 1,1-1,-1 0,1 0,69-39,-66 37,56-48,44-23,-102 74,0 0,0 0,0 0,0 1,0-1,0 1,0-1,-1 1,1 0,0 0,0 1,0-1,-1 0,1 1,-1 0,1 0,-1-1,0 1,1 1,-1-1,0 0,-1 0,1 1,0-1,-1 1,1 0,-1-1,0 1,0 0,0 0,0 0,0 0,0 0,-1 0,0 0,0 0,0 0,0 0,0 0,-1 3,7 16,23 51,-18-55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20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147 219,'22'-2,"0"0,1-2,-1-1,-1 0,1-2,10-5,-18 6,0 0,0-2,0 1,-1-2,0 0,-1-1,0 0,0 0,-1-2,0 1,-1-1,-1-1,0 0,0 0,-1-1,0-3,-8 17,0 0,0 0,0 0,0 0,-1 0,1 0,0 0,0 0,0 0,0-1,0 1,-1 0,1 0,0 0,0 0,-12 21,-7 23,3 0,2 2,2 0,2 0,1 1,3 1,2-1,2 1,3 10,-26 192,21-218,-1-1,-1 0,-2 0,-1-1,-1 0,-2-1,-10 21,14-38,1 0,-1 0,-1-1,0 0,-1 0,0-1,0 0,-1-1,0 0,-1-1,0 0,0-1,-1 0,0-1,0-1,0 0,-14 3,24-7,0-1,0 1,0-1,0 0,0 0,0 0,0 0,0-1,0 1,0-1,0 0,1 0,-1 0,0 0,0 0,1-1,-1 1,1-1,-1 1,1-1,0 0,0 0,0 0,0-1,0 1,0 0,0-1,1 1,-1-1,1 1,0-1,0 0,0 0,0 0,0 1,0-1,1-1,-6-115,6 108,1-15</inkml:trace>
  <inkml:trace contextRef="#ctx0" brushRef="#br0" timeOffset="544.814">61 643,'39'-10,"22"-7,5-2,-4 3,-7 0,-8 1,-8 5,-10-2,-5 2,-2 2,0 3,-4-3,0 0,2 2,2 1,-3-3,-4 5,-5 3</inkml:trace>
  <inkml:trace contextRef="#ctx0" brushRef="#br0" timeOffset="2860.927">824 389,'-17'73,"-20"108,37-181,1-1,-1 1,1 0,-1 0,0 0,1 0,-1 0,1 0,-1 0,1 0,-1 0,1 0,-1 0,1 0,-1 0,1 0,-1 0,0 0,1 1,-1-1,1 0,-1 0,0 0,1 1,-1-1,1 0,-1 1,0-1,1 0,-1 1,0-1,0 0,1 1,-1-1,0 1,0-1,1 0,-1 1,0-1,0 1,0-1,0 1,0-1,0 1,0-1,0 1,0-1,0 1,0-1,0 0,0 1,0-1,0 1,0-1,-1 1,1-1,0 1,0-1,-1 1,21-37,68-188,-85 219,-1-1,1 1,0-1,1 1,-1 0,1 1,0-1,0 0,0 1,1 0,-1 0,1 1,0-1,0 1,1 0,-1 0,1 1,-1-1,1 1,5-1,15 23,-19-4</inkml:trace>
  <inkml:trace contextRef="#ctx0" brushRef="#br0" timeOffset="3432.023">1501 389,'-9'-3,"0"1,0-1,-1 2,1 0,-1 0,0 0,1 1,-1 1,1 0,-1 0,1 1,-1 0,1 0,0 1,0 1,0-1,0 1,1 1,-1 0,1 0,1 0,-1 1,1 1,0-1,0 1,0 0,1 0,0 1,1 0,0 0,0 0,1 1,-1 0,-1 8,5-16,1 1,-1-1,1 1,-1-1,1 1,0 0,0-1,-1 1,1-1,0 1,1 0,-1-1,0 1,0 0,1-1,-1 1,1-1,-1 1,1-1,0 1,-1-1,1 1,0-1,0 0,0 1,0-1,0 0,1 0,-1 0,0 0,0 0,1 0,-1 0,1 0,-1 0,1-1,-1 1,1-1,-1 1,1-1,0 1,0-1,70-10,219-151,-290 160,0 0,1 0,-1 0,1 0,-1 0,1 0,-1 0,1 0,0 1,-1-1,1 0,0 1,-1 0,1-1,0 1,0 0,0 0,-1 0,1 0,0 0,0 0,0 0,-1 1,1-1,0 1,-1 0,1-1,0 1,-1 0,1 0,-1 0,1 0,-1 0,1 0,-1 0,0 0,1 1,-1-1,0 1,0-1,0 1,0-1,0 2,-6 131,9-108</inkml:trace>
  <inkml:trace contextRef="#ctx0" brushRef="#br0" timeOffset="4241.351">1868 643,'205'-258,"-205"257,1 0,-1 0,0-1,1 1,-1 1,1-1,0 0,-1 0,1 0,0 0,-1 0,1 0,0 1,0-1,0 0,0 1,0-1,0 1,0-1,0 1,0-1,0 1,0 0,0-1,0 1,0 0,0 0,0 0,0 0,1 0,-1 0,0 0,0 0,0 0,0 0,0 1,0-1,0 1,0-1,0 0,0 1,0 0,0-1,0 1,0-1,0 1,-1 0,1 0,0 0,0-1,-1 1,1 0,0 0,-1 0,1 0,-1 0,0 0,1 0,-1 0,0 0,1 1,1 41,-3-38,1 0,-1 0,1 0,0 0,1 0,-1-1,1 1,0 0,0 0,1-1,0 1,-1-1,1 1,1-1,1 4,-2-7,-1 0,0 0,1 0,-1 0,0-1,1 1,-1 0,1-1,0 1,-1-1,1 1,-1-1,1 0,0 0,-1 0,1 0,0 0,-1 0,1 0,-1-1,1 1,0 0,-1-1,1 0,-1 1,1-1,-1 0,1 1,-1-1,0 0,1 0,-1 0,0-1,0 1,0 0,1-1,40-46,-30 29,-11 15,1-1,1 1,-1 0,1 0,-1 0,1 0,1 0,-1 1,0-1,1 1,-1 0,1 0,0 0,0 0,1 1,-1 0,0 0,1 0,2-1,-4 4,-1 1,0 0,0-1,0 1,0 0,0 0,0 0,-1 1,1-1,0 0,-1 0,0 1,0-1,0 1,0-1,0 1,0 0,-1-1,1 1,-1 0,1 0,-1-1,0 1,0 0,-1-1,1 4,0-4,11 75,-5-57</inkml:trace>
  <inkml:trace contextRef="#ctx0" brushRef="#br0" timeOffset="4837.056">2658 530,'40'-13,"0"-2,0-1,-1-2,-1-2,31-21,-10-12,-58 52,0-1,1 1,-1 0,0-1,0 1,-1-1,1 1,0-1,0 1,-1-1,1 0,-1 1,0-1,1 0,-1 0,0 1,0-1,0 0,0 0,0 1,0-1,-1 0,1 0,-1 1,1-1,-1 0,1 1,-1-1,0 1,0-1,0 1,0-1,0 1,0 0,0-1,0 1,-1 0,1 0,0 0,-1 0,1 0,-1 0,-8-2,0 1,0-1,0 2,0 0,0 0,-1 1,1 0,0 0,0 1,-1 1,1 0,0 0,1 1,-1 0,0 1,1 0,0 0,-1 1,2 0,-1 1,1 0,0 0,-3 3,-2 1,0 1,1 0,0 0,0 1,1 1,1 0,0 0,1 1,0 1,-5 12,12-23,1 0,-1 1,1-1,0 1,0 0,0-1,1 1,-1 0,1-1,0 1,1 0,-1-1,1 1,0 0,0-1,0 1,1-1,0 1,0-1,0 0,0 0,0 0,1 0,0 0,0 0,0-1,0 1,1-1,-1 0,1 0,6 6,1-1,0-1,0 1,1-2,0 0,0 0,0-1,1 0,-1-1,3 0,3 0,211 32,-205-36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31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323 160,'-1'-4,"0"0,-1 0,1 0,-1 1,0-1,0 0,0 1,-1-1,1 1,-1 0,0-1,0 1,0 1,0-1,0 0,-1 1,1 0,-1-1,1 1,-1 1,0-1,0 1,0-1,0 1,0 0,0 0,-1 1,1-1,0 1,0 0,0 0,-1 1,1-1,0 1,0 0,0 0,0 0,0 1,0-1,-2 2,-10 4,1 0,0 1,1 1,0 0,0 1,1 0,0 1,0 1,2 0,-1 0,-8 14,19-24,-1 0,0 0,1 1,0-1,0 0,-1 1,1-1,1 1,-1-1,0 1,1-1,-1 1,1-1,0 1,0 0,0-1,0 1,0 0,0-1,1 1,-1-1,1 1,0-1,0 1,0-1,0 1,0-1,1 0,-1 1,1-1,-1 0,1 0,0 0,0 0,0-1,0 1,0 0,0-1,0 1,0-1,1 0,-1 0,1 0,-1 0,1 0,-1-1,1 1,-1-1,1 1,0-1,2 0,12 0,0 0,0-1,0-1,0 0,0-2,0 0,0 0,-1-2,0 0,0-1,-1 0,0-2,0 0,0 0,2-4,88-78,-104 91,1-1,-1 1,1 0,0 0,-1 0,1 0,-1 0,1 0,0 0,-1 1,1-1,-1 0,1 1,-1-1,1 1,-1 0,1 0,-1-1,0 1,1 0,-1 0,0 0,0 0,0 1,1-1,-1 0,0 0,-1 1,1-1,0 1,0-1,-1 1,1-1,-1 1,1-1,-1 1,1-1,-1 1,0-1,0 1,0 0,0-1,0 1,0 0,0-1,-1 1,1-1,-1 2,7 19,-4-17,0 0,1 0,-1-1,1 1,0-1,0 0,1 0,-1 0,1 0,0 0,0-1,0 0,0 1,0-2,1 1,0 0,-1-1,1 0,0 0,0 0,0-1,0 0,1 0,-1 0,0 0,0-1,1 0,4-1,17 2,-3-2</inkml:trace>
  <inkml:trace contextRef="#ctx0" brushRef="#br0" timeOffset="449.721">1056 20,'-1'-2,"0"1,0-1,0 1,0 0,-1-1,1 1,0 0,-1 0,1 0,-1 0,1 0,-1 0,1 0,-1 1,0-1,1 1,-1-1,0 1,0 0,1-1,-1 1,0 0,0 0,0 0,1 0,-1 1,0-1,0 0,1 1,-1-1,0 1,1 0,-1-1,0 2,-2-2,1 1,0-1,0 1,-1 0,1 0,0 0,0 0,0 0,0 1,1 0,-1-1,0 1,1 0,-1 0,1 1,-1-1,1 0,0 1,0 0,0-1,0 1,1 0,-1 0,1 0,0 0,0 0,0 0,0 0,0 0,0 1,1-1,0 0,0 0,0 1,0-1,0 0,1 0,-1 1,1-1,0 0,0 0,0 0,0 0,1 0,-1 0,1 0,1 1,40 40,-38-41,0 0,-1 0,1 1,-1-1,0 1,0 0,0 0,-1 1,1-1,-1 1,0-1,-1 1,1 0,-1 0,0 0,0 1,0-1,-1 0,0 1,0-1,0 1,0-1,-1 1,0-1,-1 1,1 0,-4 1,0 0,0-1,-1 0,0 0,0-1,0 1,-1-1,0 0,0 0,0-1,-1 0,1 0,-1 0,0-1,0 0,0 0,0-1,-1 0,1 0,-1-1,1 0,-1 0,0-1,-5 0,10 0,-1 0,0 0,0 0,0 0,0-1,1 0,-1 0,0 0,1 0,-1-1,1 1,-1-1,1 0,-1 0,1 0,0 0,0-1,0 1,1-1,-1 0,0 0,-1-2,-4-12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3:1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10080 130,'-9'-20,"-4"44,-20 157,5-25,-25 68,58-162,0-61,1-6</inkml:trace>
  <inkml:trace contextRef="#ctx0" brushRef="#br0" timeOffset="278.715">9798 468,'39'-10,"21"-3,6-3,-3-1,-8 4,-9-1,-6 2,-6 3,-9-2,-4 1,0 2,-4-2,0 1,-4-4,-2 1</inkml:trace>
  <inkml:trace contextRef="#ctx0" brushRef="#br0" timeOffset="677.415">10476 17,'-19'50,"2"1,3 0,2 1,2 1,-2 41,9-82,1 0,0 0,1 0,0 1,1-1,0 0,1 0,0 1,1-1,1 0,0 0,0-1,1 1,1 0,0-1,0 0,1 0,1-1,4 7,-6-15,1 1,0-1,-1 0,1-1,0 1,0-1,0 0,0-1,0 1,0-1,0-1,0 1,0-1,0 0,0 0,-1 0,1-1,0 0,-1 0,1-1,-1 1,0-1,1 0,-1-1,-1 1,1-1,0 0,-1 0,2-3,33-17,-17 11,-16 9,0 0,0 0,0 1,1 0,-1 0,1 0,-1 1,1 0,0 0,0 1,0-1,0 2,1-1,-5 3,-1 0,1 1,0-1,-1 0,0 1,0 0,0-1,0 1,0 0,0 0,-1 0,1 1,-1-1,0 0,0 0,0 1,0-1,-1 1,1-1,-1 0,0 1,0-1,0 1,-1 1,3 16,-1-17,-1 0,0 1,1-2,0 1,0 0,0 0,0 0,1 0,-1 0,1-1,0 1,0-1,0 1,1-1,-1 0,1 0,0 0,0 0,0-1,0 1,0-1,3 2,7-2</inkml:trace>
  <inkml:trace contextRef="#ctx0" brushRef="#br0" timeOffset="1065.714">11040 581,'19'-6,"0"-1,0 0,-1-2,0 0,-1-1,0 0,0-2,-1 0,-1-1,0 0,5-7,8-36,-28 55,1-1,-1 1,0 0,0-1,0 1,0 0,0 0,-1-1,1 1,0 0,0-1,-1 1,1 0,-1 0,1 0,-1-1,0 1,1 0,-1 0,0 0,0 0,0 0,0 0,0 0,0 1,0-1,0 0,0 0,0 1,0-1,0 1,0-1,-1 1,1-1,0 1,0 0,-1-1,1 1,0 0,-1 0,1 0,0 0,-1 0,0 1,-9 1,-1 0,1 1,0 0,0 1,0 0,1 1,-1 0,1 1,0 0,1 0,0 1,0 0,0 1,1 0,-5 5,9-8,-1 1,1 0,1 0,-1 0,1 0,0 0,0 1,0-1,1 1,0 0,0 0,1 0,0 0,0 0,1 0,0 0,0 0,1 0,0 0,0 0,0 0,1 0,0 0,0-1,1 1,0-1,0 1,0-1,1 0,0 0,0-1,1 1,0-1,0 0,0 0,0-1,1 1,-1-1,1 0,0-1,1 1,-1-1,0 0,1-1,0 0,192 36,-175-37</inkml:trace>
  <inkml:trace contextRef="#ctx0" brushRef="#br0" timeOffset="-16854.969">1360 157,'0'-12,"0"36,0-9,11 204,2-116,-9-53,2 1,3-1,2-1,2 0,15 35,-26-80,-1-1,2 1,-1-1,0 0,1 0,-1 1,1-2,0 1,0 0,0-1,0 1,1-1,-1 0,1 0,-1 0,1-1,0 1,0-1,-1 0,1 0,0 0,0-1,0 1,0-1,0 0,0 0,0 0,0-1,0 1,0-1,0 0,0 0,0 0,-1-1,1 1,0-1,-1 0,1 0,-1-1,0 1,0 0,0-1,0 0,0 0,0 0,-1 0,0 0,1-1,-1 0,19-23,-2-1,-2-1,0-1,-2-1,9-24,10-21,32-75,-65 151,-1 0,1 0,-1 0,1 0,-1 0,1 0,-1 0,1 0,0 0,-1 1,1-1,-1 0,1 0,-1 0,0 1,1-1,-1 0,1 0,-1 1,1-1,-1 0,0 1,1-1,-1 1,0-1,1 0,-1 1,0-1,0 1,1-1,-1 1,0-1,0 1,0-1,0 1,1-1,-1 1,0-1,0 1,0 0,0-1,0 1,0-1,-1 1,1-1,0 1,0-1,0 1,0-1,-1 1,1-1,0 1,0-1,-1 0,1 1,0-1,-1 1,1-1,-1 1,1 0,0 23,0-1,1 1,1 0,2 0,0-1,2 0,0 0,1 0,2-1,0 0,1-1,8 11,-15-27,1-1,0 1,0-1,0 0,1 0,-1 0,1 0,0-1,0 0,1 0,-1 0,1-1,-1 0,1 0,0 0,-1 0,1-1,0 0,0-1,0 1,0-1,0 0,0-1,0 1,0-1,0 0,0-1,0 1,0-1,-1 0,1-1,-1 1,0-1,1 0,-1-1,3-2,15-18,-1-1,-2-1,0-1,-2 0,0-2,-2 0,-2-1,0 0,-2-2,-2 1,0-1,-2 0,2-24,-4 26,-1 0,-1-1,-1 1,-2-1,-1 0,-2-4,-9-3,4 32</inkml:trace>
  <inkml:trace contextRef="#ctx0" brushRef="#br0" timeOffset="-14774.904">2432 722,'22'-4,"0"-1,0-1,0-1,-1-1,0-1,-1-1,0 0,0-2,10-8,-26 18,0-1,1 0,-1-1,-1 1,1-1,0 0,-1 0,0 0,0 0,0-1,0 1,-1-1,1 1,-1-1,-1 0,1 0,-1 0,1 0,-2 0,1-1,0 1,-1 0,0 0,0 0,-1-1,1 1,-1 0,0 0,-1 0,1 0,-1 0,0 0,0 0,0 1,-1-1,0 1,0-1,0 1,0 0,-1 0,1 1,-1-1,0 1,0 0,-1 0,1 0,0 0,-1 1,0-1,0 1,-3 1,0 0,0 1,0-1,0 2,0-1,0 1,0 0,0 1,1-1,-1 2,0-1,1 1,-1 0,1 1,0 0,0 0,1 0,-1 1,1 0,0 0,0 1,0 0,1 0,0 0,0 0,1 1,-1 0,2 0,-1 0,1 1,0-1,0 1,1-1,0 1,0 0,1 0,0 2,-2-2,0 1,0 0,1-1,1 1,-1 0,1 0,1 0,0 0,0 0,0 0,1 0,1 0,0 0,0 0,0 0,1-1,1 1,-1-1,1 0,1 0,-1 0,1-1,1 0,0 0,0 1,5 0,0-1,1 1,0-2,0 0,1 0,-1-1,1-1,0 0,1-1,-1 0,0-1,1-1,-1 0,1-1,0 0,10-2,0 1</inkml:trace>
  <inkml:trace contextRef="#ctx0" brushRef="#br0" timeOffset="-8520.747">4041 553,'-5'-3,"0"0,0 0,-1 0,1 1,0-1,-1 1,1 1,-1-1,0 1,0 0,1 0,-1 1,0-1,0 1,0 1,0-1,1 1,-1 0,0 0,0 1,1 0,-1 0,-3 2,2-1,1 1,-1 0,1 1,0-1,1 1,-1 0,1 0,0 1,0 0,1 0,0 0,0 0,0 1,1-1,-1 1,2 0,-1 0,1 0,0 0,1 1,-1-1,1 0,1 1,0-1,0 1,0-1,1 1,0-1,0 0,1 1,0-1,0 0,1 0,0 0,0 0,0-1,1 1,0-1,1 0,-1 0,1-1,1 2,4-2,0-1,0 1,1-2,-1 1,1-2,0 1,0-2,0 1,0-1,0-1,0 0,0-1,1 0,9-2,19 0,16 2,-32 1</inkml:trace>
  <inkml:trace contextRef="#ctx0" brushRef="#br0" timeOffset="-7691.895">4634 497,'-29'5,"10"-3,-1 1,1 1,0 1,0 1,1 0,-1 1,2 1,-1 1,1 1,0 0,-5 5,19-12,-1 0,1 1,0-1,0 1,0 0,1 0,-1 0,1 0,0 0,0 1,1-1,-1 0,1 1,0 0,0-1,0 1,1 0,-1-1,1 1,0 0,1-1,-1 1,1 0,0-1,0 1,0-1,1 1,0-1,0 0,0 1,0-1,1 0,-1 0,1 0,0-1,0 1,0-1,1 0,-1 0,1 0,0 0,0 0,0-1,0 0,0 0,0 0,1 0,-1-1,1 1,-1-1,1 0,0-1,-1 1,1-1,0 0,3 0,7-6,-1 0,0-1,0-1,0 0,-1-1,0 0,-1-1,0 0,0-1,4-6,9-7,79-98,-104 123,1-1,-1 0,0 1,0-1,0 1,0-1,1 0,-1 1,0-1,0 0,1 0,-1 1,0-1,1 0,-1 0,0 1,1-1,-1 0,0 0,1 0,-1 1,0-1,1 0,-1 0,1 0,-1 0,0 0,1 0,-1 0,1 0,-1 0,0 0,1 0,-1 0,0 0,1 0,-1 0,1 0,-1-1,0 1,1 0,-1 0,0 0,1-1,-1 1,0 0,1 0,-1-1,0 1,0 0,1-1,-1 1,0 0,0-1,0 1,1 0,-1-1,0 1,0 0,0-1,0 1,0-1,0 1,0 0,0-1,0 1,0-1,0 1,-2 34,1-22,0-5,1 0,-1 0,2 1,-1-1,1 0,0 1,1-1,0 0,0 0,0 0,1 0,0-1,0 1,1-1,0 0,0 0,0 0,1 0,0-1,0 1,0-1,1-1,0 1,0-1,0 0,4 2,8 1</inkml:trace>
  <inkml:trace contextRef="#ctx0" brushRef="#br0" timeOffset="-7087.507">5028 778,'169'-232,"-145"210,-14 44,18 102,-27-120,0-1,0 0,1 0,-1 0,1 0,0 0,0-1,0 1,1 0,-1-1,1 0,-1 1,1-1,0 0,-1 0,1-1,0 1,0-1,1 1,-1-1,0 0,0 0,1 0,-1 0,0-1,1 0,-1 1,1-1,-1-1,0 1,1 0,-1-1,1 1,-1-1,3-1,5-4,-1-1,0 1,0-2,-1 1,0-1,0-1,-1 1,0-2,0 1,-1-1,-1 0,1 0,-2-1,1-1,15-21,11-58,-30 69</inkml:trace>
  <inkml:trace contextRef="#ctx0" brushRef="#br0" timeOffset="-3324.339">6637 553,'-6'-3,"0"1,1-1,-1 1,0 0,0 0,-1 1,1 0,0 0,0 1,-1-1,1 1,0 1,-1-1,1 1,0 0,0 0,-1 1,1 0,0 0,1 1,-1-1,0 1,1 0,-1 1,1-1,0 1,0 0,1 1,-1-1,1 1,0 0,0 0,0 0,1 0,0 1,0-1,0 1,-1 5,0-3,2 0,-1 0,1 1,0-1,1 0,0 1,0-1,0 1,1-1,1 1,0-1,0 0,0 1,3 5,-3-10,0-1,0 1,1 0,0-1,0 1,0 0,0-1,0 0,1 0,0 0,-1 0,1 0,0 0,0-1,1 1,-1-1,1 0,-1 0,1 0,-1-1,1 1,0-1,0 0,0 0,0 0,0 0,0-1,0 1,0-1,0 0,2-1,9-2,0 0,0-1,-1-1,1 0,-1-1,0 0,-1-2,1 1,-1-2,-1 1,1-2,-2 0,1 0,-2-1,1-1,-1 1,-1-2,0 1,1-5,13-18,-1-1,-2-1,-2-1,-1 0,7-30,-19 55,0-1,-2 0,1 1,-2-1,0 0,-1-1,0 1,-1 0,0 0,-2 0,1 0,-2 0,0 0,0 0,-2 0,1 1,-2 0,0 0,0 0,-1 1,-6-7,12 17,-1 0,0 0,0 0,0 0,0 0,0 1,0-1,0 1,0-1,-1 1,1 0,-1 0,1 0,-1 0,1 1,-1-1,1 1,-1-1,0 1,1 0,-1 0,0 0,1 0,-1 1,0-1,1 1,-1 0,1-1,-1 1,1 0,-1 0,1 1,0-1,0 0,-1 1,1 0,-1 1,-4 3,0 0,0 1,1 0,0 0,1 0,-1 1,1 0,1 0,-1 0,0 5,-1 0,0 1,1 0,0 0,1 0,1 1,1-1,0 1,0 0,2-1,-1 1,2 0,0 0,1-1,1 1,0-1,1 1,0-1,1 0,1-1,0 1,4 4,-3-4,1 0,1-1,1 0,-1 0,2-1,0-1,0 0,1 0,1-1,-1-1,2 0,-1 0,1-2,0 0,1 0,0-1,0-1,0-1,0 0,1 0,10-1,-11 0,-1-2,1 0,-1 0,1-1,0-1,-1-1,1 0,-1-1,0 0,0-1,0-1,0 0,-1-1,0 0,0-1,0-1,9-7,-15 11,-1-1,1 0,-1-1,-1 1,1-1,-1 0,0-1,0 1,0-1,-1 0,0 0,-1 0,0-1,0 1,0-1,-1 0,0 0,0 1,-1-1,0-1,-1 1,0 0,0 0,-1 0,1 0,-2 0,2 7,-1-1,1 1,-1-1,0 1,0 0,0-1,0 1,0 0,0 0,0 0,0 0,0 0,0 0,-1 0,1 0,0 0,-1 0,1 1,0-1,-1 1,1-1,-1 1,1-1,-1 1,1 0,-1 0,0 0,1 0,-1 0,1 0,-1 0,1 0,-1 1,1-1,-1 0,1 1,-1-1,1 1,-1 0,1 0,0-1,0 1,-1 0,1 0,0 0,-1 1,-51 54,49-50,2-1,-1 1,1-1,0 1,0 0,0 0,1-1,0 1,0 0,0 1,1-1,0 0,0 0,1 0,0 0,0 0,0 0,0 0,1-1,0 1,1 0,-1-1,1 1,0-1,0 0,1 0,-1 0,1 0,0-1,1 0,3 4,1-1,0-1,0 0,0 0,1-1,0 0,0-1,0 0,0 0,1-1,0-1,-1 0,1 0,0-1,0 0,0-1,0-1,0 1,0-2,0 1,0-2,-1 1,1-2,-1 1,0-1,0-1,0 0,0 0,-1-1,0 0,0 0,-1-1,1-1,-1 1,4-7,38-38,-3-2,-2-2,21-36,-54 73,0-1,-1-1,-1 0,-1 0,-1-1,-1 0,-1 0,0-1,-2 0,-1 0,-1 0,-1 0,0-1,-24-41,22 64,0 0,-1 0,1 0,0 0,0 0,-1 0,1 0,0 1,-1-1,1 1,-1-1,1 1,-1-1,1 1,-1 0,0 0,1 0,-1-1,1 2,-1-1,1 0,-1 0,1 0,-1 1,1-1,-1 1,1-1,-1 1,1 0,-1-1,1 1,0 0,-1 0,1 0,0 0,0 0,0 0,0 1,0-1,0 0,0 1,-9 13,1 0,0 1,1 0,1 0,1 1,0 0,1 0,1 0,0 1,2-1,0 1,0 0,2 0,1 0,0-1,1 1,1 4,-1 31,27 196,-26-205,-1 1,-3-1,-1 0,-2 0,-3 0,-1-1,-2 0,-12 34,4-28,15-36,-1 0,-1 0,0 0,0 0,-2-1,1 0,-2 0,1 0,-2-1,-6 7,15-18,0 1,0-1,0 0,0 1,0-1,0 0,-1 1,1-1,0 0,0 1,0-1,-1 0,1 0,0 1,0-1,-1 0,1 0,0 1,-1-1,1 0,0 0,-1 0,1 1,0-1,-1 0,1 0,0 0,-1 0,1 0,0 0,-1 0,1 0,0 0,-1 0,1 0,-1 0,1 0,0 0,-1 0,1 0,0 0,-1-1,1 1,0 0,-1 0,1 0,0-1,-1 1,1 0,0 0,0-1,-1 1,1 0,0 0,0-1,0 1,-1 0,1-1,0 1,0 0,0-1,0 1,0-1,0 1,0 0,0-1,-1 1,1 0,0-1,1 1,4-32,-3 22,6-30,2 1,1 0,2 1,2 1,1 0,2 1,2 0,13-17,39-50,-45 69,-3-1,-1-2,-1 0,4-14,-2-11,-44 91,15-19,2 0,-1 0,2 0,-1 1,1 0,1-1,0 1,1 0,0-1,0 1,1 0,0-1,1 1,0-1,1 1,0-1,1 0,0 0,1 0,1 2,-5-10,0-1,0 1,0-1,0 1,0-1,0 1,0-1,1 0,-1 0,1 1,-1-1,1 0,-1 0,1 0,-1-1,1 1,0 0,-1 0,1-1,0 1,0-1,0 0,-1 0,1 1,0-1,0 0,0-1,0 1,0 0,-1 0,1-1,0 1,0-1,-1 1,1-1,0 0,-1 0,1 0,-1 0,1 0,-1 0,1 0,-1 0,1-2,56-68,-54 66,-3 3,13-21,1 0,0 2,2 0,1 0,1 2,0 0,7-3,-25 20,-1 1,1 0,0 0,0 0,0 1,0-1,0 0,0 0,0 0,0 1,0-1,0 0,0 1,0-1,1 1,-1-1,0 1,0 0,0-1,1 1,-1 0,0 0,1 0,-1 0,0 0,0 0,1 1,-1-1,0 0,0 0,1 1,-1-1,0 1,0-1,0 1,0 0,0-1,0 1,0 0,0 0,0 0,0 0,0 0,0 0,-1 0,1 0,0 0,-1 0,1 0,0 0,-1 1,0-1,1 0,-1 0,0 0,0 1,1-1,-1 0,0 1,0 0,-38 140,37-141,1 1,-1-1,0 0,1 0,-1 0,1 1,-1-1,1 0,0 0,-1 1,1-1,0 0,0 1,0-1,0 0,0 1,0-1,1 0,-1 1,0-1,1 0,-1 0,1 1,-1-1,1 0,-1 0,1 0,0 0,0 0,0 0,-1 0,1 0,0 0,0 0,0 0,1 0,-1-1,0 1,0 0,0-1,0 1,1-1,-1 1,0-1,0 0,1 0,-1 1,0-1,1 0,-1 0,0 0,1 0,-1-1,0 1,1 0,-1 0,0-1,0 1,1-1,-1 1,0-1,0 0,1 0,144-134,-45 62,-100 73,-1 0,1-1,0 1,0 0,-1-1,1 1,0 0,0 0,0 0,-1 0,1 0,0 0,0 0,-1 0,1 0,0 0,0 0,0 1,-1-1,1 0,0 0,-1 1,1-1,0 1,0-1,-1 0,1 1,-1-1,1 1,0 0,-1-1,1 1,-1-1,0 1,1 0,-1-1,1 1,-1 0,0 0,0-1,1 1,-1 0,0 0,0-1,0 1,0 0,0 0,0 0,0-1,0 1,0 0,0 0,0 0,-1-1,1 1,0 0,0-1,-1 1,1 0,-16 49,14-48,0 1,0-1,0 1,0 0,1 0,-1 0,1 0,0 0,0 0,0 0,0 0,0 0,1 0,-1 0,1 1,0-1,0 0,0 0,1 1,-1-1,1 0,-1 0,1 0,0 0,0 0,1 0,-1 0,1 0,-1 0,1 0,0-1,0 1,0-1,0 1,1-1,-1 0,1 0,-1 0,1 0,0-1,-1 1,1 0,1-1,16 4</inkml:trace>
  <inkml:trace contextRef="#ctx0" brushRef="#br0" timeOffset="-2900.159">8838 553,'22'-5,"0"-1,-1-1,1 0,-2-2,1-1,-1 0,-1-1,0-2,-1 1,0-2,-1-1,3-3,7-56,-27 72,0 0,0 0,-1 1,1-1,0 0,-1 0,0 0,1 1,-1-1,0 0,0 1,0-1,0 1,0-1,0 1,0-1,-1 1,1 0,0 0,-1-1,1 1,-1 0,1 0,-1 0,0 1,1-1,-1 0,0 1,0-1,0 1,1-1,-1 1,0 0,0 0,0 0,0 0,0 0,1 0,-1 0,-1 1,-7 1,-1 1,1 0,-1 0,1 1,0 0,1 1,-1 0,1 0,0 1,0 1,1-1,-1 2,1-1,1 1,0 0,0 0,0 1,1 0,1 0,-1 1,2-1,-1 1,1 0,1 0,-1 1,2-1,0 1,0 0,1-1,0 1,1 9,0-16,1 1,0-1,0 0,0 1,1-1,0 0,-1 0,2 0,-1 0,0-1,1 1,-1-1,1 1,0-1,0 0,0 0,1 0,-1 0,1-1,0 1,-1-1,1 0,0 0,0-1,1 1,-1-1,0 0,0 0,1 0,-1 0,0-1,1 0,-1 0,1 0,-1 0,0-1,1 0,-1 1,0-2,2 1,13-6</inkml:trace>
  <inkml:trace contextRef="#ctx0" brushRef="#br0" timeOffset="-2372.001">8190 186,'-5'5,"-6"1,-2 5,2-4,8-4,3-2</inkml:trace>
  <inkml:trace contextRef="#ctx0" brushRef="#br0" timeOffset="23698.757">683 1625,'-40'-8,"1"1,-1 2,0 2,0 2,-1 1,1 3,-6 1,28-1,0 1,0 1,1 0,-1 2,1 0,0 0,1 2,0 0,1 1,-1 0,2 1,0 1,0 1,1-1,0 2,2 0,-1 1,2 0,0 0,0 1,2 0,0 1,1 0,1 0,-1 3,5-14,-1 0,1-1,1 1,-1 0,1 0,0 0,0 0,1 0,0 0,0 0,0 1,1-1,0 0,0 0,0 0,1-1,0 1,0 0,0 0,1-1,0 0,0 1,0-1,1 0,0-1,0 1,2 1,6 1,0-1,1 0,-1-1,1-1,1 0,-1-1,0 0,1-1,0-1,-1 0,1 0,0-2,0 0,-1 0,11-3,9-3,-1-1,-1-1,0-2,0-1,-1-1,1-3,-4 2</inkml:trace>
  <inkml:trace contextRef="#ctx0" brushRef="#br0" timeOffset="23981.838">908 1766,'-13'16,"0"1,1 0,1 1,1 1,1-1,0 1,1 1,1 0,1 0,1 0,-2 20,7-37,0 1,0-1,0 0,1 0,-1 0,1 0,0 0,0 0,0 0,0 0,1 0,-1 0,1 0,0-1,0 1,0 0,0-1,0 0,0 1,1-1,-1 0,1 0,-1-1,1 1,0 0,0-1,0 0,0 0,0 1,0-2,0 1,0 0,0-1,0 1,0-1,1 0,-1 0,2 0,6 0,1-1,0 0,-1-1,1 0,-1 0,0-2,0 1,0-1,0-1,1-1,-5 3,0-1,0 0,-1 0,1 0,-1-1,-1 0,1-1,-1 1,1-1,-2 0,1 0,-1-1,0 1,0-1,0 0,-1 0,0 0,-1-1,0 1,0-1,0 1,-1-1,0 0,0 1,-1-1,0 0,-1 1,0-1,0 0,0 1,-1-1,0 1,-1-3,-1 6,-1 0,1 0,-1 0,0 0,0 1,0 0,0 0,-1 0,1 1,-1 0,1 0,-1 0,0 0,0 1,0 0,0 1,0-1,0 1,0 0,0 0,0 1,0 0,0 0,0 0,0 1,1 0,-1 0,1 1,-1-1,1 1,0 0,-1 1,-13 8</inkml:trace>
  <inkml:trace contextRef="#ctx0" brushRef="#br0" timeOffset="24531.812">1360 1795,'-8'1,"0"0,0 0,0 1,0 1,1-1,-1 1,1 0,-1 1,1 0,0 0,1 1,-1-1,1 2,0-1,0 1,0-1,1 1,0 1,0-1,0 1,1 0,0 0,1 0,-1 1,1-1,1 1,0 0,0 0,0 0,1 0,0 0,0 0,1 0,0 0,1 0,0 0,0 0,1 0,0 0,0 1,2-4,-1 1,1-1,1-1,-1 1,1 0,0-1,0 0,0 0,0-1,1 1,-1-1,1 0,0 0,0-1,0 0,0 0,0-1,1 1,-1-1,0 0,1-1,-1 0,1 0,-1 0,1-1,-1 0,0 0,1-1,-1 1,0-1,0-1,1 0,4-2,0 0,-1 0,1-2,-1 1,-1-1,1-1,-1 0,-1 0,1 0,-1-1,-1-1,0 1,0-1,-1 0,0-1,-1 1,0-1,0-1,-1 1,-1 0,0-1,0-7,-3 13,0 1,-1-1,0 0,0 1,-1-1,0 1,0 0,0-1,0 1,-1 0,0 0,0 0,0 1,-1-1,1 1,-1 0,0 0,0 0,-1 0,1 1,-1-1,0 1,0 0,0 1,0-1,0 1,-1 0,1 1,-1-1,1 1,-1 0,0 0,-2 1,2-1,1 1,-1-1,1 1,-1 1,1-1,-1 1,1 0,-1 0,1 0,-1 1,1 0,0 0,0 0,0 1,0 0,-13 7</inkml:trace>
  <inkml:trace contextRef="#ctx0" brushRef="#br0" timeOffset="24870.658">1670 1992,'0'1,"0"1,0-1,0 0,0 1,-1-1,1 0,0 0,-1 0,0 1,1-1,-1 0,1 0,-1 0,0 0,0 0,0 0,0 0,1 0,-1 0,0-1,-1 1,1 0,0 0,0-1,0 1,0-1,0 1,-1-1,1 0,0 1,0-1,-1 0,1 0,0 0,-1 0,1 0,0 0,0 0,-1 0,1 0,0-1,0 1,-1-1,1 1,0-1,0 1,0-1,0 0,0 1,-1-1,2 0,-1 0,-1 0,1-10,1-1,0 0,0 1,1-1,0 0,1 1,1-1,-1 1,2 0,0 0,0 0,1 0,0 1,-4 9,54-105,-54 105,0 0,0 0,0 0,0 0,1 0,-1 0,0 1,1-1,-1 0,1 1,-1-1,0 1,1 0,-1-1,1 1,-1 0,1 0,0 0,-1 0,1 0,-1 0,1 0,-1 0,1 1,-1-1,1 1,-1-1,0 1,1 0,-1-1,13 7</inkml:trace>
  <inkml:trace contextRef="#ctx0" brushRef="#br0" timeOffset="25483.081">2178 1709,'-24'11,"0"1,1 1,1 1,0 1,0 1,2 0,0 2,1 0,-5 8,22-24,0 0,0 1,-1-1,1 1,1-1,-1 1,0 0,1 0,-1 0,1 0,0 0,0 0,0 0,1 0,-1 0,1 0,-1 1,1-1,0 0,0 0,1 0,-1 1,1-1,-1 0,1 0,0 0,0 0,1 0,-1 0,1 0,-1 0,1 0,0-1,0 1,0-1,0 1,0-1,1 0,-1 0,1 0,-1 0,1 0,2 0,5 1,-1-1,0 0,1 0,-1-1,1-1,0 1,-1-2,1 1,0-1,-1-1,1 0,-1 0,0-1,0 0,0 0,0-1,0 0,-1-1,0 0,0 0,0-1,6-6,7-6,0-1,-2-1,0-1,-2-1,0 0,-1-1,3-9,2-3,-2-1,-2 0,-1-1,-1-1,-3-1,0-5,-10 32,0 0,-1 0,0 0,-1 0,-1 0,0 0,0-1,-1 1,-4-11,5 19,0 1,0-1,0 1,0-1,-1 1,1 0,-1-1,0 1,0 0,0 0,0 0,-1 1,1-1,-1 0,0 1,1 0,-1-1,0 1,-1 0,1 1,0-1,0 1,-1-1,1 1,-1 0,1 0,-1 0,0 1,1-1,-1 1,0 0,1 0,-1 0,0 1,-6 3,1 0,-1 0,1 1,0 1,1 0,0 0,-1 0,2 1,-1 1,1-1,0 1,1 0,0 0,0 1,1 0,0 0,-1 2,-1 3,0 1,1-1,1 1,0 0,1 1,1-1,0 1,1-1,1 1,1 0,0 0,0 0,2 0,0-1,1 1,0-1,2 1,-1-1,2 0,0-1,6 10,-3-6,2 0,0-1,1 0,1-1,0 0,1-1,1-1,0 0,1-1,0 0,1-2,1 0,18 9,-31-19,-1 1,1-1,0 0,-1-1,1 1,0-1,0 0,0 0,-1 0,1-1,0 0,0 0,-1 0,1 0,-1-1,1 1,-1-1,1-1,-1 1,0 0,0-1,0 0,-1 0,1 0,-1-1,1 0,10-11</inkml:trace>
  <inkml:trace contextRef="#ctx0" brushRef="#br0" timeOffset="25734.496">2742 1738,'-4'29,"-3"14,1 0</inkml:trace>
  <inkml:trace contextRef="#ctx0" brushRef="#br0" timeOffset="25886.776">2715 1286,'0'0</inkml:trace>
  <inkml:trace contextRef="#ctx0" brushRef="#br0" timeOffset="26233.661">2912 1908,'7'-46,"1"0,3 1,1 0,9-18,8 18,-29 45,1 0,0-1,-1 1,1 0,0-1,-1 1,1 0,0 0,0 0,0-1,-1 1,1 0,0 0,0 0,-1 0,1 0,0 1,0-1,0 0,-1 0,1 0,0 1,-1-1,1 0,0 1,0-1,-1 0,1 1,-1-1,1 1,0-1,-1 1,1 0,-1-1,1 1,-1 0,0-1,1 1,-1 0,1-1,-1 1,0 0,0 0,0-1,1 1,-1 0,0 0,0-1,0 1,0 0,0 0,0 0,0-1,-1 1,1 0,0 0,0-1,0 1,-1 0,1-1,-1 2,5 51,-5-46,0 0,0 0,0-1,1 1,0 0,1 0,-1 0,1-1,1 1,-1-1,1 1,0-1,1 1,-1-1,1 0,1 0,-1 0,1 0,0-1,0 0,1 1,-1-2,1 1,0 0,1-1,-1 0,1 0,-1-1,1 1,3 0,-2-5,-1 1,1-1,0-1,-1 1,1-1,-1 0,0-1,1 1,-1-1,0 0,-1-1,1 0,-1 0,1 0,-1 0,0-1,-1 0,1 0,-1 0,0 0,0-1,-1 0,1 0,-1 0,2-6,12-13,-2 6</inkml:trace>
  <inkml:trace contextRef="#ctx0" brushRef="#br0" timeOffset="26885.616">3589 1597,'-15'10,"-1"0,1 1,1 1,0 0,0 1,1 0,1 1,1 0,0 1,0 1,-5 12,15-27,0 1,0-1,1 1,-1 0,0 0,1-1,0 1,-1 0,1-1,0 1,0 0,0 0,0 0,0-1,0 1,1 0,-1 0,0-1,1 1,0 0,-1-1,1 1,0 0,0-1,0 1,0-1,0 1,0-1,0 0,0 1,1-1,-1 0,0 0,1 0,-1 0,1 0,0 0,-1-1,1 1,-1 0,1-1,0 1,0-1,-1 0,1 1,0-1,0 0,87-4,15-55,-65 30,-38 28,0 0,0-1,0 1,0 0,1 0,-1 0,0 0,1 1,-1-1,1 0,-1 0,1 1,-1-1,1 1,0 0,-1-1,1 1,0 0,-1 0,1 0,-1 0,1 0,0 0,-1 1,1-1,0 0,-1 1,1-1,-1 1,1 0,-1-1,1 1,-1 0,0 0,1 0,-1 0,0 0,0 0,0 1,0-1,0 0,0 1,0-1,1 1,-1 2,0 0,1 0,0 0,0-1,0 1,0-1,0 1,1-1,0 0,0 0,0 0,0 0,0 0,0-1,1 1,-1-1,1 0,0 0,-1-1,1 1,0-1,0 1,0-1,0 0,0-1,1 1,-1-1,0 0,0 0,0 0,0 0,1-1,1 0,16-6,0-1,-1 0,1-2,-2-1,1 0,-2-1,1-1,14-14,219-190,-240 202,-2 0,1-1,-2-1,0 1,-2-2,1 1,-2-1,0-1,-2 1,2-9,-5 24,-1-1,1 1,-1-1,0 1,0-1,0 0,-1 0,1 0,-1 1,0-1,0 0,0 0,0 0,-1 0,0 1,0-1,0 0,0 0,0 1,-1-1,0 1,1 0,-1-1,-1 1,1 0,0 0,-1 0,1 0,-1 1,0-1,0 1,0-1,0 1,-1 0,1 0,0 0,-1 1,1 0,-1-1,0 1,0 0,1 0,-1 1,-1-1,-3 5,0 0,0 0,0 0,0 1,1 0,0 1,0-1,1 1,-1 1,1-1,0 1,1 0,0 1,0-1,1 1,-1 0,2 0,-3 7,-1 6,1-1,1 1,1 1,1-1,1 0,0 1,2 0,1-1,0 1,3 8,-1-14,1-1,1 0,0 0,0 0,2-1,0 1,0-2,1 1,1-1,0 0,1-1,1 0,0-1,0 0,1 0,0-1,1-1,0 0,0-1,1 0,0-1,1-1,10 3,-23-8,-1-1,1 0,-1 1,0-1,1 0,-1 0,1 0,-1 0,1-1,-1 1,0 0,1 0,-1-1,0 1,1-1,-1 1,0-1,0 0,1 0,-1 1,0-1,0 0,0 0,0 0,0 0,0 0,0 0,0-1,0 1,-1 0,1 0,0 0,-1-1,1 1,-1 0,0-1,1 1,-1-1,0 1,0 0,0-1,0 1,0-1,0 1,0-2,2-17</inkml:trace>
  <inkml:trace contextRef="#ctx0" brushRef="#br0" timeOffset="27421.125">3956 1456,'42'0,"59"-1,0 5,52 10,-8-1,-140-12,0-1,0 1,0 0,0 1,-1-1,1 1,0 0,-1 0,1 0,-1 1,1-1,-1 1,0 0,0 0,0 1,-1-1,1 1,-1 0,0 0,0 0,0 0,-1 1,1-1,-1 1,0-1,1 4,0-3,1 1,0-1,1-1,-1 1,1-1,0 0,0 0,0 0,1-1,-1 1,1-1,0-1,0 1,0-1,0 0,0 0,0-1,1 0,-1 0,1 0,-1-1,0 0,1 0,-1-1,1 0,-1 0,0 0,1-1,-1 0,0 0,0 0,0-1,-1 0,1 0,-1-1,1 1,-1-1,4-5,-5 8,-1-1,1 0,-1-1,1 1,-1-1,0 1,0-1,0 0,-1 0,1 0,-1 0,0-1,1 1,-2-1,1 1,0-1,-1 0,1 0,-1 1,0-1,0 0,-1 0,1 0,-1 0,0 0,0 0,0 0,-1-1,1 1,-1 0,0 1,0-1,0 0,-1 0,1 0,-1 1,0-1,0 1,0-1,-1 1,-2-3,0 3,1 0,-1 1,0 0,0 0,-1 0,1 0,0 1,-1 0,1 0,-1 0,1 1,-1 0,1 0,-1 0,1 1,0 0,-1 0,1 0,0 1,-1 0,1-1,0 2,0-1,0 1,1 0,-3 1,-7 5,1 1,-1 0,2 1,0 0,0 1,1 0,0 1,-1 4,7-12,1 0,0 1,0-1,0 1,0 0,1 0,0 1,1-1,-1 1,1-1,0 1,1 0,0 0,0 0,0 0,1 0,0-1,0 1,1 0,0 0,0 0,1 0,-1 0,2-1,-1 1,1-1,0 0,0 1,0-1,1-1,0 1,1 0,8 6,0-1,1 0,1-1,-1 0,2-1,-1-1,1 0,1-2,-1 1,1-2,0 0,0-2,1 1,0-2,7 1</inkml:trace>
  <inkml:trace contextRef="#ctx0" brushRef="#br0" timeOffset="28254.732">5734 1456,'-18'2,"-1"0,0 2,1 0,-1 1,1 1,0 1,-12 7,29-14,0 1,0-1,0 0,0 1,0-1,0 1,0 0,0-1,0 1,0 0,0 0,0-1,0 1,0 0,1 0,-1 0,0 0,1 0,-1 0,1 0,-1 0,1 0,-1 0,1 1,0-1,0 0,0 0,-1 0,1 0,0 1,0-1,0 0,1 0,-1 0,0 0,0 1,1-1,-1 0,1 0,-1 0,1 0,-1 0,1 0,-1 0,1 0,0 0,0 0,0 0,-1-1,1 1,0 0,0 0,0-1,0 1,0-1,0 1,1 0,39 23,32 28,-71-50,0 1,-1-1,1 0,-1 1,1-1,-1 1,0-1,0 1,0 0,0-1,0 1,-1 0,1 0,-1-1,0 1,0 0,0 0,0 0,0 0,-1 0,1-1,-1 1,0 0,1 0,-1-1,-1 1,1-1,0 1,-1 0,-5 7,0-1,-1-1,1 1,-2-2,1 1,-1-1,0 0,-1 0,1-1,-1-1,0 0,-1 0,0-1,1 0,-1-1,0 0,-1-1,-2 1,12-3,0 1,0 0,0 0,0-1,0 1,0-1,0 0,0 0,0 0,0 0,0 0,-1 0,1 0,0-1,0 1,0-1,0 1,0-1,0 0,0 0,1 0,-1 0,0 0,0 0,1-1,-1 1,1 0,-1-1,1 1,-1-1,1 0,0 1,0-1,0 0,0 0,0 0,0 0,0 0,1 0,-1 0,1 0,-1 0,1 0,0 0,0 0,0 0,0-1,0 1,1 0,-1 0,1-1,8-13,1 1</inkml:trace>
  <inkml:trace contextRef="#ctx0" brushRef="#br0" timeOffset="28790.636">5959 1484,'-36'104,"35"-101,0 0,1 0,-1 0,1 0,0 0,0 0,0 0,0 0,0 0,1 0,-1 0,1 0,0 0,0 0,0 0,0-1,1 1,-1 0,1-1,-1 1,1-1,0 1,0-1,0 0,0 0,1 0,-1 0,1 0,-1 0,1-1,-1 1,1-1,2 1,1-2,1 0,0 0,0-1,0 0,0 0,0-1,-1 0,1 0,-1-1,1 1,-1-1,0-1,0 1,0-1,-1 0,1 0,-1-1,0 0,0 0,115-113,-119 117,0 0,0 0,0 0,0 0,0 1,0-1,0 0,0 0,0 1,0-1,1 1,-1-1,0 1,0-1,1 1,-1 0,0 0,1 0,-1-1,0 1,0 1,1-1,-1 0,0 0,1 0,-1 1,0-1,1 0,-1 1,0-1,0 1,0 0,0-1,1 1,-1 0,0 0,0 0,0 0,0 0,-1 0,1 0,0 0,0 0,-1 0,1 0,0 0,-1 0,1 1,-1-1,0 0,1 1,9 71,-40 189,18-198,0-4,-2-1,-4 0,-2-2,-25 52,39-95,-2 1,0-1,0-1,-1 0,-1 0,0 0,-1-2,0 1,-8 5,17-16,0 0,-1 1,1-1,0 0,-1 0,1-1,-1 1,1 0,-1-1,0 0,1 0,-1 1,1-1,-1-1,0 1,1 0,-1-1,1 1,-1-1,1 0,-1 0,1 0,0 0,-1 0,1 0,0-1,0 1,0-1,0 0,0 1,0-1,0 0,1 0,-1 0,1 0,-1-1,1 1,0 0,0-1,0 1,0-1,0 1,0-1,1 1,-1-1,1 1,0-1,0 1,0-1,0 0,0 1,1-3,-1-23,1 0,1 0,1 0,1 1,2-1,1 1,1 0,1 1,2 0,11-22,-6 14</inkml:trace>
  <inkml:trace contextRef="#ctx0" brushRef="#br0" timeOffset="29202.205">6693 1343,'-11'0,"1"1,-1 1,0 0,0 0,1 1,0 1,-1-1,1 2,1-1,-1 2,-1 0,8-5,1 1,-1-1,0 1,1 0,-1 0,1 0,0 0,0 0,-1 1,1-1,1 1,-1-1,0 1,1 0,-1 0,1-1,0 1,0 0,0 0,0 0,1 0,-1 1,1-1,-1 0,1 0,0 0,1 0,-1 0,0 0,1 1,0-1,0 0,0 0,0 0,0-1,0 1,1 0,-1 0,2 1,81 89,-85-89,1 0,-1 1,0-1,0 0,0 0,-1 0,1 0,-1 0,0 0,0 0,-1-1,1 1,-1-1,1 1,-1-1,0 0,-1 0,1-1,0 1,-1 0,0-1,1 0,-1 0,0 0,0-1,0 1,0-1,-2 1,-2 2,3-1,1 0,-1-1,0 1,1-1,-1 0,0 0,-1 0,1-1,0 0,0 0,-1 0,1-1,0 0,-1 0,1 0,0 0,-1-1,1 0,0 0,-3-2,-5-7</inkml:trace>
  <inkml:trace contextRef="#ctx0" brushRef="#br0" timeOffset="29522.28">7033 1089,'-45'220,"14"-14,-10-41,33-149</inkml:trace>
  <inkml:trace contextRef="#ctx0" brushRef="#br0" timeOffset="29766.886">6750 1484,'38'0,"28"0,7 0,-5 0,-8 0,-10 0,-8 0,-8 0,-8 0</inkml:trace>
  <inkml:trace contextRef="#ctx0" brushRef="#br0" timeOffset="30084.483">7314 1541,'18'-12,"-1"-1,-1-1,0-1,-1 0,0 0,-2-2,0 0,0 0,-1-3,-10 18,-1 1,1 0,-1-1,0 1,0-1,0 1,0-1,0 0,0 1,0-1,-1 0,1 0,-1 0,1 1,-1-1,0 0,1 0,-1 0,0 0,0 0,0 0,-1 1,1-1,0 0,-1 0,1 0,-1 0,0 1,1-1,-1 0,0 0,0 1,0-1,0 1,0-1,-1 1,1-1,0 1,-1 0,1 0,-1 0,1 0,-1 0,0 0,1 0,-1 0,0 0,0 1,0-1,1 1,-1 0,-1-1,-7 3,0 0,0 1,1 0,-1 0,1 1,0 0,0 1,0 0,1 0,0 1,0 0,0 1,1-1,0 2,0-1,0 1,1 0,-4 6,5-9,1 0,-1 0,1 1,0-1,0 1,0 0,1 0,0 0,0 0,1 0,0 1,0-1,0 1,1 0,0 0,0-1,1 1,0 0,0 0,0 0,1-1,0 1,0 0,1 0,0-1,0 1,1-1,-1 0,1 0,1 0,-1 0,1 0,0-1,0 1,1-1,0 0,0-1,0 1,0-1,1 0,-1 0,5 2,18 3,-3-3</inkml:trace>
  <inkml:trace contextRef="#ctx0" brushRef="#br0" timeOffset="30571.887">7625 1597,'93'-75,"-85"66,1 0,0 0,1 1,-1 0,2 1,-1 0,1 0,0 1,0 1,1 0,10-3,-21 7,1 1,-1-1,1 1,0 0,-1-1,1 1,0 0,-1 0,1 0,-1 1,1-1,0 0,-1 1,1-1,-1 1,1-1,-1 1,1 0,-1-1,1 1,-1 0,0 0,0 0,1 0,-1 0,0 1,0-1,0 0,0 0,0 1,0-1,0 1,-1-1,1 1,-1-1,1 1,-1-1,1 1,-1-1,0 1,1 0,-1-1,0 1,0-1,0 1,-1 0,1-1,0 1,-1-1,1 1,-1 0,1-1,-1 1,0-1,0 2,0-1,0 0,0 0,0 1,1-1,-1 0,1 1,-1-1,1 1,0-1,0 0,0 1,1-1,-1 1,0-1,1 0,-1 1,1-1,0 0,0 0,0 1,0-1,0 0,1 0,-1 0,0 0,1 0,0-1,-1 1,1 0,0-1,0 1,0-1,0 0,0 1,0-1,0 0,1 0,-1-1,0 1,0 0,2-1,7 0,1-1,-1-1,0 0,1-1,-1 0,-1 0,1-1,0-1,-1 0,0 0,0-1,-1 0,1-1,4-4,27-16,123-58,-163 84,0 1,0-1,0 0,0 1,0-1,0 0,0 1,1 0,-1-1,0 1,0 0,1-1,-1 1,0 0,0 0,1 0,-1 0,0 0,1 0,-1 1,0-1,0 0,1 1,-1-1,0 0,0 1,0 0,0-1,0 1,1 0,-1-1,0 1,-1 0,1 0,0 0,0 0,0 0,0 0,-1 0,1 0,0 0,-1 1,1-1,-1 0,0 0,1 0,-1 1,0-1,0 0,1 1,-1-1,0 0,0 0,-1 1,1-1,0 0,0 0,-1 1,1-1,-21 69,17-62,0 0,1 0,0 1,1-1,-1 1,2 0,-1 0,1 0,1 0,0 0,0 0,0 0,1 0,1-1,-1 1,2 0,0 3,9 13</inkml:trace>
  <inkml:trace contextRef="#ctx0" brushRef="#br0" timeOffset="61177.236">9600 1202,'-12'-4,"0"1,0 0,0 1,-1 0,1 1,-1 0,1 1,-1 1,1 0,-1 1,1 0,0 0,0 2,0-1,0 2,1-1,-11 7,3 0,1 1,0 1,1 1,1 0,0 1,1 0,0 2,2 0,0 0,-2 5,7-12,0-1,1 1,0 0,1 1,1-1,-1 1,1 0,1 1,0-1,1 1,0 0,1 0,0 0,1 0,0 0,1 0,1 0,-1 0,2 0,0 0,0 0,1 0,1-1,0 1,0-1,1 0,1 1,1-2,0-1,1 0,0 0,0-1,1 0,0-1,0 1,1-2,0 1,0-2,1 1,-1-1,1-1,0 0,0 0,1-2,-1 1,1-1,-1-1,1 0,0 0,5 1,0-1,0-1,1 0,-1-1,0-1,0 0,0-2,0 0,-1 0,0-2,0 0,0-1,0 0,-1-2,0 1,-1-2,0 0,2-3,-11 9,0 0,-1 1,0-1,0-1,0 1,-1 0,0-1,1 0,-1 0,-1 0,1 0,-1 0,0-1,0 1,-1-1,1 1,-1-1,0 1,-1-1,1 0,-1 0,-1 1,1-1,-1 0,0 1,0-1,0 0,-1 1,0 0,0-1,0 1,-1 0,0 0,0 0,0 0,-1 0,-4-2,0 0,0 1,0 0,-1 0,0 1,0 0,-1 1,1 0,-1 0,0 1,0 0,0 1,0 0,0 1,-1 0,-5 0,-10-5,18 4,16 3,248 12,-204-13,-28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0,'-2'2,"0"-1,0 1,1 0,-1 0,1 0,-1 0,1 0,-1 0,1 0,0 0,0 0,0 1,0-1,1 0,-1 1,1-1,-1 1,1-1,0 1,0-1,0 0,0 1,0-1,0 1,1-1,0 1,-1-1,1 0,0 1,1 1,45 107,-45-108,0 0,1-1,-1 1,0-1,1 1,0-1,-1 0,1 0,0 0,0 0,0-1,0 1,1-1,-1 0,0 0,0 0,1 0,-1-1,1 1,-1-1,0 0,1 0,-1 0,1 0,-1 0,1-1,-1 0,0 0,1 0,-1 0,0 0,3-2,81-67,-83 69,0 0,0 0,0 0,0 1,0 0,0 0,0 0,0 1,0-1,0 1,0 0,0 0,0 0,0 1,0-1,-1 1,1 0,0 0,-1 0,0 0,1 1,-1 0,0-1,0 1,-1 0,1 1,0 0,6 4,88 52,-93-58,-1-1,1 0,-1 0,1 0,-1 0,1-1,-1 1,1-1,0 0,-1 0,1-1,0 1,-1-1,1 1,-1-1,1 0,-1-1,1 1,-1 0,0-1,0 0,0 0,0 0,0 0,0 0,0-1,-1 1,1-1,1-1,5-10,-1 0,0 0,-1-1,-1 0,0 0,0-1,-2 0,0 0,1-12,12-5,-4 27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1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57 452,'0'24,"0"13,0 0</inkml:trace>
  <inkml:trace contextRef="#ctx0" brushRef="#br0" timeOffset="242.921">0 141,'0'0</inkml:trace>
  <inkml:trace contextRef="#ctx0" brushRef="#br0" timeOffset="562.891">395 0,'-1'341,"-23"-200,-2-11,23-118</inkml:trace>
  <inkml:trace contextRef="#ctx0" brushRef="#br0" timeOffset="863.557">198 339,'33'-5,"17"-6,4-1,-3 1,-4 2,-7 4,-4 1,-4 3,-7 0</inkml:trace>
  <inkml:trace contextRef="#ctx0" brushRef="#br0" timeOffset="1329.054">678 0,'-11'43,"3"1,1-1,3 1,1 0,2 1,4 37,-1-1,-2-68,-1-6,1 0,-1-1,2 1,-1 0,1 0,0-1,0 1,1-1,-1 1,2-1,-1 0,1 0,0 0,0 0,0 1,1-6,-1 0,0 0,0 0,0-1,1 1,-1-1,0 0,1 1,-1-1,0-1,1 1,-1 0,0-1,1 0,-1 0,0 0,0 0,0 0,0-1,0 1,0-1,0 0,-1 0,1 0,0 0,-1 0,1-1,1 0,154-104,-157 107,0-1,0 1,0-1,0 1,0-1,0 1,0 0,1 0,-1-1,0 1,0 0,0 0,0 0,0 0,0 0,0 0,1 1,-1-1,0 0,0 0,0 1,0-1,0 1,0-1,0 1,0-1,0 1,0 0,-1-1,1 1,0 0,0 0,0 0,-1-1,1 1,-1 0,1 0,0 0,-1 0,0 0,1 0,-1 0,0 1,1-1,-1 0,0 1,4 58,-4-52,2 75,4-63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23,'-13'-5,"0"1,0 0,0 1,0 1,-1 0,1 0,0 2,-1 0,1 0,-1 1,1 1,0 0,0 1,-1 0,2 1,-1 1,0 0,1 0,0 1,0 1,1 0,0 1,0 0,-6 6,12-8,1-1,-1 1,1 0,0 0,0 1,1-1,0 1,0-1,1 1,0 0,0 0,0 0,1 1,0-1,0 0,1 0,0 1,0-1,1 0,0 1,0-1,1 0,0 0,0 0,0 0,1-1,0 1,0 0,1-1,0 0,0 0,1 0,-1-1,1 1,5 3,-5-5,1 0,0 0,0 0,0-1,0 0,0 0,1-1,-1 1,1-2,0 1,0-1,0 0,0 0,-1 0,1-1,0 0,0-1,0 0,0 0,0 0,0-1,-1 0,1 0,-1-1,5-2,3-2,-1 0,1-2,-2 1,1-2,-1 0,0 0,-1-1,-1 0,1-1,-2 0,1-2,83-118,-93 133,0-1,0 0,1 1,-1-1,0 0,0 1,0-1,0 0,1 1,-1-1,0 0,0 1,1-1,-1 0,0 0,1 1,-1-1,0 0,1 0,-1 0,0 1,1-1,-1 0,0 0,1 0,-1 0,0 0,1 0,-1 0,1 0,-1 0,0 0,1 0,-1 0,1 0,-1 0,0 0,1 0,-1 0,0-1,1 1,-1 0,0 0,1 0,-1 0,0-1,1 1,-1 0,0-1,0 1,1 0,-1 0,0-1,0 1,1 0,-1-1,0 1,0 0,0-1,0 1,0-1,0 1,1-1,0 38,-1-32,0 8,-1-6,0 0,1 0,0 0,0 0,1 0,0-1,0 1,0 0,1 0,0-1,0 1,1-1,0 1,0-1,0 0,1 0,0-1,0 1,1 0,3 1,1 0,0-1,0 0,1 0,-1-1,1 0,1 0,-1-1,0-1,1 0,0 0,4 0,11 3,-2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1,'-24'38,"-12"23,-1 5,2-3,6-8,4-14,6-8,1-10,4-9</inkml:trace>
  <inkml:trace contextRef="#ctx0" brushRef="#br0" timeOffset="286.336">0 1,'7'15,"1"0,0-1,1 0,0 0,2-1,-1 0,1 0,6 3,1 4,190 188,-172-179,-19-21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2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57 283,'0'15,"0"9,0 5,0 3,-4-5,-3-6</inkml:trace>
  <inkml:trace contextRef="#ctx0" brushRef="#br0" timeOffset="430.084">1 29,'5'0,"-4"0,4 0,0 0</inkml:trace>
  <inkml:trace contextRef="#ctx0" brushRef="#br0" timeOffset="1600.177">622 57,'-36'7,"0"1,1 1,1 2,0 2,0 1,1 2,-1 2,33-18,-1 1,1-1,0 1,0-1,0 1,0-1,0 1,0 0,0 0,0-1,0 1,0 0,0 0,1 0,-1 0,0 0,1 0,-1 0,1 0,-1 1,1-1,-1 0,1 0,0 0,-1 1,1-1,0 0,0 0,0 1,0-1,0 0,0 0,1 0,-1 1,0-1,1 0,-1 0,0 0,1 1,-1-1,1 0,0 0,-1 0,1 0,0 0,0 0,0 0,0-1,0 1,0 0,0 0,0-1,0 1,1 0,82 45,-73-42,0 1,0 0,0 1,0 0,-1 0,0 1,-1 1,1-1,-1 2,-1-1,1 2,-8-9,0 0,0 0,-1 0,1 1,0-1,-1 0,1 0,-1 0,1 1,-1-1,1 0,-1 1,0-1,0 0,0 1,0-1,0 0,0 1,0-1,0 0,0 1,-1-1,1 0,0 1,-1-1,1 0,-1 0,0 1,1-1,-1 0,0 0,0 0,0 0,0 0,0 0,0 0,0 0,0-1,0 1,0 0,0 0,0-1,-1 1,1-1,0 1,0-1,-1 0,1 1,-1-1,-67 13,-106-20,150 1</inkml:trace>
  <inkml:trace contextRef="#ctx0" brushRef="#br0" timeOffset="2502.85">86 1,'-5'0,"-6"0,-1 4,5 3,5 4,3 5,0 0</inkml:trace>
  <inkml:trace contextRef="#ctx0" brushRef="#br0" timeOffset="3463.015">86 255,'5'-5,"1"3,-5 3,-2 5,-2 6,1 7,-1 4,2 3,-5-2,-1-2,0 2,2 0,1-7,2-8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97,'-37'45,"26"-25,0 0,1 1,1 0,1 1,1-1,1 2,1-1,1 1,-2 22,6-43,0 0,0 0,0 0,0 1,0-1,1 0,-1 0,1 0,-1 0,1 0,0 1,0-1,0-1,0 1,0 0,1 0,-1 0,0-1,1 1,-1 0,1-1,0 1,-1-1,1 0,0 0,0 0,0 1,0-2,0 1,0 0,0 0,0-1,0 1,0-1,1 0,-1 1,0-1,2 0,82-24,-57 6,-1-2,0 0,-2-2,0-1,-2-2,11-13,0 2,133-174,-173 245,-8 1,-27 133,12 113,17-112,7-147,-1-1,-2 1,0-2,-1 1,-1-1,-1 0,-2 0,9-15,-1 0,0-1,0 1,-1-1,0 0,1 0,-2 0,1-1,-1 1,1-2,-1 1,0 0,0-1,-1 0,1-1,-1 1,1-1,-1 0,0-1,0 0,0 0,0 0,1-1,-1 0,-2-1,6 1,-1 0,1 0,0-1,-1 0,1 1,0-1,0 0,0-1,0 1,0-1,0 1,0-1,0 0,0 0,1 0,-1 0,1 0,0-1,-1 1,1-1,0 0,0 0,1 1,-1-1,1 0,-1-1,1 1,0 0,0 0,0 0,1-1,3-102,3 81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1,'-19'19,"-11"11,-1 6,0-4,6-3,7-5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6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0,'-15'15,"-4"9,-4 5,2 3,4-4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57,'-24'29,"-8"9</inkml:trace>
  <inkml:trace contextRef="#ctx0" brushRef="#br0" timeOffset="2138.943">143 0,'-4'0,"-2"5,-5 7,-1 5,-2 0,1 3,-3-3,2 0,-2-1,3 0,-2-3,6-3,10-3,4-3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50,'40'-12,"0"2,0 1,1 3,0 1,7 1,-47 4,0-1,0 1,0-1,1 1,-1-1,0 1,0 0,1 0,-1 0,0-1,0 1,1 0,-1 1,0-1,0 0,1 0,-1 0,0 1,0-1,0 1,1-1,-1 1,0-1,0 1,0 0,0-1,0 1,0 0,0 0,0 0,0 0,-1 0,1 0,0 0,-1 0,1 0,0 0,-1 0,1 0,-1 1,0-1,1 0,-1 0,0 1,0-1,0 0,0 0,0 1,0-1,0 0,0 0,0 1,-1-1,1 0,0 0,-1 0,1 1,-1-1,1 0,-1 0,0 0,0 0,1 0,-1 0,0 0,0 0,-16 22,0-1,-1-1,-1 0,-1-1,-23 16,-27 29,59-54,4-6,0 0,1 1,0-1,0 1,0 1,0-1,1 1,0 0,1 0,0 0,0 1,0 0,1 0,0-1,1 2,0-1,0 0,0 0,1 1,1-1,-1 7,5-11,0 1,0-1,0 0,0-1,1 1,0-1,0 0,0 0,0 0,0-1,0 0,0 0,1 0,-1-1,1 1,0-1,-1-1,1 1,0-1,0 0,-1 0,1-1,0 1,-1-1,1-1,0 1,10 0,14 1,-11 0,0 0,0-2,0 0,0-1,0 0,-1-2,4-1,10-18,-22 10</inkml:trace>
  <inkml:trace contextRef="#ctx0" brushRef="#br0" timeOffset="298.66">1 247,'38'-4,"28"-3,7 1,-5 2,-8 0,-10 2,-8 1,-12-4,-11-2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3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433 254,'-29'24,"-19"18,-6 6,6-1,6-2,6-10,9-6,4-2,1-7,5-1,0-5,3 1,3-7,5-10,2-4</inkml:trace>
  <inkml:trace contextRef="#ctx0" brushRef="#br0" timeOffset="420.885">9 198,'-8'-18,"16"26,3 6,199 248,-110-58,-100-203,1-1,-1 1,1-1,0 0,-1 1,1-1,0 1,-1-1,1 0,0 0,-1 1,1-1,0 0,0 0,-1 0,1 0,0 0,0 0,-1 0,1 0,0 0,0 0,-1 0,1 0,0 0,0-1,-1 1,1 0,0-1,-1 1,1 0,0-1,-1 1,1-1,-1 1,1-1,-1 1,1-1,-1 0,1 1,-1-1,1 0,-1 1,0-1,1 0,-1 1,0-1,0 0,0 1,1-1,-1 0,0 0,0 1,0-1,0 0,0 0,0 1,-1-1,1 0,0 0,0 1,0-1,-1 0,1 0,3-8,3-8</inkml:trace>
  <inkml:trace contextRef="#ctx0" brushRef="#br0" timeOffset="716.258">827 1,'-19'9,"-6"8,-4 2,3 1,6 3,6-2</inkml:trace>
  <inkml:trace contextRef="#ctx0" brushRef="#br0" timeOffset="1121.862">771 508,'-24'29,"-13"19,0 6,2-6,6-7,9-9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4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21,'-1'0,"1"-1,-1 1,1 0,0 0,-1-1,1 1,-1 0,1 0,-1 0,1 0,-1-1,1 1,-1 0,1 0,-1 0,1 0,-1 0,1 0,-1 1,1-1,-1 0,1 0,-1 0,1 0,0 0,-1 1,1-1,-1 0,1 0,-1 1,1-1,0 0,-1 1,1-1,0 0,-1 1,1-1,0 1,0-1,-1 0,1 1,0-1,0 1,0-1,0 1,-1-1,1 1,0-1,0 1,0-1,0 1,0-1,0 1,0-1,0 1,1-1,-1 1,0-1,0 1,0-1,-1 2,0 0,0 0,0 0,1 0,-1 0,0 0,1 0,0 0,-1 1,1-1,0 0,0 0,0 0,0 0,1 1,-1-1,1 0,-1 0,1 0,0 0,0 0,0 0,0 0,0 0,0 0,0-1,0 1,1 0,-1-1,1 1,0-1,-1 1,1-1,0 0,0 1,0-1,-1 0,1-1,1 1,-1 0,0 0,0-1,0 1,0-1,0 0,0 0,1 1,-1-2,0 1,0 0,0 0,56-51,-57 50,1 1,-1-1,0 0,0-1,0 1,-1 0,1 0,0 0,0-1,-1 1,1 0,0 0,-1-1,0 1,1-1,-1 1,0-1,1 1,-1 0,0-1,0 1,0-1,-1 1,1-1,0 1,0 0,-1-1,1 1,-1-1,1 1,-1 0,0-1,1 1,-1 0,0 0,0 0,0 0,0-1,0 1,0 0,0 1,0-1,0 0,-1 0,1 0,0 1,0-1,-2 0,-23 2,20 4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28,'5'-10,"26"13,-12 0,152-26,-34 26,-119 3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3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1,'0'5,"5"1,1-4,5-4,5 0,5-1,3 0,3 2,2 0,0 0,0 1,0-1,-5 2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863 242,'-40'-17,"18"12,0 1,-1 1,0 1,1 1,-1 1,0 0,-6 3,-118 24,-45 22,191-49,0 0,0 0,0 0,0 0,0 1,0-1,0 0,0 1,0-1,0 0,0 1,0 0,0-1,1 1,-1-1,0 1,0 0,1 0,-1-1,0 1,1 0,-1 0,1 0,-1 0,1 0,-1 0,1 0,0 0,-1 0,1 0,0 0,0 0,0 0,0 0,0 0,0 0,0 0,0 0,0 0,0 0,0 0,1 0,-1 0,1 0,-1 0,0 0,1 0,0 0,-1 0,1 0,-1-1,1 1,0 0,0 0,-1-1,1 1,0 0,0-1,0 1,0-1,57 36,-32-26,-1-1,1-2,1-1,0-1,22 1,64 16,-111-22,0 0,-1 0,1 1,0-1,0 1,0-1,0 1,0-1,0 1,-1 0,1 0,0 0,-1 0,1 0,-1 0,1 1,-1-1,1 0,-1 1,0-1,0 1,0 0,0-1,0 1,0 0,0-1,0 1,-1 0,1 0,-1 0,1 0,-1 0,0 0,0-1,0 1,0 0,0 0,0 0,0 0,-1 0,1 0,-1 0,1 0,-1 0,0-1,1 1,-1 0,0-1,-1 1,1 0,0-1,0 1,0-1,-1 0,1 1,-2-1,-107 67,38-36,-170 93,39 11,200-134,1-1,0 0,0 0,-1 1,1-1,0 1,0 0,1 0,-1-1,0 1,1 0,-1 1,1-1,-1 0,1 0,0 1,0-1,0 0,0 1,1-1,-1 1,1-1,-1 1,1-1,0 1,0 0,0-1,0 1,0-1,1 1,-1-1,1 1,0-1,0 1,0-1,0 0,0 1,0-1,1 0,-1 0,1 0,-1 0,1 0,0 0,0 0,0 0,0-1,0 1,0-1,0 0,0 1,1-1,1 0,16 5,0-1,0-1,1-1,-1-1,1 0,0-2,0 0,0-2,-1 0,1-1,-1-1,4-2,109-11,-55 17,-79 0</inkml:trace>
  <inkml:trace contextRef="#ctx0" brushRef="#br0" timeOffset="2686.914">750 1117,'38'-100,"4"2,5 2,4 2,6-1,12-10,-69 104,0 1,0-1,0 0,1 1,-1-1,0 0,1 1,-1-1,1 1,-1-1,1 0,-1 1,1-1,-1 1,1-1,0 1,-1 0,1-1,-1 1,1 0,0-1,-1 1,1 0,0 0,0 0,-1-1,1 1,0 0,0 0,-1 0,1 0,0 0,-1 0,1 0,0 1,0-1,-1 0,1 0,0 1,-1-1,1 0,0 1,-1-1,1 0,-1 1,1-1,0 1,-1-1,1 1,-1-1,1 1,-1 0,0-1,1 1,-1 0,0-1,1 1,-1 0,0-1,0 1,0 0,1-1,-1 1,0 0,0 0,0-1,0 1,0 0,0 0,4 59,-4-56,8 164,11-45,-19-121,0 0,0-1,0 1,0 0,0-1,0 1,0 0,1-1,-1 1,1-1,-1 1,1-1,0 1,0-1,-1 1,1-1,0 1,0-1,0 0,1 0,-1 0,0 1,0-1,1 0,-1-1,0 1,1 0,-1 0,1 0,-1-1,1 1,0-1,-1 1,1-1,0 0,-1 0,1 0,-1 0,1 0,0 0,-1 0,1 0,0 0,-1-1,1 1,-1-1,1 1,0-1,-1 0,1 0,-1 1,0-1,1 0,-1 0,0 0,0-1,1 1,-1 0,0 0,0-1,33-33,-2-2,-2-1,-1-1,-2-2,-2 0,9-23,21-32,12-11,-67 107,0 1,0-1,0 1,1-1,-1 1,0-1,0 0,1 1,-1-1,0 0,0 1,1-1,-1 0,1 1,-1-1,0 0,1 0,-1 1,0-1,1 0,-1 0,1 0,-1 0,1 1,-1-1,0 0,1 0,-1 0,1 0,-1 0,1 0,-1 0,1 0,-1 0,0-1,1 1,-1 0,1 0,-1 0,1 0,-1-1,0 1,1 0,-1 0,0-1,1 1,-1 0,0 0,1-1,-1 1,0 0,1-1,-1 1,0-1,0 1,0 0,1-1,-1 1,0-1,0 1,0-1,0 1,0-1,0 1,-2 37,-6 71,19 192,-7-276,2-6</inkml:trace>
  <inkml:trace contextRef="#ctx0" brushRef="#br0" timeOffset="3272.548">1991 693,'-14'13,"0"0,0 1,1 1,1 0,1 0,0 1,1 1,0-1,2 2,0-1,-5 19,5-1,6-29,-1 0,1 0,0 0,1 0,0 1,0-1,0 1,1-1,0 1,0-1,0 1,1-1,0 1,0-1,1 0,0 1,0-1,0 0,1 0,0 0,0-1,1 1,-1-1,1 1,2 1,-2-4,0 0,1 0,-1-1,1 1,-1-1,1 0,0-1,0 1,0-1,0 0,0 0,0 0,0-1,0 1,0-1,1-1,-1 1,0-1,0 0,0 0,0 0,0-1,0 1,1-2,5-1,-1-1,-1 0,1 0,-1-1,1 0,-2 0,1-1,-1-1,0 1,7-9,-13 13,1 0,-1 0,0 0,0-1,-1 1,1 0,-1-1,1 1,-1-1,0 0,0 1,-1-1,1 0,-1 1,0-1,0 0,0 0,0 1,-1-1,1 0,-1 0,0 1,0-1,-1 1,1-1,-1 1,1-1,-1 1,0 0,0 0,-1 0,1 0,-1 0,1 1,-1-1,0 1,0-1,0 1,0 0,-2 0,6 2,-1-1,1 1,-1 0,0 0,1 0,-1 0,1-1,-1 1,1 0,-1 0,0-1,1 1,-1 0,0-1,1 1,-1 0,0-1,0 1,1-1,-1 1,0 0,0-1,0 1,0-1,1 1,-1-1,0 1,0 0,0-1,0 1,0-1,0 1,0-1,0 1,0-1,0 1,0-1,-1 1,1-1,16 1,52-13,-47 8</inkml:trace>
  <inkml:trace contextRef="#ctx0" brushRef="#br0" timeOffset="4805.399">1117 242,'-1'0,"1"-1,-1 1,1-1,0 1,-1-1,1 1,0-1,0 1,-1-1,1 1,0-1,0 1,0-1,0 1,-1-1,1 1,0-1,0 0,0 1,0-1,0 1,1-1,-1 1,0-1,0 0,0 1,0-1,1 1,-1-1,0 1,0-1,1 1,-1-1,0 1,1 0,-1-1,1 1,-1-1,0 1,1 0,-1-1,1 1,-1 0,1-1,-1 1,1 0,0 0,-1 0,1 0,-1-1,1 1,-1 0,1 0,0 0,-1 0,1 0,-1 0,1 0,0 1,39-7,-39 6,258-12,-119-6,-139 18,0 0,0 0,0 0,0 0,0 0,0 0,0-1,0 1,0 0,0-1,0 1,0-1,0 1,-1-1,1 1,0-1,0 0,0 1,-1-1,1 0,0 0,-1 0,1 1,0-1,-1 0,1 0,-1 0,0 0,1 0,-1 0,0 0,1 0,-1 0,0 0,0 0,0 0,0 0,0 0,0 0,0 0,0 0,-1 0,1 0,0 0,-1-1,-3-15</inkml:trace>
  <inkml:trace contextRef="#ctx0" brushRef="#br0" timeOffset="8841.641">1568 73,'-5'0,"-1"-5,-5-2,0-4,-4 0,2-4,-3 2,2 2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5:5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140 114,'0'358,"-26"-180,-3-35,20-116,7-24,1 0,-1 0,1 1,0-1,0 1,0-1,0 1,1-1,-1 1,1 0,0-1,0 1,0 0,0-1,1 1,0-1,0 4,3-4</inkml:trace>
  <inkml:trace contextRef="#ctx0" brushRef="#br0" timeOffset="583.844">422 141,'11'23,"-5"-5,-1-1,-1 1,-1 0,-1 0,0 1,-1-1,-1 0,-1 0,-1 7,1 20,-12 97,-5 26,17-169,1 1,-1-1,1 1,-1-1,1 1,-1-1,0 1,1 0,-1-1,0 1,1 0,-1-1,0 1,0 0,1 0,-1 0,0 0,0 0,1 0,-1 0,0 0,0 0,1 0,-1 0,0 0,0 0,1 1,-1-1,0 0,1 1,-1-1,0 0,1 1,-1-1,0 1,1-1,-1 1,1-1,-1 1,1-1,-1 1,1 0,0-1,-1 1,1 0,0-1,-1 1,1 0,0-1,0 1,0 0,-1 0,1-1,0 1,0 0,0 0,0-1,0 1,0 0,1 0,-1-1,0 1,0 0,1 0,-1-1,0 1,1 0,-1-1,-145-142,138 137,1 0,-1 0,0 1,-1-1,1 2,-1-1,0 1,0 0,0 0,0 1,0 0,0 1,-1 0,1 0,0 1,-1 0,1 0,-1 1,1 0,0 1,-9 2,-28 13,24-7</inkml:trace>
  <inkml:trace contextRef="#ctx0" brushRef="#br0" timeOffset="3214.823">845 593,'0'-3,"-1"1,0-1,0 1,0 0,-1-1,1 1,0 0,-1 0,1 0,-1 0,0 0,0 1,0-1,0 0,0 1,0 0,0-1,0 1,-1 0,1 0,-1 0,1 0,0 1,-1-1,1 1,-1-1,0 1,1 0,-1 0,1 0,-1 0,1 0,-1 1,1-1,-1 1,1 0,-1 0,1 0,0 0,-1 0,1 0,-8 4,1 0,0 1,1 0,-1 0,1 1,0 0,1 0,0 1,0 0,0 0,1 0,0 1,1 0,0 1,1-1,-1 1,2 0,-1 0,2 0,-1 0,1 0,1 1,0-1,0 1,1-1,0 1,1-1,1 0,-1 1,1-1,1 0,0 0,1 0,-1 0,2 0,2 3,-2-8,1-1,0 1,1-1,-1 0,1 0,-1-1,1 0,0 0,0-1,1 0,-1 0,1 0,-1-1,0 0,1-1,0 0,-1 0,1 0,-1-1,1 0,-1-1,0 1,1-2,-1 1,0-1,0 0,0 0,-1-1,-2 2,0-1,0 0,-1 0,0 0,1 0,-1-1,0 1,-1-1,1 0,-1 0,1 0,-1 0,0 0,-1 0,1-1,-1 1,0-1,0 1,0-1,0 1,-1-1,0 1,0-1,0 0,-1 1,1-1,-1 1,0-1,-1 1,1-1,-1 1,0 0,0 0,0 0,0 0,-1 0,1 0,-1 1,0-1,0 1,-2-2,-33-27,63 38,2-1,-1-1,0-1,1-1,22-2,-23 0</inkml:trace>
  <inkml:trace contextRef="#ctx0" brushRef="#br0" timeOffset="3950.155">959 1,'-20'14,"-15"10,-2 5,0-2,7 0,9-6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1 114,'22'11,"-4"-5,-1-2,1 0,0 0,0-2,0 0,1-2,-1 1,0-2,6-1,22 0,236 1,-281 1,1 0,-1 1,0-1,0 0,0 0,0 0,1 0,-1 0,0 0,0 0,0 0,1 0,-1-1,0 1,0 0,0-1,0 1,0-1,0 1,0-1,0 0,0 1,0-1,0 0,0 0,0 1,0-1,-1 0,1 0,0 0,-1 0,1 0,-1 0,1 0,-1 0,1-1,-1 1,0 0,1 0,-1 0,0 0,0-1,0 1,0 0,0 0,0 0,0-1,-1 1,1 0,0 0,-1 0,1 0,0 0,-1 0,0 0,1 0,-1 0,0 0,1 0,-1 0,0 0,0 0,0 0,-69-76,61 60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07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0,'-1'2,"1"0,0 0,0 0,1-1,-1 1,0 0,1 0,-1 0,1-1,-1 1,1 0,0-1,-1 1,1 0,0-1,0 1,1-1,-1 1,0-1,0 0,1 1,-1-1,0 0,1 0,0 0,-1 0,1 0,-1-1,1 1,0 0,0-1,-1 1,1-1,0 1,0-1,0 0,-1 0,1 0,0 0,0 0,0 0,0-1,-1 1,1-1,0 1,0-1,-1 1,1-1,0 0,0 0,-3 1,1 1,-1-1,1 1,-1-1,1 1,-1-1,1 1,-1-1,1 0,-1 1,0-1,1 0,-1 0,0 1,1-1,-1 0,0 0,1 0,-1 0,0 0,0 0,1 0,-1 0,0 0,1 0,-1 0,0 0,1-1,-1 1,0 0,1 0,-1-1,0 1,1-1,-1 1,1 0,-1-1,1 1,-1-1,1 1,-1-1,1 1,0-1,-1 0,1 1,-1-1,1 1,0-1,0 0,-1 1,1-1,0 0,0 1,0-1,0 0,0 0,0 1,0-1,0 0,0 1,0-1,0 0,1 1,-1-1,0 0,0 1,1-1,-1 0,0 1,-1 0,0 1,0 0,0 0,0 0,0 0,0 0,0 1,0-1,0 0,1 0,-1 1,0-1,1 0,-1 1,1-1,-1 1,1-1,0 0,0 1,0-1,-1 1,1-1,1 1,-1-1,0 1,0-1,0 0,1 1,-1-1,1 1,-1-1,1 0,0 1,-1-1,1 0,0 0,0 1,0-1,0 0,0 0,0 0,0 0,0 0,0-1,1 1,-1 0,0 0,0-1,1 1,-1-1,1 1,-1-1,0 1,1-1,-1 0,1 0,-1 0,1 0,-1 0,1 0,-1 0,1 0,-1-1,0 1,1-1,-1 1,1-1,0 0,17-3,-17 5</inkml:trace>
  <inkml:trace contextRef="#ctx0" brushRef="#br0" timeOffset="1051.883">1 57,'0'5,"0"-4,5-1,1-6,0-7,-1 5,-6 2,-3 8,-1 8,0 7,6-4,3-4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1,'-25'112,"23"-98,0 0,0-1,1 1,1 0,1 0,0 0,0-1,1 1,1 0,1-1,0 0,0 1,3 2,-6-14,1 0,0 0,-1 0,1 0,0 0,0-1,0 1,0-1,0 1,1-1,-1 0,0 0,1 0,-1 0,0 0,1-1,-1 1,1-1,0 1,-1-1,1 0,-1 0,1 0,-1 0,1-1,0 1,-1-1,1 0,-1 1,0-1,1 0,-1 0,0-1,2 0,70-56,27-117,-95 197,-9 25,2-36,-1-1,1 1,1 0,0 0,1-1,0 1,0 0,1-1,0 1,1-1,0 0,1 0,0 0,2 3,-4-11,0 1,1-1,-1 1,1-1,-1 0,1 0,0 0,-1 0,1-1,0 1,0-1,0 0,0 0,1 0,-1 0,0 0,0-1,1 1,-1-1,0 0,0 0,1 0,-1 0,0-1,1 1,-1-1,0 0,0 0,0 0,0-1,0 1,0-1,0 1,1-2,6-3,0 0,0-1,-1-1,0 1,0-1,-1-1,0 0,-1 0,3-4,3-5,-2 0,0-2,0 1,-2-1,-1-1,0 0,-1 0,-2 0,0-1,-1 1,-1-6,-3 28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29 593,'-5'34,"-1"15,0 0</inkml:trace>
  <inkml:trace contextRef="#ctx0" brushRef="#br0" timeOffset="248.224">0 198,'0'0</inkml:trace>
  <inkml:trace contextRef="#ctx0" brushRef="#br0" timeOffset="580.441">424 1,'-22'224,"14"82,10-185,-2-104,1 2,-1 1,-1 0,-1-1,0 1,-2-1,-4 16,7-29,3-4</inkml:trace>
  <inkml:trace contextRef="#ctx0" brushRef="#br0" timeOffset="844.943">170 452,'34'-5,"25"-1,7 0,-2 1,-7 2,-10 1,-6 1,-7-5,-8 0</inkml:trace>
  <inkml:trace contextRef="#ctx0" brushRef="#br0" timeOffset="1348.863">734 1,'-6'92,"3"-1,8 66,-1-22,8 98,7-155,-17-77,0 0,0 0,-1 0,1 0,0-1,0 1,0 0,0-1,0 0,0 1,0-1,0 0,0 0,0 0,0-1,0 1,0 0,0-1,0 1,0-1,0 1,0-1,0 0,-1 0,1 0,0 0,-1 0,1-1,0 1,-1 0,0-1,1 1,-1-1,0 1,1-1,-1 0,0 0,0 1,-1-1,1 0,0-1,0 1,12-13,0 1,1 0,0 0,1 2,0 0,1 0,0 2,1 0,2 0,-18 9,1 1,-1-1,1 0,0 1,-1-1,1 1,0 0,-1 0,1-1,0 1,0 0,-1 0,1 1,0-1,0 0,-1 1,1-1,0 1,-1-1,1 1,-1 0,1-1,-1 1,1 0,-1 0,1 0,-1 0,0 1,0-1,1 0,-1 1,0-1,0 0,0 1,0-1,-1 1,1-1,0 1,-1 0,1-1,-1 1,1 0,-1-1,0 3,-1 79,-14-16,16-52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1,'23'51,"-13"-9,-1 0,-2 1,-2 0,-2 0,-1 5,-4-2,-2-1,-1 1,-3-1,-8 28,-46 83,54-138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6:5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1,'-14'98,"4"0,4 1,7 76,-1-107,17 33,-17-101,-1 0,1 0,0 0,0-1,-1 1,1 0,0 0,0 0,-1 0,1 0,0-1,0 1,-1 0,1 0,0 0,-1 0,1 0,0 0,0 0,-1 0,1 0,0 0,-1 0,1 0,0 0,0 1,-1-1,1 0,0 0,0 0,-1 0,1 0,0 1,0-1,-1 0,1 0,0 0,0 1,0-1,-1 0,1 0,0 0,0 1,0-1,0 0,0 1,-19-26,7 6,1 1,-2 0,0 1,-2 0,1 1,-2 1,0 0,-3 0,12 9,0 1,0 1,-1-1,1 1,-1 1,0-1,0 1,-1 1,1-1,-1 1,1 1,-1 0,1 0,-1 1,0 0,1 0,-1 1,0 0,1 0,-1 1,-4 2,-5 2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2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26,'-6'-4,"0"1,0 0,0 0,0 0,-1 1,1 0,-1 0,1 1,-1 0,0 0,1 0,-1 1,0 0,0 1,1-1,-1 1,0 0,1 1,-1 0,0 0,-2 3,1 0,0 0,0 1,0 0,0 1,1-1,0 1,1 1,-1-1,2 1,-1 0,1 1,0-1,1 1,0 0,0 0,1 1,0-1,0 1,1-1,1 1,0 0,0 0,1-1,0 1,0 0,1 0,1 4,-1-9,0 0,0 0,0 0,0 0,1-1,0 1,0 0,0 0,1-1,0 0,0 1,0-1,0 0,0 0,1-1,0 1,-1-1,1 0,1 0,-1 0,0 0,1-1,-1 0,1 0,0 0,3 1,6 1,0-1,0 0,0-1,1 0,-1-1,1-1,-1 0,14-3,-24 3,1 0,-1 0,1-1,-1 1,1-1,-1 0,1-1,-1 1,0-1,0 0,1 0,-1 0,-1 0,1-1,0 0,0 0,-1 0,0 0,0 0,0-1,0 1,0-1,-1 0,1 0,-1 0,0 0,0 0,-1 0,1-1,-1 1,0 0,0-1,0 1,-1-1,0 1,1-1,-2 0,1 1,0-1,-1 1,0-1,-3-1,0 0,0 1,0 0,-1 0,0 0,0 0,0 1,0-1,-1 2,0-1,0 0,0 1,0 0,0 1,-1-1,-2 0,-31-16,145 35,-79-14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4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0 159,'511'0,"-445"6,-96-33,-116-98,132 112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6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1,'-4'5,"-8"6,-5 6,-5 6,-4 2,-1 3,-2-4,4-1,2-4,9-6,8-5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0,1 0,-2 0,1 0,-1 0,1 0,-11 0,-7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08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27,'33'-5,"17"-1,4-1,-2 2,-6 2,-10 5,-6 4,-9-1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576 23,'-1'-2,"-1"0,0 0,0 1,1-1,-1 0,0 1,0 0,0-1,-1 1,1 0,0 0,0 0,-1 0,1 1,-1-1,1 0,0 1,-1 0,1 0,-1 0,1 0,-1 0,1 0,-1 0,1 1,0-1,-1 1,1 0,0 0,-3 1,-263 54,266-56,1 0,-1 0,1 0,-1 0,1 0,-1 0,1 1,0-1,-1 1,1-1,0 1,-1-1,1 1,0 0,0 0,-1 0,1 0,0-1,0 1,0 1,0-1,0 0,0 0,1 0,-1 0,0 1,1-1,-1 0,0 1,1-1,0 0,-1 1,1-1,0 1,0-1,-1 1,1-1,1 1,-1-1,0 0,0 1,0-1,1 1,-1-1,1 0,-1 1,1-1,-1 0,1 1,0-1,0 0,-1 0,1 0,0 1,0-1,0 0,0 0,2 0,118 26,-22-12,-98-16,0 1,0 0,0 0,-1 0,1 0,0 0,0 0,0 0,0 0,-1 1,1-1,0 0,0 0,-1 1,1-1,0 0,0 1,-1-1,1 1,0-1,-1 1,1-1,0 1,-1 0,1-1,-1 1,1 0,-1-1,0 1,1 0,-1-1,0 1,1 0,-1 0,0 0,0-1,1 1,-1 0,0 0,0 0,0 0,0-1,0 1,-1 0,1 0,0 0,0-1,0 1,-1 0,1 0,0 0,-1-1,1 1,-1 0,1-1,-1 1,1 0,-1-1,1 1,-1-1,1 1,-1-1,0 1,1-1,-2 1,-45 36,-180 95,73-26,152-105,1 0,-1 1,1-1,0 0,-1 1,1-1,0 0,0 1,0 0,0-1,0 1,0-1,0 1,1 0,-1 0,1 0,-1-1,1 1,0 0,-1 0,1 0,0 0,0 0,1-1,-1 1,0 0,0 0,1 0,-1 0,1-1,0 1,0 0,-1-1,1 1,0 0,0-1,0 1,1-1,-1 1,0-1,1 0,-1 0,0 1,1-1,0 0,-1 0,1 0,0-1,-1 1,1 0,0-1,0 1,1 0,18 3,-1 0,1-2,0 0,0-1,-1-1,1-1,6-2,32 0,111-27,-31 4,-103 13,-30 6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1,'-4'5,"-7"6,-2 6,-2 0,0 3,3 1,4 3,8-2,4-6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0,'0'5,"-5"1,4 0,-4-1,0-2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1 176,'72'-12,"1"2,0 4,1 3,56 6,-108-3,-57-33,17 24,0-2,0 0,1-1,1-1,0-1,1 0,-2-3,6 3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9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0,'-5'0,"-6"0,-2 5,-3 2,2 4,-3 0,-2 3,-4 0,3 1,0-1,-2 1,-1-1,7-3,7-4</inkml:trace>
  <inkml:trace contextRef="#ctx0" brushRef="#br0" timeOffset="2095.042">680 57,'-133'112,"-61"66,130-121,51-47</inkml:trace>
  <inkml:trace contextRef="#ctx0" brushRef="#br0" timeOffset="2494.838">341 0,'10'10,"7"7,7 2,-2 2,1 2,1 2,1 2,-3 0,-1 2,1-1,-4 1,1-5,-4-2,1-4,-3-1,2 2,-2-3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1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58 103,'-29'255,"6"-174,18-104,10-3,2 0,0 1,2-1,1 2,1-1,1 1,1 1,1 1,11-14,-13 19,1 0,1 1,1 0,0 1,1 1,1 0,0 1,1 1,2 0,-19 10,1 1,-1 0,1 0,-1 0,1 0,-1 0,1 1,-1-1,1 0,0 1,-1-1,1 1,0-1,-1 1,1 0,0 0,0 0,0 0,-1 0,1 0,0 0,0 1,-1-1,1 1,0-1,-1 1,1 0,-1-1,1 1,0 0,-1 0,0 0,1 0,-1 1,0-1,1 0,-1 0,0 1,0-1,0 1,0-1,0 1,-1-1,1 1,0 0,-1-1,1 1,-1 0,1-1,-1 1,0 0,0 0,0-1,0 1,3 71,-4-59</inkml:trace>
  <inkml:trace contextRef="#ctx0" brushRef="#br0" timeOffset="3903.829">368 499,'-5'5,"-1"6,-1 6,-2 5,-1 4,2 2,6-4,5-1,1-9,4-7,2-5</inkml:trace>
  <inkml:trace contextRef="#ctx0" brushRef="#br0" timeOffset="4706.898">339 329,'0'-4,"-5"-3,-1 6,-5 3,5 0,3-4,2 3,1 1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0,'1'67,"-13"150,-4-116,21-167,3 43,1-1,2 1,0 1,1 0,2 0,0 1,1 0,-12 18,4-8,1 1,1 0,-1 0,1 1,1 0,0 0,0 1,1 0,7-3,-16 10,0 0,0 1,0 0,1-1,-1 1,0 0,0 0,0 0,0 0,0 1,0-1,0 0,0 1,0 0,0-1,0 1,0 0,0 0,-1 0,1 0,0 0,0 1,-1-1,1 0,-1 1,1-1,-1 1,0 0,0-1,1 1,-1 0,0 0,-1 0,1 0,0 0,0 0,-1 0,1 1,17 81,-25 103,8-187,0 1,-1-1,1 0,0 0,0 1,-1-1,1 0,0 0,0 0,-1 0,1 0,0 0,0 0,-1 0,1-1,0 1,0 0,-1 0,1-1,0 1,-1 0,1-1,0 1,-1 0,1-1,-1 1,1-1,0 1,-1-1,1 1,-1-1,0 0,1 1,-1-1,1 0,-1 1,0-1,0 0,1 1,-1-1,0 0,0 0,0 1,0-1,0 0,0 0,1-1,77-111,-59 82,0 1,3 1,0 0,2 2,0 1,4 0,-27 24,0 1,0-1,1 1,-1 0,0-1,1 1,-1 0,1 0,-1 0,1 0,0 0,-1 1,1-1,0 0,0 1,-1-1,1 1,0 0,0-1,0 1,0 0,0 0,-1 0,1 1,0-1,0 0,0 1,0-1,-1 1,1 0,0-1,-1 1,1 0,0 0,-1 0,1 0,-1 0,0 1,1-1,-1 0,0 1,1-1,-1 1,0-1,0 1,0-1,-1 1,1 0,0 0,9 131,-11-102,-8 22,7-47,0-1,0 1,1 0,0 0,0 0,1 0,-1 0,1 0,1 0,-1 0,1 0,0 0,0 0,2 3,1-3</inkml:trace>
  <inkml:trace contextRef="#ctx0" brushRef="#br0" timeOffset="560.645">790 367,'-5'14,"-6"15,-2 7,2 2,3-10,7-10,4-8</inkml:trace>
  <inkml:trace contextRef="#ctx0" brushRef="#br0" timeOffset="931.221">874 84,'-4'5,"-3"2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7:29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0 297,'14'0,"-1"1,1-2,-1 0,0 0,0-2,0 1,0-2,0 0,0 0,-1-1,0 0,11-8,-23 14,-1 0,1-1,-1 1,1 0,-1-1,1 1,-1 0,1-1,0 1,-1 0,1 0,0-1,0 1,0 0,-1 0,1 0,0-1,0 1,0 0,0 0,1 0,-1 0,0-1,0 1,0 0,1 0,-1-1,0 1,1 0,-1 0,0-1,1 1,-1 0,1-1,-1 1,1-1,0 1,-1 0,1-1,0 1,-1-1,1 0,0 1,-1-1,1 0,0 1,0-1,-1 0,1 0,0 0,0 1,0-1,0 0,-1 0,1 0,0 0,0 0,0-1,-1 1,1 0,0 0,0 0,-1-1,1 1,0-1,0 1,-1 0,2-1,-3 9,-1 35,2 0,2-1,1 1,5 18,-1-35,2 0,0 0,2-1,0 0,2-1,1-1,14 20,-26-40,2 4,-4-6,0 0,0-1,0 1,0 0,0 0,0-1,0 1,0 0,0 0,0-1,1 1,-1 0,0-1,0 1,1 0,-1-1,1 1,-1-1,0 1,1 0,-1-1,1 1,-1-1,1 1,0-1,-1 0,1 1,-1-1,1 0,0 1,0-1,-1 0,1 0,0 1,-1-1,1 0,0 0,0 0,-1 0,1 0,0 0,-1 0,1 0,0 0,0 0,-1-1,1 1,0 0,-1 0,1-1,0 1,-1-1,1 1,-1 0,1-1,0 1,-1-1,1 1,-1-1,1 0,59-155,75-214,-127 351,-2 8</inkml:trace>
  <inkml:trace contextRef="#ctx0" brushRef="#br0" timeOffset="1740.209">678 776,'-5'0,"-6"4,-2 8,-3 0,1 4,4 4,-3-2,3 1,2 2,8-2,9-5,3-5</inkml:trace>
  <inkml:trace contextRef="#ctx0" brushRef="#br0" timeOffset="2156.514">846 494,'-4'0,"-8"5,-5 1,5 0,3-6,5 2,-3 0,1 1</inkml:trace>
  <inkml:trace contextRef="#ctx0" brushRef="#br0" timeOffset="3684.379">198 98,'56'18,"-14"-11,2-2,-1-2,0-2,40-4,3 1,76 8,-162-6,1 0,-1 1,0-1,1 0,-1 0,0 0,1 1,-1-1,1 0,-1 0,0 0,1 0,-1 0,1 0,-1 0,0 0,1 0,-1 0,1 0,-1 0,0 0,1 0,-1 0,1-1,-1 1,0 0,1 0,-1 0,0-1,1 1,-1 0,0 0,1-1,-1 1,0 0,1-1,-1 1,0 0,0-1,0 1,1 0,-1-1,0 1,0-1,0 1,0 0,0-1,0 1,0-1,0 1,0 0,0-1,0 1,0-1,0 1,0 0,0-1,0 1,0-1,0 1,-1 0,1-1,0 1,0 0,0-1,-1 1,1-1,-23-23,17 19,-79-76,71 74,3 5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09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1,'0'5,"-5"6,-6 6,-6 6,-6 2,-2 3,-3-4,4-1,1-4,4-6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1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340 115,'0'449,"0"-450</inkml:trace>
  <inkml:trace contextRef="#ctx0" brushRef="#br0" timeOffset="483.097">1 172,'29'-10,"23"-7,9-2,-2-1,-6 1,-8 5,-1 0,-4 2,-3 4,-4 2,-7-2,-3 0,-1 2,0 1,2 2,2 1,0 2,-3 0</inkml:trace>
  <inkml:trace contextRef="#ctx0" brushRef="#br0" timeOffset="902.031">114 595,'5'3,"0"-1,0 0,1 0,-1-1,0 0,1 0,-1 0,1 0,-1-1,1 0,0 0,-1-1,1 1,-1-1,1 0,-1-1,3 0,1 0,306-83,-204 49,-96 28</inkml:trace>
  <inkml:trace contextRef="#ctx0" brushRef="#br0" timeOffset="1599.955">1158 59,'-18'89,"4"-40,-1-2,-3 0,-2-1,-2 0,-2-2,19-36,1-1,0 1,0-1,0 1,1 0,0 1,1-1,0 0,0 1,1-1,0 1,0-1,1 1,0 0,1 4,2-10,0 0,0 0,0 0,0 0,0 0,0-1,1 0,0 1,-1-1,1 0,0-1,0 1,0-1,0 0,0 0,0 0,0 0,0-1,1 1,-1-1,0 0,0-1,0 1,1-1,-1 0,0 0,0 0,0 0,0-1,0 1,-1-1,1 0,0 0,-1-1,1 1,1-2,9-9</inkml:trace>
  <inkml:trace contextRef="#ctx0" brushRef="#br0" timeOffset="1887.191">848 342,'38'-5,"18"-2,4 1,-4 1,-6 1,-7 2,-11 1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1,'-54'167,"11"-73,32-74,0 0,2 0,1 1,0 1,1-1,2 1,0 0,1 0,1 7,3-26,0 1,0-1,0 1,1-1,-1 1,1-1,0 1,0-1,0 0,0 1,1-1,-1 0,1 0,0 0,0 0,0 0,0 0,0-1,1 1,-1-1,1 0,0 1,0-1,-1 0,1-1,1 1,-1 0,0-1,0 0,1 0,-1 0,0 0,1 0,-1-1,1 1,-1-1,1 0,-1 0,1 0,-1-1,1 1,-1-1,3 0,133-27,-128 27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8:5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0,'29'5,"23"-4,9-1,-2-1,-6-1,-8 1,-6 0,-10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12,'-3'5,"1"0,-1 0,1 0,0 1,0-1,0 0,1 1,0 0,0-1,0 1,1-1,-1 1,2 0,-1-1,0 1,1 0,0-1,1 1,-1-1,1 1,0-1,0 0,1 0,-1 0,1 0,0 0,1 0,-1-1,1 0,0 0,0 0,0 0,1 0,-1-1,1 0,0 0,0 0,0 0,0-1,0 0,1 0,-1 0,1-1,-1 0,1 0,-1 0,1-1,0 0,-1 0,1 0,0-1,1 0,1 0,-1-1,0 0,0 0,0 0,0-1,0 0,0-1,0 1,-1-1,0-1,0 1,0-1,0 0,-1 0,0-1,0 1,0-1,-1-1,0 1,0 0,-1-1,1 0,-1 0,-1 0,1 0,-1 0,-1-1,1 1,-1 0,-1-1,1 1,-1-1,0 0,-1-2,-5-9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19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88,'0'272,"3"-292,0 0,2 0,0 0,2 0,0 1,1 0,1 1,0 0,2 0,6-8,47-52,-63 77,0 1,1 0,-1 0,0 0,0 0,1 1,-1-1,0 0,0 0,0 1,1-1,-1 1,0-1,0 1,0-1,0 1,0 0,0 0,0-1,0 1,0 0,0 0,0 0,-1 0,1 0,0 0,-1 0,1 0,-1 0,1 0,-1 1,1-1,-1 0,0 0,0 0,9 17</inkml:trace>
  <inkml:trace contextRef="#ctx0" brushRef="#br0" timeOffset="537.126">453 32,'-10'23,"-7"19,-7 6,2 0,-1-4,4-4,0-4,4-4,-1-6,2-4,4-1,-1-3,5-5,5-10,2-5</inkml:trace>
  <inkml:trace contextRef="#ctx0" brushRef="#br0" timeOffset="1146.388">481 59,'1'226,"0"-220,0 1,0 0,1-1,0 1,1-1,-1 0,1 0,1 0,-1 0,1-1,0 1,0-1,0 0,2 1,-5-5,0 1,1-1,-1 0,1 0,0 1,-1-1,1 0,0-1,0 1,0 0,-1 0,1-1,0 1,0-1,0 0,0 1,0-1,0 0,0 0,0 0,0 0,0-1,0 1,0-1,0 1,0-1,0 1,0-1,-1 0,1 0,0 0,-1 0,1 0,0-1,-1 1,1 0,-1-1,0 1,1-1,-1 1,0-1,0 0,0 1,0-1,0 0,-1 0,2-1,82-213,-47 95,-31 102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0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175 397,'-1'-2,"0"1,0 0,0-1,0 1,0 0,0 0,0 0,-1 0,1 0,0 0,-1 0,1 0,-1 1,1-1,-1 1,1-1,-1 1,1-1,-1 1,1 0,-1-1,0 1,1 0,-1 0,1 1,-1-1,0 0,1 0,-1 1,1-1,-1 1,1-1,-1 1,1 0,-1-1,1 1,0 0,-1 0,1 1,-8 2,1 0,1 1,-1 0,1 1,0 0,0 0,1 0,-1 1,2 0,-1 0,1 0,0 1,0 0,1 0,0 0,0 0,1 1,0 0,1-1,0 1,0 0,1 0,0 0,1 0,-1 1,2-1,0 0,0 0,0 0,1 0,0-1,1 1,0 0,-1-5,0 1,1-1,0 0,-1 0,1 0,0-1,1 1,-1-1,1 1,0-1,-1 0,1 0,1-1,-1 1,0-1,0 0,1 0,0-1,-1 1,1-1,0 0,-1 0,1-1,0 1,0-1,0 0,0 0,1-1,4 1,0-1,0 0,0-1,-1 0,1 0,-1-1,1 0,-1-1,0 0,0 0,0-1,-1-1,6-4,-4 2,-1 0,0-1,0-1,-1 1,0-1,-1-1,0 0,0 0,-1 0,-1 0,0-1,3-10,-9 15,-1 0,1 0,-1 0,0 0,0 0,-1 0,0 0,-1 0,1 1,-1 0,0 0,-1 0,1 0,-1 1,0-1,-1 1,1 1,-1-1,0 1,0 0,-1 0,1 1,-1-1,1 2,-1-1,0 1,-3-1,-92-9,100 12,-1 0,0 0,0 0,1 1,-1-1,0 1,1 0,-1-1,1 1,-1 0,1 0,-1 1,1-1,0 1,0-1,0 1,-1 0,2-1,-1 1,0 0,0 0,0 0,1 1,-1-1,1 0,0 1,0-1,0 1,0-1,0 1,0-1,1 1,-1 0,1-1,0 3,1 15</inkml:trace>
  <inkml:trace contextRef="#ctx0" brushRef="#br0" timeOffset="463.624">569 397,'-22'161,"22"-157,0 1,1-1,-1 0,1 0,0 0,0 0,0 0,1-1,-1 1,1 0,0 0,0-1,0 1,1-1,-1 0,1 0,-1 0,1 0,0 0,1 0,-1-1,0 0,1 1,-1-1,1 0,0-1,-1 1,1-1,0 0,0 1,0-2,0 1,0 0,0-1,0 0,0 0,1 0,-1 0,7-2,0-1,0 0,0 0,0-1,-1 0,0-1,1 0,-2 0,1-1,-1-1,0 0,0 0,0-1,-1 0,-1 0,1 0,-1-1,-1-1,1 1,-2-1,1 0,-1 0,3-10,5-33,-15 35</inkml:trace>
  <inkml:trace contextRef="#ctx0" brushRef="#br0" timeOffset="866.159">1247 1,'-14'96,"5"1,3 0,7 58,-1-118,-11 36,5-61</inkml:trace>
  <inkml:trace contextRef="#ctx0" brushRef="#br0" timeOffset="1148.099">1021 284,'5'0,"15"0,11 0,8 0,3 0,-1-5,-3-2,-3 1,-2 1,-3 1,-1 2,-1 1,0 0,0 1,4-4,2-2,-4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17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35,'0'-1,"-1"1,1 0,-1-1,1 1,-1 0,1-1,-1 1,1 0,-1 0,1 0,-1-1,1 1,-1 0,1 0,-1 0,0 0,1 0,-1 0,1 0,-1 0,1 0,-1 0,0 0,1 0,-1 1,1-1,-1 0,1 0,-1 1,1-1,-1 0,1 1,-1-1,1 0,-1 1,1-1,0 1,-1-1,1 0,0 1,-1-1,1 1,0-1,-1 1,1 0,0-1,0 1,0-1,0 1,0-1,-1 1,1-1,0 1,0 0,0-1,1 1,-1-1,0 1,-6 40,6-40,-12 171,-22 55,23-62,11-166</inkml:trace>
  <inkml:trace contextRef="#ctx0" brushRef="#br0" timeOffset="307.344">0 402,'34'0,"25"-5,7-1,-2 0,-7 1,-14-3,-14-1</inkml:trace>
  <inkml:trace contextRef="#ctx0" brushRef="#br0" timeOffset="873.162">480 7,'-17'287,"13"-251,0-1,3 1,1 0,1 0,3 0,5 29,9 41,-17-105,0 0,0 0,1-1,-1 1,0-1,0 1,1-1,-1 1,0-1,1 0,-1 1,1-1,-1 0,0 0,1 0,-1 0,1 0,-1-1,0 1,1 0,-1-1,0 1,1-1,-1 1,0-1,0 0,1 1,-1-1,0 0,0 0,0 0,0 0,0 0,0 0,0 0,0 0,-1 0,1 0,0-1,-1 1,1 0,-1 0,1-1,-1 1,1 0,-1-1,0 1,0-1,0 0,5-5,8-10,-8 9,0 0,1 1,0 0,0 0,1 0,0 0,0 1,0 1,1-1,6-3,-12 9,0 0,1 1,-1-1,0 1,0-1,0 1,0 0,0 0,0 0,0 0,0 0,0 0,0 0,0 1,-1-1,1 1,0-1,-1 1,0 0,1 0,-1-1,0 1,0 0,0 0,0 0,0 0,0 0,-1 1,1-1,-1 0,1 0,-1 0,0 1,0-1,0 0,0 0,0 0,-1 1,1-1,-1 0,1 1,1 21</inkml:trace>
  <inkml:trace contextRef="#ctx0" brushRef="#br0" timeOffset="1669.807">960 458,'-45'50,"33"-39,1 0,0 1,1 0,0 1,1 1,0-1,1 1,-4 11,11-24,0 0,1 0,-1 0,0 0,1 0,-1 0,1 0,-1 0,1 0,0 0,-1 0,1 0,0 0,0 0,0 1,0-1,0 0,0 0,0 0,0 0,0 0,0 1,1-1,-1 0,0 0,1 0,-1 0,1 0,-1 0,1 0,0 0,-1 0,1 0,0 0,0-1,0 1,-1 0,1 0,0-1,0 1,0-1,0 1,0-1,0 1,0-1,1 1,-1-1,0 0,0 0,0 0,0 1,0-1,0 0,1 0,-1 0,0-1,0 1,0 0,0 0,0-1,0 1,1-1,68-28,50-67,-119 96,1 0,-1 0,1 0,-1 0,0 0,1 0,-1 0,1 0,-1 1,0-1,1 0,-1 1,0-1,1 1,-1 0,0-1,0 1,0 0,0 0,1 0,-1 0,0 0,0 0,-1 0,1 0,0 0,0 0,0 1,-1-1,1 0,-1 0,1 1,-1-1,1 0,-1 1,0-1,0 1,0-1,0 0,0 1,0-1,0 1,0-1,0 0,0 1,-1-1,0 1,6 19,-4-19,0 1,0 0,1 0,0-1,-1 1,1-1,0 0,0 1,0-1,0 0,1 0,-1 0,1-1,-1 1,1 0,-1-1,1 0,0 0,0 0,0 0,0 0,-1 0,1-1,0 1,0-1,0 0,0 0,1 0,-1 0,0 0,-1-1,1 0,1 0,92-39,-75 21,-1-1,-1 0,0-2,-2 0,-1-1,0 0,-2-1,-1-1,-1-1,-1 1,0-6,-2 11,3-3,-2-1,-1 0,-1-1,-1 0,-1 0,-1 0,-2-1,0 0,-2 0,-1-6,1 31,-1 0,1 0,-1 0,1 1,-1-1,0 0,0 0,1 0,-1 0,0 0,0 0,0 0,0 0,0 0,0 0,0 1,0-1,-1 0,1 0,0 0,0 0,-1 0,1 0,-1 1,1-1,-1 0,1 0,-1 0,1 1,-1-1,1 0,-1 1,0-1,0 1,1-1,-1 1,0-1,0 1,0-1,1 1,-1 0,0-1,0 1,0 0,0 0,0 0,0-1,0 1,0 0,0 0,1 1,-1-1,0 0,0 0,0 0,0 0,0 1,0-1,0 1,1-1,-1 0,0 1,0-1,0 1,1 0,-1-1,0 1,1 0,-1-1,1 1,-10 16,2-1,0 2,1-1,0 1,2 0,0 0,1 1,1 0,1-1,0 1,2 0,0 0,1 0,1 0,1 7,0 42,19 101,-26-108,-12-65,6-4</inkml:trace>
  <inkml:trace contextRef="#ctx0" brushRef="#br0" timeOffset="1923.112">1242 232,'38'0,"32"0,10-5,-1-1,-8 0,-11 1,-11 2,-10 1,-11-4,-10-1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2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1,'4'7,"0"0,0 0,-1 1,0-1,0 1,-1 0,0 0,0 0,-1 0,0 0,-1 0,0 1,0-1,-1 5,2 3,-19 280,-11-80,7-74,21-141,1-1,-1 1,1 0,-1-1,1 1,-1 0,1 0,-1 0,1-1,0 1,0 0,-1 0,1 0,0 0,0-1,0 1,0 0,0 0,0 0,0 0,0 0,0 0,0-1,1 1,-1 0,0 0,0 0,1 0,-1-1,1 1,-1 0,1 0,-1-1,1 1,-1 0,1-1,0 1,-1-1,1 1,0-1,-1 1,1-1,0 1,0-1,0 0,-1 1,1-1,0 0,0 0,0 1,0-1,-1 0,1 0,0 0,0 0,1 0,6-9</inkml:trace>
  <inkml:trace contextRef="#ctx0" brushRef="#br0" timeOffset="462.673">415 114,'28'285,"-27"-182,9 75,-6-117,-17-71,-21-53,25 44,0 0,-2 1,0 0,-1 1,-1 0,0 1,-2 0,0 1,10 9,-1 1,-1-1,1 1,-1 0,0 1,0-1,0 2,-1-1,0 1,1 0,-1 0,0 1,0 0,-1 0,1 1,0 0,0 1,-1 0,1 0,0 1,0 0,-1 0,1 1,0 0,0 0,0 1,1 0,-1 0,1 1,-1 0,1 1,0-1,-5 6,-18 21,19-17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7,'0'-5,"-5"3,-7 2,0 6,-4 2,1 4,3 5,-1 0,2 1,-3-1,2 0,2 2,4-1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14 147,'-13'0,"33"0,-1 0,266 0,-284 0,-1 1,1-1,-1 0,1 1,0-1,-1 0,1 1,0-1,-1 0,1 0,0 1,-1-1,1 0,0 0,0 0,-1 0,1 0,0 0,0 0,-1 0,1-1,0 1,-1 0,1 0,0-1,-1 1,1 0,0-1,-1 1,1 0,-1-1,1 1,-1-1,1 1,-1-1,1 1,-1-1,1 0,-1 1,1-1,-1 1,0-1,0 0,1 1,-1-1,0 0,0 1,0-1,0 0,1 0,-1 1,0-1,0 0,-1 0,1 1,0-1,0 0,0 1,0-1,-1 0,1 1,0-1,0 0,-1 1,1-1,-114-107,101 92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0:3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33,'1'-1,"-1"0,0 0,0 0,1 0,-1 0,0 0,0 0,0 0,0 0,0 0,0 0,0 0,-1 0,1 0,0 0,0 0,-1 0,1 0,-1 0,1 0,-1 1,1-1,-1 0,0 0,1 0,-1 1,0-1,1 0,-1 1,0-1,0 0,0 1,0-1,0 1,1 0,-1-1,0 1,0 0,0-1,0 1,0 0,0 0,0 0,0 0,0 0,0 0,0 0,0 0,0 0,0 1,0-1,0 0,0 1,0-1,0 0,0 1,0-1,0 1,0 0,-50 39,45-35,1 1,-1 0,2 0,-1 1,1-1,0 1,0 0,1 0,-1 0,2 1,-1-1,1 1,-1 6,0-1,0-4,0 0,1 0,0 0,1 1,-1-1,2 1,-1-1,1 1,1-1,0 1,0-1,1 0,0 1,1-1,0 0,0 0,1-1,0 1,0 0,0-3,-1 0,1 0,1-1,-1 1,1-1,0 0,0 0,0-1,1 1,0-1,0 0,0-1,0 1,0-1,1-1,0 1,-1-1,1 0,0 0,0-1,0 0,0-1,0 1,0-1,0 0,0-1,0 0,0 0,0 0,0-1,0 0,-1-1,1 1,-1-1,1 0,-1-1,0 0,0 0,3-3,-6 5,1 0,-1 0,0-1,0 1,1-1,-2 0,1 0,0 0,-1 0,1-1,-1 1,0-1,0 1,0-1,-1 0,1 0,-1 0,0 0,0 0,0 0,-1 0,0 0,1 0,-1 0,0 0,-1 0,1 0,-1 0,0 0,0 0,0 0,-1 0,1 0,-1 0,0 1,0-1,0 1,0-1,-1 1,0 0,1 0,-2-1,-96-39,100 42,1 1,-1 0,0 0,1 0,-1 0,1 0,-1-1,0 1,1 0,-1 0,0-1,1 1,-1 0,0 0,0-1,1 1,-1-1,0 1,0 0,1-1,-1 1,0 0,0-1,0 1,0-1,1 1,-1 0,0-1,0 1,0-1,0 1,0-1,0 1,0 0,0-1,0 1,-1-1,1 1,0-1,0 1,0 0,0-1,-1 1,1 0,0-1,0 1,-1 0,1-1,0 1,0 0,-1-1,1 1,0 0,-1 0,1-1,-1 1,42-5,-14 4,-2 1</inkml:trace>
  <inkml:trace contextRef="#ctx0" brushRef="#br0" timeOffset="1571.183">188 4,'5'0,"6"0,6 0,5 0,-1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56 537,'0'0,"-1"-1,1 1,0-1,0 1,0-1,-1 1,1-1,0 1,0-1,0 1,0-1,0 1,0-1,0 1,0-1,0 1,0-1,0 1,0-1,0 1,1 0,-1-1,0 1,0-1,0 1,1-1,-1 1,0-1,1 1,-1 0,0-1,1 1,-1 0,0-1,1 1,-1 0,1-1,-1 1,1 0,-1 0,1 0,-1-1,0 1,1 0,-1 0,1 0,-1 0,1 0,-1 0,1 0,-1 0,1 0,-1 0,1 0,-1 0,1 0,0 1,241-53,-217 46,1 1,0 2,0 0,0 2,0 0,15 3,-22 3,-7 1</inkml:trace>
  <inkml:trace contextRef="#ctx0" brushRef="#br0" timeOffset="561.988">1 762,'55'1,"145"-13,-150 4,0 3,1 1,0 3,0 2,-27-1</inkml:trace>
  <inkml:trace contextRef="#ctx0" brushRef="#br0" timeOffset="2732.86">903 57,'-12'-27,"13"27,-1 0,0 1,0-1,0 0,0 1,0-1,0 0,0 1,-1-1,1 0,0 1,0-1,0 0,0 1,0-1,0 0,-1 1,1-1,0 0,0 0,0 1,-1-1,1 0,0 0,0 1,-1-1,1 0,0 0,-1 0,1 0,0 1,-1-1,1 0,0 0,-1 0,1 0,0 0,-1 0,1 0,0 0,-1 0,1 0,0 0,-1 0,1 0,0 0,-1 0,1 0,0 0,-1-1,1 1,0 0,0 0,-1 0,1 0,0-1,0 1,-1 0,1 0,-26 181,8 88,-27 67,24-231,18-102,0-6</inkml:trace>
  <inkml:trace contextRef="#ctx0" brushRef="#br0" timeOffset="3232.678">1270 1,'-23'77,"8"-33,2 2,2-1,2 2,2-1,1 15,33 140,-27 22,-1-223,1-1,-1 0,0 0,1 0,-1 0,0 1,0-1,1 0,-1 1,0-1,0 1,0-1,0 1,0-1,0 1,0 0,0-1,0 1,0 0,0 0,0-1,0 1,0 0,0 0,0 0,0 1,0-1,0 0,0 0,0 0,0 1,0-1,0 1,0-1,0 1,0-1,0 1,0-1,1 1,-1 0,0-1,0 1,1 0,-1 0,0-1,1 1,-1 0,1 0,-1 0,1 0,-1 0,1 0,0 0,0 0,-1 0,1 0,0 0,0 0,0 0,0 0,0 0,0 0,0 0,1 0,-1 0,0 0,0 0,1 1,-48-108,44 94,0 1,0 0,-1 0,-1 0,0 1,0 0,-1 0,0 0,-1 0,0 1,-1 0,0 1,0-1,0 2,-1-1,-1 1,1 0,-1 1,-2-1,4 4,0 0,0 1,0 0,0 0,0 0,0 1,-1 1,1-1,0 1,-1 1,1 0,0 0,0 0,0 1,0 0,0 1,0 0,0 0,1 0,-1 1,1 0,0 1,0 0,1 0,-2 2,-4 5</inkml:trace>
  <inkml:trace contextRef="#ctx0" brushRef="#br0" timeOffset="3931.433">1637 424,'-1'-1,"0"-1,-1 1,1-1,0 1,-1 0,1 0,-1 0,1 0,-1 0,1 0,-1 0,0 0,1 1,-1-1,0 1,0-1,1 1,-1 0,0 0,0-1,0 1,0 0,1 1,-1-1,0 0,0 1,0-1,1 0,-1 1,0 0,0 0,1-1,-1 1,1 0,-1 0,1 0,-1 1,1-1,0 0,-12 8,0 0,1 1,0 1,1 0,0 0,0 1,2 1,-1 0,2 0,0 0,0 1,1 0,1 1,1 0,0 0,0 0,2 0,0 1,1-1,-1 14,3-22,1 1,0-1,0 0,0 1,1-1,0 0,1 0,-1 0,1 0,1 0,-1-1,1 1,0-1,1 0,0 0,-1-1,2 1,-1-1,1 0,-1-1,1 1,1-1,-1 0,1-1,-1 1,1-2,0 1,0 0,0-1,1-1,-1 1,0-1,1 0,-1-1,4 0,-4 0,0 0,0 0,1-1,-1 0,0-1,0 0,0 0,0 0,0-1,-1 0,1 0,-1 0,0-1,0 0,0-1,0 1,-1-1,0 0,0 0,0-1,-1 0,1 0,-1-1,-2 2,-1 0,0 0,-1 0,0 0,1 0,-1 0,-1 0,1 0,-1 0,0 0,0 0,0 0,-1 1,0-1,0 0,0 1,0-1,-1 1,0 0,0 0,0 0,0 0,-1 0,1 1,-1-1,0 1,0 0,0 0,0 1,-1-1,1 1,-1 0,0 0,1 0,-1 1,0 0,0 0,-1 0,-22-3,12 1,34 4,8 0,0-1,0-2,0 0,0-1,0-2,-1-1,0-1,14-5,-21 4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1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1 219,'43'-14,"1"2,1 2,0 1,1 3,-1 1,1 3,11 2,110-10,-95-4,-132-29,11-27,38 46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0,'5'0,"2"5,-6 6,-7 7,-3 4,-4 3,-6 3,-3 1,-4 1,-1-1,3 0,1-4,5-8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4 280,'8'3,"0"0,1 0,-1 0,1-1,0-1,0 1,0-1,0-1,0 0,0 0,-1-1,1 0,0 0,0-1,0 0,-1-1,1 1,-1-2,0 1,0-1,0-1,0 0,-1 0,0 0,0-1,0 1,0-2,-1 1,3-5,6-10,-8 13,0-1,0 0,-1 0,0-1,-1 1,0-1,0-1,-1 1,-1-1,1 1,-2-1,1 0,-1-7,-2 15,0 1,-1-1,1 1,-1 0,0-1,1 1,-1 0,0 0,0-1,-1 1,1 0,0 0,-1 0,1 0,-1 1,0-1,1 0,-1 1,0-1,0 1,0-1,0 1,0 0,-1 0,1 0,0 0,0 1,-1-1,1 0,-1 1,1 0,0-1,-1 1,1 0,-1 0,1 1,-2-1,-88 30,77-17,0 1,1 1,1 1,0-1,1 2,0 0,2 0,0 1,1 0,1 1,0 0,2 0,0 2,2-13,0 0,1 1,0 0,0 0,1 0,0 0,1 0,0 0,0 1,1-1,1 0,-1 0,1 1,1-1,0 0,0 0,1 0,0 0,0-1,1 1,0-1,0 0,1 0,1 0,-1-1,1 0,4 5,2-5,0 0,1-1,0 0,0-1,0 0,0-1,1-1,-1 0,1-1,0 0,0-1,0 0,0-2,0 1,0-2,0 0,-1 0,1-2,3 0,67-25,-67 21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5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34 705,'-1'0,"1"-1,-1 1,1 0,0-1,-1 1,1 0,-1 0,0-1,1 1,-1 0,1 0,-1 0,1-1,-1 1,1 0,-1 0,0 0,1 0,-1 0,1 0,-1 0,0 1,1-1,-1 0,1 0,-1 0,1 0,-1 1,1-1,-1 0,1 1,-1-1,1 0,-1 1,1-1,0 1,-1-1,1 0,-1 1,1-1,0 1,-1-1,1 1,0-1,0 1,0 0,-1-1,1 1,0-1,0 1,0-1,0 1,0 0,0-1,0 1,0-1,0 1,0 0,-5 39,5-39,-3 23,1 0,2-1,1 1,0 0,2-1,0 1,5 11,-7-32,0 1,0-1,1 0,-1 0,1 1,0-1,0 0,0-1,0 1,0 0,1 0,-1-1,1 0,0 1,0-1,0 0,0 0,0-1,0 1,0-1,1 1,-1-1,1 0,-1 0,1-1,-1 1,1-1,-1 1,1-1,-1 0,1-1,-1 1,1 0,2-2,4 0,1-1,-1 0,0-1,1 0,-2 0,1-1,-1-1,1 0,-1 0,7-7,118-153,-134 166,1-1,-1 0,0 0,1 1,0-1,-1 0,1 1,-1-1,1 1,0-1,-1 0,1 1,0-1,0 1,-1 0,1-1,0 1,0 0,0-1,-1 1,1 0,0 0,0 0,0 0,0 0,0 0,-1 0,1 0,0 0,0 0,0 0,0 1,0-1,-1 0,1 0,0 1,0-1,-1 1,1-1,0 1,0-1,-1 1,1-1,-1 1,1 0,0-1,-1 1,1 0,-1-1,1 1,-1 0,20 51,-15-34,-3-10,0-1,1 1,0-1,0 0,0 0,1 0,0 0,0 0,1-1,0 0,0 0,0 0,1-1,0 1,0-1,1-1,-1 1,1-1,0 0,0-1,0 0,0 0,1 0,-1-1,1 0,0 0,0-1,-1 0,1-1,0 1,5-2,2-3,-1-1,0 0,0-1,0-1,-1 0,0-1,0 0,-1-1,0 0,-1-1,0 0,0-1,-1-1,0 0,-6 4,0-1,0 1,-1-1,-1 0,1 0,-1 0,-1 0,1 0,-2 0,1 0,-1 0,-1-7,0-8</inkml:trace>
  <inkml:trace contextRef="#ctx0" brushRef="#br0" timeOffset="496.361">1021 0,'6'28,"-8"22,-1 13,2 0,4 0,5 33,3 3,-5 0,-5 77,-2-119,1-54,0-2,-1 1,0 0,1-1,-1 1,1 0,0-1,0 1,-1 0,1 0,0-1,0 1,1 0,-1 0,0-1,1 1,-1 0,1 0,-1-1,1 1,0-1,-1 1,1-1,0 1,0-1,0 1,1-1,-1 0,0 1,0-1,1 0,-1 0,1 0,-1 0,1 0,-1 0,1-1,-1 1,1 0,0-1,0 1,-1-1,1 0,1 1,100-74,-78 49,-21 18,1 1,0 0,0 0,0 0,0 1,1 0,0 0,0 0,0 0,0 1,0 0,1 1,6-2,-11 5,1 0,0 1,-1-1,1 1,-1-1,0 1,1 0,-1 0,0 0,0 1,0-1,-1 0,1 1,0-1,-1 1,0 0,0-1,1 1,-1 0,-1 0,1 0,0-1,-1 1,0 0,1 0,-1 0,0 0,0 0,-1 0,1 0,-1 0,0 1,1-1,0 24,-1-20,1 0,-1 0,1 1,0-1,1 0,0 0,0 0,0 0,1 0,0 0,1 0,-1 0,1 0,0-1,1 0,0 0,0 0,2 3,-4-8,0 0,0 0,0 0,0 0,0-1,0 1,0-1,0 1,0-1,0 0,0 1,0-1,0 0,1 0,-1-1,0 1,0 0,0-1,0 1,0-1,0 0,0 0,0 0,0 0,1-1,16-8</inkml:trace>
  <inkml:trace contextRef="#ctx0" brushRef="#br0" timeOffset="1301.08">1586 818,'7'5,"0"-2,0 1,1-1,-1 0,1 0,0-1,0 0,0-1,0 1,0-2,0 1,1-1,-1 0,0-1,0 0,0 0,0-1,0 0,0 0,0-1,-1 0,1 0,-1-1,0 0,0 0,0 0,-1-1,1-1,-1 1,0-1,-2 2,0 1,0-1,0 0,0 0,-1-1,0 1,0-1,0 1,0-1,-1 0,0 0,0 0,0-1,0 1,-1 0,0-1,0 1,-1 0,0-1,1 1,-2-1,1 1,-1-1,0 1,0-1,0 1,-1 0,1 0,-1-1,-1 1,1 1,-1-1,0 0,0 1,0-1,-1 0,0 3,0 0,1 0,-1 0,0 1,0-1,0 1,0 0,0 0,0 1,0-1,0 1,-1 0,1 0,0 0,0 0,0 1,0 0,0 0,0 0,0 0,0 1,0-1,0 1,0 0,1 0,-1 0,-1 3,-80 81,76-73,2 0,0 1,0 0,2 0,-1 0,2 0,0 1,1 0,-1 7,3-17,0 0,1 0,0 0,0 0,0 0,0 0,1 1,0-1,0 0,0 0,0-1,1 1,0 0,0 0,0-1,1 1,0-1,0 0,0 0,0 0,0 0,1 0,0-1,-1 0,1 0,1 0,-1 0,0 0,4 1,10 1,0-1,0-1,0-1,0 0,0-1,0-1,1-1,-1 0,12-3,-21 3,17-2,-1 0,1-2,-1-1,0 0,-1-2,0-1,0-1,-1-1,0-1,-1-1,0-1,-1-1,-1-1,1-2,-13 9,-1 0,0-1,-1 0,0 0,-1 0,0-1,-1 0,0 0,0 0,-1 0,-1 0,0-1,0 1,-1-1,-1 1,0-1,-1 0,0 1,0-1,-1 1,-1-3,3 12,0 0,0 0,-1 0,1 0,0 0,-1 1,1-1,-1 0,1 0,-1 0,0 1,0-1,0 0,0 1,0-1,0 1,0-1,-1 1,1 0,0-1,-1 1,1 0,-1 0,1 0,-1 0,0 0,1 0,-1 1,0-1,0 0,0 1,1-1,-1 1,0 0,0 0,0 0,0 0,0 0,0 0,1 0,-1 1,0-1,0 0,0 1,1 0,-1-1,0 1,-2 1,0 0,0 0,0 0,0 1,0 0,0-1,1 1,-1 0,1 1,0-1,0 1,0-1,1 1,-1 0,1 0,0 0,0 0,0 0,1 1,-1-1,1 0,0 1,1-1,-1 1,1 0,-1-1,1 1,1-1,-1 1,1-1,0 1,0-1,0 1,0-1,1 1,-1-1,1 0,1 0,-1 0,0 0,1 0,3 3,83 28,-28-18,-56-14,-1 0,1 0,-1 0,0 0,0 1,0 0,0 0,-1 0,1 0,-1 0,0 1,0-1,-1 1,1 0,-1 0,0 0,-1 0,1 0,-1 0,0 1,0-1,0 0,-1 1,0-1,0 0,0 1,-1-1,0 0,0 1,0-1,5 32,4-28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2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1 148,'7'-4,"0"0,0 1,1-1,-1 1,1 1,0-1,0 1,0 1,0 0,0 0,0 0,0 1,1 0,4 1,2-1,329 1,-341-1,-2 0,0 1,0 0,0-1,0 1,0-1,0 0,0 1,0-1,1 0,-1 0,0 1,0-1,0 0,1 0,-1 0,0-1,0 1,0 0,1 0,-1-1,0 1,0 0,0-1,0 1,0-1,0 0,0 1,0-1,0 0,0 0,0 1,0-1,0 0,-1 0,1 0,0 0,-1 0,1 0,-1 0,1 0,-1-1,1 1,-1 0,0 0,1 0,-1 0,0-1,0 1,0 0,0 0,0 0,0-1,0 1,-1-1,-82-74,64 61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1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1,'-23'140,"-38"461,37-462,20-115</inkml:trace>
  <inkml:trace contextRef="#ctx0" brushRef="#br0" timeOffset="327.389">508 1,'-28'409,"53"-190,-24-219,-1 0,0 0,1 1,-1-1,1 0,-1 1,0-1,0 1,1-1,-1 0,0 1,1-1,-1 1,0-1,0 1,0-1,0 1,1-1,-1 1,0-1,0 1,0-1,0 1,0-1,0 1,0-1,0 1,-1-1,1 1,0-1,0 1,0-1,0 1,-1-1,1 0,0 1,-1-1,1 1,0-1,0 0,-1 1,1-1,-1 1,1-1,0 0,-1 0,1 1,-1-1,1 0,-1 0,1 0,-1 1,1-1,-1 0,1 0,-1 0,1 0,-1 0,1 0,-1 0,1 0,-1 0,1 0,-25-25,23 24,-215-228,209 221,0 1,0 0,-1 0,0 0,0 2,0-1,-1 1,0 0,0 1,0 0,-1 1,1 0,-1 0,0 1,1 1,-1 0,0 0,0 1,0 1,-7 0,-12 26,22-10</inkml:trace>
  <inkml:trace contextRef="#ctx0" brushRef="#br0" timeOffset="1026.936">1016 339,'-17'8,"0"2,0 0,1 0,1 2,0 0,0 1,1 0,1 1,0 1,1 0,1 1,0 0,-3 8,9-14,0 0,1 0,0 0,1 1,0 0,0 0,2 0,-1 0,1 0,1 0,0 0,0 0,1 0,2 8,-2-13,0 0,1 0,0 0,0 0,0-1,0 1,1 0,0-1,0 0,1 0,0 0,-1 0,2-1,-1 1,0-1,1 0,0 0,0-1,0 1,0-1,1 0,-1-1,1 1,-1-1,1 0,0-1,1 1,-1-1,0-1,1 0,-1 0,1 0,-1-1,1 0,-1 0,0 0,1-1,-1 0,0-1,0 1,0-1,-1 0,1 0,-1-1,0 0,0 0,0 0,0 0,0-1,-1 0,0 0,0 0,0 0,-1-1,0 1,0-1,0 0,-1 0,0 0,0 0,0-5,-2 7,0-1,0 1,-1-1,0 1,0-1,0 1,-1 0,1 0,-1-1,0 1,0 0,0 0,-1 1,0-1,1 0,-1 1,0 0,-1 0,1 0,-1 0,1 0,-1 0,0 1,0 0,0 0,0 0,0 0,0 1,-1 0,1-1,-4 1,126-17,-88 14,-4 0</inkml:trace>
  <inkml:trace contextRef="#ctx0" brushRef="#br0" timeOffset="5296.252">1383 141,'5'0,"6"-4,6-3,6 1,2 2,3 0,1 2,0 1,1-5,-1 0,0 0,0 1,0 2,-1 1,-4 1</inkml:trace>
  <inkml:trace contextRef="#ctx0" brushRef="#br0" timeOffset="5662.574">1467 339,'5'0,"7"0,5 0,5 0,4 0,2 0,1 0,0 0,1 0,-1 0,0 0,-5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1,'-5'0,"-1"5,-5 6,0 6,-4 5,2 4,2 2,3 1,4 0,6 1,8-6,8-6,4-7,0-9,0-6,-4-1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4:5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1,'-98'11,"-194"91,290-102,1-1,0 1,-1 0,1 0,0 0,-1 0,1 0,-1 1,1-1,0 0,-1 1,1-1,0 0,0 1,-1 0,1-1,0 1,0 0,0 0,0-1,0 1,0 0,0 0,0 0,0 0,0 1,1-1,-1 0,0 0,1 0,-1 1,1-1,-1 0,1 0,-1 1,1-1,0 0,0 1,0-1,0 1,0-1,0 0,0 1,0-1,0 0,1 1,-1-1,1 0,-1 0,1 1,-1-1,1 0,0 0,-1 0,1 1,0-1,13 5,0 0,0-2,0 1,0-2,1 0,-1 0,1-2,0 0,9 0,17 2,91 33,-131-36,-1 0,1 0,0 0,0 0,-1 0,1 1,0-1,-1 0,1 1,0-1,-1 0,1 1,-1-1,1 1,0-1,-1 1,1-1,-1 1,1-1,-1 1,0 0,1-1,-1 1,0-1,1 1,-1 0,0 0,0-1,1 1,-1 0,0-1,0 1,0 0,0 0,0-1,0 1,0 0,0 0,-1-1,1 1,0 0,0-1,0 1,-1 0,1-1,0 1,-1 0,1-1,-1 1,1-1,-1 1,1 0,-1-1,1 0,-1 1,1-1,-1 1,0-1,1 1,-1-1,0 0,1 0,-1 1,0-1,-52 22,46-19,-44 13,30-10,0 1,0 0,1 2,0 1,0 0,1 1,-10 8,-21 16,-41 42,91-75,0 0,0 0,0-1,0 1,0 0,1 0,-1 0,1 0,-1-1,1 1,0 0,0 0,-1-1,1 1,1-1,-1 1,0-1,0 1,0-1,1 1,-1-1,1 0,-1 0,1 0,-1 0,1 0,0 0,-1 0,1-1,0 1,0-1,0 1,-1-1,1 0,0 1,0-1,0 0,0 0,0 0,-1-1,2 1,3 2,26 4,1-1,-1-1,1-1,0-3,25-2,-17 2,157-29,-97 27,-102 2,1 0,0 0,-1 0,1 0,0 0,0 0,-1 0,1 0,0 0,0 0,-1 0,1 1,0-1,0 0,-1 0,1 0,0 0,0 0,-1 1,1-1,0 0,0 0,0 0,-1 1,1-1,0 0,0 0,0 1,0-1,0 0,0 0,-1 1,1-1,0 0,0 0,0 1,0-1,0 0,0 1,0-1,0 0,0 0,0 1,0-1,0 0,1 1,-1-1,0 0,0 0,0 1,0-1,0 0,0 0,1 0,-1 1,0-1,0 0,0 0,1 0,-1 1,0-1,0 0,1 0,-1 0,-12 7</inkml:trace>
  <inkml:trace contextRef="#ctx0" brushRef="#br0" timeOffset="8833.812">375 649,'-5'0,"-6"0,-2 5,-2 2,5-1,4-6,9-3,-2-1,0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28 432,'-1'254,"-18"-144,19-110,0-1,0 1,0 0,0-1,0 1,0 0,0-1,0 1,1 0,-1 0,0-1,0 1,0 0,0-1,1 1,-1 0,0 0,0-1,1 1,-1 0,0 0,0-1,1 1,-1 0,0 0,0 0,1 0,-1-1,0 1,1 0,-1 0,0 0,1 0,-1 0,0 0,1 0,-1 0,0 0,1 0,-1 0,0 0,1 0,-1 0,0 0,1 1,-1-1,0 0,1 0,-1 0,0 0,1 1,-1-1,0 0,0 0,1 0,-1 1,0-1,0 0,0 1,1-1,-1 0,0 1,15-33,-15 32,26-68,-13 30,2 0,1 1,1 1,3 1,0 0,3 2,23-28,-44 59,0 0,1 0,-1 0,1 0,-1 0,1 1,0-1,0 1,0 0,0 0,0 0,0 0,0 0,0 1,0-1,0 1,1 0,-1 0,0 0,0 0,0 1,0-1,0 1,1 0,-1 0,0 0,0 0,-1 0,1 1,0-1,0 1,-1 0,1 0,-1 0,1 0,-1 0,0 1,0-1,0 1,0-1,-1 1,1 0,0-1,-1 1,0 0,0 0,0 1,24 59,-19-45</inkml:trace>
  <inkml:trace contextRef="#ctx0" brushRef="#br0" timeOffset="632.096">0 149,'57'-11,"0"2,0 3,1 3,26 2,-14 8,-86-32,-75-61,80 72</inkml:trace>
  <inkml:trace contextRef="#ctx0" brushRef="#br0" timeOffset="2802.678">847 93,'-24'24,"-13"12,-4 6,4 0,9-7</inkml:trace>
  <inkml:trace contextRef="#ctx0" brushRef="#br0" timeOffset="3354.239">480 798,'-5'9,"-6"9,-1 5,1 5,2 1,4 1,1 0,3 0,5-5,7-7,2-12,4-11,-2-4</inkml:trace>
  <inkml:trace contextRef="#ctx0" brushRef="#br0" timeOffset="3801.641">621 544,'-5'0,"-6"0,4 0,7-5,-1-1,0 5,0 2</inkml:trace>
  <inkml:trace contextRef="#ctx0" brushRef="#br0" timeOffset="4435.397">1271 403,'-32'44,"-83"80,-42 21,115-113,22-20</inkml:trace>
  <inkml:trace contextRef="#ctx0" brushRef="#br0" timeOffset="4787.043">960 375,'10'10,"12"7,8 7,3 3,1 2,-6 0,-2 2,-6-1,-1-6,-4-1,0 0,-2 0,1 2,3 1,4-4,-2-1,-5-4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2 903,'-1'-20,"1"0,0 1,2-1,0 1,1-1,1 1,1 0,1 0,0 1,2 0,0 0,0 0,2 1,0 0,1 1,1 0,10-10,-7 12,-11 9,0 0,0 0,0 0,1 0,0 1,0 0,0 0,1 0,-1 1,1 0,0 0,0 0,0 1,0-1,0 1,1 1,-1 0,1-1,-1 2,5-1,-8 4,1 0,-1 0,0 0,0 0,0 1,0-1,0 1,-1 0,0 0,1 0,-2 0,1 0,0 0,-1 1,0-1,0 0,0 1,0 3,3 7,12 114,-17-128,1 0,0 0,0 0,-1 0,1 1,0-1,0 0,0 0,0 0,1 0,-1 0,0 0,0 0,1 0,-1 0,0 0,1 0,-1 0,1 0,-1 0,1 0,0 0,-1 0,1 0,0 0,0-1,-1 1,1 0,0-1,0 1,0-1,0 1,0-1,0 1,0-1,0 1,0-1,0 0,0 0,0 1,1-1,-1 0,0 0,0 0,0 0,0-1,0 1,0 0,0 0,0-1,0 1,0 0,0-1,0 1,0-1,0 1,0-1,0 0,0 1,0-1,0 0,0 0,89-121,-22 22,50-6,-117 105,0-1,0 1,0 0,0-1,1 1,-1 0,0 0,1 0,-1 0,1 0,-1 0,1 0,-1 0,1 1,-1-1,1 1,0-1,0 1,-1 0,1-1,0 1,-1 0,1 0,0 0,0 0,-1 1,1-1,0 0,0 1,-1-1,1 1,0 0,-1-1,1 1,-1 0,1 0,-1 0,0 0,1 0,-1 0,0 1,0-1,1 0,-1 1,0-1,0 1,-1-1,1 1,0-1,0 1,-1 0,1-1,-1 1,1 0,-1-1,0 2,18 211,-10-192,2-1</inkml:trace>
  <inkml:trace contextRef="#ctx0" brushRef="#br0" timeOffset="2249.264">961 818,'-5'5,"-1"6,0 7,-4-1,0 2,2 3,2 2,2 2,7-4,2-9,1-8</inkml:trace>
  <inkml:trace contextRef="#ctx0" brushRef="#br0" timeOffset="2704.705">1074 592,'-5'5,"-6"2,-1 4,1-5,7-3,0-2,0 4,2 0</inkml:trace>
  <inkml:trace contextRef="#ctx0" brushRef="#br0" timeOffset="5472.881">1187 395,'7'1,"1"-1,-1 1,1-1,-1-1,0 1,1-1,-1-1,0 1,0-1,0-1,0 1,0-1,0 0,-1-1,1 1,-1-1,0-1,0 1,-1-1,1 0,-1 0,0-1,0 0,-5 7,0 0,0 0,0 0,0-1,1 1,-1 0,0 0,0 0,1-1,-1 1,0 0,1 0,-1-1,1 1,-1 0,1-1,-1 1,1 0,0-1,-1 1,1-1,0 1,-1-1,1 0,0 1,0-1,-1 1,1-1,0 0,0 0,0 0,-1 1,1-1,0 0,0 0,0 0,0 0,-1 0,1 0,0-1,0 1,0 0,-1 0,1-1,0 1,0 0,0-1,-1 1,1 0,0-1,-1 1,1-1,0 0,-1 1,1-1,-1 1,1-1,-1 0,1 1,-1-1,0 0,1 0,-1 0,15 140,3 62,-17-188,0 0,1 0,1 0,0-1,1 1,0-1,0 0,2 0,1 4,-6-16,-1 1,1 0,-1 0,1 0,-1 0,1 0,0-1,-1 1,1 0,0 0,0-1,0 1,0-1,-1 1,1-1,0 1,0-1,0 1,0-1,0 0,0 0,0 1,0-1,0 0,0 0,0 0,0 0,0 0,0 0,0-1,0 1,0 0,0 0,0-1,0 1,0-1,0 1,0-1,0 1,0-1,0 1,0-1,-1 0,1 1,0-1,-1 0,1 0,0 0,-1 1,1-1,-1 0,1 0,-1 0,0 0,1 0,28-58,-27 55,104-282,-92 255,2 1,1 0,1 1,2 1,2-1,-24 39,-2 4</inkml:trace>
  <inkml:trace contextRef="#ctx0" brushRef="#br0" timeOffset="6003.361">1751 762,'0'5,"-4"11,-3 8,1 4,2 2,0 2,7-11,2-13,0-8</inkml:trace>
  <inkml:trace contextRef="#ctx0" brushRef="#br0" timeOffset="6455.539">1892 537,'-4'0,"-3"4,-4 3,0-1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5:4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4 203,'0'0,"0"-1,-1 1,1-1,0 1,-1-1,1 1,0-1,0 1,-1-1,1 1,0-1,0 1,0-1,0 0,0 1,0-1,0 1,0-1,0 1,0-1,0 1,0-1,0 0,0 1,0-1,1 1,-1-1,0 1,0-1,1 1,-1-1,0 1,1-1,-1 1,0 0,1-1,-1 1,1 0,-1-1,1 1,-1 0,1-1,-1 1,1 0,-1 0,1-1,-1 1,1 0,-1 0,1 0,0 0,-1 0,1 0,-1 0,1 0,-1 0,1 0,-1 0,1 0,40-5,-40 5,314-1,-182 25,-133-25,0-1,0 1,1-1,-1 1,0-1,0 1,0-1,-1 1,1-1,0 1,0-1,-1 1,1-1,-1 1,0-1,1 1,-1 0,0-1,0 1,1 0,-1 0,0-1,-1 1,1 0,0 0,0 0,0 0,-1 0,1 1,0-1,-1 0,1 1,-1-1,2 1,-14-15,1 0,0-1,1-1,0 0,2 0,0-1,-1-5,2 5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36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83 126,'-4'0,"1"1,-1-1,1 1,0 0,-1 0,1 1,0-1,0 1,0-1,0 1,0 0,0 0,0 0,0 1,1-1,0 1,-1-1,1 1,0 0,0 0,0 0,0 0,1 0,-1 0,1 0,0 1,0-1,0 1,-10 99,12-98,-1 0,1 0,0 0,0 0,1 0,0-1,0 1,0 0,0-1,1 1,-1-1,1 0,0 0,0 0,1-1,-1 1,1-1,0 1,0-1,0 0,0-1,1 1,-1-1,1 0,-1 0,1 0,0 0,0-1,-1 0,1 0,0 0,0-1,0 0,0 0,1 0,-1 0,-1-1,1 0,0 0,0 0,0-1,0 0,-1 1,1-2,2 0,3-3,-1 1,0-1,0-1,-1 0,0 0,0 0,0-1,-1-1,-1 1,1-1,-1 0,-1 0,1-1,-2 1,1-1,-2 0,1-1,-1 1,-1-1,0 1,0-1,-1 0,0 0,-1-5,0 13,-1 0,0 0,0 0,0 0,0 0,0 0,0 1,-1-1,1 0,-1 1,0-1,0 1,0-1,0 1,0 0,0 0,-1 0,1 0,-1 0,1 1,-1-1,0 1,0 0,1-1,-1 1,0 0,0 1,0-1,0 1,-2-1,-94 10,74-2</inkml:trace>
  <inkml:trace contextRef="#ctx0" brushRef="#br0" timeOffset="747.888">592 41,'-29'123,"18"-92,-23 58,54-152,83-100,-103 164,0 0,0-1,0 1,0 0,0-1,1 1,-1 0,0-1,0 1,1 0,-1-1,1 1,-1-1,0 1,1-1,-1 1,1-1,-1 1,1-1,-1 1,1-1,0 0,-1 1,1-1,-1 0,1 0,0 1,-1-1,1 0,0 0,-1 0,1 0,0 0,0 0,-1 0,1 0,0 0,-1 0,1 0,0 0,-1 0,1-1,0 1,-1 0,1 0,-1-1,1 1,0 0,-1-1,1 1,-1-1,1 1,-1-1,1 1,-1-1,1 1,-1-1,0 0,1 1,-1-1,0 1,0-1,1 0,-6 24,3-17,-1-1,1 0,0 1,1-1,0 1,-1 0,2-1,-1 1,1 0,0 0,0 0,0-1,1 1,0 0,0-1,0 1,1 0,0-1,0 0,0 1,1-1,0 0,0 0,0 0,0-1,1 1,0-1,0 0,0 0,0 0,1 0,3 2,2-4,0 1,0-2,0 1,1-1,-1-1,0 0,1 0,-1-1,0-1,0 0,0 0,0 0,0-2,-1 1,1-1,-1 0,0-1,0 0,0-1,-1 0,0 0,0-1,0 1,-1-2,0 1,0-1,-1 0,0-1,-1 1,0-1,0 0,-1-1,0 1,0-1,-1 0,0 0,-1 0,0-5,-3-30,-4 28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6:1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71,'-2'20,"2"1,0-1,2 0,0 0,1-1,1 1,1 0,0-1,2 0,0 0,9 16,54 60,-63-89,1 0,1-1,-1 0,1 0,0-1,0 0,0 0,1-1,-1 0,1-1,0 0,0-1,0 0,-1 0,1-1,6-1,59 11,-65-7,0-1,1 0,-1-1,0 0,1 0,-1-1,0-1,1 0,9-2,131-17,-7-5,-67 12,-66 10,0 0,0 1,1 0,-1 1,0 0,1 1,-1 0,1 1,-1 0,11 3,103 69,-122-73,-1 0,0 0,0-1,1 1,-1-1,0 0,0 0,0 1,0-1,0 0,0-1,0 1,0 0,0-1,-1 1,1-1,-1 1,1-1,-1 0,1 0,-1 1,0-1,0 0,0 0,0 0,0-1,0 1,-1 0,1 0,-1 0,1-1,-1 1,0 0,0 0,0-1,0-1,7-17,-5 15,1 1,0-1,0 1,0 0,0 0,1 0,0 0,0 0,0 1,1 0,-1 0,1 0,0 0,0 1,1 0,-1 0,1 0,-1 1,1-1,0 2,0-1,0 0,0 1,0 0,0 1,0-1,5 1,15-1,-1 0,0 2,1 0,-1 2,0 1,12 4,0 3,134 24,-149-34,1-2,-1-1,0 0,0-2,0-1,0 0,-1-2,1 0,-2-1,1-1,14-10,-3 0,-9 8,0-2,-1-1,0-1,-2 0,0-2,0 0,-2-2,12-14,-24 25,1-2,-2 1,1-1,-1 0,-1 0,0 0,0-1,-1 0,0 1,-1-1,0-6,-4 2</inkml:trace>
  <inkml:trace contextRef="#ctx0" brushRef="#br0" timeOffset="1962.188">1215 579,'0'-14,"0"22,0 25,0 281,-19-179,21-132,0-1,1 1,-1-1,1 1,-1-1,1 0,0 0,0 0,0 0,0-1,0 1,0-1,0 0,0 0,1 0,-1 0,0 0,1-1,-1 0,1 1,-1-1,0 0,1-1,-1 1,1-1,-1 1,0-1,1 0,-1 0,0-1,0 1,0-1,3-1,16-2,265-7,-146-14,-142 26,0-1,1 1,-1-1,0 1,1-1,-1 1,0-1,1 1,-1-1,1 0,-1 1,1-1,-1 0,1 1,0-1,-1 0,1 0,0 0,0 1,-1-1,1 0,0 0,0 0,0 1,0-1,0 0,0 0,0 0,0 0,1 1,-1-1,0 0,0 0,1 1,-1-1,0 0,1 0,-1 1,1-1,-1 0,1 1,-1-1,1 0,-1 1,1-1,0 1,-1-1,1 1,0-1,0 1,-1 0,1-1,0 1,0 0,-1 0,1-1,0 1,0 0,0 0,-1 0,1 0,0 0,0 0,0 0,0 1,-110-154,109 153,0 0,0 1,0-1,-1 1,1-1,0 0,0 1,0-1,-1 0,1 0,0 1,-1-1,1 0,0 0,0 1,-1-1,1 0,0 0,-1 0,1 1,-1-1,1 0,0 0,-1 0,1 0,0 0,-1 0,1 0,-1 0,1 0,0 0,-1 0,1 0,-1 0,1 0,0 0,-1 0,1 0,0-1,-1 1,1 0,0 0,-1 0,1-1,0 1,-1 0,1 0,0-1,0 1,-1 0,1-1,0 1,0 0,-1-1,1 1,0 0,0-1,0 1,0 0,0-1,0 1,0-1,0 1,-3 36,4-31,-1 71,2-33,-2 0,-2 0,-2 0,-7 27,8-46,17-29,92-136,-97 121</inkml:trace>
  <inkml:trace contextRef="#ctx0" brushRef="#br0" timeOffset="4537.03">2316 777,'-4'21,"0"0,-2-1,0 1,-1-1,-2 0,0-1,-2 2,-17 42,-61 106,73-148,22-39,132-258,-113 159,-25 118,0-1,0 0,0 0,1 1,-1-1,0 0,0 0,1 1,-1-1,0 0,1 0,-1 0,0 0,0 1,1-1,-1 0,0 0,1 0,-1 0,0 0,1 0,-1 0,0 0,1 0,-1 0,0 0,1 0,-1 0,0 0,1 0,-1 0,0-1,1 1,-1 0,0 0,1 0,-1 0,0-1,0 1,1 0,-1 0,0-1,0 1,1 0,-1 0,0-1,0 1,0 0,0-1,1 1,5 39,-5-34,26 143,-25-130,2-1,0 0,1-1,0 1,1-1,1 0,1 0,4 5,-11-18,1-1,-1 0,1 0,0 0,-1 0,1 0,0 0,0-1,0 1,1 0,-1-1,0 0,0 0,1 1,-1-1,1 0,-1-1,1 1,-1 0,1-1,0 0,-1 1,1-1,0 0,-1 0,1-1,-1 1,1 0,0-1,-1 0,1 1,-1-1,1 0,-1-1,0 1,1 0,-1 0,0-1,0 0,0 1,0-1,0 0,0 0,0 0,-1 0,1 0,-1 0,1-1,-1 1,0-1,0 1,13-22,-2 0,0-1,-1-1,-2 1,-1-2,-1 1,-1-1,-1 0,-1-2,12-112,-10 117</inkml:trace>
  <inkml:trace contextRef="#ctx0" brushRef="#br0" timeOffset="7686.329">2880 1003,'-10'12,"0"0,1 1,0 0,1 0,1 1,0 0,0 1,1 1,5-12,0-1,0 0,1 1,-1-1,1 0,-1 1,1-1,1 1,-1-1,0 1,1-1,-1 0,1 1,0-1,0 0,1 1,-1-1,1 0,-1 0,1 0,0 0,0-1,0 1,1 0,-1-1,1 0,-1 1,1-1,0 0,0 0,0-1,0 1,0 0,0-1,0 0,0 0,1 0,-1 0,1 0,-1-1,0 0,1 1,-1-1,1 0,-1-1,1 1,-1-1,0 1,2-2,2 1,0 0,1-1,-1 0,0 0,-1-1,1 0,0 0,-1-1,1 1,-1-1,0-1,-1 1,1-1,-1 0,0-1,0 1,0-1,-1 0,0 0,0 0,0-1,-1 1,0-1,0 0,-1 0,0 0,0 0,-1 0,1-1,-2 1,1-7,-1 11,-1 0,0 0,0 0,0 0,0 0,0 0,-1 0,1 1,-1-1,1 0,-1 1,0-1,0 1,-1 0,1 0,0-1,-1 1,1 1,-1-1,0 0,1 1,-1-1,0 1,0 0,0 0,0 0,0 0,0 1,0-1,-1 1,1 0,0 0,0 0,0 0,0 0,-1 1,1-1,0 1,0 0,0 0,0 0,0 1,1-1,-1 1,-23 4</inkml:trace>
  <inkml:trace contextRef="#ctx0" brushRef="#br0" timeOffset="11482.718">5365 523,'0'0</inkml:trace>
  <inkml:trace contextRef="#ctx0" brushRef="#br0" timeOffset="10466.922">3840 1003,'7'-1,"0"0,-1 0,1 0,-1-1,1 1,-1-2,0 1,0-1,0 0,0 0,0 0,-1-1,1 0,-1 0,0-1,0 1,-1-1,1 0,-1 0,0-1,-1 1,1-1,-1 0,1-4,-4 10,0-1,0 0,0 0,0 0,0 1,0-1,0 0,0 0,0 0,0 1,1-1,-1 0,0 0,0 1,1-1,-1 0,0 0,1 1,-1-1,1 1,-1-1,1 0,-1 1,1-1,0 1,-1-1,1 1,0-1,-1 1,1-1,0 1,-1 0,1-1,0 1,0 0,-1 0,1 0,0 0,0-1,0 1,-1 0,1 0,0 1,0-1,0 0,-1 0,1 0,0 0,0 1,-1-1,1 0,0 1,0-1,-1 0,1 1,0-1,-1 1,1-1,-1 1,1-1,-1 1,1 0,0 0,5 138,-8-90,1 408,-10-394,-15-94,22 13,1 1,1-1,1 0,0 0,1 0,1 0,1 0,0 0,1 0,1 1,1-1,1 1,0 0,3-4,3-13,2 0,1 1,1 1,2 1,1 0,2 1,1 1,1 1,1 1,1 1,2 1,0 2,2 0,24-13,24 5,-75 31,0-1,1 1,-1-1,0 1,1 0,-1 0,0 0,0 0,1 0,-1 1,0-1,1 1,-1 0,0-1,0 1,0 0,0 0,0 0,0 1,0-1,0 0,0 1,0-1,-1 1,1 0,0-1,-1 1,0 0,1 0,-1 0,0 0,0 0,0 1,0 8,0 0,0 1,-1-1,-1 1,0-1,0 1,-1-1,-1 0,0 0,0 0,-1 0,-1-1,1 1,-2-1,1 0,-2 0,1-1,-1 0,-1 0,1-1,-2 0,1 0,-1 0,-3 0,-9 10,-1 0,-1-2,0-1,-1-1,-1-1,0-1,-13 4,-13-6,33-12</inkml:trace>
  <inkml:trace contextRef="#ctx0" brushRef="#br0" timeOffset="11067.87">4518 1285,'72'-52,"-1"-3,-4-3,-2-3,4-11,-15-26,-53 94,0 1,0 0,-1-1,1 1,-1-1,0 1,0-1,0 1,0-1,0 1,-1-1,0 1,1-1,-1 1,-1-1,1 1,0 0,-1 0,0 0,1 0,-1 0,0 0,-1 0,1 1,0-1,-1 1,0-1,1 1,-4-2,1 3,-1 0,0 0,1 0,-1 1,1-1,-1 1,0 1,1-1,-1 1,0 0,1 0,-1 1,1 0,0 0,0 0,-1 0,1 1,1 0,-1 0,0 0,1 1,0-1,-1 1,1 0,1 0,-1 1,1-1,-1 2,1-3,1-1,0 1,0-1,1 1,-1 0,0 0,1 0,0 0,0 0,0 0,0 0,0 0,1 0,-1 1,1-1,0 0,0 0,0 1,0-1,0 0,1 0,0 0,-1 1,1-1,1 0,-1 0,0 0,1 0,-1-1,1 1,0 0,0-1,0 1,0-1,0 1,1-1,-1 0,1 0,-1 0,1 0,0-1,0 1,0-1,0 0,0 0,1 1,193 8,-195-10,0 1,1-1,-1 1,0 0,-1 0,1-1,0 1,0 1,0-1,0 0,-1 0,1 1,-1-1,1 1,-1-1,1 1,-1 0,0-1,0 1,0 0,0 0,0 0,0 0,0 0,-1 0,1 0,-1 0,1 0,-1 0,0 0,0 1,0-1,0 0,0 0,-1 0,1 1,-30 78,21-61,8-19,-1 2,0 0,0 0,0 0,0 0,1 0,-1 0,1 0,0 1,-1-1,2 0,-1 1,0-1,1 1,-1-1,1 1,0-1,1 1,-1 0,0-1,1 0,0 1,0-1,0 1,0-1,0 0,1 0,-1 1,1-1,0 0,0 0,0-1,3 3,12 2</inkml:trace>
  <inkml:trace contextRef="#ctx0" brushRef="#br0" timeOffset="11317.313">5392 1003,'-28'33,"-10"17,6-1,9-14,8-12</inkml:trace>
  <inkml:trace contextRef="#ctx0" brushRef="#br0" timeOffset="11838.68">5534 1229,'19'-34,"0"1,2 1,2 0,1 2,1 1,23-20,-48 48,1-1,0 0,0 1,0-1,0 1,0-1,1 1,-1-1,0 1,1 0,-1 0,1 0,-1 0,1 0,0 0,-1 0,1 0,0 0,-1 1,1-1,0 1,0-1,0 1,0 0,0 0,-1 0,1 0,0 0,0 0,0 0,0 1,0-1,-1 1,1-1,0 1,0 0,-1 0,1 0,0 0,-1 0,1 0,-1 0,0 0,1 0,-1 1,0-1,1 1,-1-1,0 1,0-1,0 1,-1 0,1 0,3 31,8 32,-12-64,1 1,0-1,0 0,0 1,-1-1,2 0,-1 1,0-1,0 0,0 0,0 0,1 0,-1 0,0 0,1 0,-1-1,1 1,-1 0,1-1,-1 1,1-1,0 0,-1 0,1 1,0-1,-1 0,1 0,-1 0,1-1,0 1,-1 0,1 0,-1-1,1 1,-1-1,2 0,95-59,-39 17,-59 42,1 0,0 0,0 1,0-1,0 0,0 0,0 1,0-1,0 1,1-1,-1 1,0-1,0 1,0 0,1 0,-1-1,0 1,0 0,1 0,-1 0,0 0,0 0,1 1,-1-1,0 0,0 1,0-1,1 0,-1 1,0 0,0-1,0 1,0 0,0-1,0 1,0 0,0 0,0 0,-1 0,1 0,0 0,0 0,-1 0,1 0,-1 0,1 0,-1 0,1 1,-1-1,0 0,1 0,-1 0,0 1,0-1,0 0,0 0,0 1,0-1,-7 39,6-35,-1 0,1 0,0 0,0 1,1-1,0 0,0 0,0 1,0-1,1 0,0 0,0 1,0-1,0 0,2 2,7 7</inkml:trace>
  <inkml:trace contextRef="#ctx0" brushRef="#br0" timeOffset="12190.467">6267 1087,'36'-7,"0"-1,-1-2,0-1,0-2,31-17,-52 25,0-2,-1 0,0 0,-1-1,0-1,0 0,-1-1,0 0,0-1,-1 0,0-2,-8 10,-1 0,0 0,1 0,-1 0,-1-1,1 1,0 0,-1 0,0-1,1 1,-2-1,1 1,0 0,0-1,-1 1,0 0,0 0,0-1,0 1,0 0,-1 0,1 0,-1 0,0 0,0 1,0-1,0 1,0-1,0 1,-1-1,1 1,-1 0,0 0,0 1,0-1,0 0,0 1,0 0,0 0,0 0,0 0,-1 0,1 0,0 1,-1 0,-1 0,-9 2,-1 0,1 2,0 0,1 0,-1 2,1-1,0 2,0 0,1 0,-1 1,2 1,-1 0,1 0,1 1,0 0,0 1,1 1,1-1,-1 1,2 1,0-1,0 1,1 0,1 1,0 0,1 0,1 0,0 0,0 5,3-10,0 0,0-1,1 1,0 0,0-1,1 1,0-1,1 0,0 0,0 0,1 0,0 0,0-1,0 1,1-1,1 0,-1-1,1 1,0-1,0 0,1-1,0 1,0-1,0-1,1 1,-1-1,1 0,0-1,1 0,9 4,0 0,0-2,1 0,-1-1,1-1,0-1,0-1,0 0,0-1,0-1,0-1,16-4,-8-1</inkml:trace>
  <inkml:trace contextRef="#ctx0" brushRef="#br0" timeOffset="25290.191">2570 1652,'0'494,"-26"-308,24-175,0-1,-1 0,0 1,-1-1,0-1,0 1,-1 0,0-1,-1 0,0-1,-2 2,-4 2</inkml:trace>
  <inkml:trace contextRef="#ctx0" brushRef="#br0" timeOffset="25555.026">2260 2217,'28'-15,"25"-4,8 0,-2 0,-6 2,-8 4,-6 5,-9-2,-6 2,-2 1,0-2,2-5,0 0,-2-2,-7 1</inkml:trace>
  <inkml:trace contextRef="#ctx0" brushRef="#br0" timeOffset="26024.278">2853 1709,'12'69,"-3"1,-2 1,-4 0,-5 61,1-45,0-78,1 0,0 0,1 1,0-1,0 0,1 0,1 0,-1 0,1-1,1 1,-1-1,6 8,-6-15,0 1,1-1,0 0,-1 0,1 0,0 0,0-1,-1 1,1-1,0 0,0 0,-1-1,1 1,0-1,0 0,-1 0,1 0,-1 0,1 0,-1-1,1 0,-1 0,0 0,0 0,0 0,0-1,0 1,1-2,4-1,161-114,-168 118,1 0,-1 0,1 0,0 1,-1-1,1 1,-1-1,1 1,0 0,-1 0,1 0,0 0,0 0,-1 0,1 0,0 0,-1 0,1 1,0-1,-1 1,1 0,-1-1,1 1,-1 0,1 0,-1 0,0 0,1 0,-1 0,0 0,0 0,1 1,-1-1,0 0,0 1,-1-1,1 1,0-1,0 1,-1-1,1 1,-1-1,1 1,-1 0,0-1,0 2,5 89,-6-77,4 38,3-33</inkml:trace>
  <inkml:trace contextRef="#ctx0" brushRef="#br0" timeOffset="26310.15">3614 2217,'-4'19,"-3"11,1 6,1-4</inkml:trace>
  <inkml:trace contextRef="#ctx0" brushRef="#br0" timeOffset="26554.198">3502 1963,'0'0</inkml:trace>
  <inkml:trace contextRef="#ctx0" brushRef="#br0" timeOffset="26841.17">3981 2047,'-7'3,"-1"1,1 0,0 0,0 1,1-1,-1 1,1 1,0 0,1-1,-1 2,1-1,0 1,1-1,0 1,0 0,0 1,1-1,0 1,0 0,0 1,4-5,0 1,0-1,0 0,1 0,-1-1,1 1,0 0,0 0,0-1,1 0,-1 1,1-1,0 0,0 0,0 0,0 0,0-1,1 0,-1 1,3 0,33 34,-36-34,-1 0,0 0,0 0,-1 0,1 0,-1 1,1-1,-1 0,0 1,0-1,-1 1,1-1,-1 1,1-1,-1 1,0-1,-1 1,1-1,-1 1,1-1,-1 1,0-1,0 1,0-1,-1 0,1 0,-1 0,0 0,0 0,0 0,0 0,-1 0,1-1,-1 1,1-1,-1 0,0 1,0-2,0 1,0 0,0 0,0-1,-3 1,-69 0,56-8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03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935 399,'18'56,"-11"-14,-2 1,-2-1,-2 1,-4 39,2-1,-1 288,-55 115,59 530,-32-727,31 1010,27-1100,-16 1,-7-176,-1 0,-1 1,-1 0,0 0,-2-1,-1 1,-1 0,-5 22,-23 141,24-158,0 0,2 0,2 0,0 1,2-1,1 1,2 8,-3-34,1 0,-1 0,1 0,0 0,0-1,0 1,0 0,1-1,-1 1,1-1,-1 1,1-1,0 0,0 1,0-1,0 0,0 0,1-1,-1 1,1 0,-1-1,1 0,-1 1,1-1,0 0,0 0,-1 0,1-1,0 1,3-1,98 1,-73-3,880-1,-437 3,-248-28,310 29,-338-30,28 18,-160 1,1 3,1 3,-1 3,25 4,28-1,303-2,-146-29,-46 18,-165 1,0 3,0 3,0 3,30 5,23-2,389-2,-338 27,27-15,-139-3,-1-3,2-2,-1-3,20-3,7 1,-11 7,-73-7</inkml:trace>
  <inkml:trace contextRef="#ctx0" brushRef="#br0" timeOffset="966.66">7850 4943,'-24'20,"2"2,0 0,2 2,1 0,-7 12,1-3,-67 97,-84 99,137-184,-68 57,88-92</inkml:trace>
  <inkml:trace contextRef="#ctx0" brushRef="#br0" timeOffset="1300.326">7342 4943,'2'19,"0"1,2-1,0 0,1 0,1 0,1-1,1 1,0 2,12 21,1 0,2-1,3-2,0 0,3-2,1-1,26 23,-34-34,55 81,-66-67,-13-25</inkml:trace>
  <inkml:trace contextRef="#ctx0" brushRef="#br0" timeOffset="2620.603">117 4,'-6'3,"-1"0,1 0,-1 0,1 1,0 0,0 1,1-1,-1 1,1 0,0 0,1 1,-1-1,1 1,0 0,0 1,1-1,0 0,0 1,0 0,1 0,0 0,0 0,0 5,-8 168,10-177,13 86,-13-87,1 0,-1 0,1 0,0 0,0 0,0 0,0-1,0 1,0 0,0-1,1 1,-1-1,0 1,1-1,-1 0,1 1,0-1,0 0,-1 0,1 0,0 0,0-1,0 1,0 0,0-1,0 1,0-1,0 0,0 0,0 1,0-2,0 1,0 0,0 0,0 0,0-1,0 1,0-1,0 0,0 0,0 0,10-6,0-2,-1 1,1-2,-2 0,0 0,0-1,0 0,-2 0,1-1,-1 0,-1-1,0 0,-1 0,-1 0,0-1,3-12,-2 10,83-204,-89 221,0 0,0-1,0 1,1 0,-1 0,0 0,0 0,1 0,-1-1,0 1,1 0,-1 0,1-1,-1 1,1 0,0-1,-1 1,1 0,0-1,-1 1,1-1,0 1,0-1,-1 0,1 1,0-1,0 0,0 1,-1-1,1 0,0 0,0 0,0 0,0 0,0 0,0 0,-1 0,1 0,0 0,0 0,0 0,0-1,0 1,-1 0,1-1,0 1,0-1,-1 1,1-1,0 1,0-1,-1 1,1-1,-1 0,1 1,-1-1,1 0,-1 1,1-1,-1 0,1 0,-1 0,0 1,1-1,-1 0,0 0,0 0,0 0,0 0,0 0,10 21,-1 0,-1 0,-1 1,-1 0,0 0,0 15,4 10,7 16,-3 0,-3 2,-3-1,-3 1,-2 0,-3 0,-3 0,-3 0,-2 0,-4 3,6-44,-1 0,-1-1,-1 1,0-2,-2 1,-1-1,0-1,-2 0,0-1,-1 0,-1-1,-1-1,0-1,-15 11,30-24,-1 0,0-1,0 1,-1-1,1 0,0 0,-1 0,0 0,1-1,-1 1,0-1,0 0,1 0,-1 0,0-1,0 1,0-1,0 0,0 0,0-1,0 1,0-1,0 1,0-1,0-1,1 1,-1 0,0-1,1 0,-1 0,1 0,0 0,-1-1,1 1,0-1,0 0,-1-2,0-12,0 0,2 0,0 0,1-1,1 1,0 0,2-1,0 1,0 0,2-2,11-34,1 2,3 0,2 1,3 1,1 1,3 1,1 2,3 0,1 3,5-3,-9 9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18,'-2'-18,"-3"25,-5 29,3 9,2 0,2-1,2 1,4 37,-2 4,-17 285,12-347,2 1,1 0,0 0,2 0,1-1,2 4,4 22,-2 0,-2 0,-2 1,-5 45,-24 73,14-83,9-73,1 0,1 0,0 0,0 0,2 0,0 0,0 0,1 0,0 0,4 13,-4-22,1 0,-1 0,0-1,1 1,0 0,0-1,0 1,1-1,-1 0,1 0,-1 0,1 0,0 0,0 0,1-1,-1 0,0 1,1-1,-1 0,1-1,0 1,0-1,0 1,-1-1,1-1,0 1,0 0,1-1,-1 0,0 0,0 0,0 0,123 14,-76-7,1-2,-1-3,1-2,6-2,35 0,1346 2,-1331 22,-99-18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49,'-24'225,"23"-217,1 0,-1 0,2 0,-1 0,1-1,1 1,-1 0,1 0,0-1,1 1,0-1,0 0,1 1,0-2,0 1,0 0,1-1,0 0,1 0,-1 0,4 2,-3-8,0-1,0 0,0 0,-1 0,1-1,0 0,-1 0,1 0,-1-1,0 0,0 0,0 0,0-1,0 1,-1-1,1 0,-1-1,0 1,-1-1,1 0,-1 1,0-2,0 1,0 0,1-4,102-224,-66 120,-33 151,-9 373,31-122,-27-271,-1 1,-1-1,-1 1,0-1,-2 1,0-1,-1 0,0 0,-2 0,0-1,-7 15,11-30,0 1,0-1,0 1,0-1,-1 0,1 0,0 0,-1 0,0 0,1-1,-1 1,0-1,0 1,0-1,0 0,0 0,0-1,0 1,0 0,0-1,0 0,-1 0,1 0,0 0,0 0,0-1,0 1,0-1,0 0,0 0,0 0,0-1,0 1,0 0,0-1,1 0,-1 0,1 0,-1 0,1 0,0 0,0-1,0 1,0-1,0 1,0-1,1 0,0 0,-1 1,1-3,-6-13,1 0,1-1,1 0,1 0,1 0,0-1,1 1,1 0,1-1,1 1,1 0,0 0,1 0,1 0,1 1,6-13,-11 27,7-24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1,'-29'33,"-9"17,2-1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16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396 226,'-27'56,"11"-28,-38 69,-4-4,-37 43,72-104,-55 52,61-76</inkml:trace>
  <inkml:trace contextRef="#ctx0" brushRef="#br0" timeOffset="282.021">1 283,'9'14,"14"19,6 10,0 1,-2-2,1-3,-6-3,-1-3,-4-3,0-1,-3-1,0-1,-1-4</inkml:trace>
  <inkml:trace contextRef="#ctx0" brushRef="#br0" timeOffset="584.817">848 0,'-15'19,"-9"17,-5 1,2-1,5-1,7-7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7:33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46,'-4'5,"1"0,0 1,1-1,-1 1,1-1,0 1,0 0,1 0,0 0,0 0,0 0,1 0,0 0,0 0,0 0,1 0,0 0,0 0,0 0,3 5,-3-9,-1-1,1 1,0 0,0 0,0-1,0 1,0-1,0 1,0-1,1 1,-1-1,0 0,1 1,-1-1,1 0,0 0,-1 0,1 0,0 0,-1-1,1 1,0-1,0 1,0-1,0 1,0-1,0 0,-1 0,1 0,0 0,0 0,0 0,0-1,0 1,0-1,0 1,-1-1,1 0,0 0,0 1,-1-1,1 0,-1-1,2 0,62-61,-59 54,23-57,-29 64,1 1,0-1,-1 0,0 0,1 1,-1-1,0 0,0 0,0 0,0 1,0-1,0 0,-1 0,1 1,0-1,-1 0,0 0,1 1,-1-1,0 0,0 1,0-1,0 1,0 0,0-1,0 1,0 0,-1-1,1 1,-1 0,1 0,0 0,-1 0,0 0,1 0,-4 1,0 1,0-1,0 0,0 1,0 0,0 0,0 1,0 0,1-1,-1 1,1 1,-1-1,1 1,0 0,0 0,0 0,0 0,1 0,-1 1,1 0,0 0,0 0,0 0,1 0,0 1,-1-1,1 1,0 0,1-3,-1 1,0-1,1 1,0-1,-1 1,1-1,0 1,0 0,1 0,-1-1,1 1,-1 0,1 0,0 0,0 0,0 0,0-1,0 1,1 0,0 0,-1 0,1 0,0-1,0 1,0 0,1-1,-1 1,1-1,-1 0,1 1,0-1,0 0,0 0,0 0,0 0,1 0,-1-1,0 1,1-1,-1 1,1-1,0 0,-1 0,1 0,0 0,0-1,0 1,-1-1,1 0,0 1,0-1,0 0,0-1,0 1,-1-1,1 1,0-1,0 0,0 0,0-1,0 1,0-1,0 1,-1-1,1 0,-1-1,1 1,-1 0,0 0,0-1,0 0,0 1,0-1,-1 0,1 0,-1 0,0 0,0 0,0 0,0 0,-1 0,1 0,-1-1,1 1,-1 0,0 0,-1-1,1 1,0 0,-1 0,0 0,0 0,0-1,0 1,0 0,0 1,-1-1,0-1,0 3,0 0,0 1,0-1,0 1,0 0,0 0,0-1,0 1,1 0,-1 1,0-1,0 0,0 0,0 1,0-1,0 1,0 0,1 0,-1-1,0 1,1 0,-1 1,0-1,1 0,-1 0,1 1,0-1,-1 0,1 1,0 0,0-1,0 1,0 0,0-1,0 1,1 0,-1 0,0 0,1-1,0 1,-1 0,1 0,0 0,0 0,0 0,0 0,0 0,1 0,-1 0,1 0,-1 0,1-1,-1 1,1 0,1 1,-3-3,-1-1,1 0,0 0,0 0,-1 0,1 0,0 0,0 0,0 0,0 0,0-1,0 1,1 0,-1-1,0 1,1 0,-1-1,1 1,-1-1,1 1,0-1,-1 1,1-1,0 1,0-1,0 1,0-1,1 1,-1-1,0 0,0 1,1 0,-1-1,1 1,0-1,-1 1,1 0,0-1,0 1,0 0,0 0,0-1,0 1,0 0,0 0,0 0,1 0,-1 1,0-1,1 0,-1 0,0 1,1-1,-1 1,1-1,-1 1,1 0,-1 0,1-1,-1 1,1 0,-1 0,1 1,0-1,-1 0,1 0,0 1,-43 12,20 1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3.1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20,'-15'39,"14"-38,1 0,0 0,-1 0,1 0,0 0,-1 0,1 0,0 0,0 0,0 0,0 0,0 0,0 0,0 0,1 0,-1 0,0 0,0 0,1 0,-1 0,1-1,-1 1,0 0,1 0,0 0,-1 0,1-1,0 1,-1 0,1 0,0-1,0 1,-1-1,1 1,0-1,0 1,0-1,0 1,0-1,0 0,0 0,0 1,0-1,0 0,0 0,0 0,0 0,0 0,0 0,0 0,0 0,0-1,0 1,-1 0,1-1,0 1,1-1,3 0,0-1,0-1,0 1,0-1,0 0,-1 0,1 0,-1 0,0-1,0 0,0 0,0 0,-1 0,1-1,-1 0,-1 1,1-1,1-4,-4 9,1-1,-1 0,0 1,0-1,0 1,0-1,0 1,0-1,0 0,0 1,0-1,0 1,0-1,0 1,0-1,0 1,-1-1,1 1,0-1,0 0,-1 1,1 0,0-1,-1 1,1-1,0 1,-1-1,1 1,-1 0,1-1,-1 1,1 0,-1-1,1 1,-1 0,1 0,-1 0,1-1,-1 1,1 0,-1 0,0 0,1 0,-1 0,1 0,-1 0,1 0,-1 0,0 0,1 0,-1 0,1 1,-1-1,1 0,-1 0,1 1,-1-1,1 0,-1 1,1-1,-33 18,18-4,2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9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65 88,'-2'9,"-6"81,8-90,1 1,-1-1,0 0,0 1,1-1,-1 1,0-1,1 0,-1 1,0-1,1 0,-1 1,1-1,-1 0,1 0,-1 1,0-1,1 0,-1 0,1 0,-1 0,1 0,-1 1,1-1,-1 0,1 0,-1 0,1 0,-1 0,1-1,-1 1,1 0,-1 0,1 0,-1 0,1 0,-1-1,1 1,-1 0,1-1,-1 1,0 0,1 0,-1-1,0 1,1-1,-1 1,0 0,1-1,-1 1,0-1,0 1,1-1,-1 1,0-1,0 1,0-1,0 1,0-1,0 1,20-31,-15 21,-1 4,-1 0,1-1,-1 1,0-1,0 0,-1 0,0 0,0 0,-1 0,0 0,0-1,0 1,-1 0,0-1,-1 1,0 0,0-2,0 8,1 0,-1 0,0 0,0 0,1 0,-1 0,0 0,0 1,0-1,0 0,0 1,0-1,0 0,0 1,0-1,-1 1,1 0,0-1,0 1,0 0,-1 0,1-1,0 1,0 0,0 0,-1 1,1-1,0 0,0 0,-1 1,1-1,0 0,0 1,0-1,0 1,0-1,0 1,0 0,0 0,0-1,0 1,-1 1,-39 38,40-39,-37 48,36-46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1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124 77,'32'-36,"13"-4,-70 62,-143 134,161-145,14-12,15-14,60-56,-64 58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7.6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0,'-3'4,"0"-1,1 0,-1 0,0 0,1 0,0 0,0 1,0-1,0 1,1-1,-1 1,1 0,0 0,0-1,0 1,0 0,1 0,0 0,0 0,0 1,38-13,2-6,-39 14,-1 0,1 0,0 0,-1 0,1-1,0 1,-1 0,1 0,0 0,-1 1,1-1,0 0,-1 0,1 0,0 0,-1 1,1-1,-1 0,1 1,0-1,-1 0,1 1,-1-1,1 1,-1-1,1 1,-1-1,1 1,-1-1,0 1,1-1,-1 1,0 0,1-1,-1 1,0-1,0 1,0 0,0-1,0 1,1 0,-1-1,0 1,0 0,0-1,-1 1,1 0,0-1,0 1,0 0,0-1,-1 1,1 0,0-1,-1 1,1-1,0 1,-1-1,1 1,-1 0,-58 75,51-78,7-8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8.4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121 46,'0'5,"-9"6,1-3,2-8,7-4,3-6,6-2,1-3,-6 1,-9 3,-3 8,-6 4,-5 3,0 4,-1 2,2 4,0-1,2-2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9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71 11,'-4'4,"-2"8,0 5,1-5,6-8,3-11,6-4,1-4,-7-1,-3 9,-7 4,-7 8,-6 3,0 5,3-4,9-5,6-6,3-4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0.43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232 43,'-140'54,"140"-55,1 1,-1 0,0-1,0 1,0 0,0-1,0 1,0 0,0-1,0 1,0 0,0-1,0 1,0 0,0-1,-1 1,1 0,0-1,0 1,0 0,0 0,0-1,-1 1,1 0,0 0,0-1,-1 1,1 0,0 0,0-1,-1 1,1 0,0 0,-1 0,1 0,0-1,-1 1,1 0,0 0,-1 0,1 0,0 0,-1 0,1 0,0 0,-1 0,1 0,0 0,-1 0,1 0,0 0,-1 0,1 1,0-1,0 0,-1 0,1 0,0 0,-1 1,1-1,0 0,0 0,-1 0,1 1,0-1,18-31,-12 21,-5 9,0 1,0-1,0 0,0 0,-1 1,1-1,0 0,0 0,-1 0,1 0,-1 0,1 0,-1 0,1 0,-1 0,1 0,-1 0,0 0,0 0,0 0,0 0,1-1,-2 1,1 0,0 0,0 0,0 0,0 0,-1 0,1 0,0 0,-1 0,1 0,-1 0,1 0,-1 0,0 0,1 0,-1 0,0 0,0 0,1 1,-1-1,0 0,0 1,0-1,0 0,0 1,0-1,0 1,0 0,0-1,0 1,0 0,0 0,-1-1,1 1,0 0,-7 2,1 0,-1 1,0 0,1 0,0 1,0 0,0 0,0 0,0 1,1 0,-5 5,64-33,-32 10,-3 2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8:29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3759,'5'-2,"0"0,-1-1,1 1,-1-1,0 0,1 0,-2-1,1 1,0-1,-1 1,1-1,-1-1,0 1,2-4,0 1,31-37,2 1,1 2,2 2,21-15,71-45,45-58,115-92,-184 151,51-29,-12 13,75-79,120-110,-155 137,13 9,-61 45,119-92,-103 84,57-80,-136 128,196-162,-75 65,-15 16,-23 12,98-61,-70 31,-188 171,1 0,0-1,-1 1,1 0,0-1,-1 1,1-1,0 1,-1-1,1 1,-1-1,1 1,-1-1,1 1,-1-1,0 0,1 1,-1-1,0 0,1 1,-1-1,0 0,0 0,1 1,-1-1,0 0,0 0,0 1,0-1,0 0,0 0,0 1,-1-1,1 0,0 0,0 1,-1-1,1 0,0 0,-1 1,1-1,0 1,-1-1,1 0,-1 1,1-1,-1 1,1-1,-1 1,0-1,1 1,-1-1,0 1,1 0,-1-1,0 1,1 0,-1 0,0 0,0-1,-52-1,44 2,-24 0,-1 2,1 1,0 1,0 2,-14 6,44-11,0 0,-1 1,1 0,0 0,0 0,0 0,0 0,1 1,-1-1,0 1,1 0,0 0,0 0,0 0,0 0,0 0,0 1,1-1,0 0,0 1,0-1,0 1,0-1,0 1,1 0,0-1,0 1,0 0,14 104,-5-70,-3 0,-1 1,-1 0,-3-1,-1 1,-3 20,0 30,7-64,11-31,101-236,-94 202,-1-1,-2-1,-2-1,-1-1,5-32,2 19,-18 55,-2 6</inkml:trace>
  <inkml:trace contextRef="#ctx0" brushRef="#br0" timeOffset="2902.766">3811 1698,'0'583,"-1"-612,2 0,2 0,0 0,2 1,1-1,1 1,2 0,1 1,9-20,10-5,3 1,1 1,31-33,-61 78,0 0,1 0,-1 0,1 1,0 0,0 0,0 0,1 0,-1 0,1 1,0 0,0 0,0 0,1 1,-1 0,0 0,1 0,0 1,-1-1,1 1,0 1,0-1,-1 1,1 0,0 0,0 1,0 0,-1 0,1 0,0 0,-1 1,1 0,-1 0,4 3,-3 3,-1 0,0 1,0 0,-1 0,0 0,-1 1,0-1,0 1,-1 0,0 0,0 8,-2-18,8 55,-7-55</inkml:trace>
  <inkml:trace contextRef="#ctx0" brushRef="#br0" timeOffset="3767.987">3726 1586,'140'-26,"258"23,-324 2,-74 0,1 1,0-1,-1 0,1 0,0 0,-1 0,1 0,-1 0,0 0,1-1,-1 1,0 0,0 0,1 0,-1 0,0 0,0-1,0 1,-1 0,1 0,0 0,0 0,0 0,-1 0,1 0,-1 0,1-1,-1 1,1 0,-1 1,0-1,1 0,-1 0,0 0,0 0,1 0,-1 1,0-1,0 0,0 1,0-1,0 1,0-1,0 1,0-1,0 1,-1 0,1 0,0-1,-2-1,-118-114,111 102</inkml:trace>
  <inkml:trace contextRef="#ctx0" brushRef="#br0" timeOffset="5640.223">3754 1303,'-12'-5,"12"5,0 0,0 0,0 0,0 0,0-1,0 1,1 0,-1 0,0 0,0-1,0 1,0 0,0 0,0 0,0 0,0-1,0 1,0 0,-1 0,1 0,0 0,0-1,0 1,121-16,195-17,-176 35,-116 3,-24 1</inkml:trace>
  <inkml:trace contextRef="#ctx0" brushRef="#br1" timeOffset="66155.586">3020 1754,'-14'34,"-1"11,8-2,5-14,8-11,2-13,5-13,0-10,-1-6,-4-4,-8 2,-8 11,-8 13,-1 11,-3 4,7 0,11-6,5-6</inkml:trace>
  <inkml:trace contextRef="#ctx0" brushRef="#br1" timeOffset="66725.837">2512 429,'-19'14,"-11"5,-1-6,10-4,9-10,6-8,-1-4,-4 1,-4 8,-6 3,2 3</inkml:trace>
  <inkml:trace contextRef="#ctx0" brushRef="#br1" timeOffset="71542.843">2315 429,'5'0,"6"-5,1-7,4-5,-6 0,-4 7,-9 6,-3 8,-1 8,5 3,4-7,1-10,0-8,-5-3,-7 5,-7 9,-1 5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34.3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 88,'-10'5,"-7"6,3 2,4-7,5-4</inkml:trace>
  <inkml:trace contextRef="#ctx0" brushRef="#br0" timeOffset="9168.263">142 4,'-5'-1,"0"0,0 0,0 1,0 0,0 0,0 0,0 1,0-1,0 1,0 0,0 1,0-1,0 1,1 0,-1 0,1 1,0-1,-1 1,1 0,0 0,0 0,1 1,-1-1,1 1,0 0,0 0,0 0,0 1,1-1,0 0,-1 1,2 0,-1-1,1 1,-1 0,1 0,0 0,1 0,-1 0,1 0,0 0,1 0,-1 0,1 0,0 0,0 0,0 0,1 0,0 0,-2-4,1 1,0-1,-1 1,1-1,0 0,-1 1,1-1,0 0,0 0,0 1,0-1,0 0,1 0,-1 0,0-1,0 1,1 0,-1 0,0-1,1 1,-1 0,1-1,-1 1,1-1,-1 0,1 0,-1 0,1 1,-1-1,1 0,-1-1,1 1,-1 0,1 0,-1-1,1 1,-1-1,1 1,-1-1,1 0,-1 1,0-1,0 0,2-1,47-51,-46 48,-1-1,0 0,0 0,-1 1,0-2,0 1,0 0,-1 0,0-1,0 1,0 0,-1-1,0 1,0-1,-1 1,0-2,0 7,-1 0,0 1,0-1,1 1,-1 0,0 0,0-1,0 1,1 0,-1 1,0-1,0 0,1 0,-1 1,0-1,0 1,1 0,-1-1,0 1,1 0,-1 0,1 0,-1 0,1 0,0 0,-1 1,1-1,0 0,0 1,0-1,0 1,0-1,0 1,0-1,0 2,1-3,-5 6,0-1,1 1,-1 0,1 0,1 1,-1-1,1 1,0 0,1-1,0 1,0 0,0 1,1-1,-1 4,3-10,-1 0,1 1,0-1,-1 0,1 0,0 0,-1 0,1 0,0-1,0 1,0 0,0 0,0-1,0 1,0 0,0-1,0 1,0-1,0 1,1-1,-1 0,0 1,0-1,0 0,1 0,-1 0,0 0,0 0,0 0,1 0,-1 0,0 0,0-1,0 1,1 0,-1-1,0 1,0-1,0 0,0 1,0-1,0 0,0 1,0-1,0 0,0 0,-1 0,1 0,0 0,-1 0,1 0,0 0,-1 0,1 0,-1-1,13-38,-13 40,0-1,0 0,0 1,0-1,0 0,1 1,-1-1,0 0,-1 1,1-1,0 0,0 1,0-1,0 0,0 1,-1-1,1 0,0 1,0-1,-1 1,1-1,-1 1,1-1,0 1,-1-1,1 1,-1-1,1 1,-1-1,1 1,-1 0,0-1,1 1,-1 0,1 0,-1-1,0 1,1 0,-1 0,0 0,1 0,-1 0,0 0,1 0,-1 0,0 0,1 0,-1 0,0 0,1 0,-1 0,0 1,1-1,-1 0,1 1,-1-1,1 0,-1 1,0-1,1 1,-6 2,0 0,1 1,0 0,0 0,0 0,0 0,1 1,-1 0,1 0,0 0,1 1,-1-1,1 1,-6 14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5.3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87 123,'-1'0,"1"1,-1-1,1 0,0 0,-1 1,1-1,-1 0,1 0,-1 0,1 1,-1-1,1 0,-1 0,1 0,-1 0,0 0,1 0,-1 0,1 0,-1 0,1 0,-1-1,1 1,-1 0,1 0,-1 0,1 0,-1-1,1 1,0 0,-1-1,1 1,-1 0,1-1,0 1,-1-1,1 1,0 0,-1-1,1 1,0-1,0 1,-1-1,1 1,0-1,0 1,0-1,0 1,0-1,0 1,0-1,0 1,0-1,0 0,-26 46,20-33,4-8,-1 0,1 0,0 0,1 0,-1 0,1 1,0-1,0 0,0 1,0-1,1 1,-1-1,1 1,1-1,-1 3,1-6,0-1,0 1,0-1,1 0,-1 1,0-1,0 0,0 0,0 0,0 0,0 0,1 0,-1 0,0 0,0 0,0 0,0-1,0 1,0 0,0-1,0 1,0-1,0 1,0-1,0 0,0 1,0-1,0 0,0 0,0 0,-1 1,1-1,0 0,-1 0,1-1,9-8,-2 0,1-1,-1 0,-1 0,0 0,0-1,-1 0,-1-1,0 1,-1-1,0 0,-1 0,0-1,0-10,-3 23,1 0,-1 0,1 0,-1 0,0 0,1 0,-1 0,0-1,0 1,0 0,0 0,0 0,0 0,0 0,-1 0,1-1,0 1,-1 0,1 0,0 0,-1 0,1 0,-1 0,0 0,1 0,-1 0,0 0,1 1,-1-1,0 0,0 0,0 1,0-1,0 0,0 1,0-1,0 1,0-1,0 1,0 0,0-1,0 1,0 0,-1 0,1 0,0 0,0 0,0 0,0 0,0 0,-1 0,1 1,0-1,-11 11,1 0,1 0,0 1,0 0,1 1,1 0,0 0,1 1,1 0,0 0,-3 13,3-14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29:48.98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165 89,'-34'-12,"28"12,0 0,1 1,-1 0,1 0,-1 0,1 0,-1 1,1 0,0 0,0 1,0 0,0-1,0 2,1-1,-1 0,1 1,0 0,0 0,0 0,0 1,1-1,0 1,0-1,0 1,1 0,-1 1,1-1,0 0,1 1,-1-1,1 1,0-1,0 4,4-6,0 0,0 0,0-1,1 1,-1-1,1 1,-1-1,1 0,0 0,0-1,0 1,0-1,0 0,0 0,0 0,0 0,0-1,1 0,-1 0,0 0,0 0,0 0,1-1,-1 0,0 0,0 0,0-1,0 1,0-1,-1 0,1 0,0 0,1-2,5-1,0 0,0-1,0-1,-1 1,0-1,-1-1,1 0,-1 0,-1-1,0 0,0 0,-1 0,0-1,0 0,-1 0,0-1,-1 0,-3 10,-1-1,1 0,-1 0,0 0,0-1,1 1,-1 0,0 0,-1 0,1 0,0 0,-1 0,1 0,-1 0,1 0,-1 0,0 0,0 1,0-1,0 0,0 0,0 1,-1-1,1 1,0-1,-1 1,0-1,1 1,-1 0,0 0,1 0,-1 0,0 0,0 0,0 0,0 1,0-1,0 1,0-1,0 1,0 0,0 0,0 0,-1 0,-94 12,92-11,0 1,0 1,0-1,0 1,0 0,1 0,-1 0,1 1,0-1,0 1,1 0,-1 0,1 0,-1 1,1-1,1 1,-1 0,1 0,0 0,0 0,0 0,0 0,0 5,5-6,0-1,0 0,1 0,-1 0,0-1,1 1,0-1,0 0,-1 0,1 0,1 0,-1-1,0 0,0 1,0-2,1 1,-1 0,0-1,1 0,-1 0,1 0,-1 0,0-1,1 0,-1 0,0 0,0 0,0-1,3-1,60-24,-60 18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9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103 0,'-9'0,"-9"5,0 6,-3 2,3 2,4-5,9-4,11-9,4-8,5-2,-5 1,-9 7,-9 9,-3 0,4-1,5-2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21.45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2221 3,'-2'0,"1"-1,0 1,-1-1,1 1,-1 0,1-1,-1 1,1 0,-1 0,1 0,-1 0,1 1,-1-1,1 0,-1 0,1 1,-1-1,1 1,-1 0,1-1,0 1,0 0,-1 0,1 0,0 0,0 0,0 0,0 0,0 0,0 0,0 0,0 1,-13 15,1 2,1-1,1 1,0 1,1 0,2 0,0 1,1 0,-2 11,2-8,5-21,0 0,1 0,-1 1,1-1,0 0,0 1,0-1,0 1,1-1,0 1,-1-1,1 1,1-1,-1 1,0-1,1 1,0-1,-1 1,1-1,1 0,-1 1,0-1,1 0,0 0,0 0,0 0,0 0,0 0,0-1,1 1,0-1,-1 1,1-1,0 0,0 0,0 0,0-1,0 1,0-1,2 1,98-1,-84-8</inkml:trace>
  <inkml:trace contextRef="#ctx0" brushRef="#br0" timeOffset="1529.253">2673 286,'-1'-2,"1"1,-1-1,0 1,1-1,-1 1,0 0,0-1,0 1,-1 0,1 0,0-1,0 1,0 0,-1 0,1 0,-1 1,1-1,-1 0,1 0,-1 1,1-1,-1 1,0 0,1-1,-1 1,0 0,1 0,-1 0,0 0,1 0,-1 0,0 1,1-1,-1 0,1 1,-1-1,1 1,-1 0,1-1,-1 1,1 0,-1 0,1 0,0 0,-1 0,1 1,0-1,0 0,0 0,0 1,0-1,0 1,1-1,-1 1,0-1,1 1,-1-1,1 1,-1-1,1 1,-2 2,0-1,0 0,0 1,1-1,-1 1,1 0,0-1,0 1,0 0,1 0,-1 0,1 0,0 0,0-1,0 1,1 0,-1 0,1 0,0 0,0-1,0 1,1 0,-1-1,1 1,0-1,0 0,0 0,0 1,1-1,-1 0,1-1,0 1,0 0,0-1,0 0,0 0,0 0,1 0,-1 0,1 0,1-1,0 0,0 0,1-1,-1 0,1 0,-1 0,0-1,1 0,-1 0,0 0,1 0,-1-1,0 0,0 0,0-1,-1 1,1-1,0 0,-1 0,0-1,0 1,0-1,0 0,0 0,-1 0,0-1,0 1,0-1,0 0,-1 0,0 0,0 0,1-2,-1 3,0 1,0-1,-1 1,1-1,-1 0,0 1,0-1,0 0,0 0,-1 0,1 0,-1 0,0 0,0 0,-1 0,1 0,-1 1,0-1,0 0,0 0,-1 0,1 1,-1-1,0 1,0-1,0 1,0 0,-1 0,1 0,-1 0,0-1,0 2,-1 1,1-1,0 0,-1 1,1 0,-1 0,1 0,-1 0,1 0,-1 1,0 0,1 0,-1 0,0 0,1 0,-1 1,0-1,1 1,-1 0,1 0,-1 1,1-1,-1 1,1-1,0 1,0 0,0 0,-3 3,-74 76,78-79,0 0,0 0,0 0,0 0,0 1,1-1,-1 0,1 1,-1 0,1-1,0 1,0 0,0-1,0 1,1 0,-1 0,1 0,0 0,-1 0,1 0,1-1,-1 1,0 0,1 0,-1 0,1 0,0-1,0 1,0 0,0 0,1-1,-1 1,1-1,-1 0,1 1,0-1,0 0,0 0,0 0,0 0,1 0,-1-1,1 1,-1-1,1 1,-1-1,1 0,0 0,1 0,3 0,0 0,0-1,0 0,0 0,0-1,0 0,0 0,0-1,-1 1,1-2,0 1,-1-1,0 0,1 0,-1-1,0 1,-1-1,1-1,-1 1,0-1,0 0,0 0,0-1,-1 1,0-1,0 0,2-5,-6 10,1 0,-1-1,1 1,-1 0,0 0,0-1,1 1,-1-1,0 1,0 0,0-1,-1 1,1 0,0-1,0 1,-1 0,1 0,-1-1,1 1,-1 0,1 0,-1-1,0 1,0 0,1 0,-1 0,0 0,0 0,0 0,0 0,0 1,0-1,-1 0,1 0,0 1,0-1,-1 1,1-1,0 1,0 0,-1-1,1 1,0 0,-1 0,1 0,0 0,-1 0,1 0,-1 0,1 1,0-1,0 0,-1 1,1-1,0 1,0-1,-1 1,1 0,0-1,0 1,0 0,-1 0,-4 3,1 1,-1-1,1 1,-1 0,2 0,-1 0,0 1,1-1,0 1,0 0,1 0,0 1,0-1,0 1,1 0,0-1,0 1,0 3,2-9,0 0,0 1,0-1,0 0,0 0,0 1,1-1,-1 0,0 0,1 1,-1-1,1 0,-1 0,1 0,-1 0,1 0,0 0,-1 0,1 0,0 0,0 0,0 0,0 0,0 0,0-1,0 1,0 0,0-1,0 1,1-1,-1 1,0-1,0 0,0 0,1 1,-1-1,0 0,0 0,1 0,-1 0,0 0,0 0,1-1,-1 1,52-22,-48 19,0 0,0 0,0-1,-1 0,0 0,0 0,0-1,0 1,-1-1,1 0,-1 0,0 0,-1 0,1 0,-1-1,0 1,-1-1,1 0,-1 1,0-1,0 0,-1 0,0 0,0 1,0-1,-1-2,0 7,1-1,-1 1,0-1,0 1,1 0,-1-1,0 1,-1 0,1 0,0 0,0-1,0 1,-1 0,1 1,0-1,-1 0,1 0,-1 1,1-1,-1 0,1 1,-1 0,0-1,1 1,-1 0,1 0,-1 0,0 0,1 0,-1 0,0 0,1 0,-1 1,1-1,-1 1,1-1,-1 1,1 0,-2 0,-61 34,59-32,-14 11</inkml:trace>
  <inkml:trace contextRef="#ctx0" brushRef="#br1" timeOffset="13919.671">20 5818,'-1'-1,"-1"0,1 0,0 0,-1 0,1-1,0 1,0 0,0-1,0 1,0 0,0-1,0 1,0-1,0 0,1 1,-1-1,1 0,-1 1,1-1,0 0,0 1,-1-1,1 0,0 0,1 1,-1-1,0 0,0 1,1-1,-1 0,1 1,-1-1,1 0,0 0,0-1,65-201,-6 68,49-91,-2 32,16-55,43-99,-77 155,7-2,203-359,-139 233,-55 98,99-143,-12 28,-87 115,-45 82,45-91,14-42,35-75,-89 192,-61 140,0 1,2-1,0 1,0 1,2-1,0 1,1 0,0 1,8-9,-8 12,0 1,-1-1,0-1,-1 1,-1-1,0-1,0 1,-2-1,1 0,-1-4,-31 30,4 7,-1 0,0-2,-1-1,-1-1,-1-2,-1 1,25-13,-1 0,0-1,0 1,0 0,1 1,-1-1,0 1,1 0,-1-1,1 2,-1-1,1 0,0 1,0-1,0 1,1 0,-1 0,1 0,-1 0,1 1,0-1,0 0,0 1,1 0,-1-1,1 1,0 0,0 0,0 0,1 0,-1 1,5 8,0-1,1 1,0-1,1 0,0-1,1 1,1-1,-1 0,2-1,0 0,2 1,35 49,60 164,-93-203,-7-32,-5-43,-2 45,-1-308,-15 223,12 75</inkml:trace>
  <inkml:trace contextRef="#ctx0" brushRef="#br1" timeOffset="15030.381">698 2092,'-6'-27,"20"33,16 40,-2 1,-2 1,-2 1,9 32,-12-31,-48-129,4-1,2-1,5-1,-3-45,9-175,10 301,-1 0,1 1,-1-1,1 0,0 1,-1-1,1 0,0 1,0-1,-1 0,1 0,0 1,0-1,0 0,0 0,0 1,0-1,0 0,0 0,0 1,1-1,-1 0,0 0,0 1,1-1,-1 0,0 0,1 1,-1-1,0 1,1-1,-1 0,1 1,-1-1,1 1,0-1,-1 1,1-1,0 1,-1 0,1-1,0 1,-1 0,1-1,0 1,-1 0,1 0,0 0,0-1,0 1,-1 0,1 0,0 0,0 1,-1-1,1 0,0 0,0 0,-1 0,1 1,0-1,-1 0,1 1,0-1,68 96,-11-17,-48-74</inkml:trace>
  <inkml:trace contextRef="#ctx0" brushRef="#br1" timeOffset="15668.562">331 1613,'22'-45,"-3"20,1 0,2 1,0 1,1 2,1 0,15-9,5-6,-43 35,0 1,0-1,0 1,0-1,0 1,0-1,0 0,-1 0,1 1,0-1,0 0,-1 0,1 0,0 0,-1 0,1 0,-1 0,1 0,-1 0,0 0,1 0,-1 0,0 0,0 0,0 0,0 0,0-1,0 1,0 0,0 0,0 0,-1 0,1 0,0 0,-1 0,1 0,0 0,-1 0,0 0,1 0,-1 0,1 0,-1 0,0 0,0 1,0-1,1 0,-1 1,0-1,-1 0,-122-108,115 97</inkml:trace>
  <inkml:trace contextRef="#ctx0" brushRef="#br1" timeOffset="16116.93">1120 1867,'0'9,"0"9,0 5,0 4,5 2,1 1,5-5,1-6</inkml:trace>
  <inkml:trace contextRef="#ctx0" brushRef="#br1" timeOffset="16500.675">1036 1471,'-5'5,"-1"-4,-5 4,-1-5,8-1,3-2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1:57.2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55,'48'33,"46"47,97 95,-95-90,17 30,1-5,113 104,-71-87,113 56,-171-111,127 124,-216-186,-5-2</inkml:trace>
  <inkml:trace contextRef="#ctx0" brushRef="#br0" timeOffset="2002.776">29 27,'-9'-10,"9"10,0 0,0 0,-1 0,1 1,0-1,-1 0,1 0,0 0,0 0,-1 1,1-1,0 0,-1 0,1 0,0 0,-1 0,1 0,0 0,-1 0,1 0,0 0,-1 0,1 0,0 0,-1 0,71 233,-38-146,-29-86,0 0,0 0,0 0,0-1,1 1,-1-1,0 1,0-1,1 0,-1 0,0-1,1 1,-1-1,0 1,0-1,0 0,0 0,0-1,0 1,0 0,0-1,0 0,0 0,-1 0,1 0,-1 0,0 0,1-1,-1 1,0-1,0 0,0-1,2 0,25-22,0 2,1 1,2 1,0 1,1 2,27-11,-52 27,-6 3,-1 1,0-1,0 0,1 0,-1 0,0 0,0 0,1 0,-1 0,0-1,0 1,1 0,-1-1,0 1,0-1,0 1,0-1,0 0,0 1,0-1,0 0,0 0,0 1,0-1,0 0,0 0,-1 0,1 0,0 0,-1-1,1 1,-1 0,1 0,-1 0,1 0,-1-1,0 1,0 0,1 0,-1-1,0 1,0 0,0 0,-1-1,1 1,0 0,0 0,-1 0,1-1,-1 1,1 0,-1 0,1 0,-19-10,-1 1,0 1,0 0,-1 2,0 1,0 0,0 1,-1 2,0 0,0 1,0 1,1 2,-1 0,-9 2,25-3,-112-21,97 17</inkml:trace>
  <inkml:trace contextRef="#ctx0" brushRef="#br0" timeOffset="17435.697">339 1382,'-2'4,"-1"1,1 0,-1 0,1 0,1 0,-1 0,1 0,0 0,0 1,0-1,1 0,0 1,0-1,0 0,1 1,0-1,0 0,0 1,0-1,2 2,1 20,28 120,-32-147,0 0,-1-1,1 1,0 0,-1-1,1 1,-1 0,1-1,0 1,-1 0,1 0,-1 0,1-1,-1 1,1 0,-1 0,1 0,-1 0,1 0,-1 0,1 0,-1 0,1 0,-1 0,1 0,-1 0,1 0,-1 0,1 1,-1-1,1 0,-1 0,1 0,0 1,-1-1,1 0,-1 1,1-1,-1-14,0 0,1 0,0 0,1-1,1 1,0 0,1 0,0 1,1-1,1 1,0 0,1 0,0 0,1 1,1 0,0 0,0 0,1 1,1 1,-1 0,2 0,0 1,1-1,-11 9,1-1,0 1,0 0,0 0,0 0,0 0,0 0,0 1,0-1,1 1,-1-1,0 1,0 0,0 0,1 0,-1 0,0 0,0 0,0 0,1 1,-1-1,0 1,0 0,0 0,0 0,0 0,0 0,0 0,0 0,-1 0,1 1,0-1,-1 1,1-1,-1 1,1 0,-1 0,0 0,0-1,0 1,0 0,0 0,0 1,0-1,-1 0,1 0,-1 0,1 2,1 0,11 19</inkml:trace>
  <inkml:trace contextRef="#ctx0" brushRef="#br0" timeOffset="18556.314">170 1269,'121'-18,"29"-5,-59 2,-90 21,0-1,0 1,-1 0,1-1,0 1,0-1,0 0,-1 1,1-1,0 0,0 1,-1-1,1 0,-1 0,1 1,-1-1,1 0,-1 0,1 0,-1 0,0 0,1 0,-1 0,0 0,0 0,0 0,0 0,0 0,0 0,0 0,0 0,0 0,0 0,-1 0,1 0,0 1,-1-1,1 0,-1 0,1 0,-1 0,1 0,-1 1,1-1,-1 0,0 0,0 0,-39-39,33 33,-62-93,58 82</inkml:trace>
  <inkml:trace contextRef="#ctx0" brushRef="#br0" timeOffset="19557.678">763 1071,'-72'66,"72"-66,-16 25,13-16,14-16,113-132,-201 234,66-76,3-2</inkml:trace>
  <inkml:trace contextRef="#ctx0" brushRef="#br0" timeOffset="20336.342">621 1720,'-5'0,"-1"5,0 6,-4 1,0 4,2 4,2 3,2 2,7-2,7-6,7-6,5-4,0-8,-5-5</inkml:trace>
  <inkml:trace contextRef="#ctx0" brushRef="#br0" timeOffset="21951.914">734 1438,'0'5,"0"1,0-5,5-2,-3-2,-3 1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1,'-4'33,"2"16,2-4,1-11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0,'-33'11,"0"2,0 1,2 1,0 2,0 1,2 1,0 2,-5 6,29-23,0 0,0 0,0 0,1 1,0 0,0 0,0 0,0 0,1 1,0 0,0-1,0 1,1 0,0 0,0 1,0-1,1 0,0 1,0-1,1 0,0 1,0-1,0 1,1-1,0 1,0-1,1 0,-1 0,1 0,1 0,1 5,5-1,-1-1,1 1,1-1,0-1,0 0,1 0,0-1,0 0,0-1,1 0,0-1,0-1,1 0,-1 0,1-1,0-1,0 0,0 0,0-2,0 0,0 0,12-2,31-15,-32 4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0 357,'9'4,"0"0,0-1,1 0,-1-1,0 0,1-1,0 1,-1-2,1 0,0 0,-1 0,1-1,-1-1,1 0,-1 0,1-1,-1 0,0 0,0-1,-1 0,1-1,-1 0,0 0,0-1,-1 0,1 0,-1-1,2-3,4-11,-2 0,0 0,-2-1,0-1,-1 1,-2-1,0-1,0-10,18-58,-18 130,-9 440,-24-18,10-160,-7-181,24-119,-1 1,1 0,-1-1,0 1,0 0,1-1,-1 1,0-1,0 1,0-1,1 0,-1 1,0-1,0 0,0 0,0 1,0-1,0 0,0 0,0 0,1 0,-1 0,0 0,0-1,0 1,0 0,0 0,0-1,0 1,1 0,-1-1,0 1,0-1,0 1,1-1,-1 1,0-1,1 0,-1 1,0-1,1 0,-1 0,1 1,-1-1,1 0,-1 0,1 0,0 1,0-1,-1 0,1 0,0 0,0 0,0 0,0 0,0 0,0 0,0 0,0 1,0-1,0-1,-4-17</inkml:trace>
  <inkml:trace contextRef="#ctx0" brushRef="#br0" timeOffset="1464.563">706 414,'-38'43,"1"2,3 2,1 1,-10 24,-48 69,89-139,1-1,-1 1,1 0,0-1,0 1,0 0,0 0,0 0,0 0,0 0,0 0,1 0,-1 0,1 0,0 0,-1 0,1 0,0 0,0 0,0 1,1-1,-1 0,0 0,1 0,0 0,-1 0,1 0,0 0,0 0,0 0,0-1,0 1,0 0,1 0,-1-1,1 1,-1-1,1 0,0 1,-1-1,1 0,0 0,0 0,1 1,11 9,3 1,0 0,-1 2,-1 0,0 1,-1 0,8 12,126 224,-152-243,-6-8</inkml:trace>
  <inkml:trace contextRef="#ctx0" brushRef="#br0" timeOffset="1783.081">1045 1176,'-10'33,"-3"17,1-6,7-10,5-10</inkml:trace>
  <inkml:trace contextRef="#ctx0" brushRef="#br0" timeOffset="2031.928">933 668,'-5'14,"-2"6</inkml:trace>
  <inkml:trace contextRef="#ctx0" brushRef="#br0" timeOffset="2550.661">1214 1374,'28'-27,"30"-122,-18-2,-40 150,0 1,0-1,0 1,0-1,0 1,0-1,1 0,-1 1,0-1,0 1,0-1,1 1,-1-1,0 1,1-1,-1 1,0 0,1-1,-1 1,1-1,-1 1,0 0,1-1,-1 1,1 0,-1 0,1-1,-1 1,1 0,-1 0,1 0,0 0,-1 0,1-1,-1 1,1 0,-1 0,1 0,-1 1,1-1,0 0,-1 0,1 0,-1 0,1 0,-1 1,1-1,-1 0,1 0,-1 1,1-1,-1 0,1 1,-1-1,0 1,1-1,-1 0,0 1,1-1,-1 1,22 35,-18-29,6 11,0-1,1 0,0 0,2-1,0-1,1 0,0 0,1-2,3 2,-14-13,-1 0,1 0,0-1,0 1,0-1,1 0,-1 0,0-1,0 1,0-1,1 0,-1 0,0 0,0-1,1 1,-1-1,0 0,0 0,0-1,0 1,0-1,0 0,-1 0,1 0,0 0,-1-1,0 1,1-1,-1 0,0 0,-1-1,1 1,0 0,-1-1,0 1,0-1,0 0,0 0,-1 0,1 0,-1 0,1-3,20-98,-25 86</inkml:trace>
  <inkml:trace contextRef="#ctx0" brushRef="#br0" timeOffset="3314.344">1920 1176,'10'-1,"0"-1,0 1,0-1,-1-1,1 0,-1 0,1-1,-1 0,0-1,-1 0,1 0,-1-1,0 0,0 0,-1-1,0 0,0 0,-1-1,1 0,-2 0,1 0,-1-1,-1 0,2-2,-6 7,1 1,-1-1,0 0,-1 0,1 0,0 1,-1-1,0 0,0 0,0 1,0-1,-1 1,1-1,-1 1,0 0,0 0,0-1,-1 1,1 1,-1-1,1 0,-1 1,0-1,0 1,0 0,-1 0,1 0,0 0,-1 0,1 1,-1 0,1 0,-1 0,0 0,0 0,1 1,-1-1,0 1,0 0,1 0,-1 1,0-1,0 1,1 0,-1 0,0 0,1 0,-1 1,1-1,-1 1,1 0,0 0,-5 3,0 1,1 0,0 0,0 1,1 0,0 0,0 0,0 1,1 0,0 0,1 0,0 1,0-1,1 1,0 0,0 0,1 0,0 1,1-1,0 0,0 1,1-1,0 1,1-1,0 0,1 1,-1-1,2 0,1 4,-2-6,2-1,-1 1,1-1,0 1,0-1,0 0,1-1,0 1,0-1,1 0,-1 0,1 0,0-1,1 0,-1 0,1-1,-1 0,1 0,0 0,0-1,0 0,1 0,-1-1,1 0,6 2,1-2,0 1,0-2,0 0,-1-1,1 0,0-1,-1-1,1 0,-1-1,11-5,10-10,-1-2,-1-1,0-2,-2-1,-1-1,-2-2,0-1,-2-1,-1-1,0-2,-19 25,15-16,-2 0,-1-1,-1-1,-1-1,-1 0,-1-1,-2 0,0-1,-3-1,0 0,-2 0,-1 0,-1-1,-2 0,-1 0,-1 0,-4-30,3 54,0 1,-1-1,0 1,0-1,0 1,-1-1,0 1,0 0,0 0,-1 0,0 0,0 0,-1 1,1-1,-1 1,0 0,-1 0,1 0,-1 1,0 0,0 0,-1 0,1 0,-1 1,0 0,0 0,0 1,0-1,-2 1,0 4,1 1,0 0,-1 0,1 1,0 0,1 0,-1 1,1 0,0 0,0 1,0-1,1 1,0 0,0 1,0-1,1 1,0 0,1 0,-1 0,1 1,-2 6,-1 8,0 0,1 0,1 0,1 1,1 0,1-1,1 1,1 0,1-1,1 1,1 0,3 7,7 13,1-2,3 0,1 0,2-2,2-1,18 24,12 21,-44-70,0 1,-1 1,-1 0,0 0,-1 1,-1-1,0 1,-1 0,-1 1,0-1,-2 0,1 1,-2 7,0-24,1 1,-1 0,0-1,0 1,1 0,-1-1,0 1,0 0,0-1,0 1,0 0,0-1,0 1,0 0,0 0,0-1,0 1,0 0,-1-1,1 1,0 0,0-1,-1 1,1-1,0 1,-1 0,1-1,-1 1,1-1,-1 1,1-1,-1 1,1-1,-1 0,1 1,-1-1,0 0,1 1,-1-1,1 0,-1 0,0 1,1-1,-1 0,0 0,0 0,1 0,-1 0,0 0,1 0,-1 0,0 0,1 0,-1 0,0-1,1 1,-1 0,0 0,1-1,-1 1,1 0,-1-1,0 1,1-1,-1 1,1-1,-1 1,1-1,-1 1,1-1,-29-41,18 17,2 1</inkml:trace>
  <inkml:trace contextRef="#ctx0" brushRef="#br0" timeOffset="3568.867">2258 894,'44'-5,"42"-6,17-7,-5 1,-14 2,-16 5,-16 3,-11 3,-8 2,-5 2,-7 1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62 342,'21'-2,"0"-1,-1 0,1-2,-1 0,0-2,0 0,-1-1,0-1,0-1,-1 0,-1-1,0-1,1-2,-11 9,-1-1,0 0,0 0,0 0,-1 0,0-1,0 0,-1 0,1 0,-2-1,1 1,-1-1,0 0,1-8,-3 12,0 0,-1 0,0 0,0 0,0 0,0 0,0-1,-1 1,0 0,0 0,0 0,0 0,-1 0,1 1,-1-1,0 0,0 1,-1-1,1 1,-1 0,0-1,1 1,-1 0,-1 1,1-1,0 1,-1-1,1 1,-1 0,-1 0,-1-1,-1 0,0 0,1 1,-1 0,0 0,0 1,0 0,0 0,-1 0,1 1,0 0,0 1,0 0,0 0,0 0,0 1,0 0,0 0,0 1,1 0,-1 0,1 0,0 1,0 0,0 0,-11 9,0 0,2 2,-1-1,2 2,0 0,1 1,-11 16,18-22,0-1,1 1,0 0,1 1,0-1,0 1,1 0,1 0,0 0,1 0,0 8,1-14,0 0,0 0,0 0,1 0,0 0,0 0,1 0,-1 0,1-1,1 1,-1-1,1 1,0-1,0 0,0 0,1 0,0 0,0-1,0 1,1-1,-1 0,1 0,4 2,7 1,2 0,-1-1,1 0,0-1,0-2,0 0,1 0,-1-2,1 0,-1-1,1-1,-1-1,1-1,-1 0,0-1,0-1,0-1,-1-1,6-3,1-2,-5-1</inkml:trace>
  <inkml:trace contextRef="#ctx0" brushRef="#br0" timeOffset="541.094">683 597,'17'-73,"2"1,4 1,3 0,3 2,7-6,3 18,-27 88,-11-1,-2-16,0-1,1 1,1-1,0 0,1 1,0-1,1 0,0 0,1 0,1 0,0-1,1 0,0 0,0 0,2-1,-1 0,9 9,-13-17,1 0,-1-1,1 1,-1-1,1 0,0 0,0-1,0 1,0-1,0 0,0 0,1 0,-1 0,0-1,0 1,1-1,-1 0,0-1,0 1,1-1,-1 0,0 0,0 0,0 0,0-1,0 0,0 1,0-2,-1 1,1 0,-1-1,1 1,0-3,8-5,0-1,-1 0,0-1,-1-1,0 1,-1-2,0 1,1-6,1-3,-1 0,-1-1,-1 0,-1 0,-1-1,-1 0,-2 0,0 0,-1 0,-2-1,0 1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2:59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118 399,'44'1,"-29"0,0 0,0-1,-1 0,1-1,0-1,-1-1,1 0,8-3,-17 2,1 0,-1 0,0-1,-1 0,1 0,-1 0,0-1,0 0,-1 0,1 0,-1 0,-1-1,1 1,-1-1,0 0,-1 0,0 0,0-1,0 1,-1 0,0-1,0 1,-1-1,0 1,-1-1,0-3,-2 5,0-1,0 0,-1 1,0 0,0 0,-1 0,0 0,0 1,0 0,0 0,-1 0,0 1,0-1,0 1,-1 1,1-1,-1 1,0 1,0-1,0 1,0 0,0 1,0-1,-1 1,1 1,0 0,-1 0,1 0,0 1,-1 0,1 0,0 1,0 0,0 0,0 0,0 1,-6 4,2 0,0 0,0 1,1 1,0 0,1 0,0 1,0 0,1 0,0 1,1 1,0-1,1 1,0 0,1 0,0 1,1-1,0 1,1 0,1 0,0 1,1-1,0 0,1 1,0-1,1 0,1 0,2 10,2-12,0 1,1-2,0 1,1-1,0 0,1 0,0-1,0 0,1-1,0 0,0 0,1-1,0-1,1 0,-1 0,1-1,0-1,0 0,1 0,-1-1,1-1,-1 0,1-1,0 0,0-1,0 0,0-1,-1-1,1 0,3-2,20-3,-1-2,0-2,0-1,-1-1,-1-2,0-2,-1-1,-1-1,-1-1,-1-2,-1-1,0-2,-2 0,-1-2,3-6,-21 25,0 1,-1-1,0-1,-1 1,1-1,-2 0,1-1,-1 1,-1-1,0 1,0-1,-1 0,0 0,-1-1,0 1,0 0,-1 0,0-1,-1 1,-1 0,1 0,-1 0,-1 0,0 0,-1 1,1-1,-2 1,-4-8,5 13,-1 1,0-1,0 1,0 0,0 0,-1 0,1 1,-1 0,0 0,1 0,-1 1,0 0,0 0,0 0,0 1,0 0,0 0,0 0,0 1,0 0,0 0,0 1,1-1,-1 1,0 0,1 1,-1 0,1 0,0 0,0 0,0 1,1-1,-1 1,1 1,0-1,0 1,0-1,0 1,0 2,3-5,0 0,0-1,1 1,-1 0,1 1,-1-1,1 0,0 0,-1 0,1 0,0 0,1 0,-1 0,0 0,0 0,1 1,0-1,-1 0,1 0,0-1,0 1,0 0,0 0,0 0,0 0,0-1,1 1,-1-1,1 1,-1-1,1 1,0-1,-1 0,1 0,0 0,0 0,0 0,0 0,0-1,0 1,0 0,0-1,0 0,94 12,-77-13,0 1,0 1,0 1,0 1,-1 0,1 2,-1 0,1 1,-2 0,1 2,-1 0,6 4,-18-5,1 1,-1-1,-1 1,0 0,0 0,0 0,-1 1,0-1,0 1,-1 0,-1 0,1 0,-1-1,-1 2,0-1,0 0,0 0,-2 0,1-1,-1 1,-1 4,-8 36,0 40,12-87,0 0,0 0,0 0,0 0,0 0,0 0,1-1,-1 1,1 0,-1-1,1 1,0-1,-1 1,1-1,0 0,0 0,0 0,0 0,0 0,0 0,0 0,1-1,-1 1,0-1,2 0,17 4</inkml:trace>
  <inkml:trace contextRef="#ctx0" brushRef="#br0" timeOffset="838.17">1727 145,'-32'3,"1"2,0 1,0 2,1 0,0 3,0 0,2 2,-1 1,-15 11,38-21,0 0,0 1,1 0,0 0,0 0,0 1,1 0,0-1,0 2,0-1,1 0,0 1,0-1,1 1,-1 0,2 0,-1 0,1 0,0 1,0-1,1 0,0 0,0 0,1 1,0-1,0 0,0 0,1 0,0 0,1 0,0-1,0 1,0-1,1 1,0-1,0 0,-1-4,1 1,-1-1,1 0,0 0,0 0,0-1,0 0,0 1,0-2,0 1,0 0,1-1,-1 1,0-1,0 0,0-1,1 1,-1-1,0 0,0 0,0 0,0 0,0-1,0 0,0 0,-1 0,1 0,1-1,91-80,85-165,-180 247,-1 0,0 0,1 0,-1 0,0 0,1 0,-1 0,1 0,-1 0,1 0,0 0,-1 0,1 0,0 1,0-1,0 0,-1 1,1-1,0 0,0 1,0-1,0 1,0 0,0-1,0 1,0 0,0-1,0 1,0 0,1 0,-1 0,0 0,0 0,0 0,0 0,0 0,0 1,0-1,0 0,0 1,0-1,0 1,0-1,0 1,0-1,0 1,0 0,0-1,-1 1,1 0,0 0,0-1,-1 1,1 0,-1 0,1 1,9 27,-3 0,0 1,-2 0,-1 0,-1 0,-2 0,-1 0,-1 1,-2 2,1 43,2-16,1 20,-4 1,-3-1,-13 58,4-64,-3-1,-3-1,-22 49,-23-17,64-102,-1 1,1-1,-1 0,0 0,0 0,0 0,0 0,0-1,0 0,0 1,0-1,-1 0,1 0,0-1,-1 1,1-1,-1 0,1 0,-1 0,1 0,-1 0,1-1,0 0,-1 1,1-1,0 0,-1-1,1 1,0-1,0 1,0-1,0 0,0-1,-4-2,1 0,0-1,0 0,1 0,0-1,0 1,0-1,1 0,0 0,0-1,1 1,0-1,0 0,1 0,0 0,1 0,-1 0,1 0,1-6,13-158,0 126,3 1,1 0,2 2,2 0,5-6,23-31,-26 49</inkml:trace>
  <inkml:trace contextRef="#ctx0" brushRef="#br0" timeOffset="1506.068">2207 88,'-16'29,"1"0,2 0,1 1,1 1,1 0,2 0,2 1,0 4,4-32,1 0,0 0,0 0,0 0,1 0,-1 0,1 0,0 0,0 0,0 0,1 0,-1 0,1 0,0 0,0-1,0 1,1 0,-1 0,1-1,0 1,0-1,0 1,1-1,-1 0,1 0,0 0,0 0,0-1,0 1,0-1,0 1,1-1,-1 0,1-1,0 1,-1-1,1 1,2-1,0-1,1 0,-1-1,0 0,0-1,1 1,-1-1,0-1,-1 1,1-1,0 0,-1 0,1 0,-1-1,0 0,0 0,-1 0,1-1,-1 1,0-1,0-1,67-109,-1-24,-69 137,-1 1,1-1,0 1,1-1,-1 1,0 0,0 0,0-1,1 1,-1 0,1 0,-1 0,1 0,-1 0,1 1,-1-1,1 0,0 1,-1-1,1 1,0 0,0 0,-1-1,1 1,0 0,0 0,-1 1,1-1,0 0,-1 0,1 1,0-1,0 1,-1 0,1-1,-1 1,1 0,-1 0,1 0,-1 0,0 0,1 0,-1 1,0-1,0 0,0 1,0-1,0 1,37 79,-27-32,-2 0,-2 1,-3 0,-1 0,-3 0,-6 47,-45 226,0-178,47-138,1-1,-1 1,0-1,-1 0,0 0,0 0,0-1,0 0,-1 0,0 0,0-1,0 0,-1 0,1 0,-1-1,0 0,0 0,0-1,-2 1,6-3,-1 1,1-1,-1 0,0 0,1 0,-1 0,1 0,-1-1,1 0,-1 0,1 0,-1 0,1 0,0-1,0 1,-1-1,1 0,0 0,0 0,1-1,-1 1,0-1,1 1,0-1,0 0,-1 0,1 0,1 0,-1 0,0 0,1-1,0 1,0 0,0-1,-3-6,1-1,1 0,0 1,1-1,0 0,0 0,1 0,0 0,1 0,2-8,3-8,0 1,2 0,1 0,1 1,1 0,1 1,2 0,0 1,1 1,1 0,2 1,0 0,0 2,2 0,1 1,10-6,-22 19,0-1,0 2,1-1,0 1,-1 1,1 0,1 0,-1 1,0 0,6 0,9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1,'0'482,"0"-467,0-1,-2 0,0 0,0 0,-1 0,-1 0,0 0,-1-1,-1 0,-3 5,1-6</inkml:trace>
  <inkml:trace contextRef="#ctx0" brushRef="#br0" timeOffset="373.304">0 85,'20'0,"15"-4,7-3,5 1,1 1,-4 2,-5 1,-4 1,-3 0,-2 1,-1 1,-2-1,1 0,-1 0,1 0,0 0,-1 1,-3-1</inkml:trace>
  <inkml:trace contextRef="#ctx0" brushRef="#br0" timeOffset="755.184">621 339,'19'0,"17"0,5 0,2 0,-2 0,-3 0,-3 0,-3 0,-3 0,-5 0</inkml:trace>
  <inkml:trace contextRef="#ctx0" brushRef="#br0" timeOffset="1003.033">649 538,'14'4,"20"2,8 0,3-1,-3-6,-3-3,-3-1,-4 1,-6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1,'1'0,"0"0,0 1,0-1,0 1,0 0,0-1,0 1,0 0,0-1,0 1,-1 0,1 0,0 0,0 0,-1 0,1 0,-1 0,1 0,-1 0,1 0,-1 0,1 0,-1 0,0 0,0 0,1 1,-1-1,0 0,0 0,0 0,-1 0,1 1,0-1,0 0,0 0,-1 0,1 0,-1 0,1 0,-1 0,1 0,-1 1,-6 38,2 0,2 1,1-1,5 40,18 12,-17-72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22,'34'-5,"25"-1,7 0,-2 1,-8 6,-13 3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1,'129'15,"-126"-14,1-1,-1 1,1 0,-1 0,0 1,0-1,1 1,-1 0,0-1,0 1,0 1,-1-1,1 0,-1 1,1-1,-1 1,0 0,0 0,0 0,0 0,0 0,-1 0,1 0,-1 1,0-1,0 1,0-1,0 0,-1 1,0 0,1-1,-1 1,-1-1,1 2,-3 4,0 1,0-1,-1 0,0 0,-1-1,0 1,0-1,-1 0,0 0,-1-1,1 1,-1-1,-1-1,-2 3,-58 72,67-80,0 0,1 0,-1 0,0 1,0-1,1 0,-1 0,1 1,-1-1,1 0,-1 1,1-1,0 0,0 1,0-1,0 1,0-1,0 0,0 1,0-1,0 1,1-1,-1 0,1 1,-1-1,1 0,-1 1,1-1,0 0,-1 0,1 0,0 0,0 0,0 0,0 0,0 0,0 0,0 0,0 0,1 0,-1-1,0 1,0-1,1 1,-1-1,2 1,66-4,-10-20,-33 12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8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0,'-111'70,"63"-46,44-22,-13 7,0 0,0 1,1 1,0 1,1 0,0 1,1 0,1 1,-3 4,15-16,-1 0,1 0,0 0,0 0,0 1,0-1,0 0,0 1,0-1,1 1,-1-1,1 1,0-1,0 1,0-1,0 1,0-1,0 1,1-1,-1 0,1 1,0-1,0 1,0-1,0 0,0 0,0 1,0-1,1 0,-1 0,1 0,0 0,-1-1,1 1,0 0,0-1,0 1,0-1,1 0,0 1,98 32,-76-34,-20 0,0-1,0 1,0 0,0 0,0 1,0-1,0 1,-1 0,1 1,0-1,0 1,0 0,-1 0,1 0,-1 1,0-1,4 4,-8-3,0 0,0 1,0-1,0 1,0-1,0 0,-1 1,0-1,0 0,0 0,0 1,0-1,0 0,-1 0,0 0,0 0,1-1,-2 1,1 0,0-1,0 1,-1-1,0 0,1 0,-1 0,0 0,0 0,0-1,0 1,0-1,-3 1,-7 7,-32 29,2 2,1 2,2 2,-24 35,61-77,1 0,-1 0,0 1,1-1,0 1,-1 0,1 0,0 0,1 0,-1 0,0 0,1 1,0-1,0 0,0 1,0-1,0 1,1-1,-1 1,1-1,0 1,0-1,0 1,1 0,-1-1,1 1,0-1,0 0,0 1,1-1,-1 0,1 0,-1 1,1-1,0 0,0-1,1 1,-1 0,1-1,-1 1,1-1,0 0,0 0,0 0,0 0,0 0,0-1,2 2,3-1,0-1,0 1,0-1,1 0,-1-1,0 0,0 0,0-1,1 0,-1-1,0 0,0 0,0 0,-1-1,1 0,-1-1,1 1,-1-2,0 1,-1-1,1 0,11-11,-2 2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0 518,'57'-127,"-41"84,3 2,1 0,2 1,21-28,-43 68,1-1,-1 0,0 0,1 1,-1-1,0 0,1 0,-1 1,1-1,-1 0,1 1,-1-1,1 1,-1-1,1 1,0-1,-1 1,1-1,0 1,-1-1,1 1,0 0,0-1,0 1,-1 0,1 0,0 0,0 0,0 0,-1 0,1 0,0 0,0 0,0 0,-1 0,1 0,0 0,0 1,0-1,-1 0,1 1,0-1,-1 0,1 1,0-1,-1 1,1-1,0 1,-1-1,1 1,-1 0,1-1,-1 1,1 0,-1-1,0 1,1 0,12 47,-13 4,-1-44,0 1,1-1,0 1,0-1,1 1,0-1,1 0,-1 1,2-1,-1 0,1 0,0 0,1 0,-3-7,0 0,0 0,0 1,0-1,0 0,1 0,-1 0,0 0,1-1,-1 1,0 0,1 0,-1-1,1 1,-1-1,1 0,0 1,-1-1,1 0,-1 0,1 0,0 0,-1 0,1 0,-1 0,1-1,0 1,-1 0,1-1,-1 1,1-1,-1 0,0 0,1 1,-1-1,0 0,1 0,-1 0,1-1,42-50,91-257,-130 296,-17 44,7-15,0 1,1-1,1 1,1 0,0 0,1 0,1 0,0 0,1 0,1-1,1 1,1 0,0-1,4 11,3-3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0,'5'15,"6"-1,1-2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2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0,'-5'24,"3"8,3-1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1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1 509,'0'0</inkml:trace>
  <inkml:trace contextRef="#ctx0" brushRef="#br0" timeOffset="316.233">170 369,'23'204,"29"-54,-52-149,1 0,0 1,-1-1,1 0,-1 0,1 0,0 1,0-1,0 0,0 0,0 0,0 0,0-1,0 1,0 0,0 0,0-1,1 1,-1 0,0-1,1 1,-1-1,0 0,1 1,-1-1,0 0,1 0,-1 0,0 0,1 0,-1 0,0 0,1-1,-1 1,0 0,1-1,-1 1,0-1,1 1,-1-1,0 0,0 0,0 1,0-1,0 0,0 0,0 0,0 0,0 0,0 0,0 0,-1-1,1 1,0 0,-1 0,1-1,-1 1,1 0,-1 0,0-1,0 1,1-1,-1 1,0 0,0-1,0 1,0 0,-1-1,75-309,-48 235,-18 58</inkml:trace>
  <inkml:trace contextRef="#ctx0" brushRef="#br0" timeOffset="1070.549">650 566,'-4'14,"-3"5</inkml:trace>
  <inkml:trace contextRef="#ctx0" brushRef="#br0" timeOffset="4506.405">424 29,'7'-4,"1"0,-1 1,0-1,1 1,0 1,0-1,-1 1,2 1,-1 0,0 0,0 0,0 1,0 0,6 1,1-1,62 12,-76-11,0-1,1 1,-1 0,1-1,-1 1,0 0,0 0,1 0,-1 0,0 0,0 0,0 0,0 0,0 0,0 1,0-1,-1 0,1 1,0-1,-1 0,1 1,-1-1,1 1,-1-1,0 1,0-1,1 1,-1-1,0 1,0-1,-1 1,1-1,0 1,0-1,-1 1,1-1,-1 1,1-1,-1 1,0-1,0 0,1 1,-1-1,0 0,0 0,0 0,-1 1,-10 15,9-16,1 0,0 1,0-1,0 1,0 0,0-1,0 1,1 0,-1 0,1 0,-1 0,1 1,0-1,0 0,0 0,0 1,0-1,0 1,1-1,-1 1,1-1,-1 1,1-1,0 1,0 0,1-1,-1 1,0-1,1 1,-1-1,1 1,0-1,0 0,0 1,0-1,0 0,1 1,-1-1,1 0,-1 0,1 0,0-1,0 1,0 0,6 1,-1 0,1-1,0 0,0-1,0 0,0 0,0-1,0 0,0 0,0-1,-1 0,1 0,0-1,0 0,-1 0,1-1,1-1,11-2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0,'-5'38,"-6"18,-2 4,2-4,3-6,2-7,3-5,1-6,2-2,0-2,1-6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1 420,'5'-34,"1"0,2 0,2 1,0 1,3 0,0 0,2 1,2 1,19-28,-34 56,1-3,0 0,1 0,-1 1,1-1,0 1,0 0,1 1,-1-1,1 1,0-1,-1 1,2 1,-1-1,0 1,1 0,-4 3,0 1,0 0,0 0,0 0,0 0,-1 0,1 0,-1 1,0-1,0 1,0-1,0 0,0 1,0 0,0-1,-1 1,1 0,-1-1,0 1,0 0,0-1,0 1,-1 0,1 1,0 0,0-4,18 117,-17-113,0-1,1 0,-1 0,1 0,0 0,0 0,0 0,0 0,0-1,1 1,-1-1,1 1,0-1,-1 0,1 0,0 0,0-1,1 1,-1-1,0 1,0-1,1 0,-1 0,1-1,-1 1,1-1,-1 1,1-1,-1 0,1-1,-1 1,3-1,5-2,0-1,-1 0,1 0,-1-1,0-1,0 0,0 0,-1-1,0 0,0 0,-1-1,0 0,0-1,-1 0,0 0,-1 0,0-1,0 0,-1-1,1-2,14-56,-18 47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0,'-19'16,"5"-6,1 1,0 0,1 1,0 1,0 0,2 0,0 1,-7 12,16-25,0 1,0 0,1 0,-1-1,0 1,1 0,-1 0,1 0,-1 0,1 0,0 0,0 0,0 0,0 0,0 0,1 0,-1 0,0 0,1 0,-1 0,1 0,0-1,0 1,0 0,0 0,0-1,0 1,0 0,1-1,-1 1,0-1,1 0,-1 1,1-1,0 0,-1 0,1 0,0 0,0 0,-1-1,1 1,0 0,0-1,0 1,0-1,0 0,0 0,5 1,0 0,0 0,0 1,0 0,0 0,-1 0,1 1,-1 0,0 0,0 1,0 0,0 0,0 0,-1 1,0-1,0 1,0 1,-1-1,0 1,0-1,0 1,0 0,-1 1,0-1,0 1,-1-1,0 1,0 0,-1 0,0 0,1 7,-4-8,1 0,-1 0,0 0,-1-1,0 1,0 0,0-1,0 0,-1 0,0 0,0 0,0 0,-1-1,1 0,-1 0,0 0,-1-1,1 1,0-1,-1 0,0-1,0 1,0-1,0-1,0 1,0-1,0 0,0 0,-1-1,1 1,0-1,0-1,-1 1,1-1,0 0,0-1,0 0,0 0,-5-2,-3-8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1,'16'336,"-5"63,-11-375</inkml:trace>
  <inkml:trace contextRef="#ctx0" brushRef="#br0" timeOffset="249.151">1 481,'48'-5,"40"-2,9-4,-6 0,-14 1,-16 3,-13 3,-10 1,-6 2,-5 1,-1 0,-1 1,-4-1</inkml:trace>
  <inkml:trace contextRef="#ctx0" brushRef="#br0" timeOffset="880.671">735 593,'25'3,"0"-1,0-1,0-2,0 0,1-1,-1-2,-1-1,1 0,19-8,-39 11,-1 1,1-1,-1 0,0 0,0 0,0 0,0-1,0 0,0 0,-1 0,1 0,-1 0,0-1,0 0,0 1,-1-1,1 0,-1 0,0-1,0 1,0 0,-1-1,1 1,-1-1,0 1,0-1,-1 0,0 1,1-1,-2 0,1 1,0-1,-1 0,0 1,0-1,0 0,-1 1,1 0,-1-1,0 1,-2-2,3 3,-1 1,1-1,-1 1,0-1,0 1,0 0,-1-1,1 1,0 0,-1 0,1 1,-1-1,0 1,0-1,1 1,-1 0,0 0,0 0,0 0,0 0,0 1,0-1,-1 1,1 0,0 0,0 0,0 1,0-1,0 1,0-1,0 1,0 0,0 0,-1 1,-93 57,89-54,1 1,0 1,0-1,1 1,-1 0,2 0,-1 1,1 0,0 0,1 0,0 1,0-1,1 1,0 0,0 0,1 0,0 0,1 1,0-1,0 0,1 1,0-1,1 0,0 1,1-1,0 0,0 0,1 0,0 0,0 0,1-1,0 1,1-1,0 0,0 0,1-1,-1 1,3 0,4-1,1-1,-1-1,1 0,0 0,0-2,0 1,0-2,1 0,-1 0,1-2,0 1,-1-2,1 0,-1 0,1-1,-1-1,0 0,0-1,0 0,0-1,1-2,11-5,0-2,-1-1,-1 0,0-2,-2-1,0 0,0-2,-2 0,-1-1,12-18,-12 12,0 0,-3-1,0-1,-2-1,0 0,-3 0,0-1,1-14,-10 43,0 0,0 0,0 0,0 0,-1 0,1 0,0 0,-1 0,0 0,1 0,-1-1,0 1,0 0,0 0,-1 0,1 0,0-1,-1 1,1 0,-1 0,0 0,0 0,0 0,0 0,0 0,0 1,0-1,-1 0,1 0,0 1,-1-1,0 1,1-1,-1 1,0 0,0 0,0 0,0 0,0 0,0 0,0 0,0 1,0-1,0 1,0-1,0 1,0 0,-1 0,1 0,0 0,0 0,0 1,0-1,-1 0,1 1,0 0,0-1,0 1,0 0,-4 3,-1 0,1 1,0-1,0 1,0 0,1 1,0-1,0 1,0 0,1 0,-1 1,2-1,-1 1,1 0,0 0,-2 6,4-10,0 1,0-1,1 0,-1 1,1-1,0 1,0-1,0 0,0 1,1-1,-1 1,1-1,0 0,0 1,0-1,0 0,1 0,-1 0,1 0,0 0,0 0,0 0,0-1,0 1,1-1,-1 1,1-1,-1 0,1 0,0 0,0 0,0-1,0 1,0-1,1 0,-1 0,3 1,81 9,-79-11,0 0,1 0,-1 0,0 1,0 0,0 1,0-1,-1 2,1-1,0 1,-1 0,0 1,1-1,-1 2,-1-1,1 1,3 3,-7-3,1 1,-1 0,-1 0,1 0,-1 0,0 1,0-1,0 1,-1-1,0 1,-1-1,0 1,0 0,0-1,0 1,-1-1,0 1,-1 0,0-1,0 0,0 1,0-1,-2 1,-8 48,9-29,1-3</inkml:trace>
  <inkml:trace contextRef="#ctx0" brushRef="#br0" timeOffset="1419.072">1779 649,'103'-125,"-99"120,13-17,1 0,0 1,1 1,2 1,0 1,1 1,7-4,-28 21,0-1,-1 0,1 1,0-1,0 1,0 0,0-1,0 1,0 0,0-1,0 1,0 0,0 0,0 0,0 0,0 0,1 0,-1 0,0 0,0 0,0 1,0-1,0 0,0 1,0-1,-1 1,1-1,0 1,0-1,0 1,0 0,0-1,-1 1,1 0,0 0,-1-1,1 1,0 0,-1 0,1 0,-1 0,0 0,1 0,-1 0,0 0,1 0,-1 0,0 0,0 0,0 0,0 0,0 1,-2 58,-4-37,3-18,1-1,0 1,-1 0,2 0,-1 0,0 0,1 0,0 0,1 0,-1 0,1 0,0 0,0 1,0-1,1 0,-1 0,2 0,-1 0,0 0,1 0,0 0,0 0,0-1,1 1,0-1,-1 0,2 1,-1-1,3 3,-2-7,1 1,-1-1,1 0,-1 0,0-1,1 1,-1-1,0 0,1 0,-1 0,0 0,0-1,0 0,0 0,0 0,-1 0,1-1,0 1,-1-1,0 0,0 0,0 0,1-2,6-3,159-116,-169 123,1 0,-1 0,1 0,-1 0,1 0,-1 0,1 0,-1 1,1-1,0 0,-1 0,1 1,0-1,0 0,0 1,0-1,0 1,-1-1,1 1,0-1,0 1,0 0,0 0,0-1,0 1,0 0,0 0,0 0,0 0,1 0,-1 0,0 0,0 0,0 1,0-1,0 0,0 1,0-1,-1 0,1 1,0-1,0 1,0 0,0-1,0 1,-1 0,1-1,0 1,-1 0,1 0,0 0,-1 0,1-1,-1 1,1 0,-1 0,0 0,1 0,-1 0,0 0,0 0,0 0,0 0,1 0,-1 0,-1 1,-15 45,-4 39,42-59,-6-26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93,'0'-5,"-1"1,0-1,-1 1,1-1,-1 1,1 0,-1 0,-1 0,1 0,-1 0,1 0,-1 1,0-1,0 1,-1 0,1-1,-1 2,1-1,-1 0,0 1,0 0,0 0,0 0,-1 0,1 0,0 1,-1 0,1 0,-1 0,1 1,-1-1,0 1,1 0,-1 1,-3 0,-12 8,-1 2,1 1,1 1,0 0,1 1,0 1,1 1,1 1,0 0,1 1,1 0,1 1,1 1,1 0,0 0,1 1,2 1,-1 1,8-15,-1 0,1 0,1 0,0 0,0 0,0 0,1 0,0 0,1 0,0 0,0 0,0-1,1 1,1-1,-1 1,1-1,0-1,0 1,1 0,0-1,0 0,1 0,0-1,0 1,0-1,0 0,1-1,0 0,0 0,0 0,1-1,-1 0,1 0,-1-1,1 0,0 0,0-1,0 0,0-1,8 0,7 3,0-2,1 0,-1-2,1-1,-1 0,0-2,0-1,0 0,-1-2,0-1,0 0,7-5,-11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11,'23'0,"19"0,6 0,0 0,-9-5,-10-1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8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1 443,'46'-99,"-25"53,1 0,2 1,2 1,2 2,3 0,-27 35,1 1,0 0,1-1,0 2,0-1,0 1,0 0,1 0,0 1,0-1,0 2,1-1,-1 1,1 0,6-1,-11 5,0 1,-1 0,1 0,0 0,-1 0,0 0,1 0,-1 1,0-1,0 1,0 0,0-1,-1 1,1 0,-1 0,0 0,0 0,0 0,0 0,0 1,-1-1,1 0,-1 0,0 1,0-1,0 0,0 0,-1 1,1-1,-1 0,-1 2,2 1,-1 28,-1-26,1-1,0 1,1-1,0 1,0-1,1 1,0-1,0 1,0-1,1 1,0-1,1 0,0 0,0 0,3 4,-2-9,0 0,0 0,0-1,1 0,-1 0,1 0,-1 0,1 0,-1-1,1 0,0 0,-1 0,1-1,-1 1,1-1,-1 0,1-1,-1 1,0-1,0 1,0-1,1-1,-2 1,1-1,0 1,0-1,-1 0,0 0,1 0,-1-1,0-1,187-161,-189 165,1-1,-1 1,0-1,1 1,-1-1,1 1,-1 0,1 0,0-1,-1 1,1 0,0 1,0-1,0 0,0 0,0 1,0-1,0 1,0 0,0 0,0 0,0 0,0 0,0 0,0 0,0 0,0 1,0-1,0 1,-1 0,1-1,0 1,0 0,0 0,-1 0,1 0,0 1,-1-1,1 0,-1 1,1-1,-1 1,0-1,0 1,0 0,0-1,0 1,0 0,0 0,0 0,-1 0,1 1,-16 106,0-45,14-59,0 1,1 0,-1 0,1 0,1 0,-1-1,1 1,0 0,0 0,1-1,0 1,0-1,0 1,0-1,1 0,0 0,0 0,4 4,11 9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9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0 164,'36'0,"6"2,0-2,1-2,-2-1,1-3,0-1,-1-2,9-5,-40 10,-1 1,-1-2,1 1,0-1,-1 0,0-1,0 0,-1-1,0 1,0-1,0-1,-1 1,0-1,-1 0,1 0,-1-1,-1 0,0 0,-18 60,2 0,2 2,3-1,0 22,-15 506,19-541,2-5,-1 0,-2 1,-1-1,-2 0,-1-1,-2 0,-1 0,-1-1,-2 0,-3 3,15-32,0 1,0-1,0 1,-1-1,1 0,-1 0,0 0,0-1,0 1,0-1,0 1,0-1,-1 0,1 0,-1 0,1-1,-1 1,0-1,0 0,1 0,-1 0,0-1,0 1,0-1,0 0,0 0,0-1,0 1,0-1,0 1,1-1,-1-1,0 1,0 0,1-1,-1 0,1 0,-1 0,1 0,0 0,0-1,0 1,0-1,0 0,1 0,-1 0,1 0,0-1,0 1,0 0,-1-3,-2-14,1-1,0 0,2 0,0 0,2 0,0 0,1 0,1 0,1 0,1 0,3-6,3-1,0 1,2 0,2 1,0 1,1 0,2 1,0 0,2 1,0 2,1 0,4-2,-6 4,171-142,-141 136,-26 17</inkml:trace>
  <inkml:trace contextRef="#ctx0" brushRef="#br0" timeOffset="3789.951">932 559,'-11'167,"1"-101,-20 64,28-153,9-5,1 0,2 0,0 1,2 1,0 0,2 0,1 1,2 1,5-6,-3 4,-14 19,0-1,0 1,1 0,-1 1,1-1,1 1,-1 0,1 1,0 0,1 0,-1 0,1 1,0 0,4-1,-9 5,1 1,-1-1,1 1,-1 0,1 1,-1-1,1 0,-1 1,0 0,0 0,0 0,0 0,0 0,0 1,-1-1,1 1,-1 0,1 0,-1 0,0 0,0 0,-1 0,1 0,-1 1,1-1,-1 1,0-1,0 1,-1-1,1 1,-1 0,0-1,0 2,14 33,-5-22</inkml:trace>
  <inkml:trace contextRef="#ctx0" brushRef="#br0" timeOffset="4272.925">1609 615,'-113'39,"109"-38,-13 8,0 0,0 1,1 1,1 1,-1 0,2 1,0 0,1 1,0 1,1 0,0 1,2 0,0 0,-3 7,12-21,-1 0,1 0,0 0,-1 0,1 0,0 1,0-1,0 0,1 1,-1-1,0 0,1 1,0-1,-1 1,1-1,0 1,0-1,1 1,-1-1,0 1,1-1,0 1,-1-1,1 0,0 1,0-1,0 0,1 0,-1 0,0 0,1 0,-1 0,1 0,0 0,0 0,0-1,0 1,0-1,0 1,0-1,0 0,0 0,1 0,-1 0,0 0,1-1,-1 1,1-1,-1 1,2-1,7-1,1-1,-1 0,0-1,0 0,0-1,0 0,0-1,-1 0,1-1,-1 0,-1 0,1-1,-1 0,0-1,-1 0,0 0,0-1,6-9,24-20,106-118,-143 155,-1 0,0 0,1 0,-1 0,1 1,0-1,-1 0,1 0,-1 0,1 0,0 1,0-1,0 0,-1 1,1-1,0 1,0-1,0 1,0-1,0 1,0 0,0-1,0 1,0 0,0 0,0 0,0-1,0 1,0 0,0 1,0-1,0 0,0 0,0 0,0 1,0-1,0 0,0 1,0-1,0 1,0-1,0 1,0-1,-1 1,1 0,0-1,0 1,-1 0,1 0,0 0,-1 0,1-1,-1 1,1 0,-1 0,1 1,20 160,-10-136</inkml:trace>
  <inkml:trace contextRef="#ctx0" brushRef="#br0" timeOffset="4822.736">1947 954,'227'-368,"-198"329,-30 39,1 1,0 0,0-1,0 1,0-1,0 1,0 0,0-1,0 1,0-1,0 1,0 0,0-1,0 1,0-1,1 1,-1-1,0 1,0-1,1 1,-1-1,0 1,1-1,-1 1,0-1,1 1,-1-1,1 1,-1-1,1 0,-1 1,1-1,-1 0,1 0,-1 1,1-1,-1 0,1 0,-1 0,1 1,0-1,-1 0,1 0,-1 0,1 0,0 0,-1 0,1 0,-1-1,1 1,0 0,-1 0,1 0,-1-1,1 1,-1 0,1 0,-1-1,1 1,-1-1,1 1,-1 0,0-1,1 1,-1-1,1 1,-1-1,0 0,-22 169,21-165,0 0,1-1,0 1,0 0,0 0,0 0,0 0,1 0,-1-1,1 1,0 0,0 0,0-1,0 1,0 0,0-1,1 1,-1-1,1 0,0 1,0-1,0 0,0 0,0 0,0 0,0-1,1 1,-1-1,1 1,-1-1,1 0,-1 0,1 0,0 0,0 0,-1-1,1 1,0-1,0 1,0-1,0 0,0-1,-1 1,1 0,0-1,0 1,0-1,-1 0,1 0,0 0,-1-1,1 1,-1 0,1-1,12-9,0 0,-2-1,1-1,-2 0,0 0,0-2,-1 1,0-2,43-52,-42 55,50-37,-61 51,0 1,0-1,1 1,-1 0,0-1,0 1,0 0,-1-1,1 1,0 0,-1 0,1 0,-1 0,0 0,1 0,-1 0,0 0,0 0,0-1,-1 1,1 0,0 0,-1 0,1 0,-1 0,1 0,-1 0,0-1,-1 2,1 5,-3 14,1-8,0-1,1 1,0 0,1 0,1 0,0 0,1 0,0 0,3 10,24 5,-11-22</inkml:trace>
  <inkml:trace contextRef="#ctx0" brushRef="#br0" timeOffset="5185.865">2851 785,'32'-5,"0"-1,0-1,-1-2,0-1,0-1,-1-2,-1-1,0-1,25-19,-47 29,-1 0,0-1,0 0,0 0,-1-1,0 1,0-1,-1 0,0 0,0-1,-1 1,1-3,-3 7,0 0,0 0,0 1,0-1,-1 0,1 0,-1 0,0 0,0 0,0 0,0 0,-1 0,1 0,-1 1,1-1,-1 0,0 0,0 0,-1 1,1-1,0 1,-1-1,0 1,1-1,-1 1,0 0,0 0,0 0,-1 0,1 0,0 0,-1 1,1-1,-1 1,-1-1,-8-1,0 0,0 2,0-1,0 1,0 1,-1 0,1 1,0 0,0 0,0 2,0-1,1 2,-1-1,1 2,0 0,0 0,0 0,1 2,-1-1,1 1,1 1,0 0,-5 5,0 0,1 0,1 0,0 1,0 1,2 0,0 0,0 1,2 0,0 1,1 0,0 0,2 1,0-1,1 1,0 1,2-1,0 5,2-15,1 1,0-1,0 0,1 0,0 0,0 0,1-1,0 1,0-1,1 1,0-1,0 0,1-1,0 1,0-1,0 0,1 0,0 0,0-1,0 0,1 0,0 0,0-1,0 0,1-1,3 2,11 4,0-1,0-2,1 0,-1-1,1-1,1-1,-1-1,18-2,-17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0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28,'0'1,"-1"-1,1 1,0-1,0 1,-1-1,1 1,0-1,-1 0,1 1,0-1,-1 1,1-1,-1 0,1 1,0-1,-1 0,1 0,-1 1,1-1,-1 0,1 0,-1 0,1 0,-1 1,1-1,-1 0,0 0,1 0,-1 0,1 0,-1 0,1-1,-1 1,1 0,-1 0,1 0,-1 0,1-1,-1 1,1 0,-1 0,1-1,-1 1,1 0,0-1,-1 1,1-1,-1 1,1 0,0-1,0 1,-1-1,1 1,0-1,0 1,-1-1,-3 53,4-52,0 488,-11-426,0-73,7-3</inkml:trace>
  <inkml:trace contextRef="#ctx0" brushRef="#br0" timeOffset="642.708">0 1,'425'0,"-361"8,-57-5,1-2,0 1,0-1,0 0,0 0,0-1,1 0,-1-1,0 0,0 0,0-1,1 0,-2-2</inkml:trace>
  <inkml:trace contextRef="#ctx0" brushRef="#br0" timeOffset="3298.401">762 254,'5'0,"10"0,4-4,3-3,3 1,1 2,2 0,0 2,1 1,0-4,0-2,-5 6,-7 3</inkml:trace>
  <inkml:trace contextRef="#ctx0" brushRef="#br0" timeOffset="3616.921">790 424,'28'0,"16"-5,4-1,-2-1,-7 2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1,'0'4,"0"12,5 3,1 3,0 3,-1 1,-2 1,-6 2,-2 0,0-1,0 1,1 0,2-1,1 1,5-6,2-10,0-9</inkml:trace>
  <inkml:trace contextRef="#ctx0" brushRef="#br0" timeOffset="301.263">1 452,'43'10,"24"2,5 1,-4-4,-10-2,-9-2,-9-3,-10-1</inkml:trace>
  <inkml:trace contextRef="#ctx0" brushRef="#br0" timeOffset="799.678">85 622,'30'-6,"-17"3,1 0,0 0,0 1,0 1,0 1,0 0,0 1,1 0,-1 1,7 2,-19-4,-1 1,0-1,1 1,-1 0,0-1,0 1,1 0,-1 0,0 0,0 0,0 0,0 0,0 0,0 0,0 0,0 0,-1 0,1 1,0-1,-1 0,1 1,-1-1,1 0,-1 1,0-1,0 1,1-1,-1 1,0-1,0 0,0 1,-1-1,1 1,0-1,0 1,-1-1,1 0,-1 1,1-1,-1 0,0 1,0-1,1 0,-1 0,0 0,0 0,0 0,-1 1,-50 54,50-54,-21 18,7-7,0 1,2 1,-1 0,2 1,0 0,-8 13,20-26,0-1,-1 0,1 1,0 0,0-1,1 1,-1-1,1 1,-1 0,1 0,0-1,0 1,0 0,0-1,0 1,1 0,-1 0,1-1,0 1,-1-1,1 1,0 0,1-1,-1 0,0 1,1-1,0 0,-1 0,1 0,0 0,0 0,0 0,0 0,0-1,1 1,-1-1,0 1,1-1,-1 0,1 0,0 0,-1 0,1-1,-1 1,1-1,0 0,0 1,-1-1,1 0,0-1,1 1,7 1,0-1,0 0,0-1,0 0,0-1,0 0,0 0,0-1,-1-1,0 0,1 0,-1-1,1-1,10-5</inkml:trace>
  <inkml:trace contextRef="#ctx0" brushRef="#br0" timeOffset="1550.613">621 819,'189'-313,"-141"259,-47 53,0 0,0 0,1 0,-1 0,0 0,0 0,1 1,-1-1,1 0,-1 1,1-1,-1 1,1 0,-1-1,1 1,-1 0,1 0,-1 0,1 0,-1 0,1 1,0-1,-1 0,1 1,-1-1,0 1,1-1,-1 1,1 0,-1 0,0-1,1 1,-1 0,0 0,0 0,0 0,0 1,0-1,0 0,0 0,0 1,-1-1,1 0,0 1,40 166,-40-167,0 1,1-1,-1 1,1-1,-1 0,1 0,-1 1,1-1,0 0,0 0,-1-1,1 1,0 0,0-1,0 1,0-1,0 1,0-1,0 0,0 0,0 0,0 0,0 0,0 0,0-1,0 1,0 0,-1-1,1 0,0 1,0-1,0 0,-1 0,1 0,0 0,-1-1,1 1,-1 0,2-2,56-58,76-151,-135 211,0 0,1 0,-1 0,0 0,0-1,1 1,-1 0,0 0,1 0,-1 0,1 0,-1 0,1 1,0-1,-1 0,1 0,0 0,0 0,-1 1,1-1,0 0,0 1,0-1,0 1,0-1,0 1,0-1,0 1,0 0,0-1,0 1,0 0,0 0,1 0,-1 0,0 0,0 0,0 0,0 0,0 0,0 1,0-1,0 0,0 1,0-1,0 1,0-1,0 1,0-1,0 1,0 0,0-1,-1 1,2 0,15 120,16 18,-27-120</inkml:trace>
  <inkml:trace contextRef="#ctx0" brushRef="#br0" timeOffset="2301.683">1496 311,'13'1,"0"-1,0 0,0-1,0-1,-1 0,1 0,-1-1,1-1,-1 0,0-1,0 0,-1-1,1 0,-1-1,-1 0,7-6,-14 9,-3 3,1 0,-1 1,0-1,0 0,1 0,-1 0,0 0,1 1,-1-1,1 0,-1 0,1 1,-1-1,1 0,-1 0,1 1,0-1,-1 1,1-1,0 1,0-1,-1 1,1-1,0 1,0 0,0-1,0 1,0 0,-1 0,1 0,0 0,0 0,0 0,0 0,0 0,0 0,0 0,-1 0,1 0,0 1,0-1,0 0,0 1,-1-1,1 0,0 1,0-1,-1 1,1-1,0 1,-1 0,1-1,0 1,-1 0,1-1,-1 1,1 0,0 219,2-189,2 0,1-1,1 1,2-1,1-1,6 10,-11-25,1 0,1-1,0 1,1-2,1 1,0-1,0-1,9 8,-18-18,1 0,0 0,0-1,0 1,0-1,0 1,0-1,1 1,-1-1,0 1,0-1,0 0,0 0,0 0,1 0,-1 0,0 0,0 0,0 0,1 0,-1 0,0-1,0 1,0 0,0-1,0 1,0-1,0 1,0-1,0 0,0 1,0-1,0 0,0 0,0 0,-1 1,1-1,0 0,0 0,-1 0,1 0,-1 0,1 0,-1-1,0 1,1 0,21-60,-20 52,7-20,5-22,2 1,2 1,3 1,8-13,79-118,-106 177,-1 1,1 0,-1 0,0 0,0 0,-1 0,1 0,0 0,0 0,0 0,-1 0,1-1,-1 1,1 0,-1 0,1-1,-1 1,0 0,1-1,-1 1,0 0,0-1,0 1,0 0,0-1,0 1,-1 0,1-1,0 1,-1-2,-7-3</inkml:trace>
  <inkml:trace contextRef="#ctx0" brushRef="#br0" timeOffset="4817.714">2456 142,'2'-5,"-1"1,1 0,0-1,0 1,0 0,1 0,0 1,-1-1,1 0,1 1,-1 0,0 0,1 0,0 0,-1 0,1 1,0-1,0 1,2 0,4-4,1 0,0 1,0 1,0 0,1 0,0 1,-1 0,1 1,0 1,0 0,0 0,10 2,-20-1,0 1,0 0,0-1,0 1,-1 0,1 0,0 1,-1-1,1 0,-1 0,1 1,-1-1,1 1,-1-1,0 1,0 0,0 0,0-1,0 1,0 0,0 0,-1 0,1 0,-1 0,1 0,-1 0,0 0,0 0,0 0,0 0,0 0,0 0,-1 0,1 0,-1 0,1 0,-1 0,0 0,0 1,-38 74,11-44,23-28,-1 1,1-1,0 1,0 0,1 0,0 1,0-1,0 1,1 0,0 0,1 1,-1-1,0 5,5-10,-1 1,1 0,-1-1,1 0,0 1,0-1,0 0,0 0,0 0,0 0,1 0,-1 0,1-1,-1 1,1-1,0 0,0 1,-1-1,1-1,0 1,0 0,0-1,0 1,0-1,0 0,0 0,0 0,0 0,0-1,0 1,0-1,0 0,-1 0,1 0,2-1,84-17,-63 14</inkml:trace>
  <inkml:trace contextRef="#ctx0" brushRef="#br0" timeOffset="5900.627">1695 1,'368'0,"-225"25,-121-23</inkml:trace>
  <inkml:trace contextRef="#ctx0" brushRef="#br0" timeOffset="15420.62">2993 536,'225'-17,"20"-45,-233 58</inkml:trace>
  <inkml:trace contextRef="#ctx0" brushRef="#br0" timeOffset="15924.811">3190 282,'0'5,"5"11,1 8,0 4,-1 3,-2 0,4 1,1-2,-1 0,-2-1,-2 0,-1-1,-1 1,-1-1,0 0,-5 0,-2-5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33,'0'-23,"0"13,0 22,-1 206,-12-112,16-90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26,'48'-5,"20"-1,4 0,-5 1,-10 1,-15 7,-9 2,-5 1,-9-2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4:5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22,'111'-21,"-110"21,0 0,0-1,0 1,1 0,-1 0,0 0,0 0,1 0,-1 1,0-1,0 0,1 1,-1-1,0 1,0-1,0 1,0-1,0 1,0 0,0-1,0 1,0 0,0 0,0 0,0 0,0 0,-1 0,1 0,0 0,-1 0,1 0,-1 0,1 0,-1 1,0-1,1 0,-1 0,0 1,0-1,0 0,0 0,0 1,0-1,0 0,0 0,0 0,-1 1,-20 58,-111 86,131-145,0 0,0 0,0 0,1 0,-1 0,0 0,0 0,1 0,-1 0,0 0,1 1,-1-1,1 0,-1 0,1 1,0-1,0 0,0 1,-1-1,1 0,0 1,0-1,1 0,-1 1,0-1,0 0,1 0,-1 1,1-1,-1 0,1 0,-1 1,1-1,0 0,0 0,-1 0,1 0,0 0,0 0,0 0,0-1,0 1,0 0,0 0,1-1,-1 1,0-1,0 1,1-1,-1 1,1-1,71 11,-61-11,0-1,0-1,0 1,0-2,-1 1,1-2,-1 0,0 0,0-1,9-5,-1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3:3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608 809,'-10'0,"0"-1,0 2,0 0,0 0,0 0,0 2,0-1,1 1,-1 0,1 1,0 0,0 1,0 0,0 0,1 1,0 0,0 0,1 1,-1 0,2 0,-1 1,1 0,-5 8,10-13,0 1,1 0,-1-1,1 1,0 0,0 0,0-1,1 1,-1 0,1-1,0 1,0-1,0 1,0-1,1 1,-1-1,1 0,0 1,0-1,0 0,0 0,1 0,-1-1,1 1,0-1,-1 1,1-1,1 0,-1 0,0 0,0-1,1 1,-1-1,1 1,-1-1,1 0,-1-1,1 1,0-1,-1 1,1-1,0 0,0 0,-1-1,1 1,0-1,-1 0,1 0,-1 0,1 0,-1-1,1 1,0-2,12-5,-1 0,-1-1,1-1,-1 0,-1-1,0-1,0 0,-1-1,-1 0,0 0,-1-1,-1-1,0 0,-1 0,0-1,-1 0,-1 0,-1-1,0 1,1-12,-3 20,0-1,0 1,-1-1,-1 1,0-1,0 0,0 0,-1 1,-1-1,1 0,-1 0,-1 1,0-1,0 0,0 1,-1 0,-1 0,1 0,-1 0,-1 0,1 1,-1-1,0 1,-5-4,9 10,-1 0,0-1,0 1,0 0,0 0,0 0,0 1,0-1,0 0,0 1,-1-1,1 1,0 0,0 0,0 0,-1 0,1 0,0 0,0 0,0 1,-1-1,1 1,0 0,0-1,0 1,0 0,0 0,0 1,0-1,1 0,-1 0,0 1,1-1,-1 1,1 0,-1 0,1-1,0 1,1 0,1-1,0 0,0 0,0 1,0-1,0 0,0 0,0 0,0 0,0 0,0 0,1 0,-1-1,0 1,1 0,-1-1,1 1,-1-1,0 1,1-1,-1 0,1 0,-1 0,1 0,-1 0,1 0,0 0,-1 0,0 0,1-1,-1 1,1 0,-1-1,1 1,-1-1,0 0,1 0,-1 1,0-1,0 0,1-1,15-10,0 0,-1-2,-1 0,0 0,-1-2,-1 0,4-6,17-19,264-297,-297 336,1-1,-1 1,1-1,0 1,-1 0,1-1,0 1,0 0,0 1,1-1,-1 0,0 0,1 1,-1 0,1-1,-1 1,1 0,0 0,-1 0,1 1,0-1,0 1,0-1,-1 1,1 0,0 0,0 0,0 1,0-1,-1 1,1-1,0 1,0 0,-1 0,1 0,-1 0,1 1,-1-1,1 1,-1-1,0 1,0 0,1 1,4 9,-1 2,0-1,-1 1,0 0,-2 0,1 0,-2 0,0 1,0 1,2 11,46 554,-15-370,-14-97,-5 1,0 80,-15-171,-1 0,-2 0,0-1,-1 1,-1 0,-1-1,-1 0,-2 0,0 0,-1-1,-1-1,-1 1,-1-2,-1 1,-1-2,0 0,-2 0,-13 11,25-25,-1-1,0 1,1-1,-2 0,1-1,0 1,-1-1,0 0,1-1,-1 1,0-1,0 0,-1-1,1 1,0-1,0 0,-1-1,1 0,-1 0,1 0,0-1,-1 0,1 0,0 0,0-1,-1 0,2 0,-1-1,0 1,0-1,1 0,-1-1,1 0,0 0,0 0,0 0,1-1,-1 0,-5-13,-1-1,2 0,1-1,0 0,1 0,1-1,2 1,0-1,0 0,2-1,1 1,1 0,0-1,2 1,0 0,2-1,0 2,5-15,2-7,1 0,2 2,2-1,2 2,1 0,2 1,10-11,-1 4</inkml:trace>
  <inkml:trace contextRef="#ctx0" brushRef="#br0" timeOffset="79737.864">327 1852,'-13'10,"1"-1,-2 0,1-1,-1-1,0 0,0-1,-13 4,13-4,-124 70,137-76,-1 1,1 0,-1 0,1 0,0 0,-1 0,1 1,0-1,0 0,0 0,0 1,0-1,0 1,0-1,1 1,-1-1,0 1,1-1,-1 1,1 0,0-1,-1 1,1 0,0-1,0 1,0 0,0 0,0-1,1 1,-1 0,0-1,1 1,-1-1,1 1,0 0,0-1,-1 1,1-1,0 0,0 1,0-1,0 0,1 1,-1-1,0 0,1 0,0 1,77 34,147-32,-226-5,1 1,0-1,0 1,0 0,0 0,-1-1,1 1,0 0,0 0,0 0,0 0,0 0,0 0,0 0,0 0,-1 0,1 1,0-1,0 0,0 1,0-1,-1 0,1 1,0-1,0 1,-1-1,1 1,0 0,0-1,-1 1,1-1,-1 1,1 0,-1 0,1-1,-1 1,1 0,-1 0,0 0,1 0,-1-1,0 1,0 0,0 0,0 0,0 0,0 0,0 0,0 0,0 0,0-1,0 1,0 0,-1 0,1 0,0 0,-1 0,1-1,0 1,-1 0,1 0,-1-1,0 1,0 0,-11 18,-1-2,-1 1,0-2,-2 0,0-1,0 0,-2-2,0 0,0 0,-8 2,-42 33,-45 36,112-84,0 1,0 0,0 0,0 0,0 0,0 0,0 0,0 0,0 0,0 0,0 0,1 0,-1 1,0-1,1 0,-1 1,1-1,0 0,-1 1,1-1,0 0,0 1,0-1,0 1,0-1,0 0,0 1,0-1,1 1,-1-1,0 0,1 1,-1-1,1 0,0 0,-1 1,1-1,0 0,0 0,0 0,0 0,0 0,0 0,0 0,0 0,0 0,0-1,0 1,1 0,-1-1,0 1,0-1,1 1,-1-1,1 1,-1-1,0 0,1 0,-1 0,1 0,-1 0,0 0,1 0,-1 0,31 3,0-2,0 0,1-2,-1-2,0 0,-1-3,1 0,1-3,77-28,-94 29</inkml:trace>
  <inkml:trace contextRef="#ctx0" brushRef="#br0" timeOffset="83170.918">694 2558,'85'-199,"-59"149,-19 32,2 0,0 1,1 0,0 0,2 1,0 1,1 0,0 1,1 0,1 1,-14 12,0 0,0-1,0 1,0 0,1 0,-1 0,0 1,1-1,-1 0,1 0,-1 1,1-1,-1 1,1-1,-1 1,1 0,0 0,-1 0,1 0,-1 0,1 0,0 0,-1 0,1 0,-1 1,1-1,-1 1,1-1,-1 1,1 0,-1-1,1 1,-1 0,0 0,1 0,-1 0,0 0,0 0,0 1,0-1,0 0,0 1,0-1,0 1,16 70,-19 132,1-203,1 0,0 0,-1-1,1 1,0 0,-1 0,1 0,0 0,0 0,0-1,-1 1,1 0,0 0,0 0,1 0,-1 0,0 0,0 0,0-1,0 1,1 0,-1 0,0 0,1 0,-1-1,1 1,-1 0,1 0,-1-1,1 1,0 0,-1-1,1 1,0-1,-1 1,1-1,0 1,0-1,-1 0,1 1,0-1,0 0,0 1,0-1,0 0,-1 0,1 0,0 0,0 0,0 0,0 0,0 0,0 0,0 0,-1-1,1 1,0 0,0 0,0-1,0 1,-1-1,1 1,0-1,0 1,-1-1,1 1,0-1,0 0,162-194,2 36,-165 158,0 1,1-1,-1 0,1 0,-1 1,1-1,0 0,-1 1,1-1,0 1,-1-1,1 1,0-1,0 1,0-1,-1 1,1 0,0 0,0-1,0 1,0 0,-1 0,1 0,0 0,0 0,0 0,0 0,0 0,0 0,0 0,-1 0,1 1,0-1,0 0,0 1,-1-1,1 1,0-1,0 1,-1-1,1 1,0-1,-1 1,1 0,0-1,-1 1,1 0,-1-1,1 1,-1 0,0 0,1 0,-1-1,0 1,0 0,1 0,-1 0,0 0,0 0,0-1,0 1,0 0,0 0,0 0,0 0,0 0,-1 0,1 0,-29 169,41-43,12-38,-17-72</inkml:trace>
  <inkml:trace contextRef="#ctx0" brushRef="#br0" timeOffset="83509.648">1681 2558,'-5'20,"-1"10,0 1</inkml:trace>
  <inkml:trace contextRef="#ctx0" brushRef="#br0" timeOffset="83755.858">1766 2248,'-5'5,"-1"1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5:00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175 139,'-56'42,"53"-39,-11 16,1 1,1 1,1 0,1 0,1 1,1 0,0 3,4-15,-3 15,1 0,1 1,1 0,2 0,0 0,2 1,1-1,3 22,-2-35,-1 0,2 0,0 0,1 0,0-1,1 1,0-1,1 0,0 0,1-1,0 0,1 0,0-1,1 0,0 0,6 4,63 18,-71-39,-10-2</inkml:trace>
  <inkml:trace contextRef="#ctx0" brushRef="#br0" timeOffset="734.107">317 393,'36'-6,"0"-2,0-1,-1-1,-1-2,22-12,-55 23,-1 0,1 0,0 0,0 0,0 0,0 0,0 0,0 0,0 1,1-1,-1 0,0 1,0-1,1 1,-1-1,0 1,1-1,-1 1,0 0,1 0,-1-1,0 1,1 0,-1 1,0-1,1 0,-1 0,1 0,-1 1,0-1,1 1,-1-1,0 1,0-1,0 1,1 0,-1 0,0 0,0-1,0 1,0 0,0 0,0 0,-1 1,1-1,0 0,0 0,-1 0,1 1,-1-1,1 0,-1 0,1 1,-1 0,-32 137,30-113,1-1,1 1,1 0,2 0,0-1,2 1,0-1,2 0,1-1,1 1,4 6,-13-30,0 0,0 1,0-1,0 0,0 0,0 1,0-1,1 0,-1 0,0 1,1-1,-1 0,1 0,-1 0,1 0,0 1,-1-1,1 0,0 0,0 0,0-1,0 1,0 0,0 0,0 0,0-1,0 1,0 0,0-1,0 1,1-1,-1 0,0 1,0-1,1 0,-1 1,0-1,0 0,1 0,-1 0,0 0,0-1,1 1,-1 0,0 0,0-1,1 1,-1-1,0 1,0-1,0 1,0-1,0 0,0 0,0 1,0-1,0 0,1-1,55-127,107-215,-104 234,-47 95</inkml:trace>
  <inkml:trace contextRef="#ctx0" brushRef="#br0" timeOffset="3036.505">1333 110,'5'0,"1"5,-5 2,-2 4,-7 0,-1 3,-4 0,0 1,-2-1,0 2,0-2,1 1,-2-2,7-2,5-5</inkml:trace>
  <inkml:trace contextRef="#ctx0" brushRef="#br0" timeOffset="3672.065">994 788,'-4'14,"-8"10,0 6,1 2,7-4,5-7</inkml:trace>
  <inkml:trace contextRef="#ctx0" brushRef="#br0" timeOffset="4051.902">1079 563,'-10'4,"-3"7,1-3,7-3,9-3,5-6,-1 2,0 2</inkml:trace>
  <inkml:trace contextRef="#ctx0" brushRef="#br0" timeOffset="4656.973">1643 139,'3'1,"1"0,-1 1,0-1,0 1,0 0,0 0,-1 0,1 0,0 0,-1 1,1-1,-1 1,0-1,0 1,0 0,0 0,-1 0,2 3,3 3,1 7,-1 1,0-1,-1 1,-1 0,0 1,-2-1,0 1,-1-1,0 1,-2-1,0 1,-1 0,-1 4,-1 3,-2 0,0 0,-2-1,0 0,-2 0,0-1,-2 0,-13 20,6-16,-1-1,0 0,-2-1,-1-1,-18 13,11-9,-23 1,33-25</inkml:trace>
  <inkml:trace contextRef="#ctx0" brushRef="#br0" timeOffset="7185.642">1953 55,'2'-3,"0"0,0 1,1-1,-1 0,1 1,-1 0,1 0,0 0,-1 0,1 0,0 0,0 1,1-1,-1 1,0 0,0 0,1 0,-1 0,1 0,80-16,-82 17,0-1,0 1,-1 0,1 0,0 0,0 0,-1 1,1-1,0 0,-1 1,1-1,0 1,-1 0,1-1,-1 1,1 0,-1 0,1 0,-1 0,1 0,-1 0,0 0,0 1,0-1,0 1,0-1,0 0,0 1,0-1,0 1,-1 0,1-1,0 1,-1 0,0-1,1 1,-1 0,0 0,0-1,0 1,0 0,0 0,0-1,-1 1,1 0,0 0,-4 7,1 0,-1 0,0 0,-1-1,0 0,-1 1,1-2,-1 1,-1-1,0 0,0 0,0 0,-6 3,1 0,11-9,0 0,-1 0,1 0,0 1,0-1,0 0,0 0,0 1,0-1,0 0,0 1,0-1,1 1,-1-1,1 1,-1 0,1-1,0 1,-1-1,1 1,0 0,0-1,0 1,0 0,0-1,1 1,-1 0,0-1,1 1,-1-1,1 1,0-1,-1 1,1-1,0 1,0-1,0 0,0 1,0-1,0 0,0 0,1 0,-1 0,0 0,1 0,-1 0,1 0,-1 0,1-1,-1 1,1-1,-1 1,1-1,0 1,-1-1,1 0,109 9,-85-9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39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0 125,'17'247,"-11"-226,-2-32,-2-34,-1 21,1 0,0 0,2 0,1 1,1-1,1 1,0 0,2 1,1 0,3-4,48-42,-59 67,-1 0,0 0,1 0,-1 1,0-1,1 0,-1 0,1 1,-1-1,1 1,0-1,-1 1,1 0,0 0,-1 0,1 0,-1 0,1 0,0 0,-1 0,1 1,0-1,-1 0,1 1,-1 0,1-1,-1 1,1 0,-1 0,0 0,1 0,-1 0,0 0,0 0,0 0,1 0,-1 1,0-1,-1 0,1 1,0-1,0 1,-1-1,1 1,0-1,-1 1,0-1,1 1,-1 0,0-1,0 1,10 110,-11-87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5:5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79,'-6'-7,"-1"0,1 0,-1 1,-1 0,1 0,-1 1,0 0,0 1,-1-1,1 1,-1 1,0 0,0 0,0 1,0 0,-1 0,1 1,0 0,-1 1,1 0,-1 1,1 0,0 0,-1 1,-4 1,-17 8,0 1,1 1,1 2,0 1,1 1,1 1,1 1,0 2,0 2,17-13,0-1,0 2,1-1,1 1,0 0,0 1,1 0,0 0,1 0,1 1,0-1,1 1,0 0,1 0,0 1,1-1,0 0,1 0,1 1,0-1,1 0,1 0,0 0,0 0,3 5,-1-2,1-1,0-1,1 1,0-1,2 0,-1-1,2 0,-1 0,2-1,0 0,0-1,1 0,0-1,1-1,0 0,1 0,0-1,0-1,1 0,0-1,0-1,0 0,1-1,-1-1,1 0,14 0,-22-2,-1 0,1-1,-1 1,1-2,0 1,-1-1,1 0,-1 0,1-1,-1 0,0-1,0 1,6-4,4-7</inkml:trace>
  <inkml:trace contextRef="#ctx0" brushRef="#br0" timeOffset="2702.59">883 502,'-1'0,"1"-1,-1 0,0 1,-1-1,1 0,0 1,0-1,0 1,0 0,0-1,0 1,-1 0,1 0,0 0,0 0,0 0,-1 0,1 0,0 0,0 0,0 0,-1 1,1-1,0 1,0-1,0 1,0-1,0 1,0-1,0 1,0 0,0 0,0-1,0 1,0 0,1 0,-1 0,0 0,0 0,0 1,-26 44,22-30,1 1,0 1,2-1,0 0,1 1,0-1,2 0,2 16,-3-30,0 0,0 0,0 0,1 0,0 0,-1 0,1 0,0 0,0 0,1-1,-1 1,1 0,-1-1,1 1,0-1,0 0,0 0,0 1,0-1,0 0,1-1,-1 1,0 0,1-1,0 1,-1-1,1 0,0 0,0 0,0 0,0-1,0 1,0-1,0 1,0-1,0 0,0 0,0-1,0 1,-1 0,1-1,0 0,0 0,0 0,1 0,5-5,0 1,0-2,-1 1,1-1,-1 0,-1-1,0 0,0 0,0-1,-1 0,0 0,-1 0,0-1,0 0,-1 0,-1 0,1 0,-2 0,1-1,-1 0,0-9,-4 14,1 0,-1 0,0 0,-1 1,0 0,0-1,0 1,0 0,-1 0,1 0,-1 1,-1 0,1-1,-1 1,1 1,-1-1,0 1,0 0,-1 0,1 0,-1 1,1-1,-1 2,0-1,0 0,0 1,0 0,0 1,0-1,0 1,0 0,0 1,0-1,0 1,0 1,0-1,0 1,-4 2,-12 6,3 0</inkml:trace>
  <inkml:trace contextRef="#ctx0" brushRef="#br0" timeOffset="3301.351">1166 813,'0'-4,"-1"-25,0 1,3-1,0 1,1 0,2 0,1 0,1 0,7-14,2 31,-9 40,-4-16,2 5,-4-10,0 0,0 0,1-1,0 1,0-1,0 0,1 1,0-1,1 0,0-1,0 1,0-1,1 1,0-1,0-1,0 1,1-1,0 0,0 0,0 0,1-1,-1 0,1 0,0-1,0 0,0 0,1-1,-3-1,0-1,0 0,1 0,-1 0,0 0,0-1,0 0,0 0,0-1,0 1,0-1,0 0,0 0,-1-1,1 1,-1-1,0 0,0 0,0-1,0 1,0-1,-1 0,0 0,1 0,-2 0,2-3,4-4,-1-2,0 1,-2-1,1 0,-1 0,-1-1,0 1,-1-1,-1-3,3-40,-5 32</inkml:trace>
  <inkml:trace contextRef="#ctx0" brushRef="#br0" timeOffset="36743.713">1900 587,'-2'-3,"1"0,-1 0,0 0,0 0,0 1,-1-1,1 1,-1-1,1 1,-1 0,0 0,0 0,0 0,0 1,0-1,0 1,0 0,0 0,-1 0,0 0,1-1,-1-1,1 1,-1 1,0-1,0 0,0 1,0 0,0 0,0 0,0 0,0 1,0-1,0 1,0 0,0 0,0 1,-1-1,1 1,0 0,0 0,0 0,1 1,-1 0,0-1,0 1,1 0,-1 1,1-1,0 1,0-1,0 1,0 0,0 0,0 0,1 1,-1-1,1 0,0 1,0 0,0 1,2 0,-1 0,1 1,0-1,1 1,-1-1,1 0,0 1,0-1,1 0,0 0,-1 0,2 0,-1 0,1 0,-1 0,1-1,1 1,-1-1,1 0,-1 0,1 0,0-1,1 1,-1-1,0 0,1 0,0-1,0 1,1-1,23 20,-26-20,-1 0,0 0,0 0,0 1,0-1,0 0,0 1,0 0,-1-1,0 1,1 0,-1 0,0 0,0 0,-1 0,1 0,0 0,-1 0,0 0,0 0,0 0,0 0,0 0,-1 0,1 0,-1 0,0 0,0 0,0 0,0 0,-1 0,1 0,-1-1,1 1,-1-1,0 1,0-1,0 0,-1 1,1-1,0 0,-1-1,1 1,-1 0,0-1,1 1,-1-1,0 0,0 0,0 0,0 0,0-1,0 1,0-1,0 0,0 0,-1 0,1 0,-79-11,57 6</inkml:trace>
  <inkml:trace contextRef="#ctx0" brushRef="#br0" timeOffset="39581.389">2041 728,'56'17,"-45"-14,1-1,-1 0,1-1,-1 0,1-1,-1 0,1 0,-1-2,1 1,-1-2,1 1,-1-1,0-1,0 0,-1-1,1 0,-1 0,0-1,-1-1,1 0,-1 0,0 0,-1-1,2-2,48-77,-56 85,-1-1,0 0,0 0,0 0,0 0,0 0,-1 0,1 0,-1 0,0 0,0 0,0 0,0 0,-1 0,1 0,-1 0,0 0,0 0,0 0,0 1,0-1,-1 0,1 0,-1 1,1-1,-1 1,0 0,0-1,0 1,-1 0,1 0,-2-1,-3 0,-1 0,1 1,-1 0,1 0,-1 1,0 0,0 0,1 0,-1 1,0 1,0-1,0 1,1 1,-1-1,0 1,1 0,0 1,-1 0,1 0,0 1,0 0,1 0,-1 0,1 1,0 0,0 0,1 1,-1-1,1 1,0 1,-3 5,2-6,0-1,0 1,0 1,1-1,0 1,1 0,-1 0,1 0,1 0,-1 1,1 0,1 0,-1-1,1 2,1-1,-1 0,1 0,1 0,0 1,0-1,0 0,1 0,0 1,1-1,0 0,0 0,1 0,0-1,0 1,1-1,0 1,0-1,4 5,5-3,0 0,0 0,0-1,1-1,1 0,-1-1,1-1,0 0,0-1,0 0,1-2,-1 1,1-2,0 0,2-1,7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46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53,'-4'21,"1"1,2 0,0 0,1 0,1 0,1-1,1 1,1 0,1-1,2 5,-6-22,0-1,-1 0,1 0,1 0,-1 0,0 0,1 0,0 0,-1-1,1 1,0-1,1 1,-1-1,0 0,1 1,-1-1,1-1,-1 1,1 0,0 0,0-1,0 0,0 0,0 0,0 0,0 0,0 0,1-1,-1 1,0-1,0 0,1 0,-1 0,0-1,0 1,1-1,-1 0,0 0,0 0,0 0,2-1,1-2,0 0,-1 0,0 0,1-1,-1 1,-1-2,1 1,-1 0,0-1,0 0,0 0,-1 0,0 0,0 0,-1-1,0 1,0-1,0 0,-1 1,0-1,0 0,-1 0,0 0,0 0,0 0,-1 0,0 0,-1 1,1-1,-1 0,-1 1,1-1,-1 1,0 0,0 0,-1 0,0 0,0 0,0 1,-1 0,0 0,0 0,0 1,-1-1,1 1,-1 1,-1-2,2 2,0 1,1 0,-1-1,0 2,0-1,0 0,-1 1,1 0,0 0,0 1,-1 0,1-1,0 2,-1-1,1 1,0-1,0 1,0 1,-1-1,1 1,0 0,1 0,-1 1,0-1,1 1,-1 0,0 1,-10 7</inkml:trace>
  <inkml:trace contextRef="#ctx0" brushRef="#br0" timeOffset="468.888">349 279,'110'-137,"-109"135,-1 1,1 0,0 0,0 0,0 0,0 0,0 0,0 0,0 0,1 0,-1 0,0 1,0-1,1 0,-1 1,0-1,1 1,-1-1,1 1,-1 0,0 0,1 0,-1 0,1 0,-1 0,1 0,-1 0,1 0,-1 0,0 1,1-1,-1 1,0-1,1 1,-1 0,0-1,0 1,1 0,-1 0,0 0,0 0,0 0,0 0,0 0,0 0,0 0,-1 1,1-1,0 0,-1 0,1 1,-1-1,1 1,-1-1,1 0,-1 1,0 0,1 5,0 0,0-1,1 1,-1-1,1 1,1-1,0 0,-1 0,2 0,-1 0,1-1,0 1,0-1,0 0,1 0,0 0,0-1,0 1,0-1,1-1,0 1,0-1,0 0,0 0,0 0,0-1,1 0,-1-1,1 1,0-1,-1 0,1-1,0 0,5 0,-5-2,1-1,0 0,-1 0,0 0,1-1,-1 0,-1-1,1 0,-1 0,0 0,0-1,0 1,-1-1,1-1,-2 1,1-1,-1 0,3-4,55-140,-55 126,-1 2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6:4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10 403,'1'0,"-1"0,0 1,0-1,1 0,-1 1,0-1,0 0,0 1,1-1,-1 1,0-1,0 0,0 1,0-1,0 1,0-1,0 0,0 1,0-1,0 1,0-1,0 0,0 1,0-1,0 1,0-1,-1 0,1 1,0-1,0 0,0 1,-1-1,1 0,0 1,0-1,-1 0,1 0,0 1,0-1,-1 0,1 0,0 1,-1-1,1 0,-1 0,1 0,0 0,-1 1,1-1,-1 0,1 0,0 0,-1 0,1 0,-1 0,1 0,0 0,-1 0,1 0,0-1,-1 1,1 0,8 39,49 133,-19-66,-36-106,-1 1,0-1,0 0,0 0,1 0,-1 0,0 0,0 0,0 0,1 0,-1 0,0 0,0-1,0 1,1-1,-1 1,0-1,0 1,0-1,0 1,0-1,0 0,0 0,0 1,0-1,-1 0,1 0,0 0,0 0,-1 0,1 0,-1 0,1 0,-1-1,1 1,-1 0,1 0,-1 0,0 0,0-1,0 0,95-250,-71 202,-20 42</inkml:trace>
  <inkml:trace contextRef="#ctx0" brushRef="#br0" timeOffset="984.319">602 488,'-10'3,"1"0,-1 1,1 0,-1 1,1 0,1 0,-1 1,1 0,0 0,0 1,0 0,1 0,0 1,1 0,0 0,0 1,1 0,0 0,0 0,1 0,0 1,1 0,0-1,0 1,0 9,3-16,-1 0,1-1,0 1,0 0,0 0,1-1,-1 1,1 0,-1-1,1 1,0-1,0 1,0-1,0 1,1-1,-1 0,1 0,-1 1,1-1,0 0,0 0,0 0,0-1,0 1,0 0,0-1,1 0,-1 1,0-1,1 0,-1 0,1 0,0-1,-1 1,1-1,-1 1,1-1,0 0,2 0,4 0,0 0,-1-1,1 0,0-1,0 0,-1-1,1 1,-1-1,0-1,0 0,5-3,66-78,-34 30,-45 54,1 1,0 0,0-1,-1 1,1 0,0 0,0 0,0 0,-1-1,1 1,0 0,0 0,0 0,0 1,-1-1,1 0,0 0,0 0,0 1,-1-1,1 0,0 1,0-1,-1 1,1-1,0 1,-1-1,1 1,-1-1,1 1,0-1,-1 1,1 0,-1-1,0 1,1 0,-1 0,1-1,-1 1,0 0,0 0,0 0,1-1,-1 1,0 0,0 0,0 0,0 0,0-1,0 1,-1 0,1 0,0 0,0 0,0-1,-1 1,1 0,0 0,-1-1,1 1,-1 0,1-1,0 7,1 0,0 0,0-1,1 1,0-1,0 1,0-1,1 0,0 0,0 0,1 0,0-1,0 1,0-1,0 0,1 0,0-1,0 1,0-1,0 0,1 0,0-1,0 1,0-1,0-1,0 1,0-1,1 0,-1-1,1 1,0-1,-1-1,1 1,0-1,6-1,0-3,1-1,-1-1,0 0,0-1,-1 0,0-1,0-1,0 0,-2 0,1-1,-1 0,0-1,-1 0,-1-1,1 0,-2 0,0 0,0-1,1-5,25-36,-16 27,-1 0,-1-1,-1-1,-2 0,-1-1,-1 0,-2 0,-1-1,-1-1,-2 1,-1-1,-1 1,-2-8,0 23,0 11,1 1,-1-1,0 0,0 0,0 1,-1-1,1 0,-1 0,-1 1,1-1,0 1,-1-1,0 1,0 0,-1-1,-23 36,20-9,0 0,2 0,1 0,0 1,2-1,0 1,2 0,0 2,0 4,32 151,-9-78,5 39,-17-51,-14-89,-1-6</inkml:trace>
  <inkml:trace contextRef="#ctx0" brushRef="#br0" timeOffset="1234.069">913 347,'43'-4,"38"-3,11 1,-6-4,-13 0,-14 2,-12 2,-9 2,-7 2,-3 1,-7 1</inkml:trace>
  <inkml:trace contextRef="#ctx0" brushRef="#br0" timeOffset="1553.857">1703 545,'0'24,"0"8</inkml:trace>
  <inkml:trace contextRef="#ctx0" brushRef="#br0" timeOffset="1809.936">1675 234,'0'0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0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166 477,'-8'2,"0"1,0 0,0 0,0 1,0 0,1 1,-1 0,1 0,0 0,1 1,0 0,0 0,0 0,0 1,1 0,0 0,1 1,-1-1,1 1,1 0,0 0,0 0,0 0,1 1,0 4,1-11,-3 7,1 1,0 0,0-1,1 1,1 0,-1 1,2-1,-1 0,1 0,1 4,0-11,-1 0,1 0,0 0,0 0,0 0,0 0,0 0,0 0,1-1,0 1,-1 0,1-1,0 1,0-1,0 0,1 0,-1 0,1 0,-1 0,1 0,-1-1,1 1,0-1,0 0,0 0,0 0,0 0,0 0,0 0,0-1,0 0,0 1,0-1,3-1,3-1,0 0,0-1,0 0,-1-1,1 0,-1 0,0-1,0 0,0 0,-1-1,0 0,0 0,0 0,-1-1,0 0,0-1,-1 1,0-1,0 0,-1-1,0 1,2-8,1 4,2-2,-1 0,-1-1,0 0,-1 0,-1 0,0-1,-1 1,0-1,-2 0,0-1,-1 1,0 0,-1 0,-1-1,-1 1,0 0,-1 0,-1 0,0 0,0 9,0 1,0 0,0 0,-1 1,0-1,0 1,0 0,-1 0,1 0,-1 1,0 0,-1 0,1 1,-1 0,1 0,-1 0,-3 0,-33-17,42 18,0 0,0 0,0 0,0 0,1 0,-1 0,0 0,1 0,0 0,-1 0,1 0,0 0,0 0,0-1,0 1,0 0,1 0,-1 0,1 0,-1 0,1 0,0 0,0 0,0 0,0 0,0 0,0 1,0-1,1 0,-1 1,1-1,-1 1,1-1,-1 1,1 0,0 0,0 0,0 0,-1 0,1 0,1 0,7-9,182-153,-191 163,0-1,0 1,0 0,0-1,0 1,0 0,0 0,0 0,0 0,0 0,0 0,0 0,0 0,0 0,0 0,0 1,-1-1,1 0,0 1,0-1,0 1,0-1,0 1,0-1,-1 1,1-1,0 1,0 0,-1 0,1-1,0 1,-1 0,1 0,-1 0,1-1,-1 1,0 0,1 0,-1 0,0 0,1 0,-1 0,0 0,0 0,0 0,0 0,0 0,0 0,0 0,0 0,-1 0,1 0,0 0,-1 0,1 0,3 14,102 161,-86-143,-2 0,-1 1,-2 0,-1 1,-2 1,1 9,3 46,-5 1,-3 0,-5 47,-3-108,3 1,-3 0,0 1,-2-1,-2-1,-1 1,-1-1,-4 8,9-33,-1 0,-1-1,1 0,-1 0,1 0,-2 0,1 0,0-1,-1 0,0 1,0-2,0 1,0-1,-1 0,1 0,-1 0,0-1,-5 2,8-3,0 0,0 0,0 0,-1-1,1 1,0-1,0 0,0 0,-1 0,1 0,0-1,0 1,-1-1,1 0,0 0,0 0,0 0,0 0,0-1,1 1,-1-1,0 0,1 0,-1 0,1 0,-1-1,1 1,0 0,0-1,0 0,0 1,1-1,-1 0,1 0,0 0,-1-2,0-5,1 0,0 1,1-1,0 0,1 0,0 0,0 0,1 0,0 0,1 0,0 1,0 0,1-1,1 1,-1 1,5-7,3-10,17-39,4 2,2 1,2 2,37-43,-53 77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1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4 370,'226'-1,"-217"0,-1-1,1 0,-1 0,1-1,-1 0,0 0,0-1,-1 0,1 0,-1-1,0 0,0 0,0-1,-1 0,0 0,0-1,0 1,-1-1,0 0,2-4,-4 6,0 0,-1-1,1 1,-1-1,0 0,0 1,-1-1,0 0,0 0,0 0,-1 0,0 0,0 0,0 0,-1 0,0 1,0-1,0 0,-1 0,0 0,0 1,0-1,-1 1,0 0,0 0,0 0,-1 0,1 0,-1 1,-1-1,1 1,0 0,0 1,-1-1,1 1,-1 0,0 0,0 1,0-1,0 1,0 0,-1 1,1-1,0 1,-1 0,1 0,-1 1,0-1,1 1,-1 1,1-1,-1 1,1 0,-1 0,1 0,-1 1,1 0,0 0,0 0,0 1,-1 1,-8 4,0 0,1 1,0 1,1 0,0 1,0 0,1 0,1 2,0-1,-1 3,2-1,0 0,1 1,1 0,0 0,1 1,0 0,2 0,0 0,0 1,2-1,0 1,1 0,0-1,2 16,2-21,1 0,0 0,0-1,1 0,0 0,1 0,0 0,1-1,0 0,0 0,1-1,0 0,1 0,-1-1,1 0,1 0,-1-1,1-1,0 0,1 0,-1-1,1 0,0 0,0-1,1-1,2 2,1-1,0-1,-1 0,1-1,0 0,0-1,0-1,0-1,0 0,-1 0,1-2,-1 0,1-1,17-20,-23 11</inkml:trace>
  <inkml:trace contextRef="#ctx0" brushRef="#br0" timeOffset="780.559">765 200,'-17'73,"-88"212,91-239,11-33,11-33,68-180,6 57,-75 127,52-74,-59 89,0 1,1 0,-1 0,0-1,1 1,-1 0,1 0,-1 0,0-1,1 1,-1 0,1 0,-1 0,0 0,1 0,-1 0,1 0,-1 0,1 0,-1 0,1 0,-1 0,0 0,1 0,-1 0,1 1,-1-1,0 0,1 0,-1 0,1 1,-1-1,0 0,1 0,-1 1,0-1,0 0,1 1,-1-1,0 0,0 1,1-1,-1 1,0-1,0 0,0 1,0-1,1 1,-1-1,0 0,0 1,0-1,0 1,0-1,0 1,0-1,0 0,0 1,-1-1,1 1,0-1,0 1,0-1,0 0,-1 1,-2 32,3-33,-5 22,1 0,1 1,1-1,0 1,2-1,1 1,1-1,2 5,-3-23,33 105,-33-106,1 0,0 0,0 0,0 0,1 0,-1 0,0-1,1 1,0-1,0 0,0 0,0 0,0 0,0 0,0 0,0-1,1 0,-1 0,1 0,-1 0,1 0,-1-1,1 1,0-1,-1 0,1 0,-1 0,1-1,2 0,2-3,-1 0,0-1,0 1,-1-1,1-1,-1 0,0 1,0-2,-1 1,0-1,0 0,-1 0,0 0,0 0,0-1,-1 0,0 0,-1 0,1 0,-2 0,1-4,1 2,7-19,-2 0,-2-1,0 0,-2-1,-1 1,-2-1,-1-6,-1 25</inkml:trace>
  <inkml:trace contextRef="#ctx0" brushRef="#br0" timeOffset="3400.981">1302 370,'49'13,"100"17,-143-30,0 0,0 0,0-1,0 0,0 0,0 0,0 0,-1-1,1 0,0-1,-1 1,0-1,1 0,-1 0,0 0,-1-1,1 0,0 0,-1 0,0-1,0 1,-1-1,2-2,-2 2,0 0,0-1,0 1,-1-1,0 0,0 1,0-1,-1 0,0-1,0 1,0 0,-1 0,0 0,0 0,-1 0,0-1,0 1,0 0,-1 0,1 1,-1-1,-1 0,1 0,-1 1,0 0,-1-1,1 1,-1 0,0 1,0-1,0 1,-1 0,0 0,1 0,-2 0,1 2,0 0,0 1,0 0,0 0,0 1,0-1,0 1,0 0,0 0,0 1,0-1,0 1,0 0,0 1,0-1,1 1,-1 0,0 0,1 0,-1 1,1 0,0-1,0 2,0-1,0 0,-1 3,-84 107,84-104,0-3,1 0,0 0,0 1,0 0,1-1,0 1,1 0,-1 1,1-1,1 0,-1 1,1-1,1 1,-1-1,1 1,1-1,-1 1,1-1,1 1,-1-1,1 0,0 1,1-1,0 0,0-1,0 1,1 0,0-1,1 0,-1 0,1 0,0 0,0-1,6 5,2-3,-1-1,1 0,0 0,0-1,1-1,-1 0,1-1,0-1,0 0,0 0,0-2,0 0,1 0,-1-2,0 1,0-2,0 0,14-4,0-2,0 0,-1-2,-1-1,0-1,0-2,19-14,-24 13,0-2,-2 0,0-1,0-1,-2-1,-1 0,8-15,-14 21,-1-1,-1 0,0-1,-1 0,-1 0,-1 0,0-1,-1 0,-1 0,-1 0,0 0,-1 0,-2-14,0 29,0 0,0-1,-1 1,1 0,-1 0,0 0,0 1,0-1,0 0,0 1,-1-1,1 1,-1 0,1-1,-1 1,0 0,0 1,0-1,0 1,0-1,0 1,-1 0,1 0,0 0,-1 1,1-1,0 1,-1-1,1 1,-1 1,1-1,-1 0,1 1,0-1,-1 1,1 0,0 0,0 1,0-1,-1 1,1-1,1 1,-1 0,0 0,0 0,1 0,-1 1,1-1,0 1,-1 0,-4 3,0 0,0 0,1 1,0 0,0 0,1 0,-1 1,2 0,-1 0,-3 8,7-13,0 0,0 0,0 0,0 0,1 0,-1 0,1 0,-1 1,1-1,0 0,1 0,-1 0,0 0,1 0,0 0,0 0,0 0,0 0,0 0,0 0,1 0,-1-1,1 1,0-1,0 1,0-1,0 0,0 1,1-1,-1 0,1 0,-1-1,2 2,5 1,0 0,1-1,-1 0,1 0,0-1,0 0,0-1,0 0,0 0,0-1,0 0,0-1,0-1,2 0,0 0,-1 1,1 1,0-1,-1 2,1-1,0 2,-1-1,1 2,-1 0,1 0,-7 2,-1 0,1-1,-1 2,0-1,-1 0,1 1,-1 0,-1-1,1 1,-1 0,0 1,0-1,0 0,-1 1,0-1,0 1,-1-1,0 1,0-1,-1 1,1-1,-1 0,-1 1,-1 5,-21 82,20-73</inkml:trace>
  <inkml:trace contextRef="#ctx0" brushRef="#br0" timeOffset="5749.154">2742 172,'-6'-3,"0"0,0 1,0-1,-1 1,1 0,-1 1,1-1,-1 1,0 0,0 1,1 0,-1 0,0 1,1-1,-1 1,0 1,1-1,-1 1,1 0,0 1,-1 0,1 0,1 0,-1 0,0 1,1 0,0 0,-1 1,2-1,-3 3,1 2,-1 0,1 0,1 1,0-1,0 1,1 1,0-1,1 0,0 1,1 0,0 0,0 5,2-16,-2 4,1 0,-1 1,1-1,0 0,1 1,-1-1,1 1,-1-1,1 0,1 1,-1-1,1 1,-1-1,1 0,1 1,-1-1,1 0,-1 0,1 0,0 0,0 0,1 0,-1-1,1 1,0-1,0 1,0-1,1 0,-1 0,1-1,-1 1,1-1,0 0,0 0,0 0,0 0,0-1,0 1,1-1,-1 0,0 0,1-1,-1 1,1-1,0 0,5-5,-1 1,0-2,0 1,0-1,0-1,-1 1,0-1,-1-1,1 0,-2 0,1 0,-1-1,0 1,-1-1,0-1,0 1,-1-1,0 0,-1 0,0 0,-1-1,0 0,16-34,-12 29,32-49,-36 66,0-1,-1 1,1 0,0 0,0 0,0 0,0 0,-1 0,1 0,0 0,-1 1,1-1,-1 1,1-1,-1 1,0-1,0 1,0 0,0 0,0-1,0 1,0 0,-1 0,1 0,0 0,-1 0,0 0,1 1,1 4,18 37,-3 1,-1 1,-3 0,-1 1,-3 1,-1-1,-3 1,-1 35,-4-77,1 44,-3 0,-2-1,-9 45,10-80,-1 0,0 0,-1 0,0-1,-1 1,0-2,-1 1,-1-1,0 0,-1 0,0-1,-1 0,0-1,0 0,-10 7,18-15,0 0,0 0,0-1,0 1,-1 0,1-1,-1 1,1-1,-1 0,1 0,-1 0,0 0,0 0,0-1,1 1,-1-1,0 0,0 0,0 0,0 0,0 0,1 0,-1-1,0 0,0 1,0-1,1 0,-1 0,1-1,-1 1,1-1,-1 1,1-1,0 0,-1 1,1-1,0 0,0-1,1 1,-1 0,0-1,1 1,-1 0,1-1,0 0,0 1,0-1,0 0,0 0,1 1,-1-1,1 0,0 0,0-1,1-17,2 0,1 0,0 0,2 0,0 1,1 0,1 0,1 1,1 0,1 0,0 1,2 0,71-129,-73 123</inkml:trace>
  <inkml:trace contextRef="#ctx0" brushRef="#br0" timeOffset="6750.198">3221 116,'-15'47,"3"0,1 1,3 0,1 1,2 22,25 24,-19-93,0 0,1 0,-1 0,0 0,1-1,-1 1,1 0,-1-1,1 1,0-1,0 1,-1-1,1 0,0 0,0 0,0 0,1 0,-1 0,0-1,0 1,0-1,0 1,1-1,-1 0,0 0,1 0,-1 0,0 0,0 0,0-1,1 1,-1-1,0 0,0 0,0 1,0-1,0-1,0 1,0 0,1-1,8-7,-1 0,-1-1,0 0,0 0,-1-1,0 0,-1-1,0 1,0-2,-2 1,0 0,1-5,77-204,-83 222,0 0,0 0,1 0,-1-1,0 1,0 0,1 0,-1 0,1-1,-1 1,1 0,-1-1,1 1,-1 0,1-1,-1 1,1-1,0 1,0-1,-1 1,1-1,0 1,0-1,-1 0,1 1,0-1,0 0,0 0,-1 0,1 0,0 0,0 0,0 0,0 0,-1 0,1 0,0 0,0 0,0 0,0-1,-1 1,1 0,0-1,0 1,-1 0,1-1,0 1,0-1,-1 1,1-1,-1 0,1 1,-1-1,1 0,-1 1,1-1,-1 0,1 1,-1-1,0 0,1 0,-1 0,0 1,0-1,0 0,1 0,-1 0,0 0,0 0,75 232,-60-178,-2 0,-3 2,-2-1,0 33,-29 128,18-197,2-8,0 0,-1 0,0-1,0 1,-1-1,0 1,0-1,-1 0,-1 0,1-1,-2 1,1-1,-1 0,0-1,0 1,-1-1,0 0,-1-1,1 0,-1 0,-1-1,-1 2,7-6,1-1,-1 1,1-1,-1 0,1 1,0-1,-1 0,1 0,-1-1,1 1,-1-1,1 1,0-1,-1 0,1 1,0-1,-1 0,1-1,0 1,0 0,0-1,0 1,0-1,1 1,-1-1,0 0,1 0,-1 0,1 0,-1 0,1 0,0 0,0-1,0 1,0 0,0-1,-14-90,18 62,2 1,2-1,1 1,1 0,1 1,2 0,1 1,1 0,9-12,-13 24,0 1,1 0,1 1,0 0,1 1,0 0,1 1,0 0,1 1,16-8,-9 8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2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20,'-3'2,"-1"0,1-1,0 1,0 0,-1 1,2-1,-1 1,0-1,0 1,1 0,-1 0,1 0,0 0,0 0,0 1,0-1,1 0,-1 1,1 0,0-1,0 1,0 0,1-1,-1 1,1 0,0 2,-2 223,2-224,0 1,0-1,0 1,0-1,1 1,0-1,0 0,1 0,-1 1,1-1,0 0,1 0,-1-1,1 1,0 0,0-1,0 0,1 1,0-1,-1-1,1 1,1 0,-1-1,0 0,1 0,0 0,0-1,0 0,0 0,0 0,0 0,0-1,0 0,1 0,1 0,5-5,1-1,-1-1,0 0,0 0,-1-1,1-1,-2 0,1 0,-1-1,-1 0,1-1,-2 0,1-1,-1 0,-1 0,0 0,-1-1,0 0,0 0,-2-1,1 0,1-8,17-110,-14 256,-8-117,0-1,1 1,0-1,1 0,0 0,0 0,0 0,1 0,0-1,0 1,1-1,0 0,0 0,0-1,1 0,0 0,0 0,0 0,0-1,1 0,0-1,-1 1,2-1,-1 0,5 1,-6-3,-1 0,1 1,0-2,0 1,0-1,0 0,-1 0,1 0,0-1,0 0,0 0,-1-1,1 1,-1-1,1 0,-1-1,1 1,-1-1,0 0,-1-1,1 1,0-1,-1 0,0 0,0 0,0-1,0 1,2-6,7-13,-2-1,0-1,-2 0,-1 0,-1-1,0-5,-4-12,-8 27</inkml:trace>
  <inkml:trace contextRef="#ctx0" brushRef="#br0" timeOffset="381.361">932 48,'-10'22,"-4"7,0 2,2 0,1 1,2 0,1 0,-4 32,11-60,1-1,-1 1,1 0,0-1,0 1,0-1,1 1,-1 0,1-1,0 1,0-1,0 1,0-1,1 0,-1 1,1-1,0 0,0 0,0 0,0 0,1 0,-1-1,1 1,-1-1,1 0,0 1,0-1,0 0,0-1,1 1,-1-1,0 1,1-1,-1 0,1 0,-1 0,1-1,-1 1,1-1,0 0,-1 0,1 0,0-1,-1 1,1-1,-1 0,1 0,-1 0,3-1,3-2,1-1,-2 0,1 0,0-1,-1 0,0 0,-1-1,1 0,-1-1,-1 1,1-1,-1-1,-1 1,1-1,-2 0,1 0,-1 0,0-1,-1 0,0 0,-1 1,0-1,0-7,0 10,-1 0,0-1,0 1,-1 0,0 0,0-1,0 1,-1 0,-1 0,1 0,-1 0,0 0,0 0,-1 0,0 1,0-1,-1 1,0 0,0 0,0 0,-1 0,0 1,0 0,0 0,-1 0,1 1,-1-1,0 1,0 1,-1-1,1 1,-1 0,-1 0,-49-1,32 10</inkml:trace>
  <inkml:trace contextRef="#ctx0" brushRef="#br0" timeOffset="766.096">1271 302,'-40'85,"28"-78,16-35,12-31,2 0,3 1,2 1,5-3,23-12,-26 72,-19 10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2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1,'-6'191,"9"-134,1 261,-26-211,18-104,2-6</inkml:trace>
  <inkml:trace contextRef="#ctx0" brushRef="#br0" timeOffset="357.595">311 113,'-234'248,"231"-246,1 0,-1 0,0 0,1 0,-1 0,1 1,0-1,0 1,0 0,0-1,0 1,1 0,-1 0,1 0,0 0,0 1,0-1,0 0,0 0,1 1,-1-1,1 0,0 1,0-1,0 0,1 1,-1-1,1 0,0 0,0 1,0-1,0 0,0 0,1 0,-1 0,1 0,0 0,0-1,0 1,0-1,1 1,-1-1,1 0,-1 0,3 2,82 29,-78-31,0 0,1 0,-1 1,0 0,0 0,0 1,-1 1,1-1,-1 1,0 1,0-1,-1 1,0 1,0-1,0 1,-1 1,0-1,0 1,-1 0,0 0,3 8,-1 9,-3-1</inkml:trace>
  <inkml:trace contextRef="#ctx0" brushRef="#br0" timeOffset="10637.667">819 423,'-8'0,"4"-1,1 0,-1 1,0-1,0 1,1 0,-1 0,0 0,1 1,-1-1,0 1,1 0,-1 0,1 0,-1 0,1 1,0-1,-1 1,1 0,0 0,0 0,0 1,0-1,1 1,-1-1,1 1,-1 0,1 0,0 0,0 0,0 0,1 1,-1-1,0 3,2 3,0-1,1 0,0 1,0-1,1 0,0 0,0 0,1 0,0-1,0 1,1-1,0 1,1-1,4 5,29 71,-37-79,0 0,0 0,0 1,0-1,-1 0,1 0,-1 1,0-1,-1 0,1 1,-1-1,1 0,-1 0,-1 1,1-1,0 0,-1 0,0 0,0 0,0-1,-1 1,1-1,-1 1,0-1,0 0,0 0,0 0,0 0,-1-1,1 1,-1-1,0 0,0 0,0 0,0 0,0-1,0 0,0 0,-1 0,-2 1,1-1,0 1,-1-2,1 1,-1-1,1 0,-1 0,1 0,-1-1,1 0,0-1,-1 1,1-1,0-1,0 1,-2-2,-12-9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7:5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56,'-5'-5,"0"1,0 0,0 0,0 0,-1 0,1 1,-1 0,0 0,0 1,0-1,-1 1,1 1,0-1,-1 1,1 0,-1 1,0 0,1 0,-1 0,1 0,-1 1,1 0,-1 1,1 0,0-1,0 2,-6 2,0-1,0 2,0-1,1 1,0 1,0 0,1 1,0 0,0 0,0 1,1 0,1 1,0 0,0 1,1-1,0 1,1 1,0-1,1 1,0 0,1 0,0 1,1-1,0 3,1-9,1 0,0 0,0 0,1 0,0 0,0 0,0 0,1 0,0 0,0 0,0 0,1 0,0-1,0 1,0 0,1-1,0 0,0 1,0-1,0 0,1-1,0 1,0-1,1 1,-1-1,1-1,0 1,0 0,0-1,0 0,0-1,3 2,1-2,0-1,0 1,0-2,0 1,1-1,-1-1,0 1,0-2,0 1,0-1,0-1,0 1,0-1,-1-1,0 0,1 0,-1-1,-1 0,1 0,4-5,133-132,-80 32,-60 150,-6-28,0-1,1 1,1 0,0 0,0-1,2 1,-1-1,1 1,1-1,0 0,0 0,1-1,1 1,-1-1,2 0,0 0,0-1,0 0,1 0,0-1,1 0,0-1,9 6,1-4</inkml:trace>
  <inkml:trace contextRef="#ctx0" brushRef="#br0" timeOffset="563.515">1021 0,'-38'5,"18"-3,0 0,0 1,1 1,-1 1,1 1,0 1,-15 7,32-13,0 0,1 0,-1 0,1 0,-1 0,1 0,0 0,-1 1,1-1,0 1,0-1,0 1,0-1,0 1,0-1,0 1,1 0,-1-1,1 1,-1 0,1 0,0 0,-1-1,1 1,0 0,0 0,0 0,1 0,-1-1,0 1,1 0,-1 0,1-1,-1 1,1 0,0-1,0 1,0 0,0-1,0 1,0-1,0 0,0 1,2 0,62 58,-51-51,-2 1,1 1,-1 0,-1 1,0 0,-1 1,0 0,1 3,-8-11,0-1,-1 1,0 0,0 0,0 0,0 0,-1 0,0 1,0-1,0 0,0 1,-1-1,0 0,0 1,-1-1,0 1,1-1,-2 0,1 0,-1 1,1-1,-2 0,1 0,0-1,-1 1,-2 3,-1-2,0-1,-1 1,0-1,1 0,-2-1,1 1,-1-1,1-1,-1 1,0-2,0 1,-1-1,1 0,0 0,-1-1,1-1,-1 1,1-1,-1-1,1 1,-1-1,1-1,0 0,-1 0,1-1,-6-2,-17-23,23 12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2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1,'0'419,"-28"-187,-8-72,28-134,57-101,-35 47,2 2,1 0,1 1,1 1,1 1,6-5,-16 18,-1 0,0 0,0 0,1 1,0 1,1-1,0 2,0-1,1 1,0 1,0 0,0 1,1 0,0 1,-1 1,9-2,-16 6,0-1,-1 1,1-1,-1 2,1-1,-1 0,1 1,-1 0,0 0,0 0,0 0,0 1,0 0,0-1,-1 1,1 1,-1-1,0 0,0 1,0 0,0 0,-1 0,0 0,0 0,0 0,0 0,0 1,0 1,19 131,-21-121,-1 1,-1 0,-1-1,0 1,-1-1,-1 0,0 0,-1 0,-1-1,0 0,-1 0,-1-1,-5 7,9-14,-1 0,0 0,0-1,0 0,-1 0,0 0,0-1,0 0,-1 0,0-1,0 0,0 0,0-1,-1 0,1-1,-1 1,0-2,1 1,-1-1,0-1,0 1,0-2,0 1,0-1,1 0,-2-1,2 0,0 0,0 0,0-1,0 0,1 0,-1-1,1 0,0 0,0-1,0 0,0 0,1-1,0 0,0 0,1 0,0 0,0-1,0 0,1 0,0-1,0 1,1-1,0 0,0 0,1 0,0 0,-1-7,4-3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0,'0'5,"-5"6,-1 6,0 6,1-7,6-6,3-5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1,'4'0,"-2"5,-2 1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27 754,'8'1,"0"0,0-1,0 0,0-1,0 1,0-2,0 1,0-1,0 0,0-1,-1 0,1 0,-1 0,0-1,0 0,0-1,-1 0,1 0,-1 0,0 0,-1-1,1 0,-1-1,0 1,-1-1,2-2,-4 6,-1 1,1 0,-1-1,0 0,0 1,0-1,0 1,0-1,0 0,-1 0,1 0,-1 1,0-1,0 0,0 0,0 0,-1 0,1 1,-1-1,1 0,-1 0,0 1,0-1,0 0,0 1,-1-1,1 1,-1 0,0-1,1 1,-1 0,0 0,0 0,-1 0,1 0,0 1,0-1,-1 1,1-1,-1 1,0 0,1 0,-1 0,0 0,1 1,-1-1,0 1,0-1,0 1,0 0,1 0,-1 0,0 1,0-1,-4 1,1 0,0 0,0 0,0 1,0 0,1 0,-1 0,0 1,1 0,-1 0,1 0,0 1,0 0,1 0,-1 0,1 0,0 1,0 0,0 0,0 0,1 0,0 0,0 1,0 2,-2 2,0 0,2 0,-1 0,1 0,1 1,-1-1,2 1,0 0,0-1,1 1,0 0,1 0,0-1,1 1,0 0,0-1,1 0,1 1,0-1,0 0,1-1,0 1,1-1,2 2,-3-3,0-1,1 0,0 0,0-1,1 0,0 0,0 0,0-1,1 0,0-1,0 1,0-1,0-1,1 0,-1 0,1-1,0 0,0 0,0-1,0 0,0 0,2-1,9-4,0-1,0-1,0-1,-1 0,0-1,-1-1,0-1,0-1,-1 0,-1-1,0-1,0-1,-1 0,-1-1,-1 0,6-9,10-14,-2-1,-1 0,-2-2,-2-1,-2-1,-2 0,-2-2,-2 0,-1 0,-3-1,-2-1,-1 0,-2-28,-14-37,9 109,-1-1,0 1,1 0,-1 0,-1 0,1 0,0 0,-1 0,0 0,1 1,-1-1,0 1,0-1,-1 1,1-1,0 1,-1 0,0 0,1 0,-1 1,0-1,0 1,0-1,0 1,0 0,0 0,0 0,0 1,-1-1,1 1,0 0,-1-1,-1 2,1 0,-1-1,1 1,-1 1,1-1,-1 1,1 0,0 0,0 0,0 0,0 1,0-1,1 1,-1 0,1 0,-1 1,1-1,0 1,1 0,-1-1,1 1,-1 0,1 0,0 1,0 1,-25 114,29-85,2-1,1 1,2-1,1 0,2 0,1-1,7 11,20 71,-19-53,-4 0,-2 1,-3 1,-3-1,-1 45,-9 203,-20-227,23-81,-2 0,1-1,0 1,0 0,-1-1,0 1,1-1,-1 0,0 0,0 0,0 0,0 0,-1 0,1 0,0-1,-1 1,1-1,-1 1,0-1,1 0,-1 0,0 0,0-1,0 1,1-1,-1 1,0-1,0 0,1 0,-1-1,1 1,0 0,0-1,0 0,0 1,0-1,0 0,0 0,0 0,1 0,-1 0,0-1,0 1,1-1,-1 1,1-1,-1 1,1-1,0 0,0 0,0 1,0-1,0 0,0 0,0 0,1 0,-1 0,0 0,1-1,0 1,0 0,0 0,0-1,9-81,-3 56,-2-11,2 0,2 1,1 0,2 0,2 1,1 0,2 2,1-1,2 2,1 1,11-12,-17 29</inkml:trace>
  <inkml:trace contextRef="#ctx0" brushRef="#br0" timeOffset="537.923">1128 586,'-15'21,"2"0,1 1,1 0,0 1,2 0,0 1,2 0,-3 21,9-42,-1 1,2-1,-1 1,0 0,1-1,0 1,0 0,0 0,0-1,0 1,1 0,0-1,0 1,0-1,0 1,0-1,1 1,-1-1,1 0,0 0,0 1,1-1,-1-1,0 1,1 0,0-1,-1 1,1-1,0 0,0 0,1 0,-1 0,0 0,1-1,-1 0,1 1,-1-1,1 0,-1-1,1 1,0-1,-1 0,1 0,0 0,3 0,2-4,0 0,1 0,-2-1,1 0,0-1,-1 0,0 0,-1-1,1 0,-1 0,-1-1,1 0,-1 0,-1 0,1-1,-1 0,-1 0,0 0,0 0,-1-1,0 0,-1 0,1 0,-2 0,0 0,0 0,-1 0,0 0,-1 0,0 0,0 0,-1 0,-1-1,3 8,-1 0,0 0,0 1,0-1,0 0,0 0,-1 1,1-1,-1 0,0 1,0 0,0-1,0 1,0 0,0 0,0 0,-1 0,1 1,-1-1,0 0,1 1,-1 0,0 0,0 0,0 0,0 0,0 1,0-1,0 1,0-1,0 1,0 0,-2 1,-12 3</inkml:trace>
  <inkml:trace contextRef="#ctx0" brushRef="#br0" timeOffset="869.835">1438 953,'0'-24,"5"-18,1-6,5 0,0 3,4 6,-2 3,3 3,2 3,-1 2,2 5,-4 2,-3 9,-4 7</inkml:trace>
  <inkml:trace contextRef="#ctx0" brushRef="#br0" timeOffset="1335.879">1833 754,'25'-6,"1"-1,-1-1,0-1,-1-2,0 0,-1-2,0 0,-1-1,3-5,-22 18,0-1,0 0,0 0,0 0,-1 0,1-1,-1 1,0-1,0 1,0-1,0 0,0 0,0 0,-1 0,1 0,-1 0,0 0,0-1,0 1,-1 0,1-1,-1 1,1-1,-1 1,0 0,-1-1,1 1,0-1,-1 1,0 0,0 0,0-1,0 1,-1 0,1 0,-1 0,1 0,-1 0,0 0,0 1,-1-1,1 1,-1-1,1 1,-1 0,0 0,-7 0,-1 0,1 0,-1 1,1 1,-1 0,0 1,1-1,-1 2,1 0,-1 0,1 1,0 0,0 1,0 0,0 0,1 1,-1 1,2-1,-1 2,-4 3,-7 1,8-4,1 0,0 1,1 0,-1 1,2 0,-1 0,1 1,0 0,1 1,1 0,-1 0,2 0,0 1,0 0,1 1,0-1,1 1,1 0,0 0,1 0,0 0,0 11,2-18,0 1,1-1,0 0,0 1,1-1,-1 0,1 0,1 0,-1 0,1 0,0 0,0-1,1 0,-1 1,1-1,0 0,1-1,-1 1,1-1,0 0,0 0,0 0,1-1,-1 0,1 0,0 0,0-1,0 0,0 0,0 0,0-1,4 1,4 0,0 1,0-2,0 0,0 0,0-1,0-1,0 0,0-1,-1-1,1 0,0-1,-1 0,0-1,9-5,15-13,-19 10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984 396,'-56'18,"-85"20,-230 47,339-79,1 1,-1 1,1 2,1 1,-27 14,56-25,-1 0,1 1,-1-1,1 0,0 0,-1 1,1-1,0 1,-1-1,1 1,0 0,0-1,-1 1,1 0,0 0,0 0,0 0,0 0,0 0,0 0,0 0,1 0,-1 0,0 0,0 1,1-1,-1 0,1 1,-1-1,1 0,0 1,0-1,-1 0,1 1,0-1,0 1,0-1,0 0,1 1,-1-1,0 1,1-1,-1 0,1 1,-1-1,1 0,-1 0,1 1,0-1,0 0,0 0,-1 0,1 0,0 0,181 74,-152-63,1-1,0-2,0-1,1-1,0-2,10 0,-20-3,0 1,0 1,0 1,0 1,-1 1,1 1,3 3,-24-11,1 1,-1-1,0 1,0-1,0 1,0 0,1 0,-1-1,0 1,0 0,0 0,-1 0,1 0,0 0,0 0,0 0,-1 0,1 0,-1 0,1 1,-1-1,1 0,-1 0,0 1,1-1,-1 0,0 1,0-1,0 0,0 0,0 1,0-1,0 0,-1 1,1-1,0 0,-1 0,1 1,-1-1,1 0,-1 0,0 0,1 0,-1 0,0 0,0 0,0 0,0 0,0 0,0 0,0 0,0-1,0 1,0 0,0-1,-1 1,1-1,0 1,0-1,-1 0,1 1,0-1,0 0,-1 0,1 0,-211 101,-147 67,338-157,10-8,0 2,0 0,0 0,1 0,0 2,0-1,1 1,-1 0,1 1,1 0,0 1,0 0,0 0,1 1,1 0,-1 0,2 0,-3 7,7-14,1 0,-1 0,1 0,0 0,0 0,1 0,-1 0,1 0,-1 0,1 0,0 0,0 0,0 0,1 0,-1-1,1 1,-1 0,1-1,0 1,0-1,0 0,0 0,0 0,1 0,-1 0,1 0,-1 0,1-1,0 0,-1 1,1-1,0 0,1 0,105 24,-102-24,317 8,-201-11,23 2,-123 0</inkml:trace>
  <inkml:trace contextRef="#ctx0" brushRef="#br0" timeOffset="3883.969">1604 368,'1'-6,"-1"0,-1 0,1 0,-1 1,0-1,-1 0,1 1,-1-1,0 1,0 0,-1 0,0-1,0 2,0-1,0 0,-1 1,0-1,1 1,-2 0,1 0,0 0,-1 1,0 0,0 0,0 0,0 0,0 1,-1 0,1 0,-1 0,1 1,-1 0,-2 0,1-1,0 0,-1 0,1 1,-1 1,1-1,0 1,-1 0,1 1,-1 0,1 0,0 1,-1-1,1 2,0-1,0 1,0 0,1 0,-1 1,1 0,0 0,0 1,0-1,0 1,1 1,0-1,0 1,0 0,1 0,0 0,0 0,1 1,-1 0,2-1,-2 5,-1 12,1 0,1 0,1 0,1 0,1 0,1 1,3 13,52 172,86 215,-101-173,-38-226,-2 0,0 0,-1-1,-2 1,0 0,-2-1,-1 1,-1-1,0-1,-2 1,-1-1,-1 0,-1-1,-1 0,-5 6,14-22,-1 1,0 0,0-1,-1 0,0 0,0-1,0 1,-1-1,0 0,0 0,0-1,-1 0,1 0,-1 0,0-1,0 0,0 0,-1-1,1 0,0 0,-1-1,-2 0,6-3,-1-1,0-1,0 1,1-1,0 1,0-1,0 0,0-1,0 1,1-1,0 0,0 1,0-1,1-1,0 1,0 0,0 0,0-1,1 1,0-1,0 0,0 1,1-1,0 0,0 1,1-2,2-20,2 3</inkml:trace>
  <inkml:trace contextRef="#ctx0" brushRef="#br0" timeOffset="5904.493">1802 1610,'-84'228,"75"-196,-9 75,18-103,0-1,1 1,-1-1,1 1,0-1,0 1,1-1,-1 0,1 0,-1 1,1-1,0 0,0 0,0-1,1 1,-1 0,1-1,-1 1,1-1,0 0,0 0,0 0,0 0,0-1,0 1,1-1,-1 0,3 1,-2-1,0 0,0 0,0 0,0 0,0-1,0 0,0 0,1 0,-1-1,0 1,0-1,0 0,0 0,0 0,0-1,0 1,-1-1,1 0,4-4</inkml:trace>
  <inkml:trace contextRef="#ctx0" brushRef="#br0" timeOffset="6165.344">1491 1921,'34'-10,"15"-3,5 1,-7 7,-7 4,-10 3</inkml:trace>
  <inkml:trace contextRef="#ctx0" brushRef="#br0" timeOffset="6415.36">2028 1948,'0'24,"0"8</inkml:trace>
  <inkml:trace contextRef="#ctx0" brushRef="#br0" timeOffset="8787.035">1971 1,'-17'73,"-46"145,62-214,-1 0,1 0,0 0,0 1,1-1,-1 0,1 1,0-1,0 0,0 1,1-1,0 0,-1 1,1-1,1 0,-1 0,1 0,-1 0,1 0,1 0,-1 0,0-1,1 1,0-1,-1 0,1 1,1-1,-1-1,0 1,1 0,-1-1,1 0,0 0,4 2,3-1,1-1,0-1,-1 0,1 0,0-1,0-1,0 0,-1 0,1-1,2-1,5-4</inkml:trace>
  <inkml:trace contextRef="#ctx0" brushRef="#br0" timeOffset="9049.884">1718 199,'38'0,"27"0,8 0,-4-5,-10-1,-13-1</inkml:trace>
  <inkml:trace contextRef="#ctx0" brushRef="#br0" timeOffset="9606.409">2225 311,'33'-1,"-26"-1,1 1,-1 1,1-1,-1 1,1 1,-1-1,1 1,-1 0,1 1,-1 0,0 0,1 1,-1 0,6 3,-12-3,0 0,0-1,0 1,-1 0,1 0,-1 0,1-1,-1 1,0 0,0 0,0 0,-1 0,1 0,-1-1,0 1,1 0,-1 0,0-1,-1 1,1-1,0 1,-1-1,1 1,-1-1,0 0,0 0,0 0,0 0,0 0,-2 1,-11 18,13-19,0 0,0 0,0 0,1 0,-1 1,1-1,-1 0,1 1,0-1,0 1,0-1,0 1,0 0,1-1,-1 1,1 0,0 0,-1-1,1 1,1 0,-1 0,0-1,1 1,-1 0,1-1,0 1,0 0,0-1,0 1,0-1,1 1,-1-1,1 0,-1 0,1 1,0-1,0 0,0-1,0 1,0 0,1-1,-1 1,0-1,1 1,-1-1,1 0,-1 0,2 0,44-2,-28-5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31,'5'0,"10"0,9-5,4-2,3 1,0 1,1 1,-2 2,0 1,-1 1,0 0,-1 0,-4 5,-7 2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42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0,'29'5,"24"-3,7-3,-1 0,-6 0,-7-1,-7 1,-5 1,-9-1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3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109 164,'5'3,"1"0,0 1,1-2,-1 1,0-1,1 0,0 0,-1-1,1 0,0 0,0-1,-1 1,1-2,6 3,13-1,-1-1,1 0,-1-2,0-1,1-1,2-2,73-7,-119 11,0-2,0 0,1 0,-1-2,1 0,0-1,1-1,0 0,0-1,-12-10,-30-45,47 42</inkml:trace>
  <inkml:trace contextRef="#ctx0" brushRef="#br0" timeOffset="-1220.687">52 333,'0'653,"0"-640,0-1,-1 1,0 0,-1-1,-1 1,0-1,0 0,-2 0,1 0,-1 0,-1-1,-6 9,6-13</inkml:trace>
  <inkml:trace contextRef="#ctx0" brushRef="#br0" timeOffset="-782.916">24 417,'197'12,"31"6,-204-18</inkml:trace>
  <inkml:trace contextRef="#ctx0" brushRef="#br0" timeOffset="-514.742">24 784,'34'-9,"20"-4,6 1,-2 2,-7 3,-6 3,-12 1</inkml:trace>
  <inkml:trace contextRef="#ctx0" brushRef="#br0" timeOffset="2215.042">758 813,'-2'0,"-1"-1,0 1,1 0,-1-1,0 1,1 0,-1 1,0-1,1 0,-1 1,0 0,1 0,-1-1,1 1,-1 1,1-1,0 0,-1 1,1-1,0 1,0-1,0 1,0 0,0 0,1 0,-1 0,0 0,1 1,0-1,-1 0,1 2,-8 9,0 0,1 1,1 0,0 0,1 1,0 0,2 0,0 0,0 1,1-1,1 1,1 0,0 10,1-24,0 1,0-1,0 0,0 1,0-1,1 0,-1 0,1 0,0 1,0-1,-1 0,1 0,0 0,1 0,-1 0,0-1,1 1,-1 0,1 0,-1-1,1 1,0-1,0 0,-1 1,1-1,0 0,0 0,0 0,1 0,-1-1,0 1,0 0,0-1,0 0,1 1,-1-1,0 0,1 0,82-29,-64 11,-1-1,-1 0,-1-2,0 0,-2-1,0-1,-2 0,0-1,-2-1,-1 0,5-17,5-10,-4-2,-1 0,-3-1,-2-1,-3-2,-6 45,0 0,-2 0,0-1,0 1,-1 0,-1 0,0 0,-1 0,0 0,-1 0,-1 1,0-1,0 1,-1 0,-1 1,0 0,-5-6,10 15,1 0,-1 1,0-1,1 1,-1 0,0-1,0 1,0 0,0 0,0 0,0 1,0-1,0 0,0 1,0 0,0-1,-1 1,1 0,0 0,0 0,0 0,-1 0,1 1,0-1,0 1,0-1,0 1,0 0,0 0,0 0,0 0,0 0,0 0,0 0,1 1,-1-1,1 1,-1-1,0 1,-49 74,44-54,1 0,2 0,0 1,1-1,2 1,0 0,1 0,2 0,0 0,1-1,1 1,2-1,0 0,1 0,1-1,1 0,1 0,2 1,97 125,-32-53,-62-75,-2-3</inkml:trace>
  <inkml:trace contextRef="#ctx0" brushRef="#br0" timeOffset="2647.728">1407 361,'-10'30,"-16"40,4 2,3 1,3 0,3 1,2 23,18 22,-6-115,0-1,0 1,1-1,-1 1,1-1,0 0,0 1,0-1,0 0,0 0,1 0,-1-1,1 1,0-1,0 1,0-1,0 0,0 0,1 0,-1-1,1 1,-1-1,1 0,-1 0,1 0,0 0,-1 0,1-1,3 0,-5 0,1 0,0 0,-1 0,1-1,0 0,-1 1,1-1,-1 0,1 0,-1 0,1-1,-1 1,0 0,0-1,0 0,1 1,-1-1,-1 0,1 0,0 0,0 0,-1-1,13-14</inkml:trace>
  <inkml:trace contextRef="#ctx0" brushRef="#br0" timeOffset="2899.561">1125 728,'38'-5,"18"-1,4 0,-4 1,-6 2,-6 0,-12 2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4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0,'-12'9,"1"1,0 0,1 0,0 1,0 0,1 0,1 1,0 1,1-1,0 1,1 0,-4 11,7-16,-168 302,46-156,124-154,0 0,0 1,0-1,1 1,-1-1,0 1,0-1,0 1,0 0,1-1,-1 1,0 0,1 0,-1 0,0-1,1 1,-1 0,1 0,-1 0,1 0,0 0,-1 0,1 0,0 0,0 0,0 0,-1 0,1 0,0 0,1 0,-1 0,0 0,0 0,0 0,1 0,-1 0,0 0,1 0,-1 0,1 0,-1 0,1 0,-1 0,1 0,0-1,-1 1,1 0,0 0,0-1,-1 1,1-1,0 1,0-1,0 1,0-1,0 1,20 2,-1-1,0-1,1 0,-1-2,0 0,1-1,-1-2,15-3,217-59,-250 65,1 1,0-1,-1 0,1-1,-1 1,1 0,-1-1,1 1,-1-1,0 0,0 0,0 1,0-2,0 1,0 0,-1 0,1 0,-1-1,1 1,-1-1,0 1,0-1,0 0,0 1,0-1,-1 0,1 0,-1 0,0 1,0-1,0 0,0 0,0 0,-1-1,-35-99,21 69,-63-186,31 135,30 61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0,'-17'91,"6"-11,7-43,-2-1,0 0,-3 0,-1 0,-6 10,4-17,-34 111,46-138,0 0,0 0,0 1,0-1,0 0,0 0,1 1,-1-1,1 0,-1 0,1 0,0 0,0 0,0 0,0 0,0 0,1 0,-1 0,1-1,-1 1,1 0,-1-1,1 1,0-1,0 0,0 0,0 1,0-1,0-1,0 1,0 0,0 0,0-1,0 1,1-1,-1 0,0 1,0-1,1 0,-1 0,0-1,2 1,98-18,43-23,-9 19,-80 25,-42-6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01:38:45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0 368,'52'-15,"1"1,0 3,0 2,1 3,0 2,1 2,-1 2,7 4,14-3,-49-4,-29-12,-145-74,132 75,0 0,0 0,1-2,1 0,1 0,0-1,2-1,-1 0,2-1,-2-6,6 7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58,'119'-22,"-22"6,-65 9,-1 2,1 1,0 2,0 0,17 3,-14 10,-29-5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1,'-1'2,"0"1,1 0,-1-1,1 1,0 0,-1 0,1-1,0 1,1 0,-1 0,1-1,-1 1,1 0,0-1,0 1,0 0,0-1,0 1,0-1,1 0,-1 1,1-1,0 0,0 0,0 0,0 0,0 0,0 0,0-1,1 1,-1-1,0 0,1 1,-1-1,1 0,0 0,-1-1,1 1,0-1,0 1,-1-1,1 0,0 0,0 0,-1 0,1 0,0-1,0 1,-1-1,2 0,312-76,-292 73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79,'-8'11,"0"1,1-1,0 1,0 0,2 1,-1 0,2 0,-3 10,2-9,-13 40,2 1,2 1,3 0,2 0,3 1,2 0,3 0,3 8,-1-54,1 0,0-1,1 1,0 0,1-1,0 1,0-1,1 0,1-1,5 9,-9-14,1-1,-1 1,1-1,-1 0,1 0,0-1,0 1,0 0,1-1,-1 0,1 0,-1 0,1 0,0-1,-1 1,1-1,0 0,0 0,0 0,0-1,0 1,0-1,0 0,0 0,0 0,0-1,0 1,0-1,0 0,4-2,10-6,1-1,-2 0,0-1,0-1,-1-1,0-1,-1 0,5-7,120-188,-97 142,-3-1,-4-2,-2-2,2-16,-17 40,-10 30,-2 0,0-1,-1 0,-1-1,0 1,0-19,-30 55,1 20,2 0,1 1,2 2,-9 28,19-38,1 1,1 0,2 1,1-1,2 1,1-1,1 1,2 0,2 5,80 277,-76-264,-1-32</inkml:trace>
  <inkml:trace contextRef="#ctx0" brushRef="#br0" timeOffset="334.945">906 671,'0'34,"-5"30,-2 9,-4-3,0-9,2-10,-3-8,1-7,2-6,3-2,7-6,8-7,3-10,-1-7</inkml:trace>
  <inkml:trace contextRef="#ctx0" brushRef="#br0" timeOffset="1128.677">1074 1010,'246'-53,"-245"53,68-16,-67 15,-1 1,1-1,-1 0,1 0,-1 0,1 0,-1 0,0 0,0 0,1-1,-1 1,0 0,0-1,0 1,-1-1,1 1,0-1,0 1,-1-1,1 1,-1-1,1 0,-1 1,0-1,0 0,0 1,0-1,0 0,0 0,0 1,0-1,-1 0,1 1,-1-1,1 1,-1-1,0 0,1 1,-1-1,0 1,-3-6,1 1,-1 0,-1 0,1 0,-1 0,0 1,0 0,-1 0,1 0,-1 1,0-1,-1 2,1-1,-1 1,1-1,-1 2,0-1,0 1,0 0,-1 1,1-1,0 2,0-1,-1 1,0 0,3 3,0 0,1 1,0-1,0 1,0 0,1 0,-1 1,1-1,0 1,0 0,0-1,1 1,0 0,0 1,0-1,1 0,-1 1,1-1,0 0,1 1,0 0,-9 206,11-135,6-25,-8-51,1 0,-1 0,1-1,-1 1,1 0,-1 0,1 0,0-1,-1 1,1 0,0-1,0 1,-1-1,1 1,0-1,0 1,0-1,0 0,0 1,0-1,0 0,0 1,0-1,-1 0,1 0,0 0,0 0,0 0,0 0,0 0,0-1,0 1,0 0,0 0,0-1,0 1,0-1,0 1,-1-1,1 1,0-1,0 1,0-1,-1 0,1 1,0-1,-1 0,1 0,-1 1,1-2,25-22,-1 0,-1-2,-1-1,-2-1,17-27,-27 37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16,'10'0,"3"4,-6 3,-4 3,-7 2,-3 2,-5 0,0 1,1 4,8-2,9-4,3 1,6-1,4-4,4-3,3-3,-3 3,-5 1</inkml:trace>
  <inkml:trace contextRef="#ctx0" brushRef="#br0" timeOffset="1118.611">107 43,'0'-4,"0"-8,-4 0,-7 1,-2 7,-3 5,-3 2,-4 0,2 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618 333,'1'-7,"0"-1,-1 0,0 0,-1 0,0 1,0-1,0 0,-1 1,0-1,-1 1,0-1,0 1,0 0,-1 0,0 1,0-1,-1 1,0 0,0 0,0 0,-1 1,-4-4,-109-60,115 67,0 0,0 0,0 0,0 1,0 0,0-1,-1 1,1 1,0-1,-1 1,1-1,-1 1,1 1,-1-1,1 1,0-1,-1 1,1 1,0-1,0 0,0 1,0 0,0 0,0 0,0 1,1-1,-1 1,1 0,-1 0,1 0,0 0,0 0,1 1,-1 0,1-1,0 1,0 0,0 0,0 0,0 0,1 0,-1 3,0 10,1 0,1 0,0 0,1 0,1 0,0-1,1 1,1-1,1 1,0-1,5 8,12 50,11 96,-5 28,1 0,-28-171,1-18,-1 0,-1 0,1 1,-1-1,-1 0,0 0,0 0,0 1,-2-1,1 0,-1-1,0 1,-1 0,0-1,-2 4,-2-6,0-1,-1 0,0-1,0 0,0 0,0-1,0 0,-1 0,1-1,-1 0,-5-1,13 0,-96-10,78 4</inkml:trace>
  <inkml:trace contextRef="#ctx0" brushRef="#br0" timeOffset="478.557">195 757,'-14'-5,"-10"-1,-6 0,-2 1,0 2,-1 0,12 2,13 1,8 0</inkml:trace>
  <inkml:trace contextRef="#ctx0" brushRef="#br0" timeOffset="1567.719">562 1095,'-2'54,"10"87,-8-138,0-1,1 0,-1 0,1 0,0 0,0 0,-1-1,1 1,1 0,-1 0,0 0,0-1,1 1,-1-1,0 1,1-1,0 1,-1-1,1 0,0 0,0 0,-1 0,1 0,0 0,0 0,0-1,0 1,0-1,0 0,1 1,-1-1,0 0,0 0,0 0,0 0,0-1,1 1,67-44,-57 27,0-1,-1-1,-1 0,-1-1,-1 1,0-2,-2 0,0 0,1-8,-9 29,0-1,1 1,-1 0,1-1,-1 1,1 0,-1 0,1 0,-1 0,0 0,1 0,-1 0,1 0,-1 0,0 0,1 0,-1 0,1 0,-1 0,1 0,-1 1,1-1,-1 0,0 0,1 1,-1-1,1 0,-1 1,1-1,0 0,-1 1,1-1,-1 1,1-1,0 1,-1-1,1 1,0-1,0 1,-1-1,1 1,0-1,0 1,0 0,0-1,0 1,-1-1,1 1,0-1,1 1,-1 0,0-1,0 1,0-1,0 1,0 0,0-1,-5 20,0 1,2-1,0 1,1-1,1 1,1 0,2 18,-1 0,28 132,-28-156,2 11,-2 0,-1 0,0 0,-2 0,-5 21,6-44,0 0,0 1,-1-1,1 0,-1 0,0 0,0 0,0 0,0 0,0-1,-1 1,1-1,-1 1,0-1,1 0,-1 0,0 0,0-1,0 1,-1-1,1 1,0-1,-1 0,1 0,0-1,-1 1,1-1,-1 1,1-1,-1 0,1-1,-1 1,1 0,-1-1,1 0,-1 0,1 0,0 0,0-1,-1 1,1-1,0 0,0 0,-1-1,-15-9</inkml:trace>
  <inkml:trace contextRef="#ctx0" brushRef="#br0" timeOffset="1828.759">1013 1378,'-5'33,"-1"17,5-1,2-9</inkml:trace>
  <inkml:trace contextRef="#ctx0" brushRef="#br0" timeOffset="3135.803">788 52,'5'191,"-5"-188,0 0,1-1,-1 1,1-1,0 1,0 0,0-1,0 1,0-1,0 0,0 1,1-1,0 0,-1 0,1 0,0 0,0 0,0 0,0-1,0 1,0 0,1-1,-1 0,0 0,1 0,-1 0,1 0,0 0,-1 0,1-1,0 1,-1-1,1 0,0 0,-1 0,1 0,0 0,-1-1,1 1,0-1,-1 0,1 0,-1 0,1 0,-1 0,2-1,7-8,0-1,-1-1,0 1,-1-2,0 1,-1-1,0 0,-1-1,0 0,-2 0,4-12,-3 11,28-94,-36 104,-6 26,6 5,0-1,3 1,0-1,1 1,1-1,2 0,0 0,2 0,2 4,6 28,-6-24,11 84,-20-112,-1-1,1 1,-1-1,0 1,0-1,-1 1,1-1,-1 0,0 0,0 0,0 0,-1 0,1 0,-1 0,0-1,0 1,-1-1,1 0,0 0,-1 0,0-1,0 1,0-1,-3 2,6-3,-1 0,1 1,0-1,-1 0,0 0,1 0,-1 0,0 0,1 0,-1-1,0 1,0 0,1-1,-1 0,0 1,0-1,0 0,0 0,0 0,0 0,0 0,1-1,-1 1,0 0,0-1,0 1,0-1,1 0,-1 0,0 0,1 0,-1 0,0 0,1 0,0 0,-1 0,1-1,0 1,-1-1,1 1,0-1,0 1,0-1,0 0,1 1,-1-1,0 0,1 0,-1 0,2-78,5 55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1 354,'2'-17,"0"1,1-1,1 1,0 0,1 0,1 0,1 1,0 0,1 0,1 1,0 0,0 0,2 1,0 0,0 1,1 1,3-3,61-60,-74 74,0 1,0-1,0 1,0 0,0-1,0 1,0 0,-1 0,1 1,0-1,0 0,-1 0,1 1,-1-1,1 1,-1 0,0-1,0 1,1 0,-1 0,0-1,-1 1,1 0,0 0,0 0,-1 0,1 0,-1 0,0 1,0-1,0 0,0 0,0 0,0 2,4 31,-4-25,1 0,0 0,1-1,0 1,0 0,1-1,0 0,1 0,0 0,2 3,-5-10,0-1,1 1,-1-1,1 1,-1-1,1 0,-1 0,1 0,0 0,0 0,-1 0,1 0,0 0,0-1,0 1,0-1,0 1,0-1,0 0,0 0,0 0,0 0,0 0,0 0,0-1,0 1,0 0,0-1,-1 0,1 1,0-1,0 0,0 0,-1 0,1 0,1-2,62-50,-57 45,28-29,-21 21,0 1,0 0,2 1,0 0,0 2,1 0,0 1,5-1,-22 11,0 1,0 0,0 0,1-1,-1 1,0 0,0 0,0 0,1 0,-1 0,0 1,0-1,0 0,1 1,-1-1,0 0,0 1,0-1,0 1,0 0,0-1,0 1,0 0,0 0,0-1,0 1,-1 0,1 0,0 0,0 0,-1 0,1 0,-1 0,1 1,-1-1,1 0,-1 0,0 0,0 0,1 1,-1-1,0 0,0 0,0 0,0 1,0-1,1 61,-7-27,5-32,-1 0,1 0,-1 0,1 1,0-1,0 0,1 1,-1-1,1 0,-1 1,1-1,0 1,1-1,-1 1,0-1,1 0,0 1,0-1,0 0,0 0,0 1,1-1,-1 0,1 0,0-1,0 1,0 0,0 0,1-1,-1 0,1 1,-1-1,1 0,0 0,0 0,2 0,14 3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0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0,'-39'16,"0"2,2 1,1 2,0 1,1 2,2 2,-4 5,29-24,-1 1,1 0,1 1,0 0,0 0,0 0,1 1,1 0,-4 7,8-13,0-1,-1 0,2 1,-1-1,0 1,1-1,-1 1,1-1,0 1,0-1,1 1,-1-1,1 1,0-1,-1 1,2-1,-1 0,0 0,1 1,-1-1,1 0,0 0,0 0,0 0,0-1,1 1,-1-1,1 1,-1-1,1 0,0 0,2 1,1 1,0-1,-1-1,1 1,0-1,1 0,-1 0,0 0,1-1,-1 0,0-1,1 1,-1-1,1 0,-1-1,1 0,-1 0,1 0,-1 0,0-1,0 0,1-1,123-67,-122 65,124-108,-131 112,-1 0,1 1,-1-1,1 1,-1-1,1 0,0 1,-1-1,1 1,0 0,0-1,-1 1,1-1,0 1,0 0,0 0,-1 0,1-1,0 1,0 0,0 0,0 0,-1 0,1 0,0 0,0 0,0 1,-1-1,1 0,0 0,0 1,0-1,-1 0,1 1,0-1,-1 1,1-1,0 1,-1-1,1 1,0 0,-1-1,1 1,-1 0,1-1,-1 1,0 0,1-1,-1 1,0 0,1 0,-1 0,0-1,0 1,0 0,0 0,0 0,0 0,0-1,4 59,-4-53,-20 172,7 48,13-216,0-1,0 1,-1-1,-1 1,0-1,0 0,-1 1,0-1,0-1,-1 1,0 0,-1-1,0 0,0 0,-1 0,0-1,0 0,-1 0,0 0,0-1,0 0,-1 0,0-1,0 0,-1-1,1 1,-1-2,0 1,0-1,-3 0,7-2,0 0,0 0,0-1,0 0,0 0,0 0,0-1,0 0,0 0,0 0,0-1,0 1,0-1,1 0,-1 0,1-1,0 1,-1-1,1 0,0-1,1 1,-1 0,0-1,1 0,0 0,0 0,0 0,1-1,-1 1,1-1,0 1,0-1,1 0,-1 0,1 1,0-1,0 0,1-1,-1 1,1 0,0 0,1 0,-1 0,1 0,0 0,0 0,1 0,0 1,0-2,47-58,-30 49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310 485,'-12'-2,"1"1,-1 0,1 0,-1 1,1 1,-1 0,1 0,0 1,-1 1,1 0,0 0,1 1,-1 0,0 1,1 1,0-1,1 2,-1-1,1 1,0 1,1-1,0 2,0-1,0 1,1 0,1 0,0 1,0 0,0 0,2 1,-1-1,1 1,-2 11,5-18,1 0,0 0,0-1,0 1,0 0,0 0,1 0,0 0,0-1,0 1,0 0,1-1,-1 1,1-1,0 1,0-1,0 0,0 0,1 0,-1 0,1 0,0 0,0-1,0 1,0-1,0 0,0 0,1 0,-1 0,1-1,0 1,-1-1,4 1,1 0,0-1,0 1,0-1,0-1,1 1,-1-1,0-1,0 0,0 0,0 0,0-1,0 0,0-1,0 0,4-2,11-8,-1-2,0 0,-1-1,-1-1,-1-1,0-1,-1-1,-2 0,0-1,-1-1,0 0,7-20,-2 2,-2-1,-2 0,-1-2,-3 0,-1 0,-2-1,-1-8,-6 47,-1-1,1 1,-1 0,0 0,0 0,-1-1,0 1,0 0,0-1,0 1,-1 0,0-1,0 1,0 0,-1 0,1 0,-1 0,-1 0,1 0,-1 1,1-1,-1 1,-1-1,1 1,-1 0,1 1,-1-1,0 0,0 1,-1 0,1 0,-1 0,0 1,1 0,-1 0,0 0,-1 0,-7 2,0 1,0 1,1 0,-1 1,1 0,-1 1,1 0,1 1,-1 0,0 1,1 1,0 0,1 0,0 1,0 0,0 1,1 0,0 0,1 1,0 0,1 0,0 1,0 0,-4 11,6-10,0 1,1 0,1 0,0 0,0 0,1 0,1 0,0 1,1-1,0 1,1-1,1 0,0 0,1 0,0 0,1 0,0 0,1-1,2 4,4 6,1-1,1 0,1-1,1-1,0 0,1 0,1-2,1 0,1-1,3 1,93 46,-91-58</inkml:trace>
  <inkml:trace contextRef="#ctx0" brushRef="#br0" timeOffset="681.766">846 316,'-52'140,"50"-133,1 0,0 0,0 0,1 0,0 0,0-1,0 1,1 0,0 0,0 0,1 0,0 0,0-1,1 1,-1-1,1 0,1 1,-1-1,1-1,1 1,-1-2,0-1,0 0,0 0,1 0,-1-1,1 0,-1 0,1 0,0 0,0-1,0 1,0-1,0-1,1 1,-1-1,0 0,0 0,0 0,0-1,1 0,-1 0,0 0,0 0,0-1,-1 0,1 0,0 0,-1-1,1 0,-1 1,0-1,0-1,0 1,0-1,-1 0,4-3,105-143,-74 93,-20 101,20 137,-31-134,-2-1,-3 0,-1 1,-2 0,-3 4,2-34,0-1,-1 1,-1 0,-1-1,0 0,-1 0,0-1,-2 1,0-1,0-1,-2 0,1 0,-2-1,0 0,0 0,-9 6,9-8,0-1,-1 0,0-1,-1 0,0-1,0 0,0-1,-1-1,0 0,-1-1,1 0,-10 1,21-6,1 0,0 1,0-1,-1 0,1 0,0-1,0 1,-1 0,1-1,0 0,0 1,0-1,0 0,0 0,0 0,0 0,0 0,0-1,0 1,0-1,1 1,-1-1,1 1,-1-1,1 0,0 0,-1 0,1 0,0 0,0 0,1 0,-1 0,0 0,1 0,-1-1,1 1,-1 0,1 0,0-1,0 1,0 0,1 0,-1-1,22-100,0 59,3 1,1 1,2 1,1 2,3 1,1 1,12-8,144-107,-161 135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1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0 256,'5'-5,"6"-1,2 5,3 2,3 2,4 0,3-1,1 0,1-1,1-1,0 1,0-1,-1 0,1-1,0 1,-1 0,-9 0,-9 0</inkml:trace>
  <inkml:trace contextRef="#ctx0" brushRef="#br0" timeOffset="371.544">0 482,'10'5,"7"1,7 0,3-1,2-2,1 0,0 3,0 1,-1-1,0-1,0-2,0-1,-1-1,0-1,0 0,1 0,-1 0,-5-1</inkml:trace>
  <inkml:trace contextRef="#ctx0" brushRef="#br0" timeOffset="6852.846">197 2,'7'-1,"-1"1,0 0,0 0,0 0,1 1,-1-1,0 1,0 1,0-1,0 1,0 0,0 1,-1-1,1 1,-1 1,1-1,-1 0,0 1,-1 0,1 1,-1-1,2 2,5 3,114 104,21 34,-139-141,0 1,0 0,-1 1,0-1,-1 1,1 0,-1 1,-1-1,0 1,0 0,-1 0,0 0,-1 0,1 1,-2-1,1 1,-1 4,-4-9,1 0,-1 0,0 0,0-1,0 1,0-1,-1 1,0-1,0 0,0-1,0 1,-1-1,1 1,-1-1,0-1,0 1,0-1,0 0,-1 0,1 0,0-1,-2 1,-13 6,-31 14,-239 124,212-82,71-60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19,'-11'167,"-53"147,62-305,-1 0,1 0,1 1,0-1,0 1,1-1,0 0,1 1,0-1,0 1,1-1,0 0,1 0,0 0,0 0,1 0,3 5,-4-11,0 0,0-1,0 1,0-1,0 1,1-1,0 0,-1 0,1-1,0 1,0-1,0 1,-1-1,1-1,1 1,-1 0,0-1,0 0,0 0,0 0,0-1,0 1,0-1,0 0,1 0,95-43,-78 24,-1-1,0-1,-2-1,0-1,-2 0,0-1,-2-1,-1-1,6-15,-8 19,1-2,0 1,-1-2,-2 1,-1-1,-1-1,-1 0,-1 0,-1 0,-2-1,-1 1,-1-1,-2-15,1 43,-1 1,1-1,0 0,-1 1,1-1,-1 1,1-1,-1 0,1 1,-1-1,1 0,-1 0,1 1,-1-1,0 0,1 0,-1 0,1 0,-1 0,1 0,-1 0,0 0,1 0,-1 0,1 0,-1 0,0 0,1 0,-1-1,1 1,-1 0,1 0,-1-1,1 1,-1 0,1-1,-1 1,1 0,-1-1,1 1,0-1,-1 1,1-1,0 1,-1-1,1 1,0-1,-1 1,1-1,0 1,0-1,0 0,0 1,0-1,0 1,0-1,0 0,0 1,0-1,0 1,0-1,0 0,0 1,0-1,0 1,1-1,-1 1,0-1,0 1,1-1,-24 39,14-15,1 1,1 0,1 0,1 1,1 0,2 0,0 0,1 0,2 0,1 0,1 0,4 18,50 183,-22-104,-29-99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1,'-10'23,"-2"19,0 6,2 0,3-4,3-4,2-4,1-3,1-3,0-2,1-10,-1-8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79,'119'6,"-83"-8,83-2,-118 4,-1 0,1 0,-1 0,1-1,-1 1,1 0,-1 0,1 0,-1 0,1 0,-1-1,1 1,-1 0,0 0,1-1,-1 1,1 0,-1-1,0 1,1 0,-1-1,0 1,1-1,-1 1,0-1,0 1,1 0,-1-1,0 1,0-1,0 1,0-1,0 1,0-1,1 1,-1-1,0 1,0-1,-1 1,1-1,0 1,0-1,0 1,0-1,0 1,0-1,-1 1,1-1,0 1,0-1,-1 1,1 0,0-1,-1 1,1-1,0 1,-1 0,1-1,-1 1,1 0,-1 0,1-1,0 1,-1 0,-28-24,27 21,0 1,-1-1,1 1,-1-1,0 1,0 0,0 0,0 0,0 1,0-1,0 1,0-1,-1 1,1 0,0 0,-1 1,1-1,-1 1,1 0,-1 0,0 0,1 0,-1 0,1 1,0-1,-1 1,1 0,-1 0,1 1,0-1,0 1,0-1,0 1,0 0,0 0,0 0,0 1,1-1,-1 1,1-1,0 1,0 0,0 0,0 0,0 0,0 1,-1 157,7-91,1-14,17-78,57-124,-44 86,-24 45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8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1,'159'6,"-157"-6,-1 1,1-1,-1 1,1 0,-1-1,1 1,-1 0,0 0,1 0,-1 0,0 0,0 1,1-1,-1 0,0 1,0-1,-1 0,1 1,0-1,0 1,-1-1,1 1,-1 0,1-1,-1 1,0 0,1-1,-1 1,0 0,0-1,0 1,-1 0,1-1,0 1,-1 0,1-1,-1 1,1-1,-1 1,0-1,1 1,-1-1,0 1,0-1,0 0,0 1,0-1,-1 0,-56 66,19-34,31-29,1 1,0 0,0 0,0 0,1 1,0 0,0 1,0-1,1 1,0 0,0 0,1 1,0-1,0 1,1 0,0 0,0 1,1-1,0 1,2-6,0-1,0 1,1-1,-1 1,1-1,-1 1,1-1,0 0,0 1,0-1,0 0,0 1,1-1,-1 0,1 0,-1 0,1 0,0 0,0-1,0 1,0 0,0-1,0 0,0 1,0-1,0 0,1 0,-1 0,1 0,-1-1,1 1,-1-1,1 1,-1-1,1 0,-1 0,3 0,93-24,-79 14,-2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2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0,1-2,0-1,1 0,-6-5,-1-1,0-1,-5 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0,0 0,1 0,-1 0,0 0,-10 0,-8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0,'-15'0,"1"0,7 5,10 1,9 0,7-1,5-2,-1 4,0 1,1-1,-4-2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3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1 462,'48'-157,"-44"139,2 0,-1 0,2 1,0-1,2 1,-1 1,2 0,0 0,1 1,1 0,0 1,1 0,1 1,12-10,-21 19,-4 3,0-1,0 1,1 0,-1-1,0 1,0 0,1 0,-1 0,1 0,-1 0,1 0,-1 0,1 0,0 0,-1 1,1-1,0 1,-1-1,1 1,0 0,0 0,-1 0,1 0,0 0,0 0,0 0,-1 0,1 1,0-1,0 1,-1-1,1 1,0 0,-1 0,1 0,-1 0,1 0,-1 0,0 0,1 0,-1 0,1 2,6 15,-2 1,0 1,-1-1,-1 1,-1 0,0 0,-2 7,2-3,-4-23,1 1,0-1,0 1,0 0,0-1,0 1,0-1,0 1,0 0,1-1,-1 1,1-1,-1 1,1-1,0 1,-1-1,1 1,0-1,0 0,0 1,0-1,0 0,0 0,1 0,-1 0,0 0,1 0,-1 0,0 0,1 0,-1-1,1 1,-1-1,1 1,-1-1,1 1,0-1,-1 0,1 0,0 0,-1 0,1 0,-1 0,1 0,0-1,-1 1,1 0,-1-1,1 0,-1 1,1-1,-1 0,2 0,140-147,-6 31,-137 116,2 1,-1-1,0 0,0 0,0 0,0 1,0-1,1 0,-1 1,0-1,1 1,-1 0,0-1,1 1,-1 0,0 0,1 0,-1 0,0 0,1 0,-1 0,1 0,-1 1,0-1,1 0,-1 1,0-1,0 1,1 0,-1-1,0 1,0 0,0 0,0 0,0 0,0 0,0 0,0 0,0 0,0 0,-1 0,1 0,0 0,-1 1,1-1,-1 0,1 1,-1-1,0 0,1 1,-1-1,0 0,-5 75,-39 54,35-107,7-20,0-1,1 1,-1-1,1 1,-1-1,1 1,0 0,0 0,0 0,0 0,0 0,1 0,-1 0,1 0,0 0,0 0,0 0,1 0,-1 0,0 0,1 0,0 0,0 0,0-1,0 1,0 0,1 0,-1-1,1 1,0-1,0 1,0-1,0 0,0 0,0 1,15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1,'-13'10,"1"0,1 1,0 0,0 1,1 1,1-1,0 1,1 1,0 0,1 0,0 0,2 1,-1 0,2 0,0 1,1-1,0 1,2 0,-1 10,3-23,-1 0,1 0,0 0,0 0,0-1,0 1,1 0,-1-1,1 1,-1-1,1 1,0-1,0 0,0 0,0 0,1 0,-1 0,0-1,1 1,-1 0,1-1,0 0,-1 0,1 0,0 0,0 0,0 0,-1-1,1 1,0-1,0 0,0 0,0 0,0 0,0-1,0 1,0-1,0 0,-1 0,1 0,0 0,0 0,-1 0,1-1,-1 1,1-1,-1 0,0 0,1 0,-1 0,0 0,-1 0,1-1,0 1,130-155,-22 24,-109 133,1 0,-1 0,1 0,-1 0,0 0,1 0,-1 1,1-1,-1 0,1 1,-1-1,0 1,1 0,-1-1,0 1,1 0,-1 0,0 0,0-1,0 1,0 1,0-1,0 0,0 0,0 0,0 0,-1 1,1-1,0 0,-1 1,1-1,-1 0,1 1,-1-1,0 1,0-1,0 1,1-1,-2 1,1-1,0 1,0-1,0 1,0-1,-1 0,1 1,-1-1,1 1,-1 0,2 6,22 145,6 30,-19-120,9 148,-20-199,0-1,0 0,-1 0,-1 0,0 0,0 0,-1-1,-1 1,1-1,-2 0,1 0,-2-1,1 0,-1 0,0 0,-1-1,-4 3,10-7,-2 0,1 0,0 0,-1-1,0 0,1 1,-1-1,-1-1,1 1,0-1,-1 1,1-1,-1-1,1 1,-1 0,0-1,0 0,0 0,0-1,0 0,0 1,0-1,0-1,0 1,0-1,1 0,-1 0,0 0,0-1,1 0,-1 0,1 0,-1 0,1-1,0 0,-2-1,2-1,1 0,0 0,1 0,-1 0,1 0,0-1,0 1,0-1,1 0,0 0,0 1,0-1,1 0,0 0,0 0,1 0,-1 1,1-1,1 0,-1 1,1-1,0 0,0 1,2-4,75-124,-78 130,96-126,-83 111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1,'-46'50,"3"2,2 3,2 1,3 1,-19 42,49-84,1 0,0 0,1 1,0-1,1 1,1 0,1 0,0 0,1 0,1 0,0 1,1-1,1 3,-1-10,0-1,1 1,0-1,0 1,1-1,0 0,1 0,-1 0,2-1,-1 0,1 0,0 0,0 0,1-1,0 0,0-1,0 0,1 0,-1 0,1-1,0 0,1 0,-1-1,1 0,69 3,-60-11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11,'20'0,"10"0,5 0,2 0,-6-4,-7-3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1,'-14'117,"10"-101,0 0,2 0,0 1,1-1,0 0,1 1,1-1,1 0,0 0,1 0,5 14,-8-28,1 0,-1 0,1-1,-1 1,1 0,0-1,0 1,0 0,0-1,0 1,0-1,0 0,0 1,1-1,-1 0,0 0,1 0,-1 0,1 0,0 0,-1 0,1 0,0-1,-1 1,1 0,0-1,0 0,-1 1,1-1,0 0,0 0,0 0,-1 0,1 0,0-1,0 1,0 0,-1-1,1 1,0-1,-1 0,1 0,0 1,-1-1,1 0,-1 0,1-1,-1 1,62-67,50-101,-104 154,59-74,-67 89,-1-1,1 1,0-1,-1 1,1 0,0 0,-1-1,1 1,0 0,0 0,-1 0,1 0,0 0,0 0,-1 0,1 0,0 0,0 0,-1 0,1 1,0-1,0 0,-1 0,1 1,0-1,-1 0,1 1,-1-1,1 1,0-1,-1 1,1-1,-1 1,1 0,-1-1,1 1,-1-1,0 1,1 0,-1-1,0 1,0 0,1 0,-1-1,0 1,0 0,0 0,0-1,0 1,0 0,0 0,0-1,0 1,4 48,-4-46,-3 628,4-601,-1 0,-1-1,-2 1,-1 0,-1-1,-2 0,-1 0,-1 0,-1-1,-1-1,-2 0,-8 12,19-37,0 0,0-1,0 1,0-1,0 1,0-1,0 0,-1 0,1 0,0 0,-1 0,1-1,-1 1,1-1,-1 0,1 1,-1-1,1 0,-1 0,1-1,-1 1,1 0,-1-1,1 0,-1 0,1 1,0-1,-1 0,1-1,0 1,0 0,0-1,0 1,0-1,0 0,0 0,1 1,-1-1,0 0,1 0,0-1,-1 1,1 0,0 0,0-1,0 1,1-1,-1 1,0 0,1-1,0 1,0-1,-1-2,-3-14,0 0,2-1,0 1,1-1,1 1,0-1,2 0,0 1,4-13,33-63,-31 76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3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0 549,'0'29,"0"14,0 4,0 0,0-9</inkml:trace>
  <inkml:trace contextRef="#ctx0" brushRef="#br0" timeOffset="332.615">170 13,'0'0,"1"0,-1 1,0-1,1 0,-1 0,1 1,-1-1,1 0,-1 0,1 0,-1 1,1-1,-1 0,1 0,-1 0,1 0,-1 0,1 0,-1 0,1 0,-1 0,1 0,-1-1,1 1,-1 0,1 0,-1 0,1-1,-1 1,1 0,-1 0,0-1,1 1,-1 0,1-1,-1 1,0-1,1 1,-1 0,0-1,0 1,1-1,-1 1,0-1,0 1,0-1,0 1,1-1,-1 1,0-1,0 1,0-1,0 1,0-1,0 1,0-1,0 1,-1-1,1 1,29 43,-27-40,19 35,-1 1,-2 0,-2 1,-1 1,3 23,-13-41,-1 0,0 0,-2 1,-1 0,-1-1,-1 1,-1 0,-1-1,-1 0,-2 3,-2-7,-2-1,0 0,0 0,-2-1,0 0,-2-1,1 0,-2-1,0-1,-1-1,-2 2,-25 14,23-21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1,'-18'56,"9"-31,1 0,1 1,2 0,0 0,2 0,1 1,0-1,3 22,0-45,-1-1,1 0,-1 1,1-1,0 0,0 0,0 0,0 0,0 0,0 0,1 0,-1 0,1 0,-1 0,1-1,0 1,-1-1,1 1,0-1,0 0,0 1,0-1,0 0,1-1,-1 1,0 0,0 0,1-1,-1 0,0 1,1-1,-1 0,0 0,1 0,-1 0,0-1,0 1,1-1,-1 1,0-1,0 0,1 0,-1 0,0 0,0 0,0 0,0-1,0 1,-1 0,1-1,0 0,-1 1,1-1,-1 0,1-2,16-15,-1-2,-1 0,-1-1,-2-1,0 0,-1-1,-1 0,-1-1,-1 0,4-26,-12 50,7-35,-3 18,-6 41,-2 239,60 102,-58-336,-2 0,-1 1,-1-2,-1 1,-2 0,-1-1,-1-1,-1 0,-1 0,-1-1,-13 17,22-34,0 0,0-1,-1 0,0 0,0 0,-1-1,0 0,0 0,0 0,-1-1,0 0,0 0,-5 2,10-6,0-1,0 1,0-1,1 0,-1 0,0 0,0 0,0 0,0 0,0-1,1 1,-1 0,0-1,0 0,0 1,1-1,-1 0,0 0,1 0,-1 0,1 0,-1 0,1-1,0 1,-1 0,1-1,0 1,0-1,0 1,0-1,0 0,0 1,0-1,1 0,-1 1,1-1,-1 0,1 0,0-2,-6-73,10 43,2 0,1 0,1 1,2 0,1 1,2 0,1 1,2 0,18-26,-18 37</inkml:trace>
  <inkml:trace contextRef="#ctx0" brushRef="#br0" timeOffset="413.892">455 452,'158'6,"-157"-5,1 0,0-1,0 1,-1 0,1 0,-1 0,1 0,-1 0,1 1,-1-1,0 0,1 1,-1-1,0 1,0-1,0 1,0 0,-1-1,1 1,0 0,-1 0,1-1,-1 1,1 0,-1 0,0 0,0 0,0 0,0-1,0 1,0 0,0 0,-1 0,1 0,-1-1,1 1,-1 0,0 0,0-1,0 1,0 0,0-1,0 1,0-1,0 0,-1 1,1-1,0 0,-1 0,0 1,0-1,1 1,-1-1,1 1,-1-1,1 1,0-1,0 1,-1 0,1 0,0-1,1 1,-1 0,0 0,0 0,1 0,-1 0,1 0,0 0,0 0,0 0,0 1,0-1,0 0,0 0,0 0,1 0,-1 0,1 0,0 0,0 0,-1 0,1-1,0 1,1 0,-1 0,0-1,0 1,1-1,-1 1,1-1,-1 1,1-1,0 0,-1 0,1 0,39 4,-23-10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62,'0'0</inkml:trace>
  <inkml:trace contextRef="#ctx0" brushRef="#br0" timeOffset="1754.24">57 62,'0'-5,"5"-1,6-1,6 2,5 2,3 1,3 0,1 2,1 0,-1 0,-4-4,-3-2,-4-5,-5 0</inkml:trace>
  <inkml:trace contextRef="#ctx0" brushRef="#br0" timeOffset="2064.384">85 175,'14'0,"15"0,7 0,2 0,-1 0,-1 0,-3 0,-1 0,-2 0,-6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1 421,'-1'-25,"2"0,0 0,1 0,2 0,0 1,2 0,1 0,0 0,2 1,1 0,7-12,-9 24,0 1,1 0,0 0,1 1,0 0,0 1,1 0,0 1,1 0,-1 1,10-4,-19 8,0 1,0 0,0 0,0 0,0 0,1 0,-1 0,0 0,0 1,1-1,-1 1,1 0,-1 0,0 0,1 0,-1 0,1 0,-1 0,0 1,1 0,-1-1,0 1,0 0,1 0,-1 0,0 0,0 0,0 1,0-1,0 1,-1-1,1 1,0 0,-1-1,1 1,-1 0,1 0,-1 0,0 0,0 1,0-1,0 0,0 0,-1 1,1-1,0 2,-2 227,1-230,0 1,0-1,0 0,0 0,0 1,0-1,0 0,0 1,1-1,-1 0,0 1,1-1,-1 0,1 0,0 0,-1 0,1 1,0-1,0 0,-1 0,1 0,0 0,0-1,0 1,0 0,0 0,1-1,-1 1,0 0,0-1,0 1,1-1,-1 1,0-1,0 0,1 0,-1 0,0 1,1-1,-1 0,0 0,1-1,-1 1,0 0,1 0,-1-1,0 1,0-1,1 1,-1-1,0 1,0-1,0 0,0 0,0 1,0-1,0 0,0 0,1-1,169-163,-37 44,-133 119,1 1,0-1,-1 1,1-1,0 1,0 0,0-1,0 1,0 0,0 1,0-1,0 0,1 0,-1 1,0 0,0-1,1 1,-1 0,0 0,0 0,1 0,-1 0,0 1,0-1,1 1,-1 0,0-1,0 1,0 0,0 0,0 0,0 0,0 1,0-1,-1 1,1-1,0 1,-1-1,1 1,-1 0,1 0,-1 0,0 0,0 0,0 0,0 0,0 0,-1 0,1 0,-1 0,1 1,-1-1,0 2,2 21,-1 0,-1 1,-1-1,-2 0,0 1,-2-1,-1-1,-1 1,-4 9,6-18,2 1,4-4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8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1,'-23'15,"1"1,1 1,0 2,2 0,0 1,1 0,0 2,2 0,-6 13,20-33,0 0,1 0,-1 0,1 0,-1 1,1-1,0 1,0-1,0 1,0-1,0 1,1-1,-1 1,1 0,0-1,0 1,0 0,0 0,0-1,0 1,1 0,-1-1,1 1,0-1,0 1,0-1,0 1,0-1,1 1,-1-1,1 0,-1 0,1 0,0 0,0 0,0 0,0 0,0-1,0 1,0-1,1 1,-1-1,1 0,7-2,1 0,-1-1,0-1,0 0,0 0,0-1,0 0,-1 0,1-1,-1-1,0 0,-1 0,0 0,0-1,0 0,-1-1,0 0,3-5,-5 9,31-35,-28 29,1-1,1 1,0 1,0 0,0 0,2 1,-1 0,11-5,-20 12,0 0,0 1,0-1,1 1,-1 0,0 0,0-1,0 1,0 0,0 1,0-1,0 0,0 1,1-1,-1 1,0-1,-1 1,1 0,0 0,0 0,0 0,0 0,-1 1,1-1,0 0,-1 1,1 0,-1-1,0 1,0-1,1 1,-1 0,0 0,0 0,-1 0,1 0,0 0,0 1,19 83,8 179,-26 38,-2-290,0 0,-2 0,1 0,-2 0,1 0,-2 0,0-1,0 1,-1-1,-1 0,0-1,0 1,-1-1,-1 0,0-1,0 0,-1 0,-7 5,14-12,0 0,0 0,-1 0,1 0,-1 0,0 0,1-1,-1 0,0 1,-1-1,1 0,0 0,-1-1,1 1,-1-1,1 0,-1 1,0-2,0 1,1 0,-1-1,0 0,0 0,0 0,1 0,-1 0,0-1,0 0,0 0,1 0,-1 0,1 0,-1-1,1 0,-1 1,1-1,0-1,0 1,0 0,-2-3,0-6,1-1,0 1,1-1,1 0,0 0,0 0,1 0,1 0,0 0,1 0,0 0,0 0,2 0,-1 0,1 0,1 1,0-1,2-1,109-230,-62 149,-37 69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4:4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0,'30'82,"-19"-55,-1 0,-1 1,-1 0,-2 0,-1 1,-1 0,0 8,-3 32,-4 0,-2 0,-8 32,11-87,0-9,0 1,0-1,1 1,0 0,0-1,1 1,0 0,0 0,0 0,1-1,-1 1,1 0,1-1,-1 1,1 0,0-1,0 0,2 4,-1-8,-1-1,0 1,1 0,-1-1,1 1,-1-1,1 0,-1 0,1 0,0 0,-1 0,1-1,-1 1,1-1,-1 1,0-1,1 0,-1 0,1 0,-1 0,0-1,0 1,0 0,0-1,0 0,0 1,0-1,-1 0,2-2,7-4,26-18,-20 13,1 0,0 2,0 0,1 1,1 0,-1 2,11-4,-25 12,-1-1,0 1,0 0,0 0,0 0,0 0,0 0,1 0,-1 1,0 0,0 0,0 0,0 0,0 0,-1 0,1 1,0-1,0 1,-1 0,1 0,-1 0,0 0,1 0,-1 1,0-1,0 1,-1-1,1 1,-1 0,1 0,-1-1,0 1,0 0,0 0,0 0,0 0,-1 1,1-1,-1 0,0 0,0 0,0 0,-1 0,1 1,-1-1,1 0,-2 2,-16 109,21-95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514 254,'0'-3,"0"1,-1-1,0 1,1 0,-1-1,0 1,0-1,-1 1,1 0,0 0,-1 0,1 0,-1 0,0 0,1 0,-1 0,0 1,0-1,0 1,0-1,-1 1,1 0,0 0,-1 0,1 0,0 0,-1 1,1-1,-1 1,-1-1,-81-5,57 10,1 1,-1 2,1 0,0 2,0 1,1 1,1 1,-24 16,45-27,0 0,1 1,-1 0,1-1,-1 1,1 0,0 1,0-1,0 1,0-1,0 1,1 0,-1 0,1 0,0 0,0 0,0 1,0-1,0 1,1-1,-1 1,1 0,0 0,0-1,1 1,-1 0,1 0,0 0,0 0,0 0,0 0,1 0,0 1,6 5,1 0,0 0,0 0,1-1,0-1,1 0,-1 0,2-1,-1 0,1 0,0-1,1-1,-1 0,1-1,0 0,0 0,0-2,1 1,-1-1,1-1,-1-1,2 0,8 4,40-6,-91-7,2 14,0 1,1 2,0 0,0 2,1 1,-14 9,23-13,1 2,0 0,1 1,0 0,0 1,1 1,-6 7,15-16,1 1,0 0,0 0,0 0,0 1,1-1,0 1,0-1,0 1,0 0,1 0,0 0,0 0,0 0,0 0,1 0,0 0,0 0,0 0,1 0,0 0,0 0,0 0,0 0,1 0,0-1,1 5,4-2,-1-1,1 1,0-1,0 0,1-1,-1 1,1-2,1 1,-1-1,1 0,-1-1,1 0,0 0,0-1,0 0,1-1,-1 0,0 0,1-1,-1 0,0-1,1 0,-1 0,2-1,-4 2,0 0,0-1,0 0,0 0,1 0,-1-1,0 0,-1 0,1 0,0-1,-1 0,1-1,-1 0,0 0,0 0,0 0,-1-1,0 0,0 0,0-1,0 1,-1-1,0 0,0 0,-1 0,1-1,-1 1,-1-1,1 0,0-3,2-9</inkml:trace>
  <inkml:trace contextRef="#ctx0" brushRef="#br0" timeOffset="538.799">345 0,'-1'353,"-25"-130,-27 72,19-91,34-177,0-3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0,'-33'42,"1"1,3 1,1 2,2 1,3 1,2 1,-4 17,20-51,2 1,0 0,0 0,2 0,0 0,1 0,0 0,2 0,-1 0,2 0,0 0,1 0,1-1,1 0,0 0,0 0,3 2,-7-14,0 0,0 0,0-1,0 1,1 0,-1-1,1 1,0-1,0 0,0 0,0 0,0-1,0 1,0 0,1-1,-1 0,1 0,-1 0,1 0,-1-1,1 0,-1 1,1-1,-1 0,1-1,0 1,-1 0,1-1,-1 0,1 0,-1 0,0 0,1-1,1 0,101-72,-72 36,-1-1,-2-2,-2-1,-1-1,16-37,-19 34,-2-1,-2-1,-2 0,1-13,-1-7,-32 94,-12 40,3 0,3 2,3 0,2 0,4 2,-1 63,11-118,-2-1,1 1,0-1,1 0,1 1,0-1,1 0,0 0,1 0,1 0,0 0,1-1,0 0,6 10,-1-12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3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1,'0'5,"0"6,0 6,0 5,0 4,-5-3,-2 0,1 0,1 2,2 1,0 0,2 2,-4-5,-1-1,5-4,3-6</inkml:trace>
  <inkml:trace contextRef="#ctx0" brushRef="#br0" timeOffset="801.349">184 114,'13'4,"0"0,0 0,1-1,-1-1,1 0,0-1,-1-1,1 0,0 0,0-2,-1 0,13-3,93-2,-120 5,0 0,0 0,0 1,0-1,0 0,0 0,0 0,-1 1,1-1,-1 0,1 1,-1 0,0-1,1 1,-1 0,0 0,0 0,0 0,0 0,0 0,0 0,0 1,0-1,0 1,0 0,-1-1,1 1,0 0,0 0,0 0,0 1,0-1,-1 0,1 1,0 0,0-1,0 1,0 0,0 0,0 0,1 0,-1 0,-18 118,-4-19,25-100,-1-1,1 1,-1 0,1 0,-1-1,1 1,-1 0,1 0,-1 0,1 0,-1-1,1 1,-1 0,1 0,0 0,-1 0,1 0,-1 1,1-1,-1 0,1 0,-1 0,1 0,-1 1,1-1,-1 0,1 0,-1 1,1-1,-1 0,1 1,-1-1,0 1,1-1,-1 0,0 1,1-1,-1 1,0-1,1 1,-1-1,0 1,0-1,0 1,0-1,1 1,-1 0,0-1,0 1,0-1,0 1,0-1,0 1,0-1,-1 1,1 0,0-1,0 1,37-36,35-60,-60 72</inkml:trace>
  <inkml:trace contextRef="#ctx0" brushRef="#br0" timeOffset="1329.187">691 57,'133'6,"-132"-5,1 0,0-1,0 1,-1 0,1 0,-1 1,1-1,-1 0,1 0,-1 1,0-1,0 1,1-1,-1 1,0 0,0-1,-1 1,1 0,0 0,-1-1,1 1,-1 0,1 0,-1 0,0 0,0 0,0 0,0 0,0 0,0-1,0 1,-1 0,1 0,-1 0,1 0,-1 0,0-1,0 3,-40 65,9-34,25-29,0 0,1 0,0 1,0 0,1 0,-1 0,2 0,-1 1,1 0,0 0,1 0,0 1,0 1,4-7,0-1,0 1,0-1,1 0,-1 1,1-1,0 0,0 0,0 0,0 0,0-1,0 1,0 0,0-1,1 0,-1 1,1-1,-1 0,1 0,-1 0,1-1,-1 1,1-1,0 1,0-1,-1 0,1 0,0 0,-1 0,1-1,0 1,-1-1,1 1,0-1,-1 0,1 0,0-1,141-38,-126 34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4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0 227,'10'0,"17"-5,9-2,3 1,0 1,-2 1,-3 2,-2 1,-1 1,-2 0,-1 0,0 0,0 0,-10 1,-13-1,-7 0</inkml:trace>
  <inkml:trace contextRef="#ctx0" brushRef="#br0" timeOffset="266.914">28 395,'38'0,"23"0,5-5,-3-1,-8 0,-9 1,-7 2,-10 1</inkml:trace>
  <inkml:trace contextRef="#ctx0" brushRef="#br0" timeOffset="1080.081">988 57,'-141'166,"-77"65,216-230,1 0,-1 0,0 0,1 0,-1 0,1 1,-1-1,1 0,0 1,-1-1,1 1,0 0,0-1,0 1,0 0,1 0,-1 0,0-1,1 1,-1 0,1 0,0 0,-1 0,1 0,0 0,0 0,0 0,1 0,-1 0,0 0,1 0,-1 0,1 0,0-1,-1 1,1 0,0 0,0-1,0 1,1 0,-1-1,0 1,0-1,1 0,-1 1,1-1,0 1,23 6,0 0,0-1,1-2,-1 0,1-2,0-1,0-1,0-1,0-1,8-3,42 2,-53 2,-9 1,1-1,0 0,-1-1,1 0,-1-1,0-1,1 0,-1-1,0-1,11-5,-24 9,1 0,0 0,0-1,-1 1,1-1,-1 1,1-1,-1 0,0 1,1-1,-1 0,0 0,0 0,0 0,-1 0,1 0,0 0,-1 0,1 0,-1 0,0-1,0 1,0 0,0 0,0 0,0 0,0-1,-1 1,1 0,-1 0,0 0,0 0,0-1,-39-67,33 59,-6-7,2 3,0 0,0-1,1 0,1 0,1-1,0 0,2-1,0 0,0 0,2 0,0 0,0-11,3 4</inkml:trace>
  <inkml:trace contextRef="#ctx0" brushRef="#br0" timeOffset="1529.01">1552 1,'-14'23,"-6"19,2 6,3 0,4-4,5-4,2-4,3-3,1-4,1 0,-1-1,1-1,-5 0,-2-9,1-8</inkml:trace>
  <inkml:trace contextRef="#ctx0" brushRef="#br0" timeOffset="1866.005">1269 85,'128'-24,"-104"23,169-20,85 10,-254 11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5:5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1 635,'19'-1,"-1"-1,1 0,-1-2,1 0,-1-1,0-1,-1 0,1-1,-1-1,-1-1,1-1,-1 0,-1-1,0 0,-1-1,1-2,153-177,-143 159,189-191,-201 208,-10 11,0-1,1 1,-1-1,1 1,0 0,0 0,1 1,-1-1,1 1,0 0,-1 0,2 1,2-2,-5 6,0 0,1 0,-1 0,0 0,0 0,-1 1,1-1,0 1,-1 0,0 0,1 0,-1 0,0 0,-1 1,1-1,0 0,-1 1,0-1,0 1,0 0,0-1,-1 1,1 0,-1 0,0-1,0 1,0 0,-1 2,3 32,-2 1,-2-1,-1 0,-2 0,-1 0,-2 0,-2-1,-1 0,-2-1,-2-1,-6 11,15-36,0 0,0 0,-1-1,0 0,-1 0,0 0,0-1,-1 0,0-1,-1 0,1-1,-1 1,0-2,-1 0,0 0,1 0,-1-2,-1 1,1-1,-1-1,1 0,-8 0,1-2,11 2,0 0,0-1,0 0,1-1,-1 1,0-1,0-1,0 1,0-1,0 0,0-1,1 0,-1 0,1 0,-1-1,1 0,0 0,0 0,0-1,0 0,1 0,-1-1,1 1,0-1,1 0,-1-1,0 0,-2-15</inkml:trace>
  <inkml:trace contextRef="#ctx0" brushRef="#br0" timeOffset="319.354">1186 409,'-8'14,"1"1,1-1,0 2,1-1,1 1,1-1,0 1,0 0,2 0,0 0,1 0,1 1,0-1,2 5,-3-18,2 0,-1 0,0 0,0 0,1-1,0 1,-1 0,1-1,0 1,0-1,0 0,1 0,-1 1,1-2,-1 1,1 0,-1 0,1-1,0 1,0-1,0 0,0 0,0 0,0 0,0-1,0 1,0-1,0 0,1 0,-1 0,0 0,0 0,0-1,0 0,0 1,3-2,4-1,1 0,-1-1,0 0,0-1,-1 0,1-1,-1 0,0 0,-1-1,1-1,-1 1,-1 0,-1-1,0 0,0 0,0-1,-1 0,0 0,-1 0,0 0,-1-1,0 1,1-4,-3 9,0 1,0-1,-1 0,1 1,-1-1,0 0,0 0,0 1,-1-1,1 0,-1 0,0 1,0-1,0 1,-1-1,1 1,-1-1,0 1,0 0,0 0,0 0,0 0,-1 0,1 0,-1 1,0-1,0 1,0 0,0 0,0 0,0 0,-1 0,-2 0,0 0,1 0,-1 1,1 0,-1 0,0 0,1 1,-1 0,0 0,0 0,1 1,-1 0,0 0,1 0,-1 1,1 0,0 0,-1 0,-1 2,-13 8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00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86 480,'-9'10,"1"-1,0 1,0 1,1-1,0 1,1 0,1 1,0 0,0 0,1 0,0 0,1 0,1 1,0 0,0-1,2 1,-1 0,2 0,0 0,0-1,1 1,3 9,-3-18,1 1,-1-1,1 0,0 1,0-1,1-1,-1 1,1 0,0-1,0 0,0 0,0 0,1 0,-1-1,1 0,0 0,-1 0,1 0,0-1,0 0,0 0,0 0,0 0,0-1,1 0,-1 0,0 0,0-1,4-1,4 0,0-1,-1 0,1-1,-1-1,0 0,0 0,0-1,-1-1,0 0,0 0,2-3,145-156,-134 137,-1-2,-1 0,-2-2,-1 0,-2-1,-1-1,-1 0,-2-1,-2-1,-2 0,-1 0,0-10,-12-9,4 55,-1 0,1-1,0 1,-1 0,1 0,-1 0,1 0,-1 0,0 0,1 1,-1-1,0 0,0 0,0 0,1 1,-1-1,0 0,0 1,0-1,0 1,0-1,0 1,-1-1,1 1,0 0,0 0,0-1,0 1,0 0,0 0,-1 0,1 0,0 0,0 1,0-1,0 0,0 0,0 1,0-1,0 1,0-1,0 1,0-1,0 1,0-1,0 1,0 0,-9 8,1 0,0 1,0 0,1 0,0 1,1 0,1 0,0 1,0-1,1 1,0 1,1-1,1 1,-2 9,-4 33,3 1,2 0,3 0,2 0,2 0,3-1,2 1,3-2,17 52,-24-85,4 10,-2-1,0 1,-3 0,0 1,-2-1,-2 0,-1 1,-1-1,-5 23,3-42,0-1,0 0,-1 0,0 0,-1-1,0 0,-1 0,0 0,-1-1,0-1,0 1,-1-1,0-1,0 0,-1 0,-1 0,9-6,0 1,0-1,0 0,0 0,0 0,0 0,0-1,0 1,0-1,0 0,-1 0,1 0,0 0,0 0,0-1,0 1,-1-1,1 0,0 0,-2-1,-13-8</inkml:trace>
  <inkml:trace contextRef="#ctx0" brushRef="#br0" timeOffset="251.472">29 0,'15'0,"4"0</inkml:trace>
  <inkml:trace contextRef="#ctx0" brushRef="#br0" timeOffset="1852.001">425 1384,'0'-1,"0"1,0-1,0 1,0-1,0 1,0-1,0 1,0-1,0 1,0-1,0 1,0-1,-1 1,1-1,0 1,0-1,-1 1,1 0,0-1,0 1,-1-1,1 1,-1 0,1-1,0 1,-1 0,1-1,-1 1,1 0,0 0,-1 0,1-1,-1 1,1 0,-1 0,1 0,-1 0,1 0,-1 0,1 0,-1 0,1 0,-1 0,1 0,-1 0,1 0,-1 0,1 0,-1 1,1-1,-1 0,1 0,-1 1,1-1,0 0,-1 0,1 1,-1-1,1 1,0-1,-1 0,1 1,0-1,0 1,0-10,1 1,1-1,-1 1,2-1,-1 1,1 0,0 0,1 0,0 1,0-1,1 1,-1 0,2 0,-1 0,1 1,0 0,0 0,1 0,-1 1,1 0,1 1,5-4,173-103,-167 98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13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346 609,'-9'-3,"0"1,1 0,-1 0,0 1,0 0,0 1,0 0,1 0,-1 1,0 0,0 1,0 0,1 0,-1 1,1 0,0 0,0 1,0 0,0 1,0-1,1 2,0-1,0 1,1 0,-1 0,1 1,1 0,-1 0,1 0,0 1,-11 15,2-1,1 2,0 0,2 0,1 1,-3 11,11-31,-1 0,1 1,0-1,1 1,0 0,-1-1,2 1,-1 0,1 0,0 0,0-1,0 1,1 0,0 0,0 0,1-1,-1 1,1-1,0 1,1-1,-1 0,1 0,0 0,1 0,-1 0,1-1,0 1,0-1,0 0,0 0,1-1,0 1,0-1,0 0,0 0,0-1,0 0,1 1,8-4,0 0,0 0,0-2,0 1,-1-2,1 0,-1 0,0-1,0-1,-1 0,1-1,-1 0,-1-1,1 0,-1-1,-1 0,0-1,0 0,6-9,-10 13,7-8,-1 1,-1-1,0-1,-1 0,-1 0,0-1,-1-1,-1 1,3-12,-6 16,-1 0,0-1,-1 1,-1-1,0 0,0 0,-1 1,-1-1,0 0,-2-4,2 12,0 0,0 0,0 0,-1 0,0 0,0 1,0-1,0 0,-1 1,0 0,0-1,0 1,0 0,-1 1,0-1,1 1,-1-1,-1 1,1 0,0 0,-1 1,1 0,-1-1,0 2,0-1,-2 0,1 0,0 0,0 1,0 0,0 0,0 0,-1 1,1 0,0 0,0 0,-1 1,1 0,0 1,0-1,0 1,0 0,0 0,1 1,-6 3,10-5,0 0,1 0,-1-1,0 1,1 0,-1 0,1 1,-1-1,1 0,0 0,-1 0,1 0,0 0,0 0,0 1,0-1,0 0,0 0,0 0,0 0,0 0,1 1,-1-1,0 0,1 0,-1 0,1 0,-1 0,1 0,-1 0,1 0,0 0,0 0,-1-1,1 1,0 0,0 0,0-1,0 1,0 0,0-1,1 1,45 26,-45-26,12 4,1 0,-1-1,1-1,-1 0,1-1,0 0,0-1,0-1,0-1,0 0,0-1,0 0,-1-1,1-1,-1 0,0-1,0-1,0 0,-1-1,0 0,0-1,-1 0,0-1,0-1,-1 0,0 0,-1-1,0 0,-1-1,0 0,0-3,9-13,-2-1,0-1,-2-1,-2 0,-1 0,-1-1,-2-1,-1 1,-1-1,-2-1,-1 1,-2-1,-2-9,1 43,-1 0,1 1,-1-1,1 0,-1 0,1 0,0 0,-1 0,1 0,-1 0,1 0,-1 0,1 0,-1 0,1 0,-1 0,1 0,-1 0,1 0,0 0,-1 0,1-1,-1 1,1 0,-1 0,1-1,0 1,-1 0,1-1,0 1,-1 0,1-1,0 1,0 0,-1-1,1 1,0-1,0 1,-1 0,1-1,0 1,0-1,0 1,0-1,0 1,0-1,0 1,0-1,0 1,0 0,0-1,0 1,0-1,0 1,0-1,1 1,-1-1,0 1,0-1,-20 37,-16 113,8 62,19-147,3 0,2 0,3 0,5 32,-3-85,0 1,0 0,1-1,1 0,0 1,0-1,1 0,1-1,-1 1,2-1,0 0,0 0,0 0,1-1,1 0,0 0,0-1,1 0,-1-1,2 0,3 3,-10-8,-1 0,1 0,-1 0,1 0,0 0,0-1,0 1,0-1,0 0,0 0,0 0,0 0,0-1,0 1,1-1,-1 0,0 0,0 0,0 0,1 0,-1-1,0 1,0-1,0 0,0 0,0 0,0-1,0 1,0-1,0 1,0-1,-1 0,1 0,-1 0,0-1,1 1,-1 0,1-2,6-13,0-1,-1 0,-1 0,0-1,-2 0,0 0,-1-1,-1 1,0-8,4-16,-5 30,0 1,0-1,-1 1,-1-1,0 0,-1 1,0-1,-1 1,0-1,-1 1,0 0,-1 0,-1 0,0 0,0 1,-1 0,0 0,-1 1,-1-1,-5-5,5 11,0 1,-1 1,1-1,-1 1,0 1,0 0,0 0,0 0,0 2,0-1,0 1,-1 0,1 1,0 0,0 0,0 1,0 0,0 1,1 0,-1 0,1 1,-1 0,1 0,0 1,1 0,-1 1,1-1,-1 2,-112 106,101-87</inkml:trace>
  <inkml:trace contextRef="#ctx0" brushRef="#br0" timeOffset="965.222">1107 778,'142'-114,"-141"112,0-1,0 1,0 0,1 0,-1 0,0 1,1-1,0 0,-1 0,1 1,0-1,0 1,0 0,0-1,0 1,0 0,0 0,0 0,0 1,1-1,-1 0,0 1,1-1,-1 1,0 0,1 0,-1 0,0 0,1 0,-1 1,0-1,1 1,-1-1,0 1,0 0,0 0,1 0,-1 0,0 0,0 0,-1 1,1-1,0 1,0-1,-1 1,1 0,1 1,6 17,0 1,-1 0,-2 0,0 1,-1-1,-1 1,-1 0,-1 1,-1-1,-1 0,0 0,-4 14,3 14,-3 2,-2-1,-2 0,-3-1,-1 0,-3-1,-2-1,-2 0,-25 44,34-67,9-21,0 1,0-1,-1 0,0 0,0 1,0-1,0 0,-1-1,1 1,-1 0,0-1,0 1,0-1,-1 0,1 0,-1 0,2-4,0 1,0-1,0 1,0-1,0 0,0 0,0 0,0 0,1 0,-1-1,0 1,1-1,-1 1,1-1,-1 1,1-1,0 0,0 1,0-1,0 0,0 0,0 0,0 0,0 0,1 0,-1 0,1 0,0 0,-1 0,1-1,0 1,0 0,1 0,-1-1,-5-271,9 142,-4 108</inkml:trace>
  <inkml:trace contextRef="#ctx0" brushRef="#br0" timeOffset="1213.091">1277 355,'0'-5,"0"-2</inkml:trace>
  <inkml:trace contextRef="#ctx0" brushRef="#br0" timeOffset="2465.402">1559 835,'37'-20,"-2"-1,0-2,-2-1,-1-2,6-7,-36 32,0-1,0 0,0 1,0-1,-1 0,1 0,-1 0,1 0,-1 0,0 0,0 0,0 0,0 0,0-1,0 1,-1 0,1-1,-1 1,0-1,1 1,-1-1,0 1,0 0,-1-1,1 1,0-1,-1 1,0 0,1-1,-1 1,0 0,0 0,0-1,-1 1,1 0,0 0,-1 0,0 1,1-1,-1 0,0 0,0 1,0-1,0 1,0 0,0 0,0 0,-2-1,-5 0,1 2,-1-1,0 1,1 1,-1-1,1 1,-1 1,1 0,0 0,-1 0,1 1,0 0,1 1,-1 0,1 0,-1 1,1 0,0 0,1 0,-6 7,2-2,2 1,-1 0,1 0,1 1,0 0,1 0,0 0,1 1,0 0,1 0,1 1,0-1,0 7,2-14,0 1,1 0,-1 0,2-1,-1 1,1 0,0-1,0 1,1 0,0-1,0 0,0 1,1-1,0 0,0 0,1-1,0 1,0-1,0 1,0-1,1 0,0-1,0 1,0-1,1 0,-1 0,1-1,1 1,3 0,0-1,0 0,1 0,0-1,-1 0,1-1,0 0,0-1,-1 0,1-1,0 0,0 0,-1-1,1-1,-1 0,0 0,0-1,0 0,0-1,0 0,-1-1,0 0,0 0,4-5,151-102,39-19,-160 113,-43 19,1-1,0 1,0 0,-1-1,1 1,0 0,0-1,0 1,0 0,-1 0,1 0,0 0,0 0,0 0,0 0,0 0,-1 0,1 0,0 0,0 0,0 0,0 1,-1-1,1 0,0 1,0-1,-1 1,1-1,0 1,-1-1,1 1,0-1,-1 1,1 0,-1-1,1 1,-1 0,1 0,-1-1,1 1,-1 0,0 0,0-1,1 1,-1 0,0 0,0 0,0 0,0 0,0 1,0-1,0 1,0-1,-1 1,1-1,-1 1,1-1,-1 0,1 1,-1-1,0 0,1 1,-1-1,0 0,0 0,0 0,0 0,0 0,0 0,-1 0,1 0,0 0,0 0,-1-1,1 1,-1 0,1-1,0 1,-1-1,1 0,-1 1,1-1,-1 0,1 0,-1 0,1 0,-1 0,1 0,-2-1,-60-11,59 9,-1 1,1 0,-1 0,0 0,1 0,-1 1,0 0,0 0,0 0,0 1,0 0,0 0,0 0,0 0,0 1,0 0,0 0,0 0,0 1,0-1,0 1,1 0,-1 1,1-1,0 1,0 0,0 0,0 0,0 0,0 1,1 0,0 0,0 0,0 0,-1 1,2 2,0 0,0 0,1 0,0 1,1-1,-1 0,1 0,0 0,1 1,0-1,0 0,1 0,0 0,0 0,0 0,1-1,0 1,0-1,1 1,0-1,0 0,0 0,1-1,0 0,0 1,0-1,1-1,-1 1,1-1,0 0,1-1,-1 1,1-1,-1 0,1-1,0 0,0 0,0 0,0-1,0 0,0 0,1-1,-1 0,0 0,0-1,8-1,19-7,0-3,0 0,-1-2,-1-1,0-2,-1-1,-1-2,-1-1,10-10,25-14,-40 25,-1-1,-1 0,-1-2,0-1,-2-1,-1 0,-1-1,-2-1,0-1,10-26,-17 36,-1 0,0 0,-1 0,-1-1,0 0,-2 0,0 0,-1 0,-1 0,-1-1,-1 1,-1-9,1 25,1 0,-1 0,0 0,0 1,0-1,0 0,0 1,0-1,-1 1,1-1,-1 1,0 0,0-1,0 1,0 0,0 0,0 0,-1 1,1-1,0 0,-1 1,1 0,-1 0,0-1,1 2,-1-1,0 0,0 0,0 1,0 0,1-1,-1 1,0 0,0 0,0 1,0-1,0 1,0-1,1 1,-1 0,0 0,1 0,-1 0,0 1,1-1,-1 1,1-1,0 1,0 0,0 0,0 0,0 0,0 0,0 1,0 0,-10 17,1 1,1 1,0-1,2 1,1 1,1-1,0 1,2 1,1-1,1 0,0 14,-12 74,12-83,0 1,2-1,1 1,2 0,0-1,2 0,5 16,11 84,3-19,-39-134,-1-25,8 25</inkml:trace>
  <inkml:trace contextRef="#ctx0" brushRef="#br0" timeOffset="2717.687">2378 468,'38'0,"32"0,9 0,-4 0,-10 0,-12 0,-9 0,-8 0,-5 0,-3-5,-2-2,-4 1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82,'0'-3,"-1"-1,1 1,0-1,-1 1,0-1,0 1,0-1,0 1,-1 0,1 0,-1-1,0 1,0 0,0 1,0-1,0 0,-1 0,1 1,-1 0,0-1,0 1,0 0,0 0,0 1,0-1,0 1,-1-1,1 1,0 0,-1 0,1 0,-1 1,1 0,-1-1,0 1,1 0,-1 0,-1 1,-1-1,0 0,0 0,0 1,0 0,0 0,0 1,0 0,0 0,0 0,1 0,-1 1,1 0,-1 0,1 1,0 0,1-1,-1 1,1 1,-1-1,1 1,0 0,0 1,2-3,0 0,1 1,-1-1,1 0,0 1,0-1,0 0,0 1,1-1,-1 1,1-1,0 1,0 0,0-1,1 1,-1-1,1 1,0-1,0 0,0 1,0-1,0 0,1 1,0-1,-1 0,1 0,1-1,-1 2,86 60,-14-13,-70-47,0 0,-1 0,0 0,0 0,0 0,0 0,-1 1,0-1,0 1,0 0,0 0,-1 0,1 0,-1 0,-1 0,1 0,-1 0,0 0,0 0,0 0,-1 0,0 0,0 0,0 0,0 0,-1 0,0 0,0-1,0 1,-1 0,1-1,-1 0,0 0,0 0,-1 0,1 0,-1-1,0 1,-1 0,-4 2,0 1,-1-2,0 1,0-1,0-1,-1 0,0 0,1-1,-1 0,0-1,0 0,-1-1,1-1,-11 0,19 0,1 0,-1 0,0 0,1-1,-1 0,1 1,0-1,-1 0,1 0,-1 0,1 0,0-1,0 1,0-1,0 1,0-1,0 0,0 1,0-1,1 0,-1 0,1-1,0 1,-2-2,-4-14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1,'-25'138,"22"290,-10-359,10-59,0 2,1-1,0 0,0 0,1 1,1-1,0 1,1-1,1 10,-2-22,0 1,0-1,0 1,0-1,0 1,1-1,-1 1,0-1,0 1,0 0,0-1,1 1,-1-1,0 1,0-1,1 1,-1 0,0-1,1 1,-1 0,1-1,-1 1,0 0,1-1,-1 1,1 0,-1 0,1 0,-1-1,0 1,1 0,-1 0,1 0,-1 0,1 0,-1 0,1 0,-1 0,1 0,-1 0,1 0,-1 0,1 0,-1 0,1 1,-1-1,1 0,-1 0,0 1,1-1,-1 0,1 0,-1 1,0-1,1 0,-1 1,0-1,1 1,-1-1,0 0,1 1,2-7,6-8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59,'226'-28,"1"-2,-199 30,-4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7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257 109,'-22'9,"0"2,1 1,0 0,1 2,1 0,0 1,1 1,0 1,1 0,1 1,-10 16,24-32,1 0,-1 0,1 0,-1 0,1 0,0 0,-1 0,1 1,0-1,1 0,-1 1,0-1,1 1,-1-1,1 1,0-1,0 1,0-1,0 1,0-1,0 1,1-1,-1 1,1-1,0 0,0 1,0-1,0 0,0 0,0 1,1-1,-1 0,1 0,-1 0,1 0,0-1,0 1,0 0,0-1,0 1,10-1,0 0,0 0,0-1,0-1,-1 0,1 0,0-2,0 1,-1-1,0-1,1 0,-2-1,1 0,0 0,-1-1,0-1,0 0,-1 0,4-4,114-109,-127 119,1 0,-1 0,0 0,1 0,-1 1,1-1,-1 0,1 0,0 0,-1 1,1-1,0 0,0 0,-1 1,1-1,0 1,0-1,0 1,0-1,0 1,0-1,0 1,0 0,0 0,0 0,0-1,0 1,0 0,0 0,0 0,0 0,0 0,0 1,0-1,0 0,0 0,0 1,0-1,0 1,-1-1,1 1,0-1,0 1,0-1,0 1,-1 0,1-1,0 1,-1 0,1 0,0-1,-1 1,1 0,-1 0,1 0,-1 0,0 0,8 38,-8-34,0-1,1 0,-1 0,1 0,-1 0,1 0,1 0,-1 0,0 0,1 0,0-1,0 1,0 0,0-1,1 0,0 1,-1-1,1 0,0 0,0-1,1 1,-1-1,0 1,1-1,1 0,3-1,1 0,0 0,0-1,-1-1,1 0,0 0,-1 0,1-1,-1-1,0 1,1-1,-1-1,0 1,-1-1,1-1,-1 1,0-2,0 1,0 0,-1-1,0-1,0 1,0-1,0-1,1 0,0-1,-1 0,0 0,0 0,-1-1,-1 0,1 0,-1 0,-1 0,0-1,-1 1,0-1,0 0,-1 1,-1-1,0 0,0 0,-1-1,1 10,0 0,0 0,0 0,0-1,-1 1,1 0,-1 0,0 0,1 0,-1 0,0 0,0 0,0 0,0 0,-1 1,1-1,0 0,-1 1,1-1,-1 1,0-1,1 1,-1 0,0 0,0 0,0 0,0 0,0 0,0 0,0 1,0-1,0 1,0-1,-1 1,1 0,0 0,0 0,0 0,0 0,-1 0,1 1,0-1,0 1,0 0,0-1,0 1,0 0,-2 1,3-1,0 0,0-1,0 1,0 0,0 0,0 0,1 0,-1 0,0 0,0 0,1 0,-1 0,0 0,1 1,-1-1,1 0,0 0,-1 0,1 1,0-1,0 0,0 1,0-1,0 0,0 0,0 1,0-1,0 0,1 1,-1-1,1 0,-1 0,1 0,-1 1,1-1,-1 0,1 0,0 0,0 0,0 0,-1 0,1 0,0 0,0-1,0 1,1 0,55 38,-47-33,-3-3,0 2,-1-1,1 1,-1 0,0 0,0 0,-1 1,0 0,0 0,0 1,-1-1,1 1,-2 0,1 0,-1 1,0-1,0 1,-1-1,0 1,-1 0,1 0,-2 0,1 0,-1 0,0 3,-22 115,21-124,0 0,1 1,-1-1,0 0,1 0,0 0,-1 0,1 1,0-1,0 0,0 0,0 1,1-1,-1 0,0 0,1 0,0 0,-1 0,1 1,0-1,0 0,0-1,1 1,-1 0,0 0,1 0,-1-1,1 1,-1-1,1 1,0-1,0 0,0 1,-1-1,1 0,0 0,1 0,-1-1,0 1,0 0,0-1,0 0,0 1,1-1,-1 0,0 0,0 0,1 0,-1-1,0 1,0 0,0-1,1 0,14-4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1,'-12'41,"3"1,1 1,2-1,2 1,1 0,3 0,5 40,4 215,-5-275,2-4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8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0,1 0,-6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113 175,'5'-2,"13"-4,0-2,-1 0,-1-1,1 0,-1-1,-1-1,0-1,13-12,-27 23,1 0,-1 0,0 0,1 0,-1 0,0 0,0 0,0 0,0-1,0 1,0 0,0-1,0 1,0-1,-1 1,1-1,-1 1,1-1,-1 1,0-1,1 0,-1 1,0-1,0 0,0 1,0-1,0 0,-1 1,1-1,0 1,-1-1,1 0,-1 1,1-1,-1 1,0-1,0 1,0 0,0-1,0 1,0 0,0 0,0-1,0 1,-1 0,1 0,0 0,-1 1,1-1,-1 0,1 0,-1 1,1-1,-1 1,0-1,0 1,-8-2,1 1,-1 0,0 1,0 0,1 0,-1 1,0 0,1 1,-1 0,1 0,0 1,0 1,0-1,0 1,0 1,1 0,0 0,0 0,0 1,1 1,-1-1,1 1,1 0,0 1,0-1,0 1,1 0,0 1,1-1,-1 1,2 0,-1 0,1 1,1-1,0 0,0 1,0 2,4-2,1 0,-1 0,2-1,-1 0,1 0,1 0,-1 0,1 0,1-1,0 0,0 0,1-1,-1 0,2 0,-1 0,1-1,0 0,0 0,1-1,-1 0,1-1,0 0,1 0,-1-1,3 1,11 2,1-1,0-1,-1-1,1-1,1-1,-1-1,20-2,1 0,-20 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29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147 451,'-109'76,"105"-72,1-1,-1 1,1 0,0 1,0-1,1 1,-1-1,1 1,0 0,0-1,1 1,-1 0,1 0,0 0,0 1,1-1,0 0,0 0,0 0,0 0,1 1,0-1,0 0,1 1,-1-2,0-1,0 0,1 0,-1 0,1 0,0 0,0 0,0 0,0-1,0 1,1-1,-1 0,1 1,-1-1,1 0,0 0,0-1,0 1,0-1,0 1,1-1,-1 0,0 0,0-1,1 1,-1 0,1-1,-1 0,0 0,1 0,-1 0,1-1,-1 1,0-1,1 0,-1 0,1-1,117-55,-92 36,-2-1,-1-1,0-2,-2 0,-1-2,-1 0,-1-2,-2 0,-1-1,-1-1,-2-1,6-16,-16 33,-1 0,0 0,-1-1,-1 1,0-1,-1 1,-1-1,0 0,-3-10,3 21,-1 0,1 0,-1 0,-1 1,1-1,-1 0,0 1,0-1,0 1,-1-1,1 1,-1 0,0 0,0 0,-1 1,1-1,-1 1,1 0,-1-1,0 2,-1-1,1 0,0 1,-1 0,1 0,-1 0,0 1,0-1,1 1,-1 0,0 1,0-1,-5 1,0 1,0 0,0 0,0 1,1 0,-1 0,1 1,0 1,-1 0,1 0,1 0,-1 1,1 1,0-1,0 1,0 1,1-1,0 1,0 1,1-1,0 1,0 0,1 1,0-1,0 1,1 0,0 0,1 0,0 1,1-1,-1 1,1 9,0-4,1 1,1-1,1 1,0-1,1 1,0-1,1 0,1 0,1 0,0 0,1-1,0 0,1 0,1 0,0-1,1 0,0-1,1 0,0 0,1-1,1 0,28 24,2-3,1-1,2-1,1-3,48 21,-9-26,-61-20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7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1 707,'52'-22,"-2"-3,0-1,-2-3,-1-2,-1-2,14-16,-41 34,0-2,-1 0,-1-1,-1-1,0-1,-2 0,0-1,-1 0,9-22,-18 34,1 2,0 0,-1-1,-1 1,1-1,-1 0,0 0,-1 0,0 0,0 0,0 0,-1-1,-1 1,1-1,-2 1,1 0,-1-1,0 1,0 0,-1-1,-1 1,0-3,1 9,1 1,-1-1,1 1,-1-1,0 1,0 0,0-1,1 1,-1 0,0 0,0 1,0-1,-1 0,1 1,0-1,0 1,0-1,0 1,-1 0,1 0,0 0,0 0,0 1,-1-1,1 1,0-1,0 1,0 0,0-1,0 1,0 0,0 0,0 1,1-1,-1 0,0 1,-1 0,-56 64,57-62,-1 0,0 1,1-1,0 1,0-1,1 1,-1 0,1 0,0 0,0 0,0-1,1 1,0 1,0-1,0 0,1 0,-1-1,1 1,0 0,1 0,-1 0,1 0,0-1,0 1,0-1,1 0,0 1,0-1,0 0,0 0,0-1,1 1,0-1,0 0,0 0,0 0,0 0,0-1,1 1,-1-1,1-1,0 1,0 0,163 27,-143-26,-22-4,-1 0,1 1,0 0,0-1,0 1,-1 0,1 1,0-1,0 0,0 1,-1-1,1 1,0 0,-1 0,1 0,0 0,-1 1,1-1,-1 1,0-1,0 1,1 0,-1 0,0 0,0 0,-1 0,1 0,0 1,-1-1,1 1,-1-1,0 1,0-1,0 1,0 0,0-1,-1 1,1 0,-1 0,0 0,0 0,-41 114,35-100,3-13,1 0,-1 0,1 0,0 1,1-1,-1 1,1 0,0-1,0 1,0 0,1 0,0 0,0 0,0-1,0 1,1 0,0 0,0-1,0 1,0 0,1-1,0 1,0-1,0 1,1-1,11 6,0-7</inkml:trace>
  <inkml:trace contextRef="#ctx0" brushRef="#br0" timeOffset="1251.832">960 538,'3'-1,"20"-3,-1 0,1-2,-1-1,0 0,0-2,-1-1,0 0,-1-1,0-2,-1 0,0-1,13-13,-30 25,1 0,-1 0,-1-1,1 1,0 0,0 0,-1-1,0 1,1-1,-1 0,0 1,0-1,0 0,-1 1,1-1,-1 0,1 0,-1 0,0 0,0 0,0 1,-1-1,1 0,-1 0,1 0,-1 0,0 1,0-1,0 0,0 1,-1-1,1 1,-1-1,1 1,-1 0,0 0,0 0,0 0,0 0,-1 0,1 0,0 1,-1-1,1 1,-1-1,1 1,-1 0,0 0,0 0,1 1,-2-1,-8 1,0 1,0 1,0-1,1 2,-1 0,1 0,0 1,0 0,0 1,0 1,1-1,0 1,0 1,1 0,-1 1,1 0,1 0,0 0,-1 3,4-7,1 1,-1 0,1 0,0 1,1-1,-1 1,1 0,0 0,1 0,-1 0,1 0,1 1,-1-1,1 1,0-1,0 1,1-1,0 1,0 0,0-1,1 1,0-1,1 1,-1-1,1 0,0 1,1-1,0 0,0 0,0 0,0-1,1 1,0-1,0 0,0 0,1 0,3 2,6 1,0-2,0 1,1-2,0 0,0 0,1-1,-1-1,1-1,-1 0,1-1,0-1,0 0,-1-2,1 1,0-2,-1 0,0-1,9-3,8-4,-1-2,0-1,-1-2,-1-1,-1-1,0-1,-1-2,11-11,15-10,106-88,-158 128,1 0,-1 0,1 1,0-1,0 1,0 0,0-1,0 1,0 0,0 0,0 0,0 0,1 1,-1-1,0 1,1-1,-1 1,0 0,1 0,-1 0,0 0,1 0,-1 0,0 1,1-1,-1 1,0 0,0 0,0 0,1 0,-1 0,0 0,0 0,0 0,-1 1,1-1,0 1,0 0,-1-1,1 1,-1 0,0 0,1 1,2 14,-1 0,0 0,-2 1,0-1,-1 0,0 1,-2-1,-2 12,3-18,-1 0,-1 0,0 0,0 0,-1 0,0-1,-1 1,0-1,-1 0,0-1,-1 0,0 0,0 0,-1-1,0 0,0 0,-1-1,0 0,0 0,-1-1,0 0,0-1,0 0,-1-1,-5 2,-36-8,83-13,-9 13,0 1,0 1,-1 1,1 1,0 1,20 6,-19-8,1-1,0-1,0-1,-1-1,1-1,-1-1,0-1,0-1,-1-1,0-1,-1-1,1-1,18-13,-23 15,-1 0,1-1,-2-1,1 0,-2-1,1-1,9-11,-5 4,-1-1,0-1,-2 0,0-1,-1-1,-2 0,-1-1,0 0,-2-1,-1 0,3-15,-10 29,-1 1,1-1,-2 0,0 0,0 0,-1 1,-1-1,0 0,0 1,-2-4,3 10,-1 1,1 0,-1 0,0 0,-1 0,1 0,0 0,-1 0,0 1,0 0,0-1,0 1,-1 0,1 0,-1 1,0-1,0 1,0 0,0 0,0 0,0 0,-1 1,1 0,0 0,-1 0,1 0,-5 1,6 0,0 0,-1 0,1 1,0-1,0 1,-1 0,1 0,0 0,0 0,0 1,0-1,0 1,0 0,1 0,-1 0,1 0,-1 0,1 1,0-1,0 1,0-1,0 1,0 0,0 0,1 0,-1 0,1 0,0 0,0 0,0 3,-16 101,16-75,1-1,2 1,1 0,1-1,1 0,2 0,4 7,53 120,-60-150,2 1,-1 1,0-1,0 1,-1 0,0 1,-1-1,0 1,0-1,-2 1,1 0,-1 0,-1 0,0 0,-1 10,1-20,0 0,0 0,0 0,-1 0,1 0,0 0,-1 0,1-1,-1 1,1 0,-1 0,1 0,-1 0,1-1,-1 1,0 0,1-1,-1 1,0 0,0-1,1 1,-1-1,0 1,0-1,0 1,0-1,0 0,0 1,0-1,0 0,0 0,0 0,0 0,0 0,0 0,0 0,1 0,-1 0,0 0,0-1,0 1,0 0,0 0,0-1,-8-8</inkml:trace>
  <inkml:trace contextRef="#ctx0" brushRef="#br0" timeOffset="1535.147">2061 313,'33'-5,"31"-6,14-2,3 2,-2 3,-11 2,-6 3,-10-4,-8 0,-7 1,-5 2,-3 1,-2 1,-1 1,-4 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285 590,'-25'12,"0"1,0 1,1 2,1 0,1 2,0 0,2 2,0 0,1 1,1 1,-3 5,19-25,0 1,0-1,0 1,0 0,1-1,-1 1,1 0,-1 0,1 0,0 0,0 0,1 0,-1 0,1 0,-1 0,1 0,0 1,0-1,0 0,1 0,-1 0,1 0,0 0,-1 0,1 0,1 0,-1 0,0 0,1 0,-1 0,1-1,0 1,0-1,0 1,0-1,1 0,-1 0,1 0,-1 0,1 0,0-1,-1 1,1-1,0 1,0-1,0 0,2 0,3 0,-1 0,0-1,0 0,1-1,-1 1,0-1,0-1,0 1,0-1,0-1,0 1,-1-1,1 0,-1-1,1 1,-1-1,-1 0,4-3,98-98,-87 83,109-124,-129 145,0 0,0 0,0 0,0 0,0 0,1 0,-1 0,0 1,0-1,1 0,-1 0,1 0,-1 1,1-1,-1 0,1 0,-1 1,1-1,-1 0,1 1,0-1,0 1,-1-1,1 1,0-1,0 1,-1-1,1 1,0 0,0 0,0-1,0 1,0 0,-1 0,1 0,0 0,0 0,0 0,0 0,0 0,0 0,0 0,-1 1,1-1,0 0,0 1,0-1,0 0,-1 1,1-1,0 1,0-1,-1 1,1 0,0-1,-1 1,1 0,-1-1,1 1,-1 0,1 0,-1-1,1 1,-1 0,0 0,0 0,1 0,-1 0,0-1,0 2,4 33,-5-29,0 0,1 0,0 1,0-1,0 0,1 0,0 0,0 1,0-1,1 0,0 0,0-1,1 1,-1 0,1-1,1 1,-1-1,1 0,0 0,0-1,0 1,0-1,1 0,0 0,0 0,0 0,0-1,1 0,0 0,-1-1,1 0,0 1,1-2,9-1,0-2,0 0,0-1,-1 0,1-1,-1-1,0-1,0 0,0-1,-1 0,0-1,-1-1,1 0,1-3,7-2,1 0,-1-2,0 0,-2-1,0-1,0-1,-2-1,-1-1,0 0,-1-1,-2-1,0 0,6-17,-13 17,-1 0,-1-1,-1 0,-1 0,-2 0,0 0,-1 0,-3-15,2-5,1 26,-1 0,-1 0,0 1,-1-1,-1 1,-1 0,-2-8,7 24,-1 0,1 0,0 0,0 0,0 0,-1 0,1 0,0 0,-1 0,1 0,-1 0,1 0,-1 0,1 0,-1 0,0 1,0-1,1 0,-1 0,0 1,0-1,0 0,0 1,0-1,0 1,1-1,-1 1,-1-1,1 1,0 0,0 0,0-1,0 1,0 0,0 0,0 0,0 0,0 0,0 1,0-1,0 0,0 0,0 1,-1-1,1 0,1 1,-1-1,0 1,0 0,0-1,0 1,0 0,0-1,1 1,-1 0,0 0,1 0,-1-1,0 1,1 0,-1 0,1 0,-1 0,1 0,0 0,-1 0,1 1,-12 42,1 0,2 0,3 1,1 0,2 1,2-1,4 31,-2-36,1 284,20-207,-27-131,0-5</inkml:trace>
  <inkml:trace contextRef="#ctx0" brushRef="#br0" timeOffset="251.811">680 449,'43'4,"34"8,8 0,-1-1,-9-2,-13-4,-8-1,-8-3,-6 0,-6-1,-4-1,-7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3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108 283,'-12'13,"0"-1,1 2,0-1,1 2,1-1,0 1,1 1,-4 9,10-19,0-1,0 0,0 1,1-1,-1 0,1 1,1 0,-1-1,1 1,0 0,0-1,1 1,-1-1,1 1,0 0,1-1,0 0,0 1,0-1,0 0,1 0,-1 0,1 0,1-1,-1 1,1-1,0 0,0 1,-1-3,0 0,0 0,0 0,1 0,-1 0,1-1,-1 0,1 1,-1-1,1 0,0-1,0 1,-1-1,1 0,0 0,0 0,0 0,0 0,-1-1,1 0,0 0,-1 0,1 0,0-1,-1 1,1-1,91-57,-80 48,-8 6,0 0,-1-1,0 0,0 0,0 0,-1-1,0 0,0 0,0 0,-1-1,0 1,-1-1,0 0,0 0,-1 0,1-1,-2 1,1 0,-1-1,-1 1,0-1,0 0,0 1,-1-1,0 1,-1 0,-2-7,1 10,-1 0,-1 0,1 0,-1 0,0 1,0-1,0 1,0 1,-1-1,0 1,0 0,0 0,0 0,0 1,0 0,-1 0,1 1,-1 0,1 0,-1 0,1 1,-1 0,0 0,1 1,-1 0,1 0,-1 0,1 1,-2 0,-10 5</inkml:trace>
  <inkml:trace contextRef="#ctx0" brushRef="#br0" timeOffset="4548.946">531 340,'1'254,"-1"-251,0 1,1 0,-1 0,1 0,0 0,0 0,0-1,1 1,0 0,-1-1,1 1,0-1,0 0,1 0,-1 0,1 0,-1 0,1 0,0-1,0 1,0-1,1 0,-1 0,0 0,1 0,0 0,-1-1,1 0,0 0,0 0,-1 0,1 0,0-1,0 0,0 1,0-2,0 1,0 0,3-1,5-3,1 0,-1-1,0 0,-1 0,1-1,-1-1,0 0,-1 0,1-1,-2-1,1 0,-1 0,0-1,-1 0,0 0,-1-1,0 0,-1 0,0 0,-1-1,0 0,1-6,9-68,-19 62</inkml:trace>
  <inkml:trace contextRef="#ctx0" brushRef="#br0" timeOffset="5014.889">1293 1,'-2'1,"0"0,0 1,0-1,1 1,-1 0,0-1,1 1,-1 0,1 0,0 0,-1 0,1 0,0 0,0 0,1 1,-1-1,0 0,1 1,-1-1,1 0,0 1,0-1,0 0,0 1,0 0,0 0,-14 281,-20-70,33-214,1 0,0 1,-1-1,1 0,-1 0,1 0,0 0,-1 0,1 0,0 0,-1 0,1 0,-1 0,1 0,0 0,-1 0,1 0,-1 0,1 0,0 0,-1-1,1 1,0 0,-1 0,1 0,0-1,-1 1,1 0,0 0,0-1,-1 1,1 0,0-1,0 1,-1 0,1-1,0 1,0 0,0-1,0 1,0 0,-1-1,1 1,0 0,0-1,0 1,0-1,0 1,0 0,0-1,0 1,0-1,1 1,-1 0,0-1,0 1,0 0,0-1,0 1,1 0,-1-1,0 1,0 0,1-1,-1 1,0 0,0 0,1-1,-1 1,-1-18</inkml:trace>
  <inkml:trace contextRef="#ctx0" brushRef="#br0" timeOffset="5214.034">954 254,'38'10,"28"3,6-1,2-2,-8-8,-10-4,-9-1,-9-1,-5 0,-9 2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5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30,'20'0,"15"0,7 0,1 0,-2-5,-3-1,-3 0,-4 1,-1 2,-1 0,-1 2,0 1,-1 0,-4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1,'33'4,"26"2,8 0,-4-1,-6-1,-9-7,-8-2,-6-1,-8 2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6,'-19'4,"0"0,1 1,0 1,0 1,1 0,0 1,0 1,1 1,0 0,0 1,1 1,1 0,0 1,1 1,0 0,0 2,9-7,1 1,1-1,-1 1,1 0,1-1,0 1,0 0,1 0,1 0,-1 0,1-1,1 1,0 0,0-1,1 1,0-1,1 0,0 0,0 0,1 0,0-1,1 0,0 0,0 0,1-1,-1 1,2-2,-1 1,1-1,0 0,0-1,0 0,1 0,0-1,0 0,2 0,14 2,1-1,-1-2,1-1,0 0,-1-2,1-1,0-1,-1-2,1 0,-1-1,0-2,-1 0,1-2,-2-1,2-1,-13 7,1 0,-1-1,0 0,0-1,-1 0,1-1,-1 0,-1-1,0 0,0-1,0 0,-1 0,0-1,-1 0,0-1,-1 0,0 0,-1-1,0 1,-1-1,2-7,-8 10,0-1,-1 1,0 0,-1 0,0 0,0 0,-1 0,-1 1,1 0,-1 0,0 0,-1 0,0 1,0 0,-1 0,0 0,0 1,0 0,-1 1,0-1,0 2,0-1,-1 1,1 0,-6-1,-16-5,0 1,-1 1,0 2,-1 1,1 2,-1 1,1 1,-4 2,-13-1</inkml:trace>
  <inkml:trace contextRef="#ctx0" brushRef="#br0" timeOffset="428.861">0 289,'1410'0,"-1382"0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6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0,'0'381,"0"-359,-1 1,-1-1,-2 1,0-1,-1 0,-1 0,-3 3,1-6</inkml:trace>
  <inkml:trace contextRef="#ctx0" brushRef="#br0" timeOffset="404.049">12 114,'-1'-1,"0"0,1 1,-1-1,0 0,0 0,1 1,-1-1,0 0,1 0,-1 0,1 0,-1 0,1 0,-1 0,1 0,0 0,-1 0,1 0,0 0,0 0,0 0,0 0,0 0,0 0,0 0,0 0,0-1,0 1,1 0,-1 0,1 0,-1 0,0 0,1 0,-1 1,1-1,0 0,-1 0,1 0,0 0,0 1,-1-1,1 0,0 1,0-1,0 0,0 1,0-1,55-22,-46 20,14-3,1 2,0 0,-1 1,1 2,0 0,24 4,123-13,-81-6,-81 19,-5 3</inkml:trace>
  <inkml:trace contextRef="#ctx0" brushRef="#br0" timeOffset="782.493">605 566,'0'4,"0"7,0 7,0 4,0 3,0 3,0 1,0-4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1 188,'2'-4,"-1"0,1 1,1-1,-1 0,0 1,1 0,0-1,0 1,0 0,0 0,0 1,1-1,-1 1,1 0,-1-1,1 2,0-1,0 0,0 1,0-1,0 1,0 1,1-1,-1 0,0 1,0 0,1 0,-1 0,0 1,0-1,0 1,1 0,18-2,124-25,-14 20,-132 6,0 0,0 0,-1 0,1-1,0 1,0 0,0 0,-1-1,1 1,0-1,-1 1,1-1,0 1,-1-1,1 1,0-1,-1 0,1 1,-1-1,1 0,-1 1,1-1,-1 0,0 1,1-1,-1 0,0 0,0 0,1 0,-1 1,0-1,0 0,0 0,0 0,0 0,0 1,0-1,-1 0,1 0,0 0,0 1,-1-1,1 0,0 0,-1 0,1 1,-1-1,1 0,-1 1,1-1,-1 0,1 1,-1-1,0 1,1-1,-1 1,0-1,1 1,-1 0,0-1,0 1,1 0,-2-1,-46-31,43 28,0 1,0 0,0 0,-1 1,1 0,-1 0,0 0,1 0,-1 1,0 0,0 0,0 1,0 0,0 0,-4 0,12 13,6-3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66 671,'0'-9,"-5"1,-6 2,-1-3,5 1,5-4,-2 6,-6 3,0 7,5 3,9 0,4 0</inkml:trace>
  <inkml:trace contextRef="#ctx0" brushRef="#br0" timeOffset="601.42">432 643,'-7'5,"-13"4,0 1,0 1,2 0,-1 2,2 0,-1 1,2 1,0 1,1 0,1 1,0 0,1 1,1 1,0 2,10-17,1 1,-1 0,1 0,0-1,1 1,-1 0,1 0,0 0,1 0,-1 0,1 0,0 0,0 0,0-1,0 1,1 0,0-1,0 1,1-1,-1 0,1 1,0-1,0 0,0-1,0 1,1-1,-1 1,1-1,0 0,2 1,0 0,1 0,0 0,0 0,0-1,0 0,0 0,1-1,0 0,-1-1,1 1,0-1,-1-1,1 1,0-1,0-1,0 0,-1 0,1 0,1-1,9-7,0 0,0-1,0-1,-2-1,1-1,-2 0,0-1,0 0,-1-1,-1-1,10-14,-3 4,-1 0,-1-2,-1 0,-2 0,-1-2,-1 0,-1 0,-2-1,-1-1,-1 1,-2-2,-2 1,0 0,-2-6,-2 20,0-1,-1 0,-1 1,0-1,-2 1,0 0,-5-13,7 25,0 1,0 0,-1 0,0 0,0 0,0 0,0 1,-1-1,1 1,-1 0,0 0,-1 0,1 1,-1-1,0 1,1 0,-1 0,0 1,-1 0,1 0,0 0,-1 0,1 1,-1 0,0 0,1 0,-2 1,-2 1,1 1,-1 0,1 1,-1-1,1 2,0-1,0 1,0 0,1 1,-1 0,1 0,0 0,1 1,-1 0,1 1,0-1,1 1,0 0,0 1,0-1,1 1,0 0,1 0,-1 0,2 1,-1-1,1 1,0-1,1 1,0 0,0 5,1 9,1 1,1-1,1 0,1 0,2 0,0-1,1 0,1 0,0 0,2-1,1 0,1-1,0-1,2 0,0 0,1-1,1-1,0-1,1 0,1-1,6 3,-13-8,-6-5,-1 0,1-1,0 0,0 1,0-2,0 1,1 0,-1-1,1 0,0-1,0 1,0-1,1 0,-1-1,0 1,1-1,-1 0,1-1,-1 0,1 0,3 0,7-6</inkml:trace>
  <inkml:trace contextRef="#ctx0" brushRef="#br0" timeOffset="1065.41">1025 615,'-2'18,"-3"12,2 0,1 0,1 0,1 0,2 0,2 2,-4-32,0 0,1-1,-1 1,0 0,1 0,-1-1,0 1,1 0,-1 0,1 0,-1-1,0 1,1 0,-1 0,1 0,-1 0,1 0,-1 0,0 0,1 0,-1 0,1 0,-1 0,1 0,-1 0,0 0,1 0,-1 1,1-1,-1 0,0 0,1 0,-1 1,0-1,1 0,-1 0,0 1,1-1,-1 0,0 1,1-1,-1 0,0 1,0-1,0 0,1 1,-1-1,0 1,0-1,0 1,0-1,0 0,0 1,0-1,0 1,0-1,0 1,0-1,0 0,0 1,0-1,0 1,0-1,0 1,0-1,-1 0,1 1,14-32,69-239,-80 260,1 0,1 1,0-1,0 1,1 0,0 0,0 1,1-1,0 2,1-1,0 1,0 0,0 0,7-3,-13 9,0 1,0-1,0 0,0 1,0-1,-1 1,1 0,0 0,0 0,0 0,0 0,0 0,0 0,0 0,0 1,0-1,0 1,0-1,0 1,-1 0,1 0,0 0,-1 0,1 0,0 0,-1 1,1-1,-1 0,0 1,1-1,-1 1,0-1,0 1,0 0,0-1,0 1,0 1,15 70,-15-48</inkml:trace>
  <inkml:trace contextRef="#ctx0" brushRef="#br0" timeOffset="1665.572">1025 248,'12'-17,"144"-7,72 7,-229 17,1-1,0 1,-1-1,1 0,0 1,0-1,-1 1,1-1,0 0,0 1,0-1,0 1,0-1,0 0,0 1,0-1,0 0,0 1,0-1,0 1,0-1,1 0,-1 1,0-1,0 1,1-1,-1 1,0-1,1 0,-1 1,1 0,-1-1,1 1,-1-1,1 1,-1-1,1 1,-1 0,1-1,-1 1,1 0,-1 0,1 0,0-1,-1 1,1 0,0 0,-1 0,1 0,-1 0,1 0,0 0,-1 0,1 0,0 0,-1 0,1 1,-1-1,1 0,0 0,-1 1,1-1,-29-21,20 16,0 0,0 0,1-1,0 0,0 0,0-1,1 0,0 0,0 0,1-1,0 0,0 0,1 0,0-1,1 1,-2-6,0-10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1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60,'-1'403,"-49"-97,22-172,25-131,1-6</inkml:trace>
  <inkml:trace contextRef="#ctx0" brushRef="#br0" timeOffset="430.767">114 117,'3'-8,"1"1,0-1,1 1,-1 0,1 1,1-1,-1 1,1 0,0 0,1 1,-1 0,1 0,0 0,0 1,1 0,-1 1,1-1,0 2,0-1,0 1,3-1,167-1,-100 7,53-2,-120 9,-15-4</inkml:trace>
  <inkml:trace contextRef="#ctx0" brushRef="#br0" timeOffset="744.174">1 398,'33'0,"12"2,0-3,0-1,-1-3,1-1,40-12,93-27,-159 40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506 356,'-37'-23,"-1"1,-1 2,-1 2,-36-11,72 26,0 1,-1 0,1 0,-1 0,0 0,1 1,-1 0,0 0,0 0,0 1,0 0,0-1,0 2,0-1,1 0,-1 1,0 0,0 0,0 1,1-1,-1 1,1 0,-1 0,1 1,0-1,0 1,0 0,0 0,0 1,1-1,-1 1,1-1,0 1,0 0,0 0,1 0,-1 1,1-1,-1 4,0 24,1 1,1-1,2 0,1 0,3 5,1-2,2 0,2 0,1-1,1 0,2-1,7 12,31 78,-28-57,-2 1,-4 0,-3 2,-2 2,16 223,-46-164,16-125,-1 0,0-1,-1 0,1 1,-1-1,1 0,-1 0,-1 0,1-1,0 1,-1-1,0 0,0 0,0 0,0 0,0-1,0 1,-1-1,1 0,-1-1,0 1,1-1,-1 0,0 0,-1 0,-3 2,-1-1,1 0,-1-1,1 0,-1-1,0 0,0 0,1-1,-1 0,1 0,-1-1,1-1,-1 0,1 0,0-1,0 0,1 0,-1-1,1 0,0 0,0-1,1-1,0 1,0-1,0 0,1 0,-5-8,3-6</inkml:trace>
  <inkml:trace contextRef="#ctx0" brushRef="#br0" timeOffset="2428.214">479 1654,'0'253,"11"-214,3-70,1-115,-6 99,44-146,-53 192,0 1,0-1,0 0,0 0,0 0,0 1,0-1,0 0,0 0,0 1,0-1,0 0,1 0,-1 1,0-1,1 0,-1 1,0-1,1 0,-1 1,1-1,-1 0,1 1,-1-1,1 1,0-1,-1 1,1-1,0 1,-1 0,1-1,0 1,-1 0,1-1,0 1,0 0,-1 0,1 0,0 0,0 0,-1 0,1 0,0 0,0 0,0 0,-1 0,1 0,0 0,0 1,-1-1,1 0,0 1,-1-1,1 0,0 1,-1-1,1 1,-1-1,1 1,0-1,-1 1,1 0,-1-1,0 1,1 0,-1-1,1 2,5 80,-7-73,1-1,-1 0,1 1,1-1,0 0,0 1,1-1,0 0,0 0,1 0,0 0,0-1,2 4,6 3</inkml:trace>
  <inkml:trace contextRef="#ctx0" brushRef="#br0" timeOffset="2717.757">789 1908,'0'14,"0"10,0 1</inkml:trace>
  <inkml:trace contextRef="#ctx0" brushRef="#br0" timeOffset="3946.994">563 1316,'0'0,"0"0,1 0,-1 0,0 0,0 0,1 0,-1 0,0 0,0 0,1 0,-1 0,0 0,1 0,-1 0,0 0,0 0,1 0,-1 0,0 0,0 0,0 0,1 0,-1-1,0 1,0 0,1 0,-1 0,0-1,0 1,0 0,0 0,1 0,-1-1,0 1,0 0,0 0,0-1,0 1,0 0,0 0,0-1,0 1,1 0,-1 0,0-1,0 1,0 0,0 0,-1-1,1 1,0 0,0 0,0-1,0 1,0 0,0 0,0-1,0 1,-1 0,1 0,0 0,0-1,0 1,-1 0,36 4,-21-2,98 12,-111-13,0-1,0 1,1-1,-1 1,0-1,1 0,-1 0,0 0,0 0,1 0,-1 0,0 0,1 0,-1-1,0 1,0 0,1-1,-1 1,0-1,0 1,0-1,0 0,1 1,-1-1,0 0,0 0,0 0,-1 0,1 0,0 0,0 0,0 0,-1 0,1 0,-1 0,1 0,-1-1,1 1,-1 0,1 0,-1-1,0 1,0 0,0-1,0 1,0 0,0-1,0 1,0 0,-1 0,1-1,0 1,-1 0,1 0,-1-1,1 1,-1 0,0 0,1 0,-1 0,0 0,0 0,0 0,0 0,0 0,0 0,-49-42,35 31</inkml:trace>
  <inkml:trace contextRef="#ctx0" brushRef="#br0" timeOffset="5133.372">732 45,'-4'18,"1"1,0-1,1 1,1-1,0 1,2-1,0 1,1-1,2 9,2 24,-6-72,1 0,2-1,0 1,0 0,2 0,1 1,1-1,0 1,1 1,11-18,-18 35,-1-1,1 1,0-1,1 1,-1 0,0-1,1 1,-1 0,1 0,0 0,0 0,0 0,0 0,0 1,0-1,0 1,0-1,1 1,-1 0,1 0,-1 0,1 0,-1 0,1 1,-1-1,1 1,0-1,-1 1,1 0,0 0,-1 0,1 1,0-1,-1 1,1-1,-1 1,1 0,-1 0,1 0,13 10,-1-1</inkml:trace>
  <inkml:trace contextRef="#ctx0" brushRef="#br0" timeOffset="21387.03">959 272,'79'-23,"-77"22,-1 0,1 0,0 0,-1 0,1 1,0-1,-1 0,1 1,0-1,0 1,0 0,0-1,-1 1,1 0,0 0,0 0,0 1,0-1,-1 0,1 1,0-1,0 1,0 0,-1-1,1 1,0 0,-1 0,1 0,-1 0,1 0,-1 0,0 1,1-1,-1 0,0 1,0-1,0 1,0 0,0-1,0 1,0 0,-1-1,1 1,0 0,-1 0,0 0,1-1,-1 1,0 0,0 0,0 0,0 0,0 0,-1-1,1 1,0 0,-1 1,-68 77,14-22,54-58,0 1,1 0,0 0,-1-1,1 1,-1 0,1 0,0 0,-1 0,1-1,0 1,0 0,0 0,0 0,0 0,0 0,0 0,0-1,0 1,0 0,0 0,1 0,-1 0,0 0,1-1,-1 1,0 0,1 0,-1-1,1 1,-1 0,1 0,0-1,-1 1,1-1,0 1,-1 0,1-1,0 0,0 1,-1-1,1 1,0-1,0 0,0 1,0-1,-1 0,1 0,0 0,0 0,0 0,0 0,0 0,0 0,59 4,-55-4,24 0,-3-1</inkml:trace>
  <inkml:trace contextRef="#ctx0" brushRef="#br0" timeOffset="23501.487">789 1880,'0'-5,"0"4,0 6,0 7,0 7,0 4,0 4,0 1,0 2,0 0,0-6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6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391 610,'-2'-5,"0"0,-1 0,1 0,-1 1,0-1,0 0,-1 1,1 0,-1 0,0 0,0 0,0 1,-1-1,1 1,-1 0,0 1,0-1,0 1,0 0,0 0,0 0,0 1,-1 0,1 0,-1 0,1 1,-1-1,-3 2,-1-1,1 0,-1 1,1 0,-1 1,1 0,0 1,0-1,0 2,0-1,1 2,-1-1,1 1,0 0,0 0,1 1,-4 4,-3 7,1 1,0 0,1 1,2 1,0-1,0 2,2-1,-3 13,11-33,-2 7,0-1,0 0,1 1,-1-1,1 1,1-1,-1 1,1 0,1-1,-1 1,1-1,0 1,0-1,1 1,0-1,0 0,1 0,-1 0,1 0,1 0,-1 0,1-1,0 0,0 1,1-2,-1 1,1 0,0-1,0 0,1 0,-1-1,1 1,0-1,0 0,0-1,0 1,0-1,1-1,-1 1,1-1,-1 0,1 0,-1-1,1 0,2 0,12-7,0-1,0-1,-1-1,0 0,0-2,-2 0,1-1,-2-1,0-1,0 0,-1-1,-1-1,-1-1,0 0,-2 0,0-1,3-9,24-25,16-21,-54 73,-1 1,1-1,0 0,0 1,-1-1,1 1,0-1,0 1,-1-1,1 1,0 0,0-1,0 1,0 0,0 0,0 0,0-1,0 1,-1 0,1 0,0 0,0 0,0 1,0-1,0 0,0 0,0 1,0-1,0 0,-1 1,1-1,0 1,0-1,0 1,-1-1,1 1,0-1,-1 1,1 0,-1 0,1-1,0 1,-1 0,1 0,-1-1,0 1,1 0,-1 0,0 0,0 0,1 0,-1 0,13 53,-12-48,22 80,-12-60</inkml:trace>
  <inkml:trace contextRef="#ctx0" brushRef="#br0" timeOffset="439.477">730 892,'230'-326,"-230"327,0 0,0 0,0-1,1 1,-1 0,0-1,1 1,-1 0,0-1,1 1,-1-1,1 1,-1 0,1-1,-1 1,1-1,-1 1,1-1,-1 0,1 1,0-1,-1 0,1 1,0-1,-1 0,1 0,0 1,0-1,-1 0,1 0,0 0,-1 0,1 0,0 0,0 0,-1 0,1 0,0-1,0 1,-1 0,1 0,0-1,-1 1,1 0,0-1,-1 1,1 0,-1-1,1 1,-1-1,1 1,-1-1,1 0,-2 48,10 90,-7-133,-1 1,1-1,0 1,0-1,0 0,0 0,1 0,0 0,0 0,0-1,0 1,0-1,1 0,0 0,-1 0,1 0,0-1,0 1,1-1,-1 0,0 0,1-1,-1 1,1-1,0 0,-1-1,2 1,2 0,1-1,-1 0,1 0,-1-1,1 0,-1 0,0-1,1 0,-1-1,0 0,0 0,0-1,-1 0,0 0,1 0,-1-1,0 0,-1-1,0 0,0 0,2-2,8-10,-1-1,0 0,-2-1,0-1,-1 0,8-22,7 2,-12 29</inkml:trace>
  <inkml:trace contextRef="#ctx0" brushRef="#br0" timeOffset="950.689">1745 526,'-20'12,"1"1,0 0,1 1,1 2,0-1,1 2,1 0,0 1,2 1,0 0,-4 8,15-24,0-1,1 1,-1-1,1 1,-1-1,1 1,0 0,0 0,0-1,1 1,-1 0,0 0,1 0,0 0,0 0,0 0,0 0,0 0,1 0,-1 0,1-1,0 1,0 0,0 0,0 0,0-1,1 1,-1-1,1 1,0-1,0 0,0 1,0-1,0 0,0 0,0 0,1-1,-1 1,1 0,-1-1,1 0,0 1,0-1,12 2,1-1,-1 0,0-1,1 0,-1-2,0 0,0 0,1-2,-1 0,0 0,-1-1,1-1,-1-1,0 0,0-1,0 0,-1-1,0-1,-1 0,10-9,10-10,-1-1,-1-2,-2-1,-1-1,-2-1,-1-2,-2 0,-1-1,-2-1,5-17,-19 39,0 0,-1 0,0-1,-2 1,0-1,-1 0,0 1,-1-1,-1 0,-1 1,0-1,-4-11,4 21,0-1,0 1,-1 0,0 0,0 0,-1 1,0-1,0 1,-1 0,1 0,-1 0,-1 1,1-1,-1 1,0 1,0-1,0 1,-1 0,1 0,-1 1,0 0,0 0,0 1,-1-1,1 2,-1-1,1 1,-5 0,-2 1,-1 0,1 1,0 1,0 0,0 1,0 0,0 2,0-1,1 2,0-1,0 2,1 0,0 0,0 1,0 1,1 0,1 0,-1 1,1 1,1 0,0 0,1 1,0-1,1 2,0-1,1 1,0 0,1 1,0-1,2 1,-1 0,2 0,0 0,0 1,1-1,1 0,0 0,2 9,2-10,0 1,1-1,0 0,1 0,0-1,1 0,1 0,0 0,0-1,1 0,1-1,0 0,0 0,1-1,0 0,0-1,1-1,0 1,10 2,28 20,1-3,1-2,1-2,1-2,55 12,55 4,-109-25,-31-6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2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2,'19'5,"21"1,8 0,1-1,-3-1,0-2,-2-6,-5-2,-4 0,-3 1,-2 1,-1 2,-2 0,1 2,-1-1,-4 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3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90 264,'0'-8,"-1"-13,-11 30,2 13,1 1,1 0,0 1,2 0,1 0,0 6,0-4,-3 21,2 0,1 1,3-1,2 1,4 23,-4-65,0-1,0 1,1 0,0 0,0 0,0-1,1 1,0 0,0-1,0 0,1 1,-1-1,1 0,1 0,-1-1,1 1,-1 0,2-1,-1 0,0 0,1-1,-1 1,1-1,0 0,0 0,1 0,-1-1,0 0,1 0,-1 0,1-1,0 1,0-2,-1 1,1 0,6-1,5-4,-1 0,0-1,0-1,0 0,-1-1,0-1,0 0,-1-1,0 0,0-1,-1-1,0 0,-1-1,-1-1,0 0,0 0,8-15,13-21,-3-1,-1-1,18-49,-30 63,3-2,-2 0,-2-2,-1 0,-2 0,-2-1,-2-1,1-32,-20 12,-17 83,-5 107,25-79,2-1,3 1,1 0,4 36,-1-13,26 147,-21-181,0 0,3 0,1-1,2-1,13 30,-6-46,-9-17</inkml:trace>
  <inkml:trace contextRef="#ctx0" brushRef="#br0" timeOffset="265.994">992 659,'-5'39,"-1"16,0 5,1-3,2-7,1-7,1-11</inkml:trace>
  <inkml:trace contextRef="#ctx0" brushRef="#br0" timeOffset="962.145">1189 800,'218'-1,"-153"-19,-64 19,0 0,0 1,0-1,0 0,0 0,0 0,0 0,0 0,-1 0,1 0,0 0,-1-1,1 1,-1 0,1 0,-1-1,1 1,-1 0,0 0,0-1,0 1,0 0,0-1,0 1,0 0,0-1,0 1,0 0,-1-1,1 1,-1 0,1 0,-1 0,1-1,-1 1,0 0,1 0,-1 0,0 0,0 0,0 0,0 0,0 0,0 0,0 1,0-1,0 0,-2 0,-2-4,0-1,-1 1,0 0,0 1,0 0,-1 0,1 0,-1 1,0-1,0 2,0-1,0 1,-1 0,1 0,-2 1,6 3,0 0,1 0,-1 1,0-1,1 1,-1 0,1-1,0 1,0 0,0 0,0 0,1 1,-1-1,1 0,0 1,0-1,0 1,0-1,1 1,-1-1,1 1,0 0,0-1,0 1,1-1,-1 1,1-1,0 1,-1 2,4 141,-4-145,0-1,0 0,0 1,0-1,0 1,0-1,1 0,-1 1,0-1,1 0,-1 1,1-1,-1 0,1 0,0 0,-1 1,1-1,0 0,0 0,0 0,0 0,0 0,0 0,0 0,0-1,0 1,1 0,-1-1,0 1,0-1,1 1,-1-1,0 1,1-1,-1 0,1 0,-1 1,0-1,1 0,-1-1,0 1,1 0,-1 0,1 0,-1-1,0 1,0-1,1 1,-1-1,0 1,0-1,1 0,-1 0,0 0,0 0,0 1,0-1,0-1,165-144,-153 135</inkml:trace>
  <inkml:trace contextRef="#ctx0" brushRef="#br0" timeOffset="1417.728">1782 659,'7'-5,"-1"-1,1 1,-1 0,2 1,-1 0,0 0,1 0,0 1,-1 0,1 0,1 1,-1 0,0 1,0 0,1 0,-1 1,0-1,1 2,6 0,-13 0,0-1,-1 1,1-1,0 1,-1-1,1 1,0 0,-1 0,1 0,-1 0,1 0,-1 0,0 0,0 0,1 1,-1-1,0 0,0 1,0-1,0 1,0 0,-1-1,1 1,0-1,-1 1,1 0,-1 0,0-1,0 1,1 0,-1 0,0-1,0 1,0 0,-1 0,1-1,0 1,-1 0,1-1,-1 1,0 0,1-1,-2 2,-42 70,37-65,-47 50,-19 31,72-87,-1 1,1-1,0 1,1-1,-1 1,0 0,1-1,-1 1,1 0,0-1,0 1,0 0,0-1,0 1,0 0,1-1,0 1,-1 0,1-1,0 1,0-1,0 0,1 1,-1-1,1 0,-1 1,1-1,0 0,-1 0,1 0,0-1,1 1,-1 0,0-1,0 1,1-1,-1 0,0 0,1 0,-1 0,1 0,0-1,-1 1,1-1,0 1,-1-1,1 0,0 0,-1 0,1-1,0 1,0-1,106-37,-58 13,-33 19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3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5673 847,'21'6,"0"-1,0-1,1-1,-1 0,1-2,-1-1,22-2,-35 2,0-2,0 1,0-1,0 0,0-1,0 1,-1-2,0 1,1-1,-1 0,-1 0,1-1,0 0,-1 0,0-1,0 0,-1 0,0 0,0 0,0-1,-1 0,2-3,-2 0,1 0,-2 0,1 0,-1-1,-1 1,0-1,-1 0,0 0,0 0,-1 1,0-1,-1 0,-2-10,2 16,0 0,-1 0,1 0,-1 0,0 1,0-1,-1 0,1 1,-1 0,0 0,0 0,0 0,-1 0,0 0,1 1,-1 0,0 0,-1 0,1 0,0 1,-1-1,1 1,-1 0,0 0,0 1,0 0,0 0,0 0,0 0,-1 1,-2-1,1 1,-1 1,0 0,0 0,1 0,-1 1,1 0,-1 1,1-1,0 1,0 1,0-1,1 1,-1 1,1-1,0 1,0 0,0 0,1 1,0 0,0 0,0 0,1 0,-1 1,0 4,-5 7,1 0,1 0,0 1,2 0,0 1,1 0,1 0,1 0,0 6,3-14,0 0,0-1,2 1,-1-1,1 1,1-1,0 0,1 1,0-2,0 1,1 0,1-1,-1 0,2 0,-1-1,2 0,-1 0,1 0,0-1,1 0,0-1,0 0,10 6,-7-8,0-1,0 1,0-2,0 0,1 0,-1-1,1-1,-1 0,1 0,0-1,0-1,-1-1,1 1,25-1,-26 1,1 0,-1 0,0-1,0-1,0 0,0 0,0-1,-1-1,0 0,0-1,0 0,14-10</inkml:trace>
  <inkml:trace contextRef="#ctx0" brushRef="#br0" timeOffset="612.535">6407 1016,'20'-32,"0"1,-3-2,0-1,-3 0,2-8,-5 14,39-100,-50 127,1 0,-1 0,0 0,1 1,-1-1,1 0,-1 0,1 0,-1 0,1 1,0-1,-1 0,1 0,0 1,-1-1,1 1,0-1,0 0,0 1,0 0,0-1,-1 1,1-1,0 1,0 0,0 0,0 0,0 0,0-1,0 1,0 0,0 1,0-1,0 0,0 0,0 0,0 0,0 1,0-1,0 1,0-1,0 0,-1 1,1-1,0 1,0 0,0-1,-1 1,1 0,0-1,-1 1,1 0,-1 0,1 0,18 51,-16-24,-3-15,0 1,1 0,1-1,1 1,0-1,0 0,1 0,1 0,0-1,1 1,0-1,1 0,0-1,1 0,6 7,-11-16,-1 0,1 0,-1-1,1 1,0-1,0 0,-1 0,1 0,0 0,0 0,0 0,0-1,0 1,0-1,0 0,0 0,0 0,0-1,0 1,0-1,0 1,0-1,0 0,0 0,0-1,-1 1,1 0,0-1,-1 0,1 1,-1-1,76-71,-66 59,18-21,-2-1,-1-2,-2 0,-1-2,11-28,-12 33,-20 40</inkml:trace>
  <inkml:trace contextRef="#ctx0" brushRef="#br0" timeOffset="1348.146">7226 847,'25'-3,"-1"0,0-2,0-1,0-1,0 0,-1-2,-1-1,0-1,0-1,10-8,-24 14,-2-1,1 0,-1 0,0-1,0 0,-1 0,0 0,0-1,-1 1,-1-1,1 0,1-8,-4 14,0 0,0 0,0-1,-1 1,1-1,-1 1,0 0,0-1,0 1,-1-1,1 1,-1 0,0-1,1 1,-2 0,1 0,0 0,-1-1,1 1,-1 0,0 1,0-1,0 0,0 1,0-1,-1 1,1-1,-1 1,0 0,0 0,1 0,-1 1,0-1,-1 1,1 0,-2-1,-1 0,0 1,0-1,0 2,0-1,-1 0,1 1,0 0,-1 1,1 0,0-1,0 2,0-1,0 1,0 0,0 0,0 1,0 0,1 0,0 0,-1 0,1 1,0 0,-95 102,92-96,0 0,1 0,0 1,0-1,1 1,1 1,0-1,1 1,0 0,0 0,1 0,1 1,0-1,1 1,0-1,1 1,1-1,0 1,0-1,2 3,0-7,1-1,1 1,-1-1,1 0,0-1,1 1,0-1,0 0,0 0,0-1,1 0,0 0,0 0,1-1,-1 0,1-1,0 0,0 0,0 0,7 0,2 1,1-1,-1-1,1 0,0-1,-1-1,1-1,-1-1,1 0,9-3,10-6,0-2,-1-1,-1-1,0-2,-1-2,-1-1,-1-2,-1-1,-1-1,-1-1,-1-2,-2-1,0-1,8-15,-24 32,0-1,-1 0,0 0,-1-1,-1 0,0-1,-1 1,-1-1,0 0,3-16,-8 29,0 0,1 0,-1 0,0 0,0 0,0 1,-1-1,1 0,0 0,-1 0,1 0,-1 0,0 0,1 0,-1 0,0 1,0-1,0 0,-1 1,1-1,0 1,-1-1,1 1,-1-1,1 1,-1 0,1 0,-1 0,0 0,0 0,1 0,-1 0,0 1,0-1,0 1,0-1,0 1,0 0,0 0,0 0,-2 0,-82 18,73-14,1 0,-1 1,1 1,0 0,1 1,0 0,0 0,0 1,1 1,0 0,1 0,0 1,0 0,1 0,0 1,1 0,0 1,1 0,-3 9,8-18,1 0,0 0,-1-1,1 1,1 0,-1 0,0 0,1 0,-1 0,1-1,0 1,0 0,0 0,0-1,1 1,-1-1,1 1,-1-1,1 0,0 1,0-1,0 0,0 0,0 0,1-1,-1 1,1-1,-1 1,1-1,-1 0,1 1,0-1,-1-1,1 1,3 0,103 11,-59-15,73 8,-120-4,1 0,0 0,0 0,-1 1,1 0,-1-1,0 1,1 1,-1-1,0 0,0 1,0 0,-1-1,1 1,-1 0,1 1,-1-1,0 0,0 1,-1-1,1 1,-1-1,1 1,-1 0,0-1,-1 1,1 0,-1 0,1 0,-1 0,0 0,0 0,-1 0,-38 124,13-50,21-55</inkml:trace>
  <inkml:trace contextRef="#ctx0" brushRef="#br0" timeOffset="1971.244">8552 734,'-29'15,"2"1,0 1,0 2,2 1,0 1,1 0,2 2,0 1,-11 17,29-34,0 0,0 0,1 0,0 1,1-1,-1 1,2-1,-1 1,1 0,0 0,0 4,1-10,0 1,0-1,1 0,-1 1,0-1,1 1,0-1,-1 0,1 1,0-1,0 0,0 0,1 0,-1 0,0 0,1 0,-1 0,1 0,0 0,0-1,0 1,0-1,0 1,0-1,0 0,0 0,0 0,0 0,1 0,-1 0,0-1,1 1,-1-1,1 0,-1 1,1-1,1 0,7-2,-1-1,1 0,-1 0,1-1,-1 0,0-1,-1 0,1 0,-1-1,0 0,-1-1,1 0,-1-1,-1 1,1-1,5-9,-2 6,26-27,2 2,1 2,2 2,1 2,12-5,-53 32,0 1,1 0,-1 0,1 1,-1-1,1 0,-1 1,1 0,0-1,0 1,0 0,0 1,0-1,0 0,0 1,0-1,0 1,0 0,0 0,0 1,0-1,0 0,0 1,0 0,0 0,0 0,-1 0,1 0,0 0,0 1,-1-1,1 1,-1 0,1 0,-1 0,0 0,0 0,2 2,-1 12,-1-1,-1 1,0 0,-1 0,0-1,-2 1,1 0,-2-1,0 0,-1 1,-3 4,-1 16,-47 243,39-159,9-47,-3 0,-3-1,-3-1,-3 0,-3-1,-28 58,44-118,0 0,-1 0,0-1,0 0,-1 0,0-1,-1 0,0-1,0 1,-1-2,0 1,0-1,0-1,-1 0,1-1,-1 0,-2 0,11-3,-1 0,0-1,0 0,1 1,-1-1,0 0,0 0,1-1,-1 1,0 0,0-1,1 0,-1 0,0 1,1-2,-1 1,1 0,-1 0,1-1,0 1,0-1,0 0,0 0,0 0,0 0,0 0,0 0,1 0,-1-1,1 1,-1-1,1 1,0-1,0 1,0-1,1 0,-1 1,0-3,-9-110,15 70,2 0,2 0,2 0,1 1,3 1,2 0,1 2,2 0,2 0,2 2,1 1,14-13,100-114,-121 148</inkml:trace>
  <inkml:trace contextRef="#ctx0" brushRef="#br0" timeOffset="2634.424">9202 677,'-15'27,"2"0,1 1,1 0,1 1,2 0,1 0,1 1,2 0,-1 13,4-39,0 0,0 1,1-1,-1 0,1 1,0-1,0 0,0 1,1-1,-1 0,1 1,0-1,0 0,1 0,-1 0,1 0,0 0,0 0,1 0,-1-1,1 1,-1-1,1 0,0 1,0-1,1-1,-1 1,0 0,1-1,0 0,0 0,0 0,0 0,0 0,0-1,0 0,0 0,0 0,2 0,8-5,0-1,-1 0,1-1,-1-1,0 0,-1-1,0 0,0-1,0 0,-1-1,-1 0,0 0,0-1,-1-1,0 0,-1 0,-1-1,0 0,5-12,86-163,-2 20,-84 151,-9 26,-11 31,7-37,-9 65,2 1,3 0,4-1,3 20,-1-20,12 124,-6-138,-3 0,-2 0,-3 0,-5 36,4-69,0 0,-2 0,0 0,-1-1,-1 1,-1-1,-1-1,-1 0,-1 0,0 0,-1-1,-1-1,-1 0,0 0,-1-2,-6 5,-74 23,91-42,-1 0,1 0,-1-1,0 1,1-1,-1 0,1 0,-1 0,0 0,1-1,-1 1,1-1,-1 0,1 0,-1 0,1-1,0 1,-1-1,1 0,0 0,0 0,0 0,1 0,-1-1,0 1,0-2,1-2,1 0,-1 0,1 0,0-1,1 1,0 0,0-1,0 1,1 0,0 0,0-1,0 1,1 0,0 0,0 0,0 1,1-1,0 0,0 1,3-3,-4 3,48-85,4 3,3 2,4 2,37-34,-52 57,2 2,3 3,2 2,3 2,2 3,37-24,-81 64,0 0,1 1,0 1,0 0,1 1,0 1,0 0,0 1,4 1,8 0</inkml:trace>
  <inkml:trace contextRef="#ctx0" brushRef="#br0" timeOffset="-1202.789">4911 424,'-1'-1,"0"1,0 0,0-1,0 1,0-1,0 1,0-1,0 1,0-1,0 0,0 1,0-1,0 0,1 0,-1 0,0 0,0 0,1 0,-1 0,1 0,-1 0,1 0,-1 0,1 0,0 0,-1 0,1 0,0 0,0-1,0 1,0 0,0 0,0 0,0 0,0 0,0-1,1 1,-1 0,0 0,1 0,-1 0,1 0,-1 0,1 0,0 0,-1 0,1 0,0 0,0 0,0 1,-1-1,1 0,0 1,0-1,0 0,0 1,0-1,0 1,1-1,-1 1,0 0,0-1,1 1,-22 0,1 1,-1 1,0 1,1 1,0 0,0 2,-1 0,2-1,-237 74,213-57,42-22,-1 1,1-1,-1 1,1-1,-1 1,1 0,0-1,-1 1,1 0,0-1,-1 1,1 0,0-1,0 1,0 0,-1 0,1-1,0 1,0 0,0-1,0 1,1 0,-1 0,0-1,0 1,0 0,0 0,1-1,-1 1,0 0,1-1,-1 1,1-1,-1 1,0 0,1-1,0 1,-1-1,1 1,-1-1,1 1,-1-1,1 0,0 1,-1-1,1 0,0 1,-1-1,1 0,0 0,0 0,-1 0,1 1,0-1,0 0,-1 0,1-1,0 1,0 0,23 8,1-1,0-2,0-1,1 0,-1-2,5-1,19 3,5 11,-52-14,-1-1,0 0,0 1,0 0,0-1,0 1,-1 0,1-1,0 1,0 0,0 0,-1 0,1-1,0 1,-1 0,1 0,0 0,-1 0,0 0,1 1,-1-1,0 0,1 0,-1 0,0 0,0 0,0 0,0 1,0-1,0 0,0 0,0 0,-1 0,1 0,0 0,-1 1,1-1,0 0,-1 0,0 0,1 0,-1 0,0-1,1 1,-2 1,-120 105,61-65,50-37,-1 1,1 1,1-1,-1 2,1-1,0 2,1-1,0 1,0 1,1-1,0 1,1 1,0-1,1 1,0 1,1-1,0 1,-4 12,9-20,0 0,0 1,1-1,-1 0,1 0,-1 0,1 0,1 0,-1 0,1 0,-1 0,1 0,0-1,0 1,1 0,-1-1,1 0,0 0,0 0,0 0,0 0,0 0,0-1,1 0,-1 1,1-1,0-1,0 1,0 0,0-1,0 0,4 1,7 2,0-1,1 0,0-1,-1 0,1-2,0 0,0 0,4-2,-13 1,0 0,0-1,0 0,0 0,0-1,-1 0,1 0,-1 0,1-1,-1 0,0 0,-1-1,1 0,-1 0,0 0,0 0,-1-1,1 0,-1 0,0 0,-1 0,1-1,-1 1,-1-1,2-5,0-9</inkml:trace>
  <inkml:trace contextRef="#ctx0" brushRef="#br0" timeOffset="-867.741">4714 0,'-12'65,"3"1,3-1,3 1,3 31,0-48,-10 338,-25-72,24-11,12-280</inkml:trace>
  <inkml:trace contextRef="#ctx0" brushRef="#br0" timeOffset="-2570.885">2823 0,'0'703,"-26"-529,6-140,27-73,37-56,-34 75</inkml:trace>
  <inkml:trace contextRef="#ctx0" brushRef="#br0" timeOffset="-2199.956">3162 310,'-294'236,"292"-235,0-1,1 1,-1 0,0 0,1 0,-1 0,1 0,-1 0,1 1,0-1,-1 0,1 1,0-1,0 1,0-1,0 1,0-1,0 1,0 0,1 0,-1-1,1 1,-1 0,1 0,0 0,0 0,-1 0,1-1,0 1,1 0,-1 0,0 0,1 0,-1-1,1 1,-1 0,1 0,0 0,0-1,-1 1,1-1,0 1,1-1,-1 1,1 0,141 97,4 76,-104-127,-29-37</inkml:trace>
  <inkml:trace contextRef="#ctx0" brushRef="#br0" timeOffset="-8804.601">170 141,'0'0,"0"1,0-1,0 1,0-1,0 1,0-1,0 1,0-1,0 1,0-1,0 1,0-1,0 1,-1-1,1 1,0-1,0 1,-1-1,1 1,0-1,-1 0,1 1,0-1,-1 0,1 1,-1-1,1 0,0 1,-1-1,1 0,-1 0,1 1,-1-1,1 0,-1 0,1 0,-1 0,1 0,-1 0,1 0,-1 0,1 0,-1 0,1 0,-1 0,1 0,-1 0,1 0,-1-1,1 1,-1 0,1 0,-1 0,1-1,-1 1,1 0,0-1,-1 1,1 0,0-1,-1 1,1-1,0 1,-30 176,28-130,3-1,1 1,2 0,3-1,1 1,2-2,2 0,2 0,10 17,36 43,-58-101,1 0,0-1,0 1,0-1,0 0,0 0,1 0,-1 0,1 0,-1-1,1 1,0-1,-1 0,1 0,0-1,0 1,0-1,0 1,-1-1,1-1,0 1,0 0,0-1,0 0,-1 0,1 0,0 0,-1-1,2 0,6-5,0-2,-1 1,0-1,0 0,-1-1,0 0,-1-1,0 0,-1 0,0 0,-1-1,0 0,-1 0,0-1,-1 0,21-39,76-186,-100 238,0 0,-1-1,1 1,0 0,-1 0,1-1,0 1,-1 0,1 0,0 0,0 0,-1 0,1 0,0 0,-1 0,1 0,0 1,0-1,-1 0,1 0,0 1,-1-1,1 0,-1 1,1-1,0 0,-1 1,1-1,-1 1,1-1,-1 1,1-1,-1 1,1 0,-1-1,0 1,1 0,-1-1,0 1,0 0,1-1,-1 1,0 0,0-1,0 1,0 0,0-1,0 1,0 0,0 0,0-1,0 1,0 0,-1-1,1 1,0 0,0 0,21 188,-18-173,1 0,0 0,1 0,1 0,0-1,1 0,1 0,0-1,1 0,1 0,0-1,1-1,0 1,1-2,0 0,1 0,0-1,1 0,3 1,-11-9,-1 0,1 1,0-2,0 1,-1-1,1 0,0 0,0-1,0 1,0-1,0-1,0 1,0-1,0 0,0 0,0-1,-1 0,1 0,0 0,-1 0,0-1,1 0,-1 0,-1-1,5-3,103-113,-107 113,20-32,-1 0,-3-1,-1-1,-2-1,-1 0,-3-2,-2 1,5-31,-10 42,-2 1,-1 0,-1-1,-2 0,-1 0,-2-1,-15-2,11 41</inkml:trace>
  <inkml:trace contextRef="#ctx0" brushRef="#br0" timeOffset="-4071.253">1666 621,'-1'-3,"0"1,0-1,0 1,0-1,-1 1,1 0,-1-1,1 1,-1 0,0 0,0 0,0 0,0 0,0 1,0-1,0 1,0-1,-1 1,1 0,-1 0,1 0,-1 0,1 0,-1 0,0 1,1-1,-1 1,0 0,0 0,1 0,-1 0,0 0,1 1,-1-1,0 1,1 0,-1 0,1 0,-1 0,1 0,-1 0,1 1,0-1,0 1,-1-1,1 1,0 0,1 0,-1 0,-5 2,1 0,-1 1,1-1,0 2,1-1,-1 0,1 1,0 0,1 0,-1 0,1 1,0 0,1 0,0 0,0 0,0 0,1 0,0 1,0-1,1 1,0 0,1-1,-1 1,1 0,1-1,0 1,0 0,0-1,1 1,0-1,0 1,2 1,-2-2,1 0,-1-1,2 1,-1-1,1 0,0 0,0 0,1 0,-1 0,1-1,1 0,-1 0,1-1,-1 1,1-1,1 0,-1-1,0 0,1 0,0 0,0-1,0 1,0-2,1 1,6-3,0 0,1-1,-1 0,-1-1,1-1,0 0,-1-1,0 0,0-1,0-1,-1 0,0 0,0-2,-1 1,0-1,0-1,-1 0,0 0,-1-1,-1-1,1 1,-2-1,4-6,-8 12,1-1,-1 1,0 0,0-1,-1 0,1 1,-2-1,1 0,-1 0,0 0,0 0,-1-1,0 1,0 0,-1 0,0 0,0 0,-1 0,0 0,0 0,0 1,-1-1,0 1,0-1,-1 1,0 0,0 0,0 1,-1-1,-1-1,0 2,-1 0,1 0,-1 0,0 1,0 0,0 1,0-1,0 1,-1 1,0-1,0 1,1 1,-1 0,0 0,0 0,0 1,0 0,0 0,0 1,0 0,0 1,0 0,0 0,1 0,-1 1,1 0,-1 1,1 0,0 0,1 0,-1 1,1 0,0 0,-5 5,-7 12</inkml:trace>
  <inkml:trace contextRef="#ctx0" brushRef="#br0" timeOffset="-3047.346">2146 677,'0'329,"22"-433,-18 70,2 0,1 0,1 1,2 0,2 0,0 1,3 1,0 1,2 0,3-2,-20 30,1 1,0-1,0 0,0 1,0-1,0 1,0-1,0 1,0-1,1 1,-1 0,1 0,-1-1,1 1,-1 0,1 1,-1-1,1 0,0 0,0 1,-1-1,1 1,0-1,0 1,0 0,0 0,-1 0,1 0,0 0,0 0,0 0,0 0,0 1,-1-1,1 1,0 0,0-1,-1 1,1 0,-1 0,1 0,0 0,-1 0,0 0,1 1,-1-1,0 0,0 1,1-1,-1 2,36 127,-20-109,-6-20</inkml:trace>
  <inkml:trace contextRef="#ctx0" brushRef="#br0" timeOffset="8431.922">0 1439,'1387'0,"-946"28,28-44,71-8,-20 6,-240 9,711 20,-534 18,985-30,-33 1,-948 28,9 0,-351-25,-1-5,45-9,186-4,-145 11,144-24,16 0,-287 34,-60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0 623,'14'0,"15"0,7 0,2 0,0 0,-3 0,-1 0,-3 0,-1 0,-5 0</inkml:trace>
  <inkml:trace contextRef="#ctx0" brushRef="#br0" timeOffset="446.657">847 59,'-7'10,"0"1,0 0,1 0,0 1,1-1,1 1,0 0,0 1,1-1,1 1,0 0,1-1,0 1,1 0,1 5,1 379,-31-182,39-204,-4-16</inkml:trace>
  <inkml:trace contextRef="#ctx0" brushRef="#br0" timeOffset="794.21">480 59,'89'-19,"168"-21,132 42,-365-2</inkml:trace>
  <inkml:trace contextRef="#ctx0" brushRef="#br0" timeOffset="1098.315">1214 679,'-10'34,"-2"25,-1 8,4-4,2-6,7-14,4-14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4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270 114,'-1'430,"-28"-122,28-289,0 0,-1-1,0 1,-2-1,0 0,-1 1,-5 11,9-30,1-1,0 1,-1 0,1 0,-1 0,1 0,0 0,-1 0,1 0,0 0,-1 0,1 0,0 0,-1 0,1 0,0 0,-1 0,1 0,-1 0,4-15</inkml:trace>
  <inkml:trace contextRef="#ctx0" brushRef="#br0" timeOffset="452.412">15 57,'-1'-1,"-1"0,1 1,0-1,0 0,1 0,-1 0,0 0,0 0,0 0,1-1,-1 1,0 0,1 0,-1 0,1-1,-1 1,1 0,0-1,0 1,-1 0,1-1,0 1,0 0,0-1,1 1,-1 0,0-1,0 1,1 0,-1-1,1 1,-1 0,1 0,0-1,-1 1,1 0,0 0,0 0,0 0,-1 0,1 0,0 0,0 0,1 1,-1-1,0 0,0 1,0-1,0 0,1 1,-1-1,0 1,1 0,-1-1,0 1,1 0,-1 0,0 0,1 0,-1 0,0 0,1 0,-1 1,0-1,1 1,293-3,7 3,-230 9,-54-4</inkml:trace>
  <inkml:trace contextRef="#ctx0" brushRef="#br0" timeOffset="1034.705">523 706,'37'-9,"-1"2,1 2,0 2,34 0,-69 3,1-1,-1 1,1-1,-1 1,1 0,0 0,-1 0,1 0,-1 1,1-1,-1 1,1 0,-1-1,1 1,-1 0,1 0,-1 1,0-1,0 0,0 1,0 0,0-1,0 1,0 0,0 0,0 0,-1 0,1 0,-1 0,0 1,0-1,0 0,0 1,0-1,0 1,0-1,-1 1,1-1,-1 3,-4 7,-2-1,1 1,-1-1,-1 0,0-1,0 1,-1-1,0-1,-1 1,0-2,-1 1,0-1,0 0,0-1,-1-1,-2 1,5-1,1-1,1-2,-1 0,1 1,1-1,-1 1,0 0,1 1,0 0,0-1,0 2,1-1,0 0,0 1,0 0,1 0,-1 0,1 0,1 0,-1 1,1 0,1-1,-1 1,1 0,0 0,3-3,1 0,0-1,0 1,0-1,0 0,1 0,-1 0,1-1,0 1,0-1,0 0,0 0,0 0,0 0,1-1,-1 0,0 1,1-2,-1 1,1-1,-1 1,1-1,-1 0,1-1,-1 1,1-1,3-1,-1 2,20-2,0-1,0-2,-1-1,0-1,0-1,-1-1,0-1,15-9,-22 10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1,'-9'23,"-9"14,-1 5,-1-1,1-1,0-4,-1-2,-3-3,-2-1,-1-2,-1-5,3-2,7-4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0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55 650,'-12'32,"2"0,2 1,0 0,3 0,-2 31,5-60,2 0,-1 0,0-1,1 1,-1 0,1 0,0 0,1 0,-1 0,1-1,-1 1,1 0,0 0,0-1,1 1,-1 0,1-1,0 1,0-1,0 0,0 0,1 0,-1 0,1 0,0 0,0-1,0 1,0-1,0 0,0 0,1 0,-1 0,1-1,-1 1,1-1,0 0,-1 0,1 0,0 0,0-1,0 0,0 1,-1-2,1 1,1 0,11-6,0-1,-1-1,0 0,0-1,-1-1,0 0,0-1,-1 0,-1-1,12-14,-18 20,9-11,40-27,-53 45,-1 1,1-1,0 1,0-1,0 1,-1 0,1 0,-1 0,0 0,1 0,-1 0,0 0,0 0,0 1,0-1,-1 0,1 1,-1-1,1 0,-1 1,0-1,0 1,0 1,2 7,-1-5,-1-1,1 1,0-1,1 1,-1-1,1 0,0 1,1-1,-1 0,1 0,0 0,0-1,0 1,1-1,0 0,0 0,0 0,0 0,0-1,1 1,0-1,0 0,0-1,0 1,0-1,0 0,0 0,1-1,-1 0,1 0,-1 0,1 0,0-1,1 0,12-3,0-2,-1 0,0-1,0 0,0-2,0 0,-1-1,6-5,-20 12,3-2,-1 0,0 0,0 0,0-1,0 0,-1 0,0 0,0-1,0 1,-1-1,1 0,-2 0,1 0,-1 0,1-1,-2 1,1-1,-1-2,4-6,1-4</inkml:trace>
  <inkml:trace contextRef="#ctx0" brushRef="#br0" timeOffset="5881.35">1014 1,'2'0,"0"0,1 1,-1-1,1 1,-1 0,0 0,0 0,0 0,1 0,-1 0,0 0,0 1,-1-1,1 1,0 0,0-1,-1 1,1 0,-1 0,1 0,-1 0,0 0,0 0,0 0,0 1,0-1,0 0,-1 1,1-1,-1 0,0 1,8 79,-7-76,-3 376,16-188,-19-147,-1-1,-3 0,-1 0,-14 35,18-44,6-38,0 1,0-1,1 1,-1-1,0 1,0 0,1-1,-1 1,0-1,1 1,-1 0,0-1,1 1,-1 0,1-1,-1 1,0 0,1 0,-1 0,1-1,-1 1,1 0,-1 0,1 0,-1 0,1 0,-1 0,1 0,-1 0,1 0,-1 0,1 0,-1 0,1 0,-1 0,0 0,1 1,-1-1,1 0,-1 0,1 1,-1-1,0 0,1 0,-1 1,1-1,-1 0,0 1,1-1,-1 1,0-1,0 0,1 1,-1-1,0 1,0-1,0 1,0-1,1 1,-1-1,0 1,0-1,0 1,0-1,0 1,0-1,0 1,0-1,0 1,-1-1,73-100,-45 55,3-4,-24 36,1-1,1 1,0 1,1 0,0 0,1 1,1 0,-1 0,2 1,11-8,-22 17,0 0,0 0,1 0,-1 0,1 1,-1-1,1 0,-1 1,1-1,-1 1,1-1,-1 1,1 0,0 0,-1 0,1 0,-1 0,1 0,0 0,-1 0,1 1,-1-1,1 0,-1 1,1 0,-1-1,1 1,-1 0,1 0,-1-1,0 1,1 0,-1 1,0-1,0 0,0 0,0 0,0 1,0-1,0 0,0 1,-1-1,1 1,-1-1,1 1,-1-1,1 1,-1 0,0-1,1 1,6 89,-8-85,26 170,-25-173,0 1,1 0,0 0,-1 0,2 0,-1 0,0-1,1 1,-1-1,1 1,0-1,0 1,1-1,-1 0,1 0,-1 0,1 0,3 2,3-3</inkml:trace>
  <inkml:trace contextRef="#ctx0" brushRef="#br0" timeOffset="6349.036">1607 904,'10'4,"0"0,1-1,0 0,0-1,0 0,0-1,0 0,0-1,0 0,0-1,0 0,0-1,-1 0,1 0,0-1,-1-1,1 0,-1 0,0-1,-1 0,1-1,-1 0,0 0,0-1,-1-1,0 1,7-9,-13 14,0 0,-1 0,1 1,-1-1,1 0,-1-1,1 1,-1 0,0 0,0-1,0 1,-1 0,1-1,0 1,-1-1,0 1,1-1,-1 1,0-1,0 1,0-1,-1 1,1-1,-1 1,1 0,-1-1,0 1,0 0,0-1,0 1,0 0,-1 0,1 0,-1 0,1 0,-1 0,0 0,1 0,-1 1,0-1,0 1,0-1,-1 1,1 0,0 0,0 0,-1 0,1 0,-1 1,1-1,0 1,-3-1,-5 0,0 1,-1 0,1 1,0 0,0 0,0 1,0 1,0-1,0 2,1-1,-1 1,1 1,0 0,0 0,1 0,0 1,0 1,0-1,0 2,1-1,1 0,-1 1,1 1,0-1,1 1,0 0,0 0,1 0,0 1,1-1,0 1,1 0,-1 0,2 0,0 0,0 1,1-1,0 0,0 0,1 0,1 0,0 2,3-5,-1 0,1 0,1-1,0 0,-1 0,2 0,-1 0,1-1,0 0,0-1,0 1,1-1,-1-1,1 1,0-2,0 1,0-1,0 0,1 0,-1-1,0 0,1-1,-1 0,1 0,-1-1,1 0,-1 0,7-3,10 3</inkml:trace>
  <inkml:trace contextRef="#ctx0" brushRef="#br0" timeOffset="6718.418">2001 1102,'15'-20,"9"-15,6-2,-3 0,-1 3,-5 1,-1 2,-4 1,0 6,2 2,3 0,-2-1,0 4,-3 9,1 7,-3 8,-3 9,-4 1</inkml:trace>
  <inkml:trace contextRef="#ctx0" brushRef="#br0" timeOffset="7078.905">2425 961,'77'-30,"-36"16,-1-1,-1-3,0-1,30-21,-11-19,-56 57,-1 0,1 0,-1 0,0 0,0 0,0 0,0 0,0 0,0 0,0 0,-1 0,1-1,-1 1,0 0,1-1,-1 1,0 0,-1 0,1-1,0 1,0 0,-1 0,0-1,1 1,-1 0,0 0,0 0,0 0,0 0,-1 0,1 0,0 0,-2-1,-3 1,-1 0,1 0,-1 0,1 1,-1 0,0 0,1 1,-1 0,0 0,1 1,-1-1,0 1,1 1,-1-1,1 1,-1 1,1-1,0 1,0 0,0 0,0 1,-2 1,-11 6,0-1,1 2,1 1,0 0,0 1,2 1,-6 7,16-17,0 1,0 0,1 1,0-1,0 1,1-1,0 1,0 0,0 1,1-1,0 0,1 1,0-1,0 1,0-1,1 1,0-1,0 1,1 0,0-1,1 0,1 7,0-6,0-1,1 1,0 0,0-1,1 0,0 0,0 0,0-1,1 1,0-1,0-1,1 1,0-1,0 0,0-1,0 1,1-2,0 1,-1-1,1 0,1 0,-1-1,0 0,3-1,27 6,1-3,-1-1,1-2,28-2,-53 0,12 1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1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452 173,'-1'458,"-25"-237,7-119,11-102,6-11</inkml:trace>
  <inkml:trace contextRef="#ctx0" brushRef="#br0" timeOffset="416.9">1 229,'91'-39,"204"9,-234 21,0 3,0 3,1 2,16 4,51 26,-119-28</inkml:trace>
  <inkml:trace contextRef="#ctx0" brushRef="#br0" timeOffset="821.31">706 596,'14'4,"10"3,6-1,2-1,1-1,-1-2,-1-1,-1 0,0-1,-1-1,-1 1,-5-5,-1-2,0 1,1 1,2 1,-4-3,-5 0</inkml:trace>
  <inkml:trace contextRef="#ctx0" brushRef="#br0" timeOffset="1099.392">791 794,'14'10,"10"2,6 0,2-2,0-3,0-2,0-8,-2-3,-1 0,0-4,0 0,-1 1,-5-2,-1 0,-5 2</inkml:trace>
  <inkml:trace contextRef="#ctx0" brushRef="#br0" timeOffset="1538.379">1582 88,'-18'226,"14"-210,1 1,1 0,0 0,1 0,1 0,1 0,0 0,1-1,1 1,1 3,16 44,-11-48</inkml:trace>
  <inkml:trace contextRef="#ctx0" brushRef="#br0" timeOffset="1824.493">1355 596,'15'4,"18"3,9-6,3-2,-3-2,2 0,-2-4,-3-1,-4 1,-3 2,-1-4,-3 0,0 2,0 2,-5 1</inkml:trace>
  <inkml:trace contextRef="#ctx0" brushRef="#br0" timeOffset="2304.847">1412 850,'81'-24,"85"-13,-164 37,0-1,0 1,0-1,0 1,0 0,0 0,0 0,0 0,0 0,0 0,0 1,0-1,0 1,0-1,-1 1,1 0,0-1,0 1,0 0,-1 0,1 0,-1 1,1-1,-1 0,1 1,-1-1,1 1,-1-1,0 1,0 0,0-1,0 1,0 0,0 0,-1 0,1-1,-1 1,1 0,-1 0,0 0,1 0,-1 0,0 0,0 0,-1 0,1 0,0 0,-1 0,1 0,-1 0,1 0,-1 0,0 0,0 0,-75 108,39-64,29-38,0 1,1-1,0 1,0 1,1-1,1 1,-1 0,2 1,-4 8,8-17,-1-1,1 1,0-1,0 1,0-1,0 1,0 0,0-1,0 1,1-1,-1 1,0-1,1 0,-1 1,1-1,0 1,-1-1,1 0,0 1,0-1,0 0,0 0,0 0,0 0,0 0,0 0,1 0,-1 0,0 0,1 0,-1-1,0 1,1 0,-1-1,1 0,-1 1,1-1,-1 0,2 1,62-1,-42-4,-1-2,1 0,-1-2,-1 0,0-1,0-2,0 0,10-9,-16 9</inkml:trace>
  <inkml:trace contextRef="#ctx0" brushRef="#br0" timeOffset="3050.54">2060 935,'2'-11,"0"1,0-1,1 1,1 0,-1 0,2 0,-1 0,1 1,1 0,3-6,6-11,73-116,-74 123,0 0,2 2,0 0,1 1,0 0,18-11,-34 25,1 0,-1 1,0-1,1 1,-1-1,1 1,-1-1,1 1,0 0,-1 0,1 0,0 0,0 0,0 0,0 1,0-1,0 0,0 1,0 0,0-1,0 1,0 0,0 0,0 0,0 0,0 1,1-1,-1 0,0 1,0 0,0-1,-1 1,1 0,0 0,0 0,0 0,-1 0,1 1,0-1,-1 0,1 1,-1 0,0-1,1 1,-1-1,0 1,0 0,0 0,0 0,0 0,-1 0,1 0,-1 0,1 2,10 130,-11-133,0 0,0 1,0-1,1 0,-1 0,1 0,-1 0,1 0,-1 0,1 0,0 0,-1 0,1 0,0 0,0 0,-1-1,1 1,0 0,0 0,0-1,0 1,0-1,0 1,0-1,1 1,-1-1,0 0,0 1,0-1,0 0,0 0,1 0,-1 0,0 0,0 0,0 0,0 0,1-1,-1 1,0 0,0-1,0 1,0 0,0-1,0 0,0 1,0-1,0 0,0 1,0-1,0 0,-1 0,49-49,-45 45,149-219,-153 223,0 0,0 0,1 0,-1 0,0 0,1 0,-1 0,1 0,-1 0,1 1,0-1,-1 0,1 0,0 0,0 1,-1-1,1 0,0 0,0 1,0-1,0 1,0-1,0 1,0 0,0-1,0 1,0 0,0-1,0 1,0 0,0 0,0 0,0 0,0 0,0 0,0 0,1 1,-1-1,0 0,0 1,0-1,0 0,0 1,0-1,-1 1,1-1,0 1,0 0,0 0,0-1,-1 1,1 0,0 0,-1 0,1-1,0 1,-1 1,7 141,-9-92,2-39,-2-1,1 1,1 0,0 0,1 0,0 0,0 0,2-1,-1 1,1-1,1 1,0-1,1 0,0 0,6 9,5-2</inkml:trace>
  <inkml:trace contextRef="#ctx0" brushRef="#br0" timeOffset="3603.035">2992 314,'2'37,"1"-1,2 1,2-1,1 0,2 0,2-1,5 10,77 136,-94-179,0-1,0 0,0 0,0 0,0 0,0 0,0 1,1-1,-1 0,0 0,1 0,-1 0,1 0,-1 0,1 0,-1 0,1 0,0 0,-1 0,1 0,0 0,0 0,0-1,0 1,0 0,0-1,0 1,0 0,0-1,0 1,0-1,0 0,0 1,0-1,0 0,0 0,1 0,-1 1,0-1,0 0,0-1,0 1,1 0,-1 0,0 0,0-1,0 1,0-1,0 1,0-1,0 1,0-1,0 1,0-1,0 0,0 0,0 1,0-1,-1 0,1 0,0 0,-1 0,1 0,0 0,186-439,-138 358,-35 64</inkml:trace>
  <inkml:trace contextRef="#ctx0" brushRef="#br0" timeOffset="4287.354">3641 144,'14'-15,"0"0,1 1,1 1,0 0,1 1,0 1,17-9,-28 17,0-1,0 0,0 1,0 0,0 1,0-1,1 1,-1 0,1 1,0-1,-1 1,1 1,0-1,0 1,0 1,-1-1,1 1,0 0,0 1,-1-1,1 1,-1 1,0-1,1 1,-1 0,1 1,-5 2,1 0,-2 1,1-1,-1 1,1-1,-2 1,1-1,-1 1,0 0,0-1,-1 1,0-1,0 1,-1-1,0 1,0-1,0 0,-1 0,1 0,-2 0,1 0,-1-1,1 1,-5 3,-9 16,14-23,0 0,1 1,-1-1,1 0,-1 1,1 0,0-1,0 1,0 0,0 0,1 0,-1 1,1-1,0 0,0 0,0 1,0-1,0 1,1-1,0 1,0-1,0 1,0-1,0 1,1-1,-1 1,1-1,0 0,0 1,0-1,0 0,1 0,0 0,-1 0,1 0,0 0,1 1,5-2,0 0,0-1,1 1,-1-2,0 1,0-1,1-1,-1 1,0-1,0-1,0 0,0 0,0 0,0-1,-1 0,1-1,-1 0,0 0,0 0,0-1,0 0,3-4,-10 9,19-12</inkml:trace>
  <inkml:trace contextRef="#ctx0" brushRef="#br0" timeOffset="14127.614">4319 794,'0'0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317 588,'-38'15,"1"3,1 1,0 2,1 1,-3 6,31-25,1 1,0-1,0 2,0-1,0 1,1-1,-1 2,1-1,0 0,1 1,0 0,-1 0,2 0,-1 1,1 0,0-1,0 1,1 0,0 0,0 0,1 0,0 1,0-1,1 0,0 1,0-1,0 0,1 1,0-1,1 0,0 0,1 4,1-6,0-1,1 1,0-1,0 0,0 0,0 0,0-1,1 0,0 0,0 0,-1-1,1 0,1 0,-1 0,0-1,0 0,1 0,-1-1,0 1,1-2,-1 1,1 0,-1-1,0-1,0 1,0-1,5-1,20-11,-1-1,0-2,-1 0,-2-2,1-1,-2-1,-1-2,-1 0,0-1,-2-2,-1 0,14-25,-9 15,-1-1,-2-2,-2 0,-2-1,-1-1,-2 0,0-10,-10 38,-1-1,-1 0,-1 0,0 0,0-1,-2 1,0-1,0 1,-2-1,1 1,-2-1,0 1,-1-1,0 1,-1 0,-1 0,0 1,-1-1,-1 1,2 8,0 1,0 0,-1 0,0 0,0 1,0 0,0 0,0 1,-1-1,1 1,-1 1,1-1,-1 1,0 1,0-1,1 1,-1 0,0 0,0 1,1 0,-1 0,0 1,1 0,-1 0,1 0,0 1,0 0,0 0,0 1,0-1,1 1,-1 1,1-1,0 1,1 0,-1 0,1 0,0 0,0 1,0 0,1 0,0 0,-50 163,53-149,0 0,1 1,1-1,1 0,1 0,1 0,1 0,0-1,2 0,0 0,1-1,0 0,2-1,0 0,1 0,1-1,0-1,1 0,1-1,-1 0,0-1,1-1,1 0,0-1,0-1,1-1,0 0,1-1,3 1,27 1,-26-8</inkml:trace>
  <inkml:trace contextRef="#ctx0" brushRef="#br0" timeOffset="463.769">995 644,'-1'47,"13"117,-12-164,1 0,-1 0,0 0,0-1,1 1,-1 0,0 0,0 0,1 0,-1 0,0-1,1 1,-1 0,0 0,0 0,1 0,-1 0,0 0,1 0,-1 0,0 0,1 0,-1 0,0 0,0 0,1 1,-1-1,0 0,1 0,-1 0,0 0,0 0,1 1,-1-1,0 0,0 0,1 0,-1 1,0-1,0 0,0 0,1 1,-1-1,0 0,0 0,0 1,0-1,0 0,0 1,0-1,0 0,0 1,0-1,0 0,0 1,0-1,0 0,0 0,0 1,0-1,0 0,0 1,8-29,-6 20,2-6,4-20,1 1,2-1,1 2,1-1,2 2,2 0,9-13,-25 41,1 0,-1 0,0 1,1-1,-1 1,1-1,0 1,0-1,0 1,0 0,1 0,-1 0,0 0,1 1,-1-1,1 1,0-1,0 1,-1 0,1 0,0 0,0 0,0 0,0 1,0 0,0-1,0 1,0 0,0 0,0 1,0-1,0 1,0-1,0 1,0 0,0 0,0 0,-1 1,1-1,0 1,-1-1,1 1,-1 0,0 0,0 0,1 1,50 140,-37-141,-12-12</inkml:trace>
  <inkml:trace contextRef="#ctx0" brushRef="#br0" timeOffset="879">995 193,'79'-13,"0"4,1 4,71 3,-186-31,29 29,0 0,1-1,0 0,-1 1,2-2,-1 1,1-1,-1 1,1-1,1 0,-1-1,1 1,1-1,-1 1,1-1,0 0,-1-5,1-10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31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508 311,'0'405,"-28"-186,15-147,8-54</inkml:trace>
  <inkml:trace contextRef="#ctx0" brushRef="#br0" timeOffset="468.4">1 424,'202'-58,"2"10,19 6,-150 28,104-22,-132 24,-28 5</inkml:trace>
  <inkml:trace contextRef="#ctx0" brushRef="#br0" timeOffset="1010.975">1100 0,'-21'105,"4"1,5 0,4 1,5 0,8 59,-4-12,14-80,-14-72,-1-1,1 1,0 0,0-1,0 1,0-1,0 1,0-1,0 0,1 0,-1 1,0-1,1 0,-1 0,1 0,-1 0,1-1,-1 1,1 0,0-1,-1 1,1-1,0 1,0-1,-1 0,1 0,0 0,0 0,0 0,-1 0,1 0,0 0,0-1,-1 1,1-1,0 1,-1-1,1 0,0 0,0 0,92-85,15-46,-108 130,0 1,1-1,-1 1,1-1,0 1,0 0,-1 0,1 0,0 0,0 0,0 0,0 0,0 0,0 1,0-1,0 1,0 0,1-1,-1 1,0 0,0 0,0 0,0 1,0-1,0 0,0 1,1 0,-1-1,0 1,-1 0,1 0,0 0,0 0,0 0,0 1,-1-1,1 0,-1 1,1 0,-1-1,1 1,-1 0,0-1,0 1,0 0,0 0,0 0,0 0,-1 0,1 0,-1 0,1 0,-1 0,0 1,0 1,14 140,-11-123,20 51,-1-71,-12-9</inkml:trace>
  <inkml:trace contextRef="#ctx0" brushRef="#br0" timeOffset="1397.888">1666 932,'9'-4,"8"-3,0-1,-1 0,0-1,0 0,-1-2,0 0,-1 0,0-1,-1-1,-1-1,0 1,0-2,2-4,-13 16,0 0,1 0,-1 0,-1 0,1 0,0 0,-1 0,1 0,-1-1,0 1,0 0,0 0,-1 0,1 0,-1 0,1 0,-1 0,0 0,0 0,-1 0,1 0,-1 0,1 0,-1 1,0-1,0 1,0-1,0 1,0 0,-1 0,1 0,0 0,-1 0,0 1,0-1,1 1,-1-1,0 1,0 0,0 0,0 1,0-1,0 0,0 1,-1 0,1 0,0 0,0 0,0 0,0 1,0-1,0 1,0 0,0 0,0 0,-2 1,-6 5,0 1,1 0,0 1,0 0,1 1,0 0,1 0,0 1,1 0,0 0,0 1,1-1,1 2,0-1,1 0,0 1,1 0,-1 4,3-11,1 0,-1 0,1 0,0 0,1 0,0 1,0-1,0 0,0 0,1 0,0 0,0-1,1 1,-1-1,1 1,1-1,-1 0,1 0,0 0,0 0,0-1,0 0,1 1,0-2,0 1,0-1,0 1,1-1,-1-1,1 1,0-1,0 0,-1 0,1-1,1 0,-1 0,5 0,189 3,-176-4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1,'0'14,"0"10,0 5,-4 3,-3 0,1 1,1-2,-3-1,-1 0,2-1,2-6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1,'-170'60,"168"-60,0 1,1 0,-1-1,0 1,1 0,-1 0,1 0,-1 0,1 1,0-1,-1 0,1 0,0 1,0-1,0 1,0-1,0 1,0-1,0 1,1 0,-1-1,0 1,1 0,-1 0,1 0,0-1,0 1,0 0,0 0,0 0,0-1,0 1,0 0,1 0,-1 0,1-1,-1 1,1 0,0-1,0 1,0 0,0-1,0 1,0-1,0 0,0 1,1-1,-1 0,1 1,28 23,-26-24,-1 0,1 1,-1-1,0 1,1 0,-1 0,0 0,0 1,0-1,-1 1,1-1,-1 1,1 0,-1 0,0 0,0 0,0 0,0 1,-1-1,0 1,1-1,-1 1,0-1,-1 1,1 0,-1-1,1 1,-1 0,0-1,0 1,-1 0,1 0,-1-1,0 1,0-1,-1 3,-5 0,-1 1,1-1,-2 0,1-1,-1 1,1-2,-2 1,1-1,0-1,-1 0,1 0,-1-1,0 0,0-1,-10 1,-38-8,33 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6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0,'-19'31,"-16"78,5 1,-9 71,19-86,10-54,3 0,1 1,2-1,2 1,1 0,3 5,-1-40,1 1,0-1,0 1,0-1,1 0,0 0,1 0,-1 0,1 0,1-1,-1 0,1 0,3 3,-6-6,1-1,-1 1,1-1,-1 0,1 0,0 0,0 0,0 0,0 0,0-1,0 0,1 0,-1 0,0 0,1 0,-1 0,1-1,-1 0,1 0,-1 0,1 0,-1 0,1-1,-1 1,0-1,1 0,-1 0,0 0,1-1,-1 1,10-8,-2 0,1-1,-1 0,0-1,-1 0,-1 0,0-1,0-1,-1 1,0-1,0-4,13-17,38-65,-4-3,-4-2,-6-2,5-26,-46 122,0 0,-1 0,0 0,-1-1,0 1,-1-1,0 0,0 1,-1-1,-1 0,0 0,0-3,0 15,1-1,0 0,0 1,0-1,0 0,-1 1,1-1,0 0,0 0,-1 1,1-1,0 0,-1 1,1-1,0 0,-1 0,1 0,0 0,-1 1,1-1,0 0,-1 0,1 0,0 0,-1 0,1 0,-1 0,1 0,0 0,-1 0,1 0,0 0,-1 0,1 0,-1 0,1 0,0-1,-1 1,1 0,0 0,-1 0,1 0,0-1,-1 1,1 0,0 0,0-1,-1 1,1 0,0-1,0 1,0 0,-1-1,1 1,-9 41,9-38,-29 149,29 346,-1-459,0-23,0 0,1 0,1 0,0 0,1 0,1-1,1 1,0-1,1 1,0-9,-1-8</inkml:trace>
  <inkml:trace contextRef="#ctx0" brushRef="#br0" timeOffset="345.982">793 593,'-5'20,"-1"15,0 6,1 2,1-2,2-3,1-3,0-3,-3-7,-2-3,0 0,1 1,2-9,6-6,2-9,6-5,0-1</inkml:trace>
  <inkml:trace contextRef="#ctx0" brushRef="#br0" timeOffset="1078.802">934 762,'226'26,"-177"-29,-48 3,0 0,0-1,0 1,0 0,0-1,0 1,-1-1,1 0,0 1,0-1,-1 0,1 1,0-1,-1 0,1 0,-1 0,1 1,-1-1,1 0,-1 0,1 0,-1 0,0 0,0 0,0 0,1 0,-1 0,0 0,0 0,0 0,0 0,0 0,-1 0,1 0,0 0,0 0,-1 1,1-1,-1 0,1 0,0 0,-1 0,0 0,1 1,-1-1,1 0,-2 0,-6-10,-1 0,-1 1,0 0,0 0,-1 1,0 1,0 0,-1 0,0 1,-12-5,23 11,0 0,-1 0,1 1,0-1,-1 0,1 0,0 1,-1-1,1 1,-1-1,1 1,-1 0,1 0,-1-1,1 1,-1 0,0 0,1 1,-1-1,1 0,-1 0,1 1,-1-1,1 1,-1-1,1 1,0 0,-1-1,1 1,0 0,0 0,-1 0,1 0,0 0,0 0,0 0,0 1,0-1,0 0,1 0,-1 1,0-1,1 1,-1-1,1 1,-1-1,1 1,0-1,-1 1,1-1,0 1,0-1,0 1,0-1,0 1,1 1,15 224,-16-226,5 47,-5-48,0 1,0 0,0 0,1-1,-1 1,0 0,1-1,-1 1,0 0,1-1,-1 1,1-1,-1 1,1-1,-1 1,1-1,-1 1,1-1,-1 1,1-1,0 0,-1 1,1-1,0 0,-1 0,1 1,0-1,0 0,-1 0,1 0,0 0,-1 0,1 0,0 0,0 0,-1 0,1 0,0 0,0-1,-1 1,1 0,0 0,-1-1,1 1,-1-1,1 1,0 0,-1-1,1 1,-1-1,1 1,-1-1,1 0,-1 1,1-1,-1 1,0-1,1 0,-1 1,0-1,97-132,-83 116</inkml:trace>
  <inkml:trace contextRef="#ctx0" brushRef="#br0" timeOffset="1567.727">1330 650,'153'-25,"-151"24,0 1,0-1,0 1,1 0,-1-1,0 1,0 0,0 0,0 1,1-1,-1 0,0 1,0-1,0 1,0 0,0 0,0-1,0 2,0-1,0 0,0 0,-1 0,1 1,0-1,-1 1,1-1,-1 1,0 0,1 0,-1 0,0-1,0 1,0 0,0 0,-1 0,1 1,0-1,-1 0,0 0,1 0,-1 0,0 0,0 1,0-1,0 0,-1 0,1 0,0 1,-1-1,0 0,1 0,-83 90,41-54,-8 25,49-61,0 0,0-1,0 1,0 0,1 0,-1-1,1 1,-1 0,1 0,0 0,-1 0,1 0,0 0,0-1,0 1,1 0,-1 0,0 0,1 0,-1 0,1-1,0 1,0 0,-1 0,1-1,0 1,0 0,1-1,-1 1,0-1,0 0,1 1,-1-1,1 0,-1 0,1 0,0 0,-1 0,1 0,1 0,10 3,1 0,0-1,0-1,0 0,0-1,0 0,0-1,0-1,0 0,8-2,-9 0,-1 0,1-1,-1 0,0-1,0-1,-1 0,1 0,-1-1,-1 0,2-2,-8 6,12-8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12,'5'-5,"1"-1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7,'-15'24,"-4"22,-4 9,3-6</inkml:trace>
  <inkml:trace contextRef="#ctx0" brushRef="#br0" timeOffset="513.899">333 205,'109'-176,"-108"175,-1-1,1 0,-1 1,1-1,0 1,0-1,0 1,0 0,0-1,0 1,0 0,0 0,1 0,-1 0,0 0,1 0,-1 0,1 0,-1 0,1 1,-1-1,1 0,-1 1,1 0,0-1,-1 1,1 0,0 0,-1 0,1 0,0 0,-1 0,1 0,0 1,-1-1,1 0,0 1,-1 0,1-1,-1 1,1 0,-1 0,1 0,-1 0,0 0,1 0,-1 0,0 0,0 0,0 1,0-1,0 0,0 1,0-1,0 2,21 57,-22-54,1 0,0 0,0-1,1 1,0 0,0 0,0-1,1 1,-1-1,1 0,1 0,-1 0,1 0,0-1,0 1,0-1,0 0,1 0,0-1,0 1,0-1,0 0,0 0,1-1,-1 1,1-1,0-1,2 2,-2-4,1 1,0-1,0 0,-1 0,1-1,-1 0,1 0,-1-1,0 1,0-1,0-1,0 1,0-1,-1 0,0 0,1-1,-2 0,1 0,-1 0,1 0,-1 0,-1-1,1 0,-1 0,0 0,0 0,-1-1,0 1,0-1,0 1,-1-2,7-11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0 847,'11'5,"1"-1,-1 0,1-1,0 0,0-1,0 0,0-1,0-1,1 1,-1-2,0 0,0 0,0-1,0-1,0 0,0-1,-1 0,0 0,0-1,0-1,0 0,-1-1,0 1,0-2,-1 0,7-6,-7 5,-1 0,0 0,-1-1,0 0,0 0,-1-1,-1 0,0 0,0 0,-1-1,0 0,-1 1,0-1,-1 0,-1-1,0 1,0 0,-1 0,-1-3,1 13,0-1,0 1,-1-1,1 1,-1-1,0 1,0-1,1 1,-2-1,1 1,0 0,0 0,-1 0,1 0,-1 0,1 0,-1 0,0 0,0 0,0 1,0-1,0 1,0 0,-1-1,1 1,0 0,-1 0,1 1,-1-1,1 0,-1 1,1-1,-1 1,1 0,-1 0,1 0,-2 0,-3 1,0 0,0 0,0 0,0 1,0 0,0 1,1-1,-1 1,1 0,0 1,0 0,0 0,-2 2,-9 8,1 0,1 2,0 0,1 1,1 0,0 1,1 1,1 0,1 0,1 1,1 1,-5 17,11-32,1 0,0 0,1-1,-1 1,1 0,1 0,-1 0,1 0,0-1,0 1,0 0,1 0,0-1,0 1,0-1,1 0,0 0,0 0,0 0,1 0,-1-1,1 1,0-1,0 0,1 0,-1 0,1-1,0 0,4 2,3 2,-1-1,2-1,-1 0,0-1,1 0,0-1,0-1,0 0,0 0,0-1,0-1,12-1,23-9,-1-2,-1-3,0-1,-1-2,-1-2,-1-3,0-1,-2-1,-1-3,24-22,-38 32,1-1,-1 0,0-2,-2-1,0-1,-2-1,0-1,-2-1,-1 0,-1-2,-1 0,-1-1,-2 0,-1-2,0-4,-11 28,1 0,-2 0,1-1,-1 1,0 0,0-1,-1 1,0-1,-1 1,0-1,0 1,0-1,-1 1,0 0,0 0,-1 0,0 0,0 0,-1 0,0 1,0 0,0 0,-1 0,0 0,0 1,0-1,-1 1,0 1,0-1,0 1,0 0,-1 0,0 1,1 0,-1 0,-1 1,1-1,0 2,0-1,-1 1,1 0,-8 0,3 4,1 0,0 0,0 1,0 1,0 0,1 0,0 1,0 0,0 1,1 0,0 0,0 1,1 0,0 1,-6 9,5-9,-3 3,1 1,0 0,1 0,1 1,0 1,1 0,0 0,2 0,-1 1,2 0,0 0,1 1,1-1,0 1,1 0,1 0,1-1,0 1,1 0,1 0,0 0,1-1,1 1,1-1,0 0,2 0,-1-1,2 1,0-2,1 1,0-1,1 0,8 8,-4-9,0-1,1 0,1-1,0 0,1-2,-1 0,2-1,-1 0,1-1,0-1,1-1,-1-1,1 0,0-2,0 0,0-1,0-1,1 0,-4 0,0 1,1-2,-1 0,0-1,0-1,-1 0,1-1,-1-1,1 0,-2-1,1-1,0 0,-1-1,12-9,-16 9,0 1,-1-2,1 1,-2-1,1 0,-1-1,-1 0,0 0,0-1,-1 0,0 0,-1-1,0 1,-1-1,-1 0,0 0,0-1,-1 1,0 0,-2-1,1-10,-1 20,0 0,-1 0,1 0,-1 0,1 0,-1 0,0 0,0 0,0 0,-1 0,1 0,-1 1,1-1,-1 1,0-1,0 1,0 0,0-1,-1 1,1 0,-1 0,1 1,-1-1,0 0,1 1,-1 0,0 0,0 0,0 0,0 0,0 0,0 1,0-1,0 1,0 0,0 0,-1 0,0 1,-5-1,1 2,-1-1,1 1,-1 1,1-1,0 2,0-1,0 1,0 0,1 0,0 1,0 0,-3 3,3-1,-1 0,1 0,1 1,-1 0,1 0,0 1,1-1,0 1,1 1,0-1,0 1,1-1,0 1,1 0,0 0,0 0,1 0,1 1,-1-1,2 0,-1 0,2 1,3 0,0 0,1-1,1 0,0 0,0 0,1-1,0 0,1 0,0-1,0 0,0-1,1 0,1-1,-1 0,10 4,-13-7,1 0,0-1,-1 0,1 0,0-1,0 0,0 0,0-1,0 0,0 0,0-1,0 0,-1 0,1-1,0 0,0-1,-1 0,0 0,1 0,4-4,7-5,-1-1,0-1,-2-1,1 0,-2-1,12-15,98-104,-125 133,1 1,-1-1,1 1,0-1,0 1,0-1,0 1,0-1,0 1,1 0,-1 0,0 0,1 0,-1 0,1 0,-1 0,1 0,-1 0,1 0,-1 1,1-1,0 1,0-1,-1 1,1 0,0 0,0 0,-1 0,1 0,0 0,-1 0,1 0,0 1,0-1,-1 1,1-1,0 1,-1 0,1 0,-1-1,1 1,-1 0,1 0,-1 0,0 1,0-1,1 0,-1 1,0-1,0 0,0 2,10 66,-12-65,0 1,1-1,-1 1,1 0,0-1,0 1,1 0,-1-1,1 1,0-1,1 1,-1-1,1 1,0-1,0 0,0 0,0 0,1 0,-1 0,1 0,0-1,0 1,1-1,-1 0,1 0,-1 0,1 0,0-1,0 0,0 0,1 0,-1 0,0 0,3 0,0-3,1 0,-1 0,0-1,0 0,0 0,0 0,-1-1,1 0,-1-1,1 1,-1-1,0 0,-1-1,1 1,-1-1,0 0,0-1,1-1,23-18,-2 2,81-49,-106 71,-1 0,1 1,0-1,0 1,-1 0,1-1,0 1,0 0,-1 0,1 0,0 0,0 1,-1-1,1 0,0 1,0-1,-1 1,1 0,0-1,-1 1,1 0,-1 0,1 0,-1 0,0 0,1 0,-1 1,0-1,0 0,0 1,0-1,0 1,0-1,0 1,0-1,0 1,-1 0,1-1,-1 1,1 0,-1 0,0-1,0 1,0 0,3 82,-17-17,14-67,0 1,1-1,-1 1,1-1,-1 1,1-1,-1 1,1-1,0 0,-1 1,1-1,-1 0,1 1,0-1,-1 0,1 0,0 1,-1-1,1 0,0 0,-1 0,1 0,0 0,-1 0,1 0,0 0,0 0,-1-1,1 1,0 0,-1 0,1-1,-1 1,1 0,0-1,-1 1,1 0,-1-1,1 1,-1-1,1 1,-1-1,1 1,-1-1,0 1,1-1,-1 0,0 1,1-1,-1 0,0 1,0-1,1 0,-1 1,0-1,0 0,0 1,0-1,0 0,0 0,32-44,-19 24,1 1,1 1,0 0,2 1,0 1,1 0,8-4,-24 19,0 0,-1 0,1 1,0-1,0 1,1-1,-1 1,0 0,0 0,1 0,-1 0,1 0,-1 1,1-1,-1 1,1-1,-1 1,1 0,-1 0,1 0,-1 0,1 1,-1-1,1 1,-1-1,1 1,-1 0,0 0,1 0,-1 0,0 1,0-1,0 0,0 1,0 0,0-1,0 1,0 0,-1 0,1 0,-1 0,5 9,-1 0,0 0,-1 1,-1-1,0 1,0 0,-1 0,0 0,-1 0,-1 11,0 2</inkml:trace>
  <inkml:trace contextRef="#ctx0" brushRef="#br0" timeOffset="383.994">2879 734,'13'3,"-1"-1,1 0,0 0,0-2,-1 1,1-2,0 0,0 0,0-1,-1-1,1 0,-1-1,0 0,0-1,0 0,-1-1,1 0,-2-1,1 0,6-6,-14 9,0-1,0 0,0 0,-1 0,0 0,0 0,0 0,-1-1,1 1,-1-1,-1 1,1-1,-1 1,0-1,0 0,0 3,0 1,0 0,-1 0,1-1,-1 1,1 0,-1 0,0 0,0 0,0 0,0 0,0 0,0 0,-1 0,1 0,0 1,-1-1,0 1,1-1,-1 1,0-1,0 1,0 0,0 0,0 0,0 0,0 0,0 0,0 1,0-1,0 1,-1 0,1-1,0 1,0 0,-1 0,0 0,-8 3,1-1,-1 2,1-1,0 2,0-1,1 1,-1 0,1 1,0 0,1 1,-1 0,1 0,1 1,-1 0,1 0,1 1,0-1,0 2,0-1,1 0,1 1,0 0,0 0,1 1,0-1,0 1,1-1,0 7,9 57,-1-56</inkml:trace>
  <inkml:trace contextRef="#ctx0" brushRef="#br0" timeOffset="785.887">3302 847,'177'-161,"-177"161,0-1,0 1,0-1,0 0,1 1,-1-1,0 1,1 0,-1-1,0 1,1-1,-1 1,0-1,1 1,-1 0,1-1,-1 1,1 0,-1-1,0 1,1 0,0 0,-1 0,1-1,-1 1,1 0,-1 0,1 0,-1 0,1 0,-1 0,1 0,0 0,-1 0,1 0,-1 0,1 0,-1 1,1-1,-1 0,1 0,-1 0,1 1,-1-1,1 0,-1 1,1-1,-1 0,0 1,1-1,-1 1,0-1,1 0,-1 1,0-1,1 1,-1-1,0 1,0-1,0 1,1 0,-1-1,0 1,0-1,0 1,0-1,0 1,1 48,-2-33,1-12,0 0,1-1,-1 1,1 0,-1-1,1 1,0-1,1 1,-1-1,0 1,1-1,0 0,0 0,0 0,0 0,0 0,1 0,-1 0,1-1,0 1,0-1,0 0,0 0,0 0,0 0,1-1,-1 1,0-1,1 0,0 0,-1 0,1 0,-1-1,4 1,3 0,0-1,0-1,0 0,0 0,0-1,0 0,0 0,0-1,0-1,-1 0,0 0,3-2,4-4,-1-2,1 0,-2 0,0-1,0-1,-1 0,-1-1,-1 0,0-1,6-12,-2 3</inkml:trace>
  <inkml:trace contextRef="#ctx0" brushRef="#br0" timeOffset="1085.245">4290 0,'0'460,"-29"-240,23-175,0-33</inkml:trace>
  <inkml:trace contextRef="#ctx0" brushRef="#br0" timeOffset="1336.84">4008 537,'33'-10,"31"-7,14-2,-2 3,-3 0,-11 1,-5 5,-8 3,-7-2,-7 1,-3 1,-8 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1,'-46'219,"-32"215,61-324,16-86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88,'43'-10,"34"-3,8-4,-5 1,-12 3,-7 4,-10 3,-9 3,-6 2,-5 1,-2 1,-7-1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1,'-18'199,"7"120,32-207,-20-109,1 0,-1 0,1 0,-1 0,1-1,0 1,0-1,0 1,0-1,1 0,-1 0,0 0,1 0,0 0,-1 0,1-1,0 1,0-1,0 0,0 0,0 0,0 0,0-1,1 1,-1-1,0 1,0-1,0 0,0-1,1 1,-1 0,0-1,3-1,110-48,-101 40,1 2,0 0,1 1,0 0,0 2,1 0,7-1,-22 6,0 1,0 0,1 0,-1 0,0 0,0 0,0 0,0 1,-1 0,1-1,0 1,-1 0,1 0,-1 1,1-1,-1 0,0 1,0-1,0 1,-1 0,1 0,-1 0,1 0,-1 0,0 0,0 0,0 0,0 0,-1 0,1 1,-1-1,0 0,0 0,0 1,0-1,-1 0,0 0,1 0,-1 1,-1 1,1 21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4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55 278,'36'-16,"-1"-1,-1-2,0-1,-1-1,-2-3,0 0,12-14,-41 37,0 0,0-1,0 1,-1 0,1-1,0 1,-1-1,1 0,-1 1,0-1,1 0,-1 0,0 0,0 0,0 0,-1 0,1 0,0 0,-1 0,1-1,-1 1,0 0,0 0,0-1,0 1,0 0,0 0,0 0,-1-1,1 1,-1 0,0 0,0 0,1 0,-1 0,-1 0,1 0,0 0,0 0,-1 1,1-1,-1 0,-1-1,-6 0,0 1,0-1,0 1,-1 1,1 0,0 0,-1 1,1 0,-1 1,1 0,0 0,-1 1,1 0,0 1,0 0,0 0,1 1,-1 0,1 0,0 1,0 0,0 1,1 0,0 0,-3 4,0-3,0 1,1 1,1 0,-1 0,2 1,-1 0,1 0,1 1,0-1,0 2,1-1,0 0,1 1,1 0,0 0,-1 7,4-15,0 0,0-1,0 1,0 0,1 0,0 0,0 0,0 0,0-1,1 1,-1 0,1-1,0 1,0-1,0 0,1 0,-1 1,1-1,-1-1,1 1,0 0,0-1,0 0,1 1,-1-1,1-1,-1 1,1 0,2 0,114 22,-85-23,1-1,-1-1,0-2,0-2,1-1,-11-1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8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387 710,'1'-4,"-1"1,1-1,-1 1,0-1,0 1,0-1,-1 1,1-1,-1 1,0-1,0 1,0 0,0-1,-1 1,1 0,-1 0,0 0,0 0,0 0,0 1,-1-1,1 1,-1-1,1 1,-1 0,0 0,0 0,0 0,0 0,0 1,-1-1,1 1,0 0,-1 0,1 0,-1 1,1-1,-1 1,1 0,-1 0,1 0,-1 0,1 0,-1 1,1 0,-4 1,-11 7,-1 2,1 1,1 0,0 1,1 1,0 0,1 1,1 1,0 0,1 1,-5 10,6-13,2 1,0 0,0 0,1 1,1 0,1 0,0 1,1 0,-2 15,8-28,0 1,0 0,0 0,1 0,0-1,0 1,0 0,1-1,-1 1,1-1,0 0,1 0,-1 1,1-1,-1-1,1 1,1 0,-1-1,0 1,1-1,-1 0,1 0,0-1,0 1,1-1,-1 1,0-2,1 1,-1 0,1-1,-1 0,1 0,0 0,-1 0,1-1,0 0,0 0,0 0,-1 0,1-1,0 0,-1 0,1 0,0-1,-1 0,0 1,1-2,20-8,0-1,-1-2,-1 0,0-2,-2 0,1-2,-2 0,0-1,-1-1,6-11,27-30,-4-2,-2-2,-3-2,-3-2,25-59,-56 111,-1 0,0 0,-2-1,0 0,0 0,-2-1,0 1,-2-1,0 0,0 0,-2 0,-1 0,0 0,-1 0,-1 0,-1 1,0-1,-4-5,6 19,-1 0,1 1,-1-1,-1 1,1 0,0 0,-1 0,0 0,0 0,0 1,0 0,-1 0,1 0,-1 1,0-1,0 1,1 0,-2 0,1 1,0-1,0 1,0 1,-1-1,1 1,0-1,-1 1,1 1,0-1,-1 1,-2 1,-4 1,0 0,0 1,0 0,0 1,1 0,0 1,0 0,1 1,-1 0,2 1,-1 0,-6 7,3 2,0 0,1 1,1 1,0 0,2 0,0 1,1 0,2 1,-1-1,2 1,1 1,1-1,1 1,0-1,2 1,0-1,2 1,0-1,2 3,5 10,2-1,2 0,0-1,3 0,0-1,2-1,1-1,2 0,0-2,2 0,10 7,71 68,-79-100,-16-9</inkml:trace>
  <inkml:trace contextRef="#ctx0" brushRef="#br0" timeOffset="237.089">1037 682,'-10'34,"-2"15,-1 5,4-8</inkml:trace>
  <inkml:trace contextRef="#ctx0" brushRef="#br0" timeOffset="402.802">1093 372,'-9'-10,"1"2,2 2</inkml:trace>
  <inkml:trace contextRef="#ctx0" brushRef="#br0" timeOffset="636.168">1262 851,'0'-29,"0"-14,5-5,1 2,5 3,6 9,-1 5,2 8,-3 3,2 4,3 5,-3 8,-3 10,-5 3</inkml:trace>
  <inkml:trace contextRef="#ctx0" brushRef="#br0" timeOffset="1005.69">1517 795,'29'-9,"0"-1,-1-1,-1-1,0-2,0-1,-2-1,0-1,0-1,10-11,-30 24,0 1,0-1,0 0,-1-1,0 1,0-1,0 1,-1-1,0 0,0 0,0-1,-1 1,0-1,0 1,-1-1,1 0,-1 1,-1-1,0 0,0-2,0 7,-1 0,0 0,0 0,0 0,0 0,0 1,0-1,0 0,-1 1,1-1,0 1,-1-1,0 1,1-1,-1 1,0 0,0 0,1 0,-1 0,0 0,0 1,0-1,0 0,0 1,0 0,0-1,0 1,-1 0,1 0,0 0,0 0,0 0,0 1,0-1,-2 1,-69 29,52-13,0 1,1 1,0 0,2 2,1 0,-14 21,28-38,0-1,0 1,0 0,1 0,-1 0,1 1,0-1,0 1,0-1,1 1,-1 0,1-1,1 1,-1 0,0 0,1 0,0 0,0 0,1-1,-1 1,1 0,0 0,1 0,-1-1,1 1,0-1,0 1,0-1,0 0,1 1,0-1,0-1,0 1,0 0,0-1,1 1,0-1,0 0,0 0,0-1,0 1,2 0,14-2,0 0,0-1,1 0,-1-2,0-1,0 0,-1-1,1-2,-1 0,0-1,0 0,-1-2,0 0,0-1,-1-1,2-2,-1 2</inkml:trace>
  <inkml:trace contextRef="#ctx0" brushRef="#br0" timeOffset="1301.947">2222 597,'-8'-2,"-1"1,0 0,1 0,-1 1,0 0,1 1,-1 0,1 0,-1 1,1 0,0 1,-1 0,1 0,0 0,1 1,-1 0,1 1,0 0,0 0,0 0,0 1,1 0,0 0,1 1,-1 0,1 0,0 0,1 0,-3 7,5-10,1 1,0-1,0 1,1-1,-1 1,1-1,0 1,0-1,0 1,1-1,0 1,0 0,0-1,0 0,1 1,-1-1,1 0,0 0,1 0,-1 0,1 0,-1 0,1-1,0 1,1-1,-1 0,0 0,1 0,0-1,0 1,-1-1,2 0,-1 0,0 0,0 0,1-1,2 1,5 4,0-1,-1 0,2-1,-1 0,0-1,1-1,0 0,-1 0,1-1,0-1,0 0,0-1,0 0,-1-1,3-1,-1-1,0-1,-1 0,0-1,0 0,0-1,-1-1,0 0,0-1,-1 0,0 0,-1-1,1-2,6-4</inkml:trace>
  <inkml:trace contextRef="#ctx0" brushRef="#br0" timeOffset="1602.639">2815 146,'-22'49,"2"1,2 1,2 1,3 1,2 0,0 17,8-56,1 0,0 1,1-1,0 0,1 0,1 0,0 1,1-1,1 0,0 0,1-1,0 1,1-1,5 10,25 42,-45-69,2-7</inkml:trace>
  <inkml:trace contextRef="#ctx0" brushRef="#br0" timeOffset="1837.212">2448 512,'38'0,"33"0,8 0,0 0,-8 0,-11 0,-12 0,-8 0,-7 0,-4 0,-2 0,-1 0,-5 0</inkml:trace>
  <inkml:trace contextRef="#ctx0" brushRef="#br0" timeOffset="2072.978">3153 569,'0'34,"5"10,2-1</inkml:trace>
  <inkml:trace contextRef="#ctx0" brushRef="#br0" timeOffset="2344.12">3239 399,'-15'-9,"-4"-4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80 458,'-10'12,"1"1,0 1,1 0,1 0,0 0,1 1,0 0,1 0,1 1,-2 12,6-27,-1 0,1 0,-1 0,1 0,0 0,0 0,-1 1,1-1,0 0,0 0,0 0,0 0,0 0,0 1,1-1,-1 0,0 0,0 0,1 0,-1 0,1 0,-1 0,1 0,-1 0,1 0,0 0,0 0,-1 0,1-1,0 1,0 0,0 0,0-1,0 1,0 0,0-1,0 1,0-1,0 0,0 1,0-1,0 0,0 0,0 1,1-1,-1 0,0 0,0 0,0 0,0-1,0 1,1 0,-1 0,0-1,0 1,0 0,0-1,0 1,0-1,0 0,0 1,0-1,0 0,-1 0,1 1,0-1,0 0,-1 0,1 0,0 0,14-11,-1-1,0-1,-1 0,-1 0,0-2,-1 1,-1-1,0-1,2-6,-7 13,-1 0,0-1,-1 1,0-1,-1 1,0-1,0 0,-1 0,-1 0,0 0,0 0,-1 0,-1 1,0-1,0 0,-1 0,-3-7,4 14,-1 1,0 0,1 0,-1 0,0 0,0 0,-1 0,1 1,0 0,-1 0,0 0,1 0,-1 0,0 1,0-1,0 1,0 0,0 0,0 1,0-1,0 1,-1 0,-2 0,47-30,-9 10,0-1,-2-1,0-1,-2-2,-1-1,0 0,6-13,-32 38,1-1,-1 1,1 0,0-1,-1 1,1 0,0 0,0 0,0 0,0-1,0 1,0 0,0 1,0-1,0 0,1 0,-1 0,0 1,0-1,1 0,-1 1,0 0,1-1,-1 1,1 0,-1-1,1 1,-1 0,0 0,1 0,-1 0,1 1,-1-1,1 0,-1 1,0-1,1 0,-1 1,0 0,1-1,-1 1,0 0,0 0,0-1,1 1,-1 0,0 1,6 11,-1 1,0 0,-1 0,0 0,-1 1,-1 0,-1 0,0 0,3 11,79 466,-81-435,-2 0,-3 1,-2-1,-3-1,-4 6,8-39,-2 0,0 0,-1-1,-2 1,0-2,-1 1,-2-1,0-1,-13 19,22-36,0 0,-1 0,1-1,-1 1,1-1,-1 1,0-1,0 0,0 0,0-1,0 1,-1 0,1-1,0 0,-1 0,1 0,-1 0,1-1,-1 1,0-1,1 0,-1 0,1 0,-1 0,1-1,-1 1,1-1,-1 0,1 0,-1-1,1 1,0-1,0 1,0-1,0 0,0 0,0 0,0-1,0 1,1-1,0 1,-1-1,1 0,0 0,0 0,0 0,1 0,-1-1,0-1,-2-10,1-1,1 0,0 0,2 1,-1-1,2 0,0 0,1 0,0 0,1 1,1-1,1 1,0 0,1 0,7-12,1-8,2 1,2 0,1 1,2 1,1 1,1 1,1 1,26-23,-26 29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0 443,'163'-246,"-146"224,1 1,1 1,1 0,1 2,0 0,1 1,1 2,1 0,13-5,-36 19,0-1,1 1,-1 0,1 1,-1-1,1 0,0 0,-1 1,1-1,0 1,0-1,-1 1,1 0,0-1,0 1,-1 0,1 0,0 1,0-1,0 0,-1 0,1 1,0-1,-1 1,1 0,0-1,-1 1,1 0,-1 0,1 0,-1 0,1 0,-1 0,0 1,0-1,1 0,-1 1,0-1,0 1,0-1,-1 1,1 0,0-1,0 1,-1 0,1-1,-1 1,0 0,1 0,-1-1,0 1,0 0,0 0,1 141,-1-141,0-1,-1 1,1-1,0 1,0-1,0 1,1-1,-1 1,0-1,0 0,1 1,-1-1,1 1,0-1,-1 0,1 1,0-1,-1 0,1 0,0 1,0-1,0 0,0 0,0 0,1 0,-1 0,0-1,0 1,1 0,-1 0,0-1,1 1,-1-1,1 1,-1-1,0 0,1 0,-1 1,1-1,-1 0,1 0,-1 0,1-1,-1 1,1 0,-1 0,1-1,-1 1,0-1,2 0,145-129,-139 123,-5 3,-1 1,1-1,1 1,-1-1,0 1,1 0,-1 1,1-1,0 1,0 0,0 0,0 1,1-1,-1 1,0 0,0 1,1-1,-4 3,0 1,0-1,0 0,0 1,0 0,-1-1,1 1,-1 0,0 0,0 0,0 0,0-1,0 2,-1-1,1 0,-1 0,0 0,0 0,0 0,0 0,-1 0,1 0,-1 0,0 0,1 0,-2 1,-49 152,50-153,0 0,1 0,-1 0,1 0,0 0,-1 0,1 0,0-1,1 1,-1 0,0 0,1 0,0 0,0 0,0-1,0 1,0 0,0-1,1 1,1 2,9 6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60,'43'-5,"24"-7,5 0,-4 1,-10 3,-10 2,-7 3,-7 1,-4 2,-2 0,-2 0,-4 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5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29,'-10'13,"-9"9,1 2,1 0,2 1,0 1,1 0,2 1,0 0,-3 18,14-42,0 0,0-1,1 1,-1 0,1 0,-1 0,1-1,0 1,0 0,1 0,-1 0,1 0,-1-1,1 1,0 0,0-1,0 1,0 0,0-1,1 1,-1-1,1 0,0 1,-1-1,1 0,0 0,0 0,1 0,-1-1,0 1,1-1,-1 1,1-1,-1 0,1 0,-1 0,1 0,0 0,0 0,1-1,10 1,1-1,0-1,-1 0,1-1,-1-1,0 0,1-1,-2 0,1-1,0-1,-1 0,0-1,0 0,-1-1,0 0,0-1,-1-1,-1 0,1 0,7-12,-13 18,-1-1,1-1,-2 1,1-1,0 1,-1-1,0 0,-1-1,1 1,-1 0,0-1,-1 1,0-1,0 1,0-1,0 0,-1 1,-1-1,1 0,-1 1,0-1,0 0,-1 1,0 0,0-1,0 1,-1 0,0 0,0 0,-1 0,0 1,0-1,0 1,0 0,-1 0,0 1,0-1,0 1,-1 0,1 1,-1-1,-3 0,-77-1,60 11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50,'-13'28,"4"-13,1 0,1 1,1 0,0 0,1 0,0 1,2-1,0 1,1 0,0 0,1 0,1 0,2 5,-2-20,0-1,1 1,-1 0,1 0,-1 0,1 0,0-1,0 1,0 0,0-1,0 1,0-1,1 1,-1-1,0 1,1-1,-1 0,1 0,0 0,-1 0,1 0,0 0,-1 0,1 0,0-1,0 1,0-1,0 1,-1-1,1 0,0 0,0 0,0 0,0 0,0 0,0 0,0 0,0-1,0 1,-1-1,1 0,0 0,0 1,-1-1,1 0,1-1,74-54,-67 46,0-1,-1-1,-1 0,0 0,0-1,-2 0,1 0,-1-1,2-11,-6 20,0 0,-1 0,1 0,-1 0,-1 0,1 0,-1 0,0 0,0 0,0 0,-1 0,1 0,-1 0,0 0,-1 0,0 0,1 0,-1 0,-1 1,1-1,-1 1,0-1,0 1,0 0,0 0,-1 1,0-1,1 1,-2-1,-36-7,21 13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1 280,'201'-218,"-200"216,-1 1,0 0,1 0,-1 0,1 0,0 0,-1 0,1 0,0 0,0 0,0 0,-1 0,1 1,0-1,0 0,0 1,0-1,0 0,1 1,-1-1,0 1,0 0,0-1,0 1,0 0,1 0,-1 0,0-1,0 1,0 1,1-1,-1 0,0 0,0 0,0 1,1-1,-1 0,0 1,0-1,0 1,0-1,0 1,0 0,0-1,0 1,0 0,0 0,-1 0,1 0,0 0,0 0,-1 0,2 1,5 41,-7-40,0 1,0 0,0 0,0 0,1 0,0 0,0 0,0 0,0-1,0 1,1 0,-1-1,1 1,0-1,0 0,1 1,-1-1,1 0,-1 0,1-1,0 1,0-1,0 1,1-1,-1 0,0 0,1 0,0 0,10-1,1 0,0-1,0 0,0-1,-1-1,1 0,0-1,-1-1,0 0,0-1,0-1,-1 0,1 0,-1-2,-1 1,1-2,-2 0,1 0,-1-1,0 0,-1-1,5-8,23-23,-20 21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1,'-22'41,"1"2,2 0,2 1,1 1,3 1,2 0,2 0,2 1,2 0,2 0,2 3,-26 130,-57 10,79-189,6-10</inkml:trace>
  <inkml:trace contextRef="#ctx0" brushRef="#br0" timeOffset="248.472">1 565,'24'0,"22"0,8 0,0 0,-5 0,-5 0,-6 0,-5 0,-2 0,-3 0,0 0,-1 0,0 0,1 0,-6 0</inkml:trace>
  <inkml:trace contextRef="#ctx0" brushRef="#br0" timeOffset="416.634">706 651,'-10'33,"2"16,3 0</inkml:trace>
  <inkml:trace contextRef="#ctx0" brushRef="#br0" timeOffset="582.686">819 340,'0'0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0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36 120,'-1'10,"0"0,1 0,1 0,0 0,0 0,1 0,0-1,1 1,0 0,0-1,1 0,0 0,1 0,0 0,0-1,1 1,1 0,-5-8,0 0,0 0,0 0,0 0,0 0,0 0,0-1,0 1,0 0,0-1,0 0,0 0,0 1,1-1,-1-1,0 1,0 0,0 0,0-1,0 1,0-1,0 0,0 1,0-1,0 0,0 0,0-1,0 1,-1 0,1 0,0-1,-1 1,1-1,-1 0,0 1,1-2,47-66,-44 60,-1 0,0 0,0-1,-1 1,0-1,-1 0,0 0,0 0,-1 0,-1-1,1 1,-2 0,1 0,-2 0,1-1,-1 1,0 7,1 1,-1-1,1 1,-1-1,0 1,1 0,-1 0,-1 0,1 0,0 0,0 0,-1 0,1 1,-1-1,1 1,-1 0,0 0,1 0,-1 0,0 0,0 1,0-1,1 1,-1 0,0 0,0 0,0 0,0 0,0 0,-2 1,-82 29,39 2,29-19</inkml:trace>
  <inkml:trace contextRef="#ctx0" brushRef="#br0" timeOffset="386.775">459 233,'-2'-7,"-1"0,1 0,1 0,0 0,0-1,0 1,0 0,1 0,1-1,-1 1,1 0,0 0,1-1,0 1,0 0,0 1,2-2,-4 8,1-1,0 1,0 0,0 0,0 0,0 0,-1-1,1 1,0 1,0-1,0 0,0 0,0 0,0 0,-1 1,1-1,0 0,0 1,0-1,-1 0,1 1,0-1,0 1,-1-1,1 1,0 0,-1-1,1 1,-1 0,1-1,-1 1,1 0,-1 0,0-1,1 1,-1 0,0 0,1 0,-1 0,0 0,0-1,0 1,0 0,0 0,0 0,0 0,0 0,0 0,0-1,-1 1,1 0,0 0,0 0,-1 0,1-1,-1 1,1 0,1 4,-1-1,0-1,1 1,0 0,0 0,0-1,1 1,-1-1,1 1,0-1,-1 1,2-1,-1 0,0 0,1 0,-1 0,1-1,0 1,0-1,0 1,0-1,0 0,1 0,-1 0,0-1,1 1,0-1,-1 0,1 0,0 0,0-1,-1 1,1-1,0 0,0 0,0 0,-1 0,1-1,0 0,1 0,9-6,-1 0,0-2,0 1,-1-2,0 0,0 0,-1-1,-1 0,0-1,-1 0,0 0,4-8,7-28,-15 26</inkml:trace>
  <inkml:trace contextRef="#ctx0" brushRef="#br0" timeOffset="1787.043">487 149,'5'0,"-4"0,-1 4,-6 3,-2 3,-4 6,0 5,-3-1,1 0,-2 3,3 1,-3 1,2 2,-1-4,7-6,9-10,9-12,3-5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73,'-4'3,"0"-1,0 1,0 0,0 0,1 0,0 1,-1 0,1-1,0 1,1 0,-1 0,1 0,0 1,0-1,0 1,0-1,1 1,0-1,0 1,0 0,0 0,1-1,0 1,0 0,0 2,-14 112,13-116,-1 0,1-1,0 1,0 1,0-1,0 0,1 0,-1 0,1 0,0 0,0 1,0-1,0 0,0 0,1 1,-1-1,1 0,0 0,0 0,0 0,1 0,-1 0,1 0,-1-1,1 1,0 0,0-1,0 0,0 1,1-1,-1 0,1 0,-1 0,1 0,0-1,-1 1,1-1,0 1,0-1,0 0,0 0,1-1,-1 1,0 0,0-1,2 0,6-4,0-1,-1 0,0-1,0 0,0-1,-1 0,0 0,0-1,0-1,-1 1,-1-1,1 0,-2-1,1 0,-1 0,-1 0,0-1,2-5,10-14,106-177,-104 192,-15 52,-24 232,8 61,12-313,-1 0,-1 0,0 0,-1 0,-1-1,0 1,-1-1,-1 0,-1 0,0 0,-1-1,-1-1,0 1,-1-1,-1-1,0 0,-2 2,11-13,1 0,-1-1,0 1,0 0,0-1,0 1,0-1,0 0,-1 1,1-1,0 0,-1 0,1-1,0 1,-1 0,1-1,-1 0,0 1,1-1,-1 0,1 0,-1-1,1 1,-1 0,1-1,-1 0,1 1,-1-1,1 0,0 0,0 0,-1-1,1 1,0 0,0-1,0 0,0 1,0-1,1 0,-1 0,0 0,1 0,0 0,-1 0,1-1,0 1,0 0,-1-3,3-11,0 1,1-1,1 0,0 1,1-1,0 1,1 0,1 1,1-1,0 1,1 0,0 1,1 0,3-3,5-11,118-137,-117 145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9:22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1 832,'3'54,"29"70,-5 1,-6 1,-5 1,-2 113,-15 630,9-716,6 0,24 98,-32-215,15 93,-6 0,-2 97,-41 13,-4 18,33 306,25-395,-23-145</inkml:trace>
  <inkml:trace contextRef="#ctx0" brushRef="#br0" timeOffset="20719.817">1496 2300,'-4'0,"-3"5,-4 6,0 6,1 5,3 4,-2 2,0 1,1 0,3 1,2-1,1 0,1 0,1-1,1-4</inkml:trace>
  <inkml:trace contextRef="#ctx0" brushRef="#br0" timeOffset="21135.174">1524 2949,'10'14,"7"5,2 5,2-3,2-5,-3 0,1-2,-4-4</inkml:trace>
  <inkml:trace contextRef="#ctx0" brushRef="#br0" timeOffset="21666.568">2033 3005,'9'5,"9"2,5 4,4 0,2-2,1-2,0-2,0-2,-5-7,-7-2</inkml:trace>
  <inkml:trace contextRef="#ctx0" brushRef="#br0" timeOffset="22186.318">2597 2808,'5'0,"6"0,2-5,2-6,0-6,2-1,-3-1,-2-3,-5 3</inkml:trace>
  <inkml:trace contextRef="#ctx0" brushRef="#br0" timeOffset="22788.035">2625 2300,'-5'-9,"-1"-9,-5-5,0-4,1-3,-2 5,1 6</inkml:trace>
  <inkml:trace contextRef="#ctx0" brushRef="#br0" timeOffset="23585.406">2201 1961,'-14'0,"-10"-5,-5-1,-3 0,-1 1,6 6,2 4,1 4,4 2</inkml:trace>
  <inkml:trace contextRef="#ctx0" brushRef="#br0" timeOffset="31875.544">1411 3260,'56'-17,"68"-13,53 8,31 4,-65-7,15 12,125-72,-30 2,-127 37,-74 28,-1-1,-1-3,43-25,161-110,-101 57,-53 32,81-60,-79 57,-37 26,3 2,1 4,19-6,193-114,-122 65,1 1,-93 63,2 4,0 3,2 3,10 0,145-39,-27 29,-69 20,77-25,20 23,-29-15,-40 16,0-5,-80 14,120-25,-147 21,-33 0</inkml:trace>
  <inkml:trace contextRef="#ctx0" brushRef="#br0" timeOffset="37660.355">5560 973,'0'0</inkml:trace>
  <inkml:trace contextRef="#ctx0" brushRef="#br0" timeOffset="41627.645">4911 1115,'0'0,"-5"0,-6 0,-6 0,-1 5,-1 1,-3 0,3 4,0 0,-2-2,2 3,1-1,2-2</inkml:trace>
  <inkml:trace contextRef="#ctx0" brushRef="#br0" timeOffset="42278.725">4319 1397,'-15'14,"-9"5,-5 0,1 0,2-2,0 1,0-4,4 2,1-2,4 0,5-1</inkml:trace>
  <inkml:trace contextRef="#ctx0" brushRef="#br0" timeOffset="42914.827">3810 1736,'-14'14,"-10"5,-1 4,0-2,-1-4,3-1,2-2,-1 0,3-1</inkml:trace>
  <inkml:trace contextRef="#ctx0" brushRef="#br0" timeOffset="43531.632">3218 2131,'-5'4,"-6"3,-6 4,-6 0,-2-1,2 2,0-1,5 2,0 0,3-8,4-5</inkml:trace>
  <inkml:trace contextRef="#ctx0" brushRef="#br0" timeOffset="44076.034">2908 2300,'-10'5,"-8"1,-5 0,-4-1,-2 3,-1 1,4-2</inkml:trace>
  <inkml:trace contextRef="#ctx0" brushRef="#br0" timeOffset="48915.95">7253 14,'7'0,"-20"20,-95 89,213-187,-44 21,-61 56,1 1,-1-1,0 1,0-1,1 1,-1 0,1-1,-1 1,0 0,1-1,-1 1,1 0,-1-1,1 1,-1 0,1 0,-1-1,1 1,-1 0,1 0,-1 0,1 0,-1 0,1 0,-1 0,1 0,-1 0,1 0,-1 0,1 0,-1 0,1 0,0 1,-1-1,0 0,1 0,-1 1,1-1,-1 0,1 1,-1-1,1 0,-1 1,0-1,1 0,-1 1,0-1,1 1,-1-1,0 1,0-1,1 1,-1-1,0 1,0-1,0 1,0-1,0 1,0-1,0 1,0-1,0 1,0-1,0 1,0 0,-7 43,5-34,-36 218,33-93,-1-117</inkml:trace>
  <inkml:trace contextRef="#ctx0" brushRef="#br0" timeOffset="49432.522">6999 438,'8'4,"-1"0,0 0,1-1,0 0,0 0,0-1,0 0,0-1,0 1,1-2,-1 1,0-1,1 0,2-1,5 1,214-1,-89-24,-29 4,-88 16</inkml:trace>
  <inkml:trace contextRef="#ctx0" brushRef="#br0" timeOffset="51897.118">1468 1143,'32'-38,"2"14,1 2,1 2,1 1,33-11,-68 28,0 1,0-1,0 1,1 0,-1 0,0 0,0 0,1 0,-1 0,1 0,-1 1,1-1,-1 1,1 0,-1 0,1 0,-1 0,1 0,-1 0,1 1,-1-1,1 1,-1 0,0 0,1 0,-1 0,0 0,0 0,1 0,-1 1,0-1,0 1,-1 0,1-1,0 1,-1 0,1 0,-1 0,1 0,-1 1,0-1,0 0,0 1,0-1,0 0,0 1,-1-1,1 1,-1-1,2 12,-1 0,0 0,0-1,-2 1,0 0,0 0,-1-1,-1 1,0-1,-1 1,-1-1,0 0,0-1,-5 8,-94 175,95-171,-11 61,20-83,0 1,0-1,1 0,-1 1,1-1,-1 0,1 0,0 1,0-1,0 0,0 0,0 0,0 0,1 0,-1 0,1 0,-1-1,1 1,0 0,0-1,0 1,0-1,0 0,0 0,0 0,0 0,0 0,0 0,1 0,-1-1,0 1,0-1,1 0,0 1,16-1,0 0,1-1,-1-1,0-1,-1-1,1 0,-1-2,1 0,-2-1,1 0,-1-2,0 0,3-3,11-3,-11 5</inkml:trace>
  <inkml:trace contextRef="#ctx0" brushRef="#br0" timeOffset="65017.472">198 4869,'138'25,"303"-23,444-2,-500-28,609 29,-739-30,122 29,-209 28,160-16,-227-1,0-4,0-4,27-6,9 1,441 2,-261 30,658-31,-750 30,68-1,148-29,-244 29,-56-27,-117-1</inkml:trace>
  <inkml:trace contextRef="#ctx0" brushRef="#br0" timeOffset="67154.421">8693 4756,'-39'67,"-206"234,113-120,111-128,64-78,-31 11</inkml:trace>
  <inkml:trace contextRef="#ctx0" brushRef="#br0" timeOffset="67514.781">8297 4756,'2'12,"0"1,1-1,0 1,1-1,0 0,1 0,0-1,1 1,0-1,1-1,0 1,1-1,0 0,0-1,1 1,1-2,-1 1,1-2,1 1,3 1,60 58,-51-44,-1 2,-1 0,-1 1,-2 1,0 0,3 11,41 82,-50-114,-3-4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27,'-1'-2,"-1"0,1 0,-1 1,1-1,-1 0,0 1,0-1,1 1,-1-1,0 1,0 0,-1 0,1 0,0 0,0 0,0 0,-1 1,1-1,0 1,-1-1,1 1,0 0,-1 0,1 0,-1 1,0-2,-7 1,1 0,0 0,0 0,0 1,0 1,0 0,0 0,0 1,0 0,1 0,0 1,-1 0,1 0,0 1,1 0,-1 1,1-1,-1 3,-106 126,106-108,13-19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0,'-5'5,"-1"6,0 7,1 4,1 3,2 3,6-3,2-2,5-5,0 0,4-3,-2 0,3-2,-2 1,2-1,3-3,-2-3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1,'5'5,"2"6,3 1,6-1,5-2,3-4,3-1,1-3,2 0,-1-1,0-1,0 1,-5-6,-2-1,-4 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31,'24'0,"22"0,9 0,-1 0,-5-5,-6-1,-5-1,-4 2,-4 2,-1 1,-2 0,0 2,-4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0:57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0 248,'0'-5,"5"-6,6-2,2-2,-2-5,2 2,-1-1,2-2,-1-3,-3-1,2 3,-7 5,-3 1,-7 4,-3 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28,'0'-4,"0"-7,0 3,5 3,6 8,2 7,2 3,0 3,2 0,-3 1,-3 3,-3-2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1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619 171,'-2'-1,"1"-1,-1 0,0 0,0 1,1-1,-1 1,0-1,-1 1,1 0,0 0,0 0,0 0,-1 0,1 0,0 1,-1-1,1 1,0-1,-1 1,1 0,-1 0,1 0,-1 0,1 1,0-1,-1 1,1-1,0 1,-1 0,1 0,0 0,-193 63,160-47,1 1,1 2,0 1,2 2,0 1,-24 25,44-39,0 0,1 1,0 0,1 0,0 1,1 0,0 1,1 0,-5 13,6-7</inkml:trace>
  <inkml:trace contextRef="#ctx0" brushRef="#br0" timeOffset="4579.056">1126 370,'-16'-18,"-2"1,0 0,-1 2,-1 0,0 1,-1 1,0 1,-1 1,0 1,-6-2,-11-1,-94-20,51 33,58 0</inkml:trace>
  <inkml:trace contextRef="#ctx0" brushRef="#br0" timeOffset="10533.327">54 792,'-17'40,"16"-34,0 1,0 0,1 0,0 0,0 0,1 0,-1 0,2 0,-1 0,1-1,0 1,0 0,1-1,0 0,2 4,14 44,-17-43,1 1,-1-1,2 0,0 0,0 0,1 0,0-1,0 1,2-1,-1-1,1 1,1-1,-1 0,1-1,1 0,2 2,13 5,1 0,0-2,0-1,2 0,-1-2,2-1,-1-2,18 3,96 19,56-46,-169 12,-1-2,0 0,-1-2,0-1,0-1,-1-1,7-6,190-119,-209 125,-1 0,0 0,-1-1,0-1,-1 1,-1-2,0 1,-1-1,1-4,-3 0,-1 0,0 1,-2-2,0 1,-1 0,0 0,-2-1,-1 1,0-1,-3-9,-21-88,24 110,1 0,-1 0,-1 0,1 0,-1 0,0 1,-1-1,1 1,-1-1,-1 1,1 0,-1 0,0 1,0-1,-1 1,0 0,0 0,0 0,0 0,-1 1,0 0,0 1,0-1,0 1,0 0,-1 0,-5-1,-42-9,29 10</inkml:trace>
  <inkml:trace contextRef="#ctx0" brushRef="#br0" timeOffset="11851.023">619 313,'-2'-1,"1"-1,0 1,-1-1,1 1,-1 0,1-1,-1 1,0 0,1 0,-1 0,0 1,0-1,0 0,0 1,0-1,0 1,0-1,0 1,0 0,0 0,0 0,0 0,0 0,0 0,0 1,0-1,0 1,1-1,-1 1,0 0,0 0,0 0,0 0,0 0,-15 7,1 1,0 0,0 1,0 1,2 0,-1 1,2 1,-1 0,-6 10,-16 14,-205 209,217-208,25-38,0 1,0-1,1 1,-1-1,0 0,0 1,0-1,0 0,0 0,1 0,-1 1,0-2,0 1,0 0,0 0,1 0,-1 0,0-1,0 1,0 0,0-1,0 1,0-1,0 0,0 1,0-1,0 0,0 1,0-1,0 0,-1 0,1 0,0 0,0-1,213-192,114-57,-252 201,-166 101,-83 79,-83 85,220-184,26-23,-1 0,1 0,1 1,0 0,0 0,1 1,0 1,1-1,0 1,0 0,1 1,-1 3,7-14,-1 0,1 0,-1 0,1-1,0 1,-1 0,1 0,0 0,0 0,-1 0,1 0,0 0,0 0,0 0,0 0,0 0,0 0,1-1,-1 1,0 0,0 0,1 0,-1 0,0 0,1 0,-1 0,1-1,-1 1,1 0,0 0,-1-1,1 1,0 0,-1-1,1 1,0-1,0 1,0-1,-1 1,1-1,0 1,0-1,0 0,0 0,0 1,0-1,0 0,0 0,0 0,0 0,0 0,0 0,49-16,13-21,-2-2,-2-4,13-14,101-70,134-62,-381 240,24-18,1 2,1 2,-32 34,-231 202,188-144,123-129,1-1,0 1,-1 0,1 0,-1 0,1 0,-1 0,1 0,0 0,-1 0,1 1,-1-1,1 0,-1 0,1 0,-1 1,1-1,-1 0,1 0,-1 1,1-1,-1 0,1 1,-1-1,0 1,1-1,-1 1,1-1,-1 1,0-1,0 1,1-1,-1 1,0-1,0 1,0-1,0 1,1-1,-1 1,0-1,0 1,0 0,0-1,0 1,0-1,0 1,-1-1,1 1,0 0,0-1,0 1,-1-1,1 1,0-1,0 1,-1-1,1 1,0-1,-1 0,1 1,-1-1,1 1,-1-1,46-19,324-246,-63 48,-275 192,-47 28,-72 66,3 3,3 5,-25 34,11-13,-1 31,88-111</inkml:trace>
  <inkml:trace contextRef="#ctx0" brushRef="#br0" timeOffset="12850.01">393 1018,'510'-383,"-355"273,-140 96,-41 25,-81 56,3 5,3 4,4 5,0 7,7 5,91-93,-1 0,1 0,-1 0,1 0,-1 0,1 0,-1 0,1 0,-1 0,1 1,-1-1,0 0,1 0,-1 0,1 1,-1-1,1 0,-1 0,0 1,1-1,-1 0,0 1,1-1,-1 1,0-1,0 0,1 1,-1-1,0 1,0-1,1 1,-1-1,0 0,0 1,0-1,0 1,0-1,0 1,0-1,0 1,0-1,0 1,0-1,0 1,0-1,-1 1,1-1,0 1,0-1,0 0,-1 1,1-1,0 1,0-1,-1 0,1 1,0-1,-1 0,1 1,-1-1,1 0,-1 1,42-10,11-14,-2-1,0-3,-2-3,-1-1,-1-2,-2-3,49-32,102-56,-170 109,-42 18,-9 10,0 2,1 1,1 0,1 2,0 1,-2 4,13-12,-216 191,79-40,128-128,21-34,-1 1,1-1,0 1,-1-1,1 1,0-1,-1 1,1-1,0 1,0-1,0 1,0-1,-1 1,1 0,0-1,0 1,0-1,0 1,0-1,0 1,0 0,1-1,-1 1,0-1,0 1,0-1,0 1,1-1,-1 1,0-1,1 1,-1-1,0 1,1-1,-1 1,1-1,-1 0,0 1,1-1,-1 0,1 1,-1-1,1 0,-1 0,1 1,-1-1,1 0,0 0,-1 0,1 0,-1 0,1 0,-1 0,1 0,0 0,-1 0,1 0,-1 0,1 0,-1 0,1 0,0-1,15-3,1-2,-1 0,0-1,0-1,-1 0,0-1,-1-1,0 0,0-1,3-4,19-12,409-312,-752 569,69-30,175-136,63-64,1 0,-1 0,0 0,0 0,1 0,-1-1,0 1,1 0,-1 0,0 0,1 0,-1 0,0 0,0 0,1 0,-1 0,0 1,1-1,-1 0,0 0,0 0,1 0,-1 0,0 0,0 1,1-1,-1 0,0 0,0 0,1 1,-1-1,0 0,0 0,0 1,0-1,1 0,-1 0,0 1,0-1,0 0,0 0,0 1,0-1,0 0,0 1,0-1,0 0,0 1,0-1,0 0,0 0,0 1,0-1,0 0,0 1,0-1,0 0,0 0,-1 1,1-1,0 0,0 1,28-15,-24 12,103-54,-3-5,52-42,-58 35,-265 187,-9 2,152-93,24-27,0-1,-1 0,1 1,0-1,-1 0,1 1,0-1,0 1,-1-1,1 1,0-1,0 0,0 1,0-1,0 1,-1-1,1 1,0-1,0 1,0-1,0 1,0-1,0 1,1-1,-1 1,0-1,0 1,0-1,0 0,1 1,-1-1,0 1,0-1,1 0,-1 1,0-1,0 1,1-1,-1 0,1 1,-1-1,0 0,1 0,-1 1,1-1,-1 0,0 0,1 0,-1 0,1 1,-1-1,1 0,-1 0,1 0,-1 0,1 0,-1 0,1 0,-1 0,1 0,-1 0,1-1,-1 1,0 0,1 0,-1 0,1-1,-1 1,1 0,16-5,1-1,-1 0,-1-1,1-1,-1-1,0 0,5-5,-1 1,212-125,-207 117,-41 19,-12 14,0 0,1 2,0 1,1 2,1 0,1 1,-17 18,40-36,0 0,0 0,1 1,-1-1,0 0,0 1,0-1,1 0,-1 1,0-1,1 1,-1-1,0 1,1 0,-1-1,0 1,1 0,-1-1,1 1,-1 0,1 0,0-1,-1 1,1 0,0 0,0 0,-1-1,1 1,0 0,0 0,0 0,0 0,0 0,0 0,0-1,0 1,1 0,-1 0,0 0,0 0,1-1,-1 1,0 0,1 0,-1-1,1 1,-1 0,1 0,-1-1,1 1,0-1,-1 1,1-1,0 1,0-1,-1 1,1-1,0 1,0-1,-1 0,1 1,0-1,0 0,0 0,18-2,2-2</inkml:trace>
  <inkml:trace contextRef="#ctx0" brushRef="#br0" timeOffset="26284.505">1296 511,'82'-42,"-72"35,17-16,-1-1,-1-1,-1-1,-1-1,-1-1,-2-1,17-32,-27 46,-8 12,25-33,-26 36,-1-1,1 1,-1-1,0 1,1-1,-1 1,1-1,0 1,-1 0,1-1,-1 1,1 0,-1-1,1 1,0 0,-1 0,1 0,0-1,-1 1,1 0,0 0,-1 0,1 0,0 0,-1 0,1 1,0-1,-1 0,1 0,0 0,-1 1,1-1,-1 0,1 0,0 1,-1-1,1 1,-1-1,1 1,-1-1,1 0,-1 1,0 0,1-1,-1 1,0-1,1 1,-1-1,0 1,1 0,-1-1,0 1,0 0,0-1,0 1,0 0,0-1,0 1,0 0,54 166,21 48,-75-215,0 1,1 0,-1 0,0 0,1 0,-1-1,0 1,0 0,0 0,0 0,0 0,0 0,0 0,0 0,0-1,0 1,0 0,-1 0,1 0,0 0,0 0,-1-1,1 1,-1 0,1 0,-1-1,1 1,-1 0,0-1,1 1,-1 0,0-1,1 1,-1-1,0 1,0-1,1 1,-1-1,0 0,0 1,0-1,0 0,1 0,-1 0,0 0,0 0,0 0,0 0,-53-8,32 3,-151-31,38 40,135-4,-1 1,0-1,1 1,-1-1,0 0,0 0,0 1,1-1,-1 0,0 0,0 0,0 0,0 0,1 0,-1 0,0 0,0 0,0 0,0 0,1-1,-1 1,0 0,0-1,1 1,-1 0,0-1,0 1,1-1,-1 1,1-1,-1 1,0-1,1 0,-1 1,1-1,-1 0,1 1,0-1,-1 0,1 0,0 1,-1-1,1 0,0 0,0 0,0 0,-1 0,4-12</inkml:trace>
  <inkml:trace contextRef="#ctx0" brushRef="#br0" timeOffset="27424.515">1635 425,'124'-86,"-60"48,49-45,-95 73,-2 0,1 0,-1-2,-1 0,0-1,-1 0,0-1,-1-1,-1 0,11-16,28-31,-45 67,-10 1</inkml:trace>
  <inkml:trace contextRef="#ctx0" brushRef="#br0" timeOffset="29355.087">1663 370,'2'-16,"-2"16,-1 1,1-1,-1 0,1 0,-1 0,1 0,-1 0,1 1,-1-1,1 0,-1 0,1 0,-1 0,1-1,-1 1,1 0,-1 0,1 0,-1 0,1 0,-1-1,1 1,-1 0,1 0,-1-1,1 1,0 0,-1-1,1 1,0-1,-1 1,1 0,0-1,-1 1,1-1,0 1,0-1,-1 1,1-1,0 1,0-1,0 1,0-1,0 1,0-1,0 1,0-1,0 1,0-1,0 1,0-1,0 1,0-1,0 1,0-1,1 1,-1-1,0 1,1-1,-68 67,68-65,0-1,-1 1,1-1,0 1,0-1,0 0,0 1,0-1,0 0,0 0,0 1,0-1,0 0,0 0,0 0,0 0,0 0,0-1,0 1,0 0,0 0,0-1,-1 1,1 0,0-1,0 1,0-1,0 1,0-1,-1 0,1 1,0-1,-1 0,1 1,0-1,-1 0,1 0,0-1,66-39,-66 43,0-1,0 1,-1-1,1 0,-1 1,1-1,-1 1,1 0,-1-1,0 1,0-1,0 1,0-1,0 1,0-1,0 1,-1 0,1-1,0 1,-1-1,1 1,-1-1,0 0,1 1,-1-1,0 1,0-1,0 0,0 0,0 1,0 0,-8 13,8-14,-1 1,1 0,0 0,-1 0,1 0,0 0,0 0,0 0,0 0,1 0,-1 0,1 1,-1-1,1 0,0 1,-1-1,1 0,1 0,-1 1,0-1,0 0,1 1,0-1,44 9,-85-27,-45 34,51-6,15 2,14-4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13.8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2032,'225'-27,"3"27,-86 27,332-27,1366 0,-1643 29,57-18,-30 4,-81-12,48 23,364-25,-266-1,-81 29,516-30,1 1,-448-29,593 30,-787-1,-59 0</inkml:trace>
  <inkml:trace contextRef="#ctx0" brushRef="#br0" timeOffset="1807.701">4347 367,'35'9,"1"-2,1-1,-1-2,1-1,0-2,34-4,93 5,5 25,29-15,-166-5,0-2,1-1,-1-2,1-1,0-1,-1-2,1-1,17-5,-5 0,0 1,0 3,0 2,0 2,41 4,111 24,142-29,-169-26,-133 26,1 1,0 2,0 2,36 7,-16-3,0-3,1-2,58-6,-14 1,150 3,-230 4,-5 1</inkml:trace>
  <inkml:trace contextRef="#ctx0" brushRef="#br0" timeOffset="3206.194">6773 57,'0'0,"0"1,0-1,-1 1,1-1,0 1,0-1,-1 1,1-1,-1 0,1 1,0-1,-1 0,1 1,-1-1,1 0,-1 1,1-1,-1 0,1 0,-1 1,1-1,-1 0,1 0,-1 0,1 0,-1 0,1 0,-1 0,1 0,-1 0,1 0,-1 0,0 0,1 0,-1-1,1 1,-1 0,1 0,-1-1,1 1,0 0,-1 0,1-1,-1 1,1 0,0-1,-1 1,1-1,-1 1,1-1,0 1,0-1,-1 1,1 0,0-1,-5 52,5-51,1 683,26-251,-27 773,0-922,-27-143,26-122,0-6</inkml:trace>
  <inkml:trace contextRef="#ctx0" brushRef="#br0" timeOffset="3654.932">7056 1694,'-115'213,"-52"60,-60 38,200-272,7-13,2 1,1 1,2 0,0 1,-5 17,14 5,10-34</inkml:trace>
  <inkml:trace contextRef="#ctx0" brushRef="#br0" timeOffset="4438.202">7084 0,'-8'2,"1"1,-1 0,1 0,0 0,0 1,0 0,0 1,1-1,-1 1,1 0,1 1,-1-1,1 1,0 1,0-1,-1 3,3-6,-282 412,-107 78,383-483,0 0,1 1,1 0,0 0,0 1,1 0,0 0,1 0,1 1,0 0,1-1,0 2,0-1,2 0,0 0,0 14,7-9</inkml:trace>
  <inkml:trace contextRef="#ctx0" brushRef="#br0" timeOffset="7219.727">7536 847,'0'0,"-1"0,1-1,-1 1,1 0,0 0,-1 0,1-1,-1 1,1 0,-1 0,1 0,-1 0,1 0,-1 0,1 0,-1 0,1 0,0 0,-1 0,1 0,-1 0,1 0,-1 0,1 1,-1-1,1 0,-1 0,1 0,0 1,-1-1,1 0,0 1,-1-1,1 0,0 1,-1-1,1 0,0 1,-1-1,1 1,0-1,0 1,0-1,0 0,-1 1,1-1,0 1,0-1,0 1,0-1,0 1,0-1,0 1,0-1,0 1,0-1,0 1,1-1,-6 20,1 0,1 0,0 1,2-1,1 0,0 1,2 6,-1 18,0 607,3-614,-4-37,0-1,1 1,-1-1,0 1,0-1,1 1,-1-1,0 1,1-1,-1 0,0 1,1-1,-1 0,1 1,-1-1,1 0,-1 1,0-1,1 0,-1 0,1 0,-1 1,1-1,-1 0,1 0,0 0,-1 0,1 0,-1 0,1 0,-1 0,1 0,-1 0,1 0,-1-1,1 1,-1 0,1 0,-1 0,1-1,-1 1,1 0,-1-1,0 1,1 0,-1-1,1 1,-1 0,0-1,1 1,-1-1,0 1,0-1,1 1,-1-1,0 1,0-1,0 1,0-1,1 1,-1-1,0 1,0-1,0 1,0-1,0 1,0-1,0 1,79-176,-64 150,1 0,2 1,0 1,1 1,22-20,-37 41,-1 0,0 0,0 1,1-1,-1 1,1 0,-1 0,1 0,-1 0,1 1,-1 0,1-1,0 1,-1 1,1-1,0 0,-1 1,1 0,-1 0,1 0,-1 0,1 0,-1 1,0 0,0 0,1-1,-1 2,-1-1,1 0,0 1,0-1,-1 1,0 0,1 0,-1 0,0 0,0 0,-1 0,1 0,-1 1,0-1,1 1,-1-1,0 2,22 135,-22-128,-1 1,0 0,-1-1,0 1,-1-1,0 1,-1-1,-1 0,0 0,-3 6,-16 67,25-58,4-21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4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0 623,'27'-20,"-2"-1,-1-2,0 0,-2-1,0-2,-1-2,-2 5,81-154,-83 145,-1-2,-1 0,-2-1,7-31,2 10,-12 82,-33 128,4 73,-15 74,23 12,23-253,20-91,96-170,-120 191,-3 2,1 0,0 1,0-1,0 2,1-1,0 0,0 1,1 1,0-1,0 1,0 1,0-1,1 1,0 1,0-1,0 2,-6 3,0 1,0-1,0 1,-1 0,1 0,-1 1,1-1,-1 0,0 1,0-1,0 1,0 0,-1 0,1 0,-1 0,1 0,-1 0,0 0,0 0,-1 0,1 1,0-1,-1 0,0 0,0 1,0-1,0 0,-1 1,1-1,-1 0,-1 3,2-1,-5 259,16-220,4-43,-5-12</inkml:trace>
  <inkml:trace contextRef="#ctx0" brushRef="#br0" timeOffset="1050.146">931 990,'18'-1,"0"-1,0-1,0-1,-1 0,0-1,0-1,0 0,0-1,-1-1,0-1,-1 0,0-1,-1-1,0 0,2-2,-14 11,0 0,0-1,-1 1,1 0,0-1,-1 1,0-1,1 1,-1-1,0 0,0 1,-1-1,1 0,0 0,-1 0,0 1,0-1,0 0,0 0,0 0,0 0,-1 0,1 1,-1-1,0 0,0 0,0 1,0-1,0 1,-1-1,1 1,-1-1,0 1,1 0,-1 0,0 0,0 0,-1 0,1 0,0 0,-1 1,1-1,-1 1,1 0,-1-1,1 1,-1 1,0-1,0 0,0 1,1-1,-1 1,0 0,0 0,-1 0,-7 3,0 0,0 1,1 0,-1 1,1 1,0-1,1 1,-1 1,1 0,1 0,-1 1,1 0,0 0,1 1,0 0,0 0,1 1,1 0,-1 0,1 0,1 1,0 0,1-1,-1 3,1-7,1-1,0 0,-1 1,2 0,-1-1,1 1,0 0,0 0,0 0,1 0,0 0,0-1,1 1,-1 0,1 0,1 0,-1 0,1-1,0 1,0-1,1 1,-1-1,1 0,0 0,1 0,-1 0,1-1,0 1,0-1,1 0,-1 0,1-1,0 1,0-1,0 0,5 2,9-1,0-1,0-1,0 0,1-2,-1 0,0-2,1 0,-1 0,0-2,-1-1,1 0,-1-1,0-1,0-1,-1 0,0-2,0 0,-1 0,-1-2,0 0,5-5,-5 6,-1-1,0-1,-1 0,0-1,-1 0,-1-1,0 0,-1-1,-1 0,0 0,-1-1,-1 0,-1-1,0 0,0-7,-5 23,-1-1,1 1,-1-1,0 0,0 0,0 1,0-1,0 0,-1 1,1-1,-1 0,1 1,-1-1,0 1,0-1,-1 1,1-1,0 1,-1 0,1 0,-1 0,0 0,0 0,0 0,0 0,0 0,0 1,0-1,-1 1,1-1,0 1,-1 0,1 0,-1 0,1 1,-1-1,0 0,1 1,-1 0,0-1,0 1,1 0,-1 1,0-1,1 0,-1 1,0-1,0 2,-5 0,0 0,1 1,-1 0,1 0,0 1,0 0,0 0,0 0,1 1,0 0,0 1,0-1,1 1,-1 0,1 1,1-1,-1 1,-1 4,6-10,-1 1,1-1,0 0,-1 0,1 0,0 1,0-1,0 0,0 0,0 0,1 1,-1-1,0 0,1 0,-1 0,0 0,1 0,-1 1,1-1,0 0,-1 0,1 0,0 0,0 0,-1-1,1 1,0 0,0 0,0-1,0 1,0 0,0-1,0 1,0-1,0 1,1-1,-1 1,0-1,0 0,0 0,1 0,53 7,-53-7,148-3,-148 2,0 1,-1 0,1 0,0 0,0 0,0 0,-1 1,1-1,0 0,0 1,-1 0,1-1,0 1,-1 0,1 0,-1 0,1 0,-1 0,1 0,-1 0,0 0,0 0,1 1,-1-1,0 1,0-1,0 1,0-1,-1 1,1 0,0-1,-1 1,1 0,-1-1,1 1,-1 0,0 0,0-1,0 1,0 0,0 0,0 0,-1 0,-30 82,15-51,16-29,-1 0,0 1,1-1,0 1,0-1,1 0,-1 1,1-1,0 0,0 1,0-1,1 0,-1 0,1 0,0 0,0 0,1 0,-1-1,1 1,0-1,0 1,0-1,0 0,0 0,1-1,-1 1,1-1,0 1,0-1,0 0,0-1,0 1,0-1,0 0,1 0,-1 0,0 0,1-1,-1 0,1 0,-1 0,0 0,1-1,-1 1,0-1,1 0,-1-1,2 0,26-5,-2-1,1-1,-1-2,-1-1,0-1,-1-2,0-1,23-18,141-106,-183 133,1 1,-1-1,-1-1,1 0,-1 0,0-1,-1 0,0 0,-1-1,1 0,-2 0,0 0,0-1,-1 1,0-1,1-4,-5 13,0 0,0 0,1 0,-1 0,0 0,-1 0,1 0,0-1,-1 1,1 0,-1 1,1-1,-1 0,0 0,0 0,0 0,0 0,0 1,0-1,-1 0,1 1,0-1,-1 1,1 0,-1-1,0 1,1 0,-1 0,0 0,0 0,0 0,0 1,0-1,1 0,-1 1,-1-1,1 1,0 0,0 0,0 0,0 0,0 0,-1 0,-90 19,83-15,0 0,0 1,0 0,1 1,-1 0,1 0,1 1,0 0,0 1,0 0,1 0,0 0,0 1,1 0,0 0,1 1,0 0,0 0,1 0,1 0,-1 1,2 0,0-1,0 1,0 0,2 0,-1 0,2 0,-1 0,1 0,1 0,0 1,1-3,1-1,0 1,1-1,-1 0,1 0,1 0,0-1,0 1,0-2,1 1,0-1,0 0,1 0,-1-1,1 0,0 0,1-1,-1 0,1 0,4 0,12 5,0-2,0 0,1-2,0-1,0-1,22 0,-39-3,0 0,0-1,0 1,0-2,-1 1,1-1,0-1,-1 1,0-2,1 1,2-2,6-7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0 233,'28'-11,"0"1,1 1,0 1,1 2,-1 1,15 0,52-11,128 1,-224 15,0-1,-1 0,1 1,0-1,-1 1,1-1,0 1,0-1,0 0,-1 1,1-1,0 0,0 1,0-1,0 1,0-1,0 0,0 1,0-1,1 0,-1 1,0-1,0 1,0-1,1 0,-1 1,0-1,1 1,-1-1,0 1,1-1,-1 1,1-1,-1 1,1-1,-1 1,1 0,-1-1,1 1,-1 0,1-1,0 1,-1 0,1 0,-1 0,1 0,0-1,-1 1,1 0,0 0,-1 0,1 0,0 0,-1 0,1 1,-1-1,1 0,0 0,-1 0,1 1,-1-1,1 0,0 1,-151-77,53 32,97 44,0 0,0 0,1 0,-1 0,0 0,0-1,0 1,1 0,-1 0,0 0,0 0,0 0,0-1,1 1,-1 0,0 0,0 0,0-1,0 1,0 0,0 0,1-1,-1 1,0 0,0 0,0 0,0-1,0 1,0 0,0 0,0-1,0 1,0 0,15 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66,'14'0,"10"0,5 0,3 0,1 0,-1 0,0 0,-2 0,-1 0,-4-5,-3-2,0 1,-4-4,-5 1</inkml:trace>
  <inkml:trace contextRef="#ctx0" brushRef="#br0" timeOffset="179.172">57 263,'39'5,"21"-3,7-3,-10 0</inkml:trace>
  <inkml:trace contextRef="#ctx0" brushRef="#br0" timeOffset="1145.667">621 433,'79'-138,"-60"106,1 1,2 1,0 1,2 1,2 2,0 0,1 1,20-12,-46 35,1 0,-1 0,1-1,0 1,0 0,0 1,0-1,0 0,0 1,1-1,-1 1,0-1,1 1,-1 0,1 0,0 0,-1 1,1-1,-1 0,1 1,0 0,0 0,-1 0,1 0,0 0,0 0,-1 1,1-1,0 1,-1 0,1 0,-1 0,1 0,-1 0,1 0,-1 1,0-1,0 1,0 0,0 0,0-1,0 1,0 1,0-1,-1 0,1 0,-1 1,1 0,2 196,-5-197,1-1,0 1,0 0,0-1,0 1,0 0,0 0,1-1,-1 1,0 0,1-1,0 1,-1-1,1 1,0 0,-1-1,1 0,0 1,0-1,0 1,1-1,-1 0,0 0,0 0,1 0,-1 0,1 0,-1 0,1 0,-1 0,1-1,-1 1,1-1,0 1,-1-1,1 1,0-1,-1 0,1 0,0 0,-1 0,1 0,0 0,-1-1,1 1,0 0,-1-1,1 0,0 1,-1-1,1 0,-1 1,1-1,0-1,97-68,50-23,-131 85,55-15,-71 23,0 0,-1 0,1 0,0 0,0 0,-1 1,1-1,0 0,-1 1,1-1,0 1,-1 0,1 0,-1-1,1 1,-1 0,1 0,-1 0,1 1,-1-1,0 0,0 0,0 1,0-1,0 1,0-1,0 1,0-1,0 1,-1 0,1-1,-1 1,1 0,-1-1,0 1,0 0,1 0,-1-1,-1 2,-9 68,8-65,0-1,0 1,1-1,0 1,0 0,0-1,0 1,1 0,0 0,1-1,-1 1,1 0,0 0,0-1,1 1,-1-1,1 1,2 1,7 6</inkml:trace>
  <inkml:trace contextRef="#ctx0" brushRef="#br0" timeOffset="1697.491">1948 94,'-24'3,"0"2,0 1,1 1,0 1,0 1,0 1,1 0,1 2,17-10,1 0,-1-1,1 1,0 1,0-1,0 0,0 1,1 0,-1-1,1 1,-1 0,1 0,0 1,0-1,0 0,1 1,-1-1,1 1,0 0,0-1,0 1,0 0,1-1,-1 1,1 0,0 0,0 0,0-1,1 1,0 0,-1 0,1-1,0 1,1 0,-1-1,1 1,-1-1,1 0,0 1,1-1,-1 0,0 0,1 0,0-1,-1 1,4 1,7-1,1-1,0-1,0-1,0 1,0-2,0 0,0-1,0 0,0-1,-1-1,1 0,-1-1,0 0,-1-1,1 0,-1-1,0-1,-1 0,1 0,1-4,39-19,-12 6,-32 18,1 1,0 0,0 1,0 0,1 0,0 1,-1 1,2-1,-1 1,4 0,-12 3,-1 0,1-1,0 1,0 0,0 0,0 0,0 1,-1-1,1 0,0 1,0-1,0 1,-1-1,1 1,0 0,0 0,-1 0,1 0,-1 0,1 0,-1 0,0 1,1-1,-1 0,0 1,0-1,0 1,0 0,0-1,0 1,0 0,0-1,-1 1,1 0,-1 0,1 0,-1-1,0 1,0 0,0 0,0 0,0 0,-14 84,12-79,-100 417,92-394,-1 0,-2-1,-1-1,-1 0,-2-1,-17 22,28-40,-1 0,0 0,0-1,-1 0,0-1,-1 0,0 0,0-1,0 0,0 0,-1-1,0 0,-1-1,1 0,0-1,-7 1,16-3,-1-1,0 1,0-1,1 0,-1 0,0 0,0 0,0 0,1 0,-1 0,0 0,0-1,0 1,1-1,-1 0,0 1,1-1,-1 0,1 0,-1 0,1 0,-1 0,1 0,-1 0,1-1,0 1,0 0,0-1,0 1,0-1,0 0,0 1,0-1,1 0,-1 1,0-1,1 0,0 1,-1-1,1 0,0 0,0 0,0 0,0 1,0-1,1 0,-1-1,30-83,-4 54,2 0,0 2,3 1,0 2,2 0,0 3,2 0,1 3,17-8,-40 21,10-4,-3 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37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58,'-4'64,"-3"-1,-3 0,-2 0,-4-1,-2-1,-2-1,-5 3,-72 191,96-253,0 0,0 0,0 0,1 0,-1 0,0 0,0 1,1-1,-1 0,1 0,-1 1,1-1,-1 0,1 1,0-1,-1 0,1 1,0-1,0 1,0-1,0 0,1 1,-1-1,0 1,0-1,1 0,-1 1,1-1,-1 0,1 0,0 1,0-1,-1 0,1 0,0 0,0 0,0 0,0 0,0 0,0 0,0 0,1-1,-1 1,0 0,0-1,1 1,-1-1,0 1,1-1,-1 1,0-1,1 0,-1 0,0 0,1 0,-1 0,2 0,29-24,-17 7</inkml:trace>
  <inkml:trace contextRef="#ctx0" brushRef="#br0" timeOffset="304.363">164 29,'24'0,"17"0,12 0,2 0,0 0,-4 0,-5-5,-7-1,1 0,-3 1,-2 2,-2 1,-3 1,-10 5,-9 2</inkml:trace>
  <inkml:trace contextRef="#ctx0" brushRef="#br0" timeOffset="555.334">164 368,'43'0,"29"0,7 0,-6 0,-9 0,-12-5,-9-1,-8 0,-9 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4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453 170,'-33'16,"0"2,2 0,0 2,1 2,1 1,-11 12,17-12,1 2,1 0,2 2,0 0,2 1,1 0,1 2,1 0,2 0,1 1,2 1,0 1,5-22,1-1,0 1,0 0,1 1,0-1,1 0,1 0,0 1,0-1,1 0,0 1,1-1,0 0,1 0,0 0,1-1,0 1,1-1,0 0,1 0,0 0,0-1,3 4,2-2,-1 0,1-1,1 0,0-1,0 0,1-1,0 0,0-1,1 0,0-1,0-1,1 0,-1-1,1-1,0 0,2-1,-15-1,0-1,-1 0,1 0,0 0,-1 0,1 0,0 0,0 0,-1 0,1-1,0 1,-1-1,1 1,-1-1,1 0,0 1,-1-1,0 0,1 0,-1 0,1 0,-1 0,0-1,0 1,0 0,0-1,0 1,0 0,0-1,0 1,0-1,-1 0,1 1,0-1,0-16</inkml:trace>
  <inkml:trace contextRef="#ctx0" brushRef="#br0" timeOffset="286.119">396 650,'39'0,"21"0,7 0,-5 0,-12 0</inkml:trace>
  <inkml:trace contextRef="#ctx0" brushRef="#br0" timeOffset="881.554">848 735,'18'1,"-1"-1,1 0,0-1,0-1,-1-1,1 0,-1-1,0-1,0-1,0-1,-1 0,0-1,0 0,-1-1,0-1,0-1,-1 0,0-1,-12 9,0 1,0-1,1 1,-1 0,1 0,-1 0,1 0,0 1,0-1,-1 1,1 0,0-1,1 1,-1 0,0 1,0-1,0 1,0-1,1 1,-1 0,0 0,0 0,1 1,-1-1,0 1,0 0,0 0,0 0,0 0,0 0,0 1,0-1,0 1,-1 0,1 0,-1 0,1 0,-1 0,0 1,1-1,-1 1,-1-1,2 2,1 6,1 1,-2 0,0 0,0 1,-1-1,0 1,-1-1,0 1,-1 7,6 45,-1-34,0-1,-3 1,0 0,-2 0,-1 1,-1-1,-2-1,-1 1,-1 0,-2-1,-4 11,6-27,0 0,0-1,-1 0,-1 0,0 0,0-1,-1-1,-1 1,1-1,-2-1,-6 5,12-10,1-1,-2 0,1 0,0 0,-1 0,1-1,-1 0,0 0,0-1,1 1,-1-1,0-1,0 1,-1-1,1 0,0 0,0-1,0 1,0-2,1 1,-1 0,0-1,0 0,1-1,-1 1,1-1,-3-2,4 3,0 0,1-1,-1 1,1-1,0 0,0 0,0 0,0 0,0-1,0 1,1-1,0 1,0-1,0 0,0 0,1 0,-1 0,1 0,0-1,0 1,1 0,-1-1,1 1,0 0,0 0,0-1,1 1,-1 0,1-1,0 1,1 0,-1 0,1 0,-1 0,1 0,0 0,1 1,-1-1,1 1,1-3,13-14,1 1,1 1,0 1,1 1,1 1,12-7,76-63,-92 70,-3 3</inkml:trace>
  <inkml:trace contextRef="#ctx0" brushRef="#br0" timeOffset="1335.687">1045 368,'44'-26,"-1"-3,-1-1,-1-1,-2-3,-2-1,30-36,-67 70,0 0,1 0,-1 0,0 0,1 0,-1 0,0 0,1 0,0 0,-1 0,1 0,-1 1,1-1,0 0,0 0,-1 1,1-1,0 0,0 1,0-1,0 1,0-1,0 1,0-1,0 1,0 0,0-1,0 1,0 0,0 0,0 0,0 0,0 0,0 0,0 0,0 0,0 0,0 1,0-1,0 0,0 1,0-1,0 0,0 1,0 0,0-1,0 1,0-1,-1 1,1 0,0 0,0-1,-1 1,1 0,0 0,-1 0,1 0,-1 0,1 0,-1 0,0 0,1 0,-1 0,0 0,0 0,0 0,0 0,0 0,0 1,14 69,-13-55,2 0,-1 0,2-1,0 1,1-1,1 0,0-1,1 1,0-1,8 10,1-6</inkml:trace>
  <inkml:trace contextRef="#ctx0" brushRef="#br0" timeOffset="1585.408">1808 1,'35'108,"-4"1,-5 1,8 81,-29-146,-1 1,-3-1,-1 0,-3 1,-1-1,-3 0,-1-1,-2 1,-3-2,-13 33,22-66,-1 0,0 0,0-1,-1 1,0-1,-1-1,0 1,0-1,-1 0,0-1,0 1,-1-2,-1 1,-12 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0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507 367,'0'0,"-1"0,1 0,-1-1,1 1,-1 0,1-1,0 1,-1 0,1-1,-1 1,1 0,0-1,-1 1,1-1,0 1,-1-1,1 1,0-1,0 1,0-1,-1 1,1-1,0 1,0-1,0 1,0-1,0 1,0-1,0 0,0 1,0-1,0 1,0-1,1 1,-1-1,0 1,0-1,0 1,1-1,-1 1,0-1,0 1,1 0,-1-1,1 1,-1-1,0 1,1 0,-1-1,1 1,-1 0,1-1,-1 1,1 0,-1 0,-51-5,51 5,-37 2,1 3,0 0,0 3,1 1,0 1,0 2,-2 3,14-2,34-7,42-4,-48-2,110 3,-115-3,1 0,0 1,0-1,-1 0,1 0,0 0,-1 1,1-1,-1 0,1 1,0-1,-1 0,1 1,-1-1,1 1,-1-1,1 1,-1-1,1 1,-1-1,1 1,-1 0,0-1,1 1,-1-1,0 1,0 0,1 0,-1-1,0 1,0 0,0-1,0 1,0 0,0-1,0 1,0 0,0 0,0-1,-1 1,1 0,0-1,0 1,-1 0,1-1,0 1,-1-1,1 1,0 0,-1-1,1 1,-1-1,1 1,-1-1,1 1,-1-1,0 0,1 1,-1-1,-40 33,36-29,-224 177,224-178,1 0,-1 1,1-1,0 1,0 0,0 0,1 0,0 1,-1-1,1 1,1 0,-1 0,1 0,0 0,0 0,0 1,1-1,0 1,0-1,0 1,1-1,-1 1,1-1,1 1,-1-1,1 1,0-1,0 1,1-1,-1 1,1-1,0 0,1 0,-1 0,1 0,0-1,3 4,6 0,0 0,1 0,0-1,0-1,1 0,0-1,0 0,0-1,1-1,0 0,-1-1,1-1,4 0,91-6,-107 5,-1 0,1-1,0 1,-1-1,1 0,-1 0,1 0,-1 0,1 0,-1-1,0 1,1-1,-1 1,0-1,0 0,0 0,0 0,-1 0,1 0,-1 0,1 0,-1-1,1 1,-1-1,0 1,0-1,-1 1,1-1,0 1,-1-1,1 0,-1 1,0-1,0 0,0 1,0-1,-1 0,1 0,-5-13</inkml:trace>
  <inkml:trace contextRef="#ctx0" brushRef="#br0" timeOffset="365.235">422 0,'-8'5,"0"1,0 0,0 0,1 0,0 1,0 0,1 0,-1 1,2 0,-1 0,1 0,1 1,-1 0,1-1,1 2,0-1,0 0,1 1,0-1,0 1,1 9,-6 303,-12-204,-5 0,-5-2,-7 3,30-99,-68 286,68-234,6-60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0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0,'38'0,"22"0,7 0,-5 0,-7 0,-8 0,-8 0,-5 0,-9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313 560,'-35'17,"1"1,0 2,2 2,1 1,0 1,2 1,1 2,-1 3,26-26,-1 0,2 0,-1 0,0 0,1 0,0 1,0-1,0 1,0 0,1-1,0 1,0 0,0 0,0 0,1 0,0 0,0 0,0-1,1 1,0 0,0 0,0 0,0 0,1-1,0 1,0-1,0 1,0-1,1 0,-1 0,1 0,0 0,1 0,-1 0,1-1,-1 0,3 2,1-2,0 0,0 0,0-1,0 0,0-1,0 1,0-1,0-1,1 1,-1-1,0-1,1 1,-1-1,0 0,0-1,0 0,0 0,0 0,0-1,-1 0,1-1,-1 1,0-1,0 0,0-1,0 1,-1-1,0 0,0-1,2-2,9-4,32-24,-2-2,-1-2,-2-2,-3-2,-1-2,-2-1,-2-2,18-35,-44 66,0 0,-1-1,-1 0,-1 0,-1-1,0 1,-1-1,-2-1,0 1,-1 0,0-2,-2 12,1 0,-1 0,0 1,-1-1,0 0,-1 1,1 0,-2-1,0 1,0 1,0-1,-1 0,-1 1,1 0,-1 0,0 1,-1 0,0 0,0 0,-1 1,1 0,-2 0,-4-2,6 5,1 1,0 0,-1 0,0 0,1 1,-1 0,0 0,0 1,1 0,-1 0,0 1,0 0,1 0,-1 0,0 1,1 0,-1 0,1 1,0-1,0 2,0-1,0 1,1-1,-6 6,-3 1,0 1,1 1,0 0,1 1,1 1,0 0,1 0,0 1,0 2,4-5,0 0,1 1,0-1,1 1,0 0,1 1,1-1,0 1,1-1,0 1,1-1,1 1,0 0,1-1,0 1,1-1,1 0,0 0,0 0,2-1,-1 1,2-1,-1 0,2-1,1 3,41 39,1-2,3-3,2-2,43 27,-93-68,-3-4,1 1,-1 0,0 0,0 0,0 1,0-1,-1 1,1 0,-1 0,1 0,-1 0,0 0,0 0,-1 0,1 1,0-1,-1 1,0-1,0 1,0 0,-3 10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80,'0'396,"11"-325,8-101,31-154,-17 42,-25 115,-6 18,0-1,0 1,1-1,0 1,0 0,1 0,0 0,1 1,0-1,0 1,1 0,0 0,1 1,-1 0,1 0,1 1,-1 0,1 0,7-4,-13 10,1 0,0 1,-1-1,1 0,-1 1,1 0,-1-1,1 1,-1 0,1 0,-1 1,0-1,0 0,1 1,-1-1,0 1,0 0,-1 0,1-1,0 1,0 1,-1-1,0 0,1 0,-1 0,0 1,0-1,0 1,0-1,-1 1,1-1,-1 1,1-1,-1 1,0 0,0-1,0 3,8 20,-2-11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1 169,'312'0,"-287"-3,-30-11,-43-11,40 22,1 0,-1 0,1-1,0 1,0-2,0 1,1-1,0 0,0 0,0-1,0 1,1-1,0-1,0 1,-2-6,6 11,1 0,-1 0,1-1,0 1,0 0,0 0,0-1,0 1,0 0,0-1,0 1,0 0,0 0,1-1,-1 1,1 0,-1 0,1 0,-1 0,1-1,0 1,-1 0,1 0,0 0,0 0,0 0,0 1,0-1,0 0,0 0,0 1,0-1,0 0,0 1,0-1,1 1,-1-1,16-5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26,'19'0,"11"0,6 0,0 0,1 0,-3 0,-6-4,-4-3,0 1,-1 1,-3 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1,'28'5,"20"1,6 1,-6-2</inkml:trace>
  <inkml:trace contextRef="#ctx0" brushRef="#br0" timeOffset="1118.831">395 1,'0'5,"-4"-4,-8-1,0 4,-4 1,-3 0,-4-1,-3-1,-1-2,4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0 284,'27'-15,"0"-2,-2 0,0-2,-1 0,-1-2,0-1,-2-1,-1 0,-1-2,-1 0,2-5,-20 30,0-1,0 0,0 0,0 0,-1 0,1 0,0 0,1 0,-1 0,0 0,0 0,0 0,1 0,-1 0,0 1,1-1,-1 0,0 0,1 0,-1 0,1 1,0-1,-1 0,1 0,0 1,-1-1,1 1,0-1,0 0,-1 1,1-1,0 1,0 0,0-1,0 1,0 0,0 0,0-1,0 1,0 0,0 0,-1 0,1 0,0 0,0 0,0 0,0 1,0-1,0 0,0 0,0 1,0-1,0 1,-1-1,1 0,0 1,0 0,0-1,-1 1,10 53,-9-45,0 1,0-1,1 1,1-1,-1 0,2 0,-1 0,1 0,0 0,3 2,8 8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308 428,'-10'-3,"1"0,-1 1,0 0,-1 0,1 1,0 1,0 0,-1 0,1 1,0 0,0 1,0 0,0 0,0 1,1 1,-1 0,1 0,0 1,-8 4,9-3,0 0,0 1,0 0,1 0,0 1,1 0,0 0,0 0,1 1,0 0,0 0,1 0,0 0,0 1,1 0,-1 5,3-10,0-1,0 1,0 0,1-1,-1 1,1 0,0-1,0 1,1 0,-1-1,1 1,0-1,1 1,-1-1,1 1,0-1,0 0,0 0,0 0,1 0,-1 0,1 0,0-1,1 1,-1-1,0 0,1 0,0 0,0 0,0-1,0 0,0 1,0-2,0 1,5 1,2 0,1 0,0-1,0 0,0-1,0 0,0-1,1-1,-1 0,0 0,0-1,0-1,-1 0,1 0,-1-1,1-1,-1 0,0 0,-1-1,0-1,0 0,0 0,0-1,2-4,13-12,-1-1,-1-1,-2-1,0-1,-2 0,-2-2,11-22,-20 29,0-1,-2 0,0 0,-2 0,0-1,-2 0,-1 0,-1 1,-1-1,-4-22,6 41,-1 1,0-1,-1 1,1-1,-1 1,0 0,-1-1,1 1,-1 0,0 0,0 0,-1 0,1 0,-1 1,0-1,-1 1,1-1,-1 1,1 0,-1 1,0-1,-1 1,1 0,-1 0,1 0,-1 0,0 1,0 0,0 0,0 0,-1 0,1 1,0 0,-3 0,2 1,0 0,0 0,0 1,0 0,0 0,0 0,0 1,0 0,1 0,-1 1,1-1,-1 1,1 0,0 0,0 1,0 0,1 0,-1 0,1 0,0 1,0 0,1-1,-1 1,1 1,0-1,0 0,1 1,0-1,0 1,0 0,0 0,1 0,0 0,1 0,-1 0,1 0,0 1,0 39,3-1,1 0,3 0,1 0,2-1,3 0,1 0,-8-21,1 0,1 0,0-1,2 0,1-1,1 0,0 0,7 5,-16-22,1-1,0 0,0 0,0 0,0 0,0-1,1 0,-1 0,1 0,0 0,-1-1,1 0,0 0,0 0,0-1,2 1,15 1</inkml:trace>
  <inkml:trace contextRef="#ctx0" brushRef="#br0" timeOffset="620.693">817 428,'-7'40,"4"-25,0 0,0 0,1 1,1-1,1 1,0-1,1 0,1 1,0-1,3 9,-4-22,0 1,0-1,0 1,0-1,0 0,1 1,-1-1,1 0,0 0,-1 0,1 0,0 0,0-1,0 1,0 0,1-1,-1 0,0 1,1-1,-1 0,0 0,1 0,0-1,-1 1,1-1,-1 1,1-1,0 0,-1 0,1 0,0 0,-1 0,1-1,-1 1,3-2,81-48,43-84,-128 132,0 0,-1 1,1-1,1 1,-1-1,0 1,0 0,0-1,1 1,-1 0,1 0,-1 0,1 0,-1 0,1 0,0 0,-1 1,1-1,0 1,0-1,-1 1,1 0,0-1,0 1,0 0,-1 0,1 0,0 0,0 1,0-1,-1 0,1 1,0 0,0-1,-1 1,1 0,0 0,-1 0,1 0,-1 0,1 0,-1 0,0 0,1 0,-1 1,0-1,0 1,0-1,0 1,0-1,0 1,-1 0,1-1,0 1,0 1,2 12,-1 0,0 0,-1 0,0 0,-1 1,-1-1,-1 0,0 0,-1 0,-4 13,-4 35,1 5,-3 0,-3-1,-3 0,-9 14,25-70,0 0,0 0,-1-1,0 1,-1-1,0 0,-1 0,0-1,0 0,-1 0,-1 0,1-1,-1 0,-1 0,1-1,-1 0,0 0,-1-1,0-1,0 0,0 0,-1-1,1 0,-1 0,-9 1,16-6,-1-1,0 1,1-1,0 0,-1 0,1 0,0 0,0-1,0 0,0 1,1-2,-1 1,1 0,0-1,0 1,0-1,0 0,1 0,-1 0,1 0,0-1,0 1,1 0,-1-1,1 0,0 1,0-1,1 0,-1 1,1-1,0 0,0 0,1 1,-1-1,1 0,0 1,1-1,-1 1,1-1,-1 1,1 0,1-1,-1 1,2-2,7-9,0 0,1 0,1 1,0 1,1 0,0 1,1 0,0 1,1 1,1 0,-1 2,1 0,1 0,-1 2,1 0,1 1,7-1,-3-2,246-58,-242 58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0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1 311,'38'0,"32"0,9 0,-4 0,-15-5,-18-6,-15-1</inkml:trace>
  <inkml:trace contextRef="#ctx0" brushRef="#br0" timeOffset="244.129">255 1,'-10'38,"-3"32,1 9,2-4,3-10,3-11,2-11,1-7,6-9,2-6,-1-5</inkml:trace>
  <inkml:trace contextRef="#ctx0" brushRef="#br0" timeOffset="765.464">594 340,'41'-18,"0"-2,-1-1,-2-3,0-1,-1-1,-2-2,-1-2,30-32,-60 57,-4 4,0-1,0 1,1 0,-1-1,1 1,-1 0,1-1,0 1,-1 0,1 0,0-1,0 1,0 0,0 0,0 0,0 0,0 0,0 1,0-1,1 0,-1 0,0 1,0-1,1 1,-1-1,0 1,1-1,-1 1,1 0,-1 0,0 0,1 0,-1 0,1 0,-1 0,0 0,1 0,-1 1,1-1,-1 0,0 1,1 0,-1-1,0 1,0 0,1-1,-1 2,-1 168,-2 385,2-540,-2-1,1 0,-2 1,0-1,-1 0,0 0,-1 0,-1-1,0 0,-5 8,10-19,0 1,0-1,0 0,-1 0,1 0,-1 0,1 0,-1 0,0 0,1-1,-1 1,0-1,0 1,0-1,-1 0,1 0,0 0,0 0,-1 0,1 0,0 0,-1-1,1 1,-1-1,1 0,-1 0,1 0,0 0,-1 0,1 0,-1-1,1 1,-1-1,1 0,0 1,-1-1,1 0,0-1,0 1,0 0,0 0,0-1,0 0,0 1,0-1,1 0,-1 0,0-1,-9-11,1-1,1 0,1 0,0-1,1 0,0 0,1-1,-1-8,4 15,1-1,0-1,1 1,0 0,0 0,1-1,1 1,0 0,0 0,1-1,1 1,1-3,2-4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2:5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170 456,'-2'21,"-2"0,0-1,-1 1,-1-1,-1 0,-1 0,-1-1,0 0,-1-1,-4 4,2 1,9-19,0 0,0 0,1 0,-1 0,1 1,0-1,1 1,-1-1,1 1,0 0,0-1,0 1,0 0,1 0,0 0,0 0,1-1,-1 1,1 0,0 0,0-1,1 1,-1 0,1-1,0 0,0 1,0-1,1 0,0 0,0 0,0 0,0-1,0 1,1-1,-1 0,1 0,0 0,0 0,0-1,1 1,0-1,5-1,0 0,0-1,0 0,0 0,0-1,-1-1,1 0,0 0,-1 0,1-2,-1 1,0-1,0 0,0-1,0 0,-1-1,0 1,0-2,-1 1,6-6,0-3</inkml:trace>
  <inkml:trace contextRef="#ctx0" brushRef="#br0" timeOffset="400.955">0 174,'65'-29,"201"-75,-263 102,0 1,1-1,-1 1,0 0,1 0,0 0,-1 1,1-1,-1 1,1 0,0 0,-1 0,1 1,0-1,-1 1,1 0,-1 0,1 0,-1 0,1 0,-1 1,0 0,0 0,0 0,0 0,0 0,0 0,0 1,-1-1,1 1,-1 0,0 0,0 0,0 0,0 0,0 1,0 1,18 99,3-15,-16-72</inkml:trace>
  <inkml:trace contextRef="#ctx0" brushRef="#br0" timeOffset="4101.849">1072 512,'-35'9,"1"0,-1 3,2 1,0 1,0 2,1 1,1 2,1 1,-15 13,39-27,-1 1,2-1,-1 1,1 0,0 0,0 0,1 1,0 0,0 0,-2 7,5-12,1-1,-1 1,0 0,1-1,-1 1,1 0,0-1,0 1,0 0,0 0,0-1,1 1,-1 0,1 0,0-1,-1 1,1-1,1 1,-1-1,0 1,1-1,-1 0,1 1,-1-1,1 0,0 0,0 0,0 0,0-1,1 1,-1 0,0-1,1 0,-1 0,2 1,6 1,1-1,0 0,0 0,0-1,0-1,0 0,0 0,0-1,-1-1,1 0,0 0,-1-1,1 0,-1-1,0 0,0-1,0 0,5-4,11-2,9-6,0-1,-2-2,0-2,-1 0,-2-2,0-2,-1-1,-2 0,15-22,-28 31,-2 0,0-1,0 0,-2-1,-1 0,0-1,-2 0,0 0,-1-1,-2 0,0 0,1-15,-4 27,-1-1,0 1,0-1,-1 0,0 1,-1-1,0 1,-1 0,0 0,0 0,-1 0,-1 0,0 1,0-1,0 1,-1 1,-1-1,1 1,-2 0,1 0,-1 1,0 0,0 1,-1 0,0 0,0 0,-2 0,3 2,-1 1,1 0,-1 0,0 0,1 1,-1 0,-1 1,1 0,0 1,0-1,0 2,0-1,0 1,0 1,0 0,0 0,0 1,1 0,-1 0,1 1,0 0,0 0,0 1,0 0,1 1,0 0,0 0,1 0,-1 1,1 0,1 0,-4 5,4-2,0-1,1 1,0 0,0 0,1 0,1 0,0 0,0 1,1-1,0 1,1 0,0-1,0 1,1-1,1 1,0-1,1 1,-1-1,2 0,0 0,0-1,0 1,1-1,1 0,0 0,6 8,15 15,1 0,1-2,2-2,1 0,1-2,29 17,-45-33,-2 1,1 1,-2 0,1 1,-2 1,0 0,8 11,-20-24,0 1,-1 0,1 0,0 0,-1 0,1 0,-1 0,0 0,0 0,0 0,0 0,0 0,0 0,0 0,-1 0,1 0,-1-1,1 1,-1 0,0 0,1 0,-1 0,0-1,-1 1,0 1,-1 0,2-5</inkml:trace>
  <inkml:trace contextRef="#ctx0" brushRef="#br0" timeOffset="4368.249">1919 399,'-19'34,"-16"25,-2 8,0-4,7-6,4-9,5-8,3-10,3-6,1-7,1-6</inkml:trace>
  <inkml:trace contextRef="#ctx0" brushRef="#br0" timeOffset="4656.579">1609 371,'19'24,"16"23,7 7,1 0,-6-5,-6-10,-7-8,-4-3,1-3,-5 0,1-4,-3-1,1 0,3-2,3-5,-2-4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3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0 428,'0'5,"0"0,1 0,0 0,0 1,0-1,0 0,1 0,-1 0,1 0,1-1,-1 1,1 0,-1-1,1 0,1 0,-1 0,1 0,-1 0,1 0,0-1,0 0,1 0,-1 0,1 0,-1-1,1 0,0 0,0 0,0 0,0-1,0 0,0 0,0 0,1-1,-1 0,0 0,0 0,5-1,18-10,-1-1,0-2,0-1,-2-1,0-1,-1-1,0-1,-2-1,0-1,-1-1,-2-1,0-1,14-24,33-57,-54 81,1 2,1 0,1 1,1 0,1 1,5-3,-21 22,0 0,0 0,0 0,0 0,0 0,0 1,0-1,0 0,0 1,1-1,-1 1,0-1,0 1,1 0,-1-1,0 1,0 0,1 0,-1 0,0 0,1 0,-1 0,0 0,0 1,1-1,-1 0,0 1,0-1,1 1,-1-1,0 1,0 0,0 0,0-1,0 1,0 0,0 0,0 0,0 0,0 0,-1 0,1 0,0 0,-1 0,1 0,0 2,21 59,-16-15,-3 0,-2 0,-2 0,-4 17,4-51,0 0,-1 0,-1 0,0 0,0 0,-2-1,1 1,-2-1,1 0,-2-1,0 0,0 1,-1-2,0 1,-1-2,0 1,-4 3,6-9,-1 0,1-1,-1 0,0 0,0 0,0-1,0 0,-1-1,1 0,0 0,-1-1,1 0,0 0,-1-1,1 0,0-1,0 0,0 0,0 0,0-1,0 0,1-1,-1 0,1 0,0-1,0 0,-1-1,-4-10</inkml:trace>
  <inkml:trace contextRef="#ctx0" brushRef="#br0" timeOffset="343.452">1355 145,'-31'16,"0"1,1 1,1 2,1 1,1 1,0 1,2 2,-11 15,32-38,1 1,0 0,0 1,1-1,-1 0,0 1,1-1,0 1,0 0,0 0,1 0,-1 0,1 0,0 0,0 0,0 1,1-1,-1 0,1 0,0 1,1-1,-1 0,1 1,-1-1,1 0,0 0,1 0,-1 0,1 0,0 0,0 0,0 0,0-1,1 1,-1-1,1 0,0 0,0 0,0 0,1 0,-1 0,3 1,7-1,0-1,0 0,0 0,0-1,0-1,0 0,0-1,0 0,0-1,0-1,0 0,0 0,-1-2,0 1,0-2,8-3,-10 3,1-1,-2 0,1-1,-1 1,0-2,0 1,-1-1,0-1,-1 1,0-1,0-1,-1 1,-1-1,0 0,0 0,-1-1,0 0,-1 1,-1-1,0 0,0 0,-1 0,-1-12,0 18,-1 1,0 0,0 0,0 0,0 0,-1 0,0 0,0 0,-1 0,1 1,-1-1,0 1,0 0,-1-1,1 2,-1-1,0 0,0 1,0-1,0 1,0 0,-1 1,0-1,1 1,-1 0,0 0,0 0,0 1,0 0,0 0,-1 0,-1 0,-16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3:57:0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8 172,'-1'0,"1"-1,-1 0,0 1,1-1,-1 0,1 1,-1-1,1 0,-1 0,1 0,0 1,-1-1,1 0,0 0,-1 0,1 0,0 0,0 0,0 0,0 0,0 1,0-1,0 0,0 0,1 0,-1 0,0 0,0 0,1 0,-1 1,0-1,1 0,-1 0,1 0,-1 1,1-1,0 0,-1 1,1-1,0 0,-1 1,1-1,0 1,0-1,0 1,-1-1,1 1,0 0,0-1,0 1,46-16,146 8,-192 8,0-1,0 1,0 0,0-1,0 1,0-1,0 1,0-1,-1 1,1-1,0 0,0 0,-1 1,1-1,0 0,-1 0,1 0,-1 0,1 0,-1 1,1-1,-1 0,0 0,1 0,-1 0,0 0,0 0,0 0,0-1,0 1,0 0,0 0,0 0,0 0,0 0,0 0,-1 0,1 0,-1 0,1 0,0 0,-1 1,0-2,-28-45,22 38,-5-9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0 183,'314'0,"-256"-12,-57 11,0 0,0 0,1 0,-1 1,0-1,-1 0,1-1,0 1,0 0,0 0,-1 0,1 0,0-1,-1 1,1 0,-1-1,1 1,-1 0,0-1,0 1,0 0,0-1,0 1,0-1,0 1,0 0,0-1,0 1,-1-1,1 1,-1 0,1 0,-1-1,1 1,-1 0,0 0,0-1,0 1,1 0,-1 0,-1 0,-105-112,105 107,4 5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1,'-22'128,"-2"159,12-108,-4-123,6-82,8 7</inkml:trace>
  <inkml:trace contextRef="#ctx0" brushRef="#br0" timeOffset="303.568">86 1,'10'4,"12"3,8-1,8-2,2 0,0-2,-3-1,-2 0,-3-1,3-5,0-2,-1 1,-1 1,-11 1,-10 7,-11 2,-6 0</inkml:trace>
  <inkml:trace contextRef="#ctx0" brushRef="#br0" timeOffset="546.216">86 311,'29'5,"28"1,10 0,-2-1,-7-2,-9-1,-12-1</inkml:trace>
  <inkml:trace contextRef="#ctx0" brushRef="#br0" timeOffset="1437.341">764 368,'0'4,"0"2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0,'14'5,"15"1,7 0,2-1,-1-1,-1-2,-3-1,-1-1,-2 0,-6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12,'39'0,"16"0,5-5,-8-1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1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230 430,'-24'17,"0"0,2 1,0 1,1 2,0 0,2 0,1 2,1 1,-15 25,31-46,-1-1,1 1,0 0,0 0,0 0,0 0,1 0,-1 0,1 0,0 1,-1-1,1 0,1 0,-1 0,0 0,1 0,0 0,0 0,0 0,0 0,0 0,0 0,1 0,-1 0,1-1,0 1,0-1,0 1,0-1,0 0,1 0,-1 0,1 0,-1 0,1-1,0 1,-1-1,1 1,0-1,0 0,0 0,0 0,0-1,11 1,-1 0,0-1,1-1,-1 0,0-1,0 0,0-1,0-1,0 0,0-1,-1 0,0-1,0 0,-1-1,0 0,0-1,0 0,-1 0,0-2,-1 1,6-8,8-6,-2-1,0 0,-2-2,0 0,-2-1,-1-1,-2 0,0-1,-2-1,-1 0,-2 0,0-1,-1-9,-7 34,0 0,-1 0,0 0,0 0,0 0,-1 0,0 0,0 0,-1 0,0 0,0 0,0 1,0-1,-1 1,0-1,0 1,-1 0,1 0,-1 1,0-1,0 1,-1 0,1 0,-1 0,0 1,0-1,0 1,0 0,-1 1,1-1,-1 1,0 0,0 1,1-1,-1 1,0 0,0 1,0-1,0 1,0 0,-1 1,1-1,1 1,-1 1,0-1,0 1,0 0,-2 1,0 4,1 0,-1 1,1 0,1 0,0 0,0 1,0 0,1 0,0 1,1-1,0 1,1 0,0 0,0 0,1 1,1-1,-1 1,2-1,0 1,0-1,0 1,1-1,3 10,-1-5,1-1,1 0,0 0,0-1,2 1,-1-1,2 0,0-1,0 0,1 0,1-1,4 4,-6-5,1 0,-1 0,2-1,-1-1,1 1,1-2,-1 1,1-2,1 1,-1-1,1-1,0 0,7 1,5-1</inkml:trace>
  <inkml:trace contextRef="#ctx0" brushRef="#br0" timeOffset="428.623">710 544,'-1'40,"13"105,-12-146,0 1,0-1,0 1,0 0,0-1,0 1,0-1,0 1,0-1,0 1,0 0,0-1,0 1,0-1,1 1,-1 0,0-1,0 1,1-1,-1 1,0 0,0-1,1 1,-1 0,0 0,1-1,-1 1,0 0,1 0,-1-1,1 1,-1 0,0 0,1 0,-1 0,1 0,-1-1,1 1,-1 0,0 0,1 0,-1 0,1 0,-1 0,1 1,-1-1,0 0,1 0,-1 0,1 0,-1 0,0 1,1-1,-1 0,1 0,-1 1,0-1,1 0,-1 0,0 1,0-1,1 0,-1 1,0-1,0 0,1 1,-1-1,0 1,0-1,0 1,16-39,-15 37,5-16,1-9,2 1,1 0,1 0,1 1,1 1,1 0,2 1,0 0,9-9,36-11,-60 41,1 0,-1 1,1-1,0 1,-1-1,1 1,0 0,0-1,-1 1,1 0,0 0,0 0,-1 0,1 1,0-1,-1 0,1 1,0 0,-1-1,1 1,0 0,-1-1,1 1,-1 0,1 0,-1 0,0 1,1-1,-1 0,0 0,0 1,0-1,0 1,0-1,0 1,0-1,-1 1,1-1,0 3,13 38,-6-24</inkml:trace>
  <inkml:trace contextRef="#ctx0" brushRef="#br0" timeOffset="810.484">880 204,'4'-4,"17"-3,9 1,4 2,2 0,-2 2,-5-4,-13-6,-10-5,-9 0,-6-2,-5 2,0-1,1-1,0 1,0 0,4 2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54,'-5'-5,"3"-1,7 0,7 1,7 2,5 1,2 0,3 2,0 0,-4-4,-2-2,0 0,-8 1,-8 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6,'-39'164,"-6"40,31-159,12-39,11-27,204-352,-213 372,0-1,1 1,-1-1,1 1,-1-1,1 1,0 0,-1-1,1 1,0 0,0-1,0 1,0 0,0 0,0 0,0 0,0 0,1 0,-1 0,0 0,1 1,-1-1,0 0,1 1,-1-1,1 1,-1-1,1 1,-1 0,1 0,-1 0,1 0,0 0,-1 0,1 0,-1 0,1 0,-1 1,1-1,-1 1,1-1,-1 1,0 0,1-1,-1 1,0 0,1 0,-1 0,0 0,0 0,0 0,0 0,0 0,0 1,0-1,0 0,-1 1,1-1,0 0,-1 1,1-1,-1 1,1 1,3 15,-1 1,0 0,-2 1,0-1,-1 0,-1 0,-1 9,0 70,2-96,0 0,0 0,0 0,1 0,-1-1,0 1,1 0,0 0,-1 0,1-1,0 1,0 0,0-1,0 1,0-1,0 1,0-1,1 1,-1-1,0 0,1 1,-1-1,1 0,-1 0,1 0,0-1,0 1,-1 0,1 0,0-1,0 1,0-1,-1 0,1 0,0 1,0-1,0 0,0-1,0 1,0 0,-1 0,1-1,0 1,0-1,0 0,-1 1,1-1,0 0,-1 0,1 0,-1 0,1 0,-1-1,1 1,-1 0,0-1,1 1,-1-1,88-110,-46 49,49-49,-92 111,1 1,-1-1,0 0,1 1,-1-1,1 1,0 0,-1-1,1 1,-1-1,1 1,0 0,-1-1,1 1,0 0,-1 0,1-1,0 1,0 0,-1 0,1 0,0 0,0 0,-1 0,1 0,0 0,-1 0,1 1,0-1,0 0,-1 0,1 1,0-1,-1 0,1 1,-1-1,1 0,0 1,-1-1,1 1,-1-1,1 1,-1 0,1-1,-1 1,0-1,1 1,-1 0,0-1,1 1,-1 0,0-1,0 1,0 0,1 0,-1-1,0 1,0 0,1 44,-72 189,77-193,4-29</inkml:trace>
  <inkml:trace contextRef="#ctx0" brushRef="#br0" timeOffset="735.126">976 62,'-18'17,"0"1,1 0,1 2,1 0,1 0,1 1,0 1,2 0,0 1,-6 21,16-43,0 0,1 1,-1-1,0 0,0 1,1-1,-1 1,1-1,0 1,-1-1,1 1,0 0,0-1,0 1,0-1,0 1,0 0,1-1,-1 1,0-1,1 1,-1-1,1 1,0-1,-1 0,1 1,0-1,0 0,0 1,0-1,0 0,0 0,0 0,0 0,0 0,1 0,-1 0,0 0,1 0,-1-1,1 1,-1 0,1-1,-1 0,1 1,-1-1,1 0,-1 0,1 1,0-1,-1-1,1 1,-1 0,1 0,-1 0,1-1,0 1,0-1,18-9,-2-1,0-1,0 0,-1-1,0-1,-1-1,2-4,21-16,-16 13,57-36,-77 59,0 0,1-1,-1 1,0 1,-1-1,1 0,0 1,0-1,0 1,-1 0,1 0,-1 0,0 0,1 0,-1 1,0-1,0 1,-1-1,1 1,0 0,-1 0,0 0,1 0,-1 0,0 0,-1 0,1 0,0 0,-1 0,0 0,0 1,0-1,0 0,0 1,0 311,-25-139,20-151,-1-1,-1 0,-1-1,-1 0,-1 0,-1 0,-3 2,10-17,-1 0,-1 0,1 0,-2-1,1 1,-1-1,0-1,0 0,0 0,-1 0,0-1,0 0,-1 0,0-1,1 0,-1-1,-1 0,1 0,-8 1,14-4,-1 0,1 0,0 0,0 0,-1 0,1-1,0 1,0-1,0 0,0 0,0 0,0-1,0 1,0-1,0 1,1-1,-1 0,1 0,-1 0,1 0,0-1,-1 1,1-1,0 1,1-1,-1 0,0 1,1-1,0 0,0 0,-1 0,2 0,-1-1,0 1,1 0,-1-2,-1-6,1 0,0-1,0 1,1 0,1-1,-1 1,2 0,0 0,0 0,1-1,3-3,0 0,0 0,2 1,-1 0,2 0,0 1,1 0,0 1,1-1,0 2,1 0,0 0,1 1,0 1,0 0,1 1,0 0,1 1,0 1,0 0,0 1,1 1,-1 0,12-1,-3 7,-6 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3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249 439,'-29'17,"1"2,0 1,2 1,0 1,2 2,0 0,-1 5,-13 48,38-75,0 0,0 0,-1 1,1-1,0 0,1 0,-1 0,0 0,1 0,-1 0,1 0,0 0,-1 0,1 0,0 0,0 0,0 0,1 0,-1-1,0 1,1-1,-1 1,1-1,-1 1,1-1,0 0,0 1,-1-1,1 0,0-1,0 1,0 0,0 0,0-1,0 1,0-1,0 0,1 1,14-1,0 0,0-1,0 0,0-2,-1 0,1 0,-1-2,0 0,0-1,-1 0,13-8,-25 12,27-8,0-1,-1-2,0-1,-1-1,-1-2,-1 0,0-2,-1-1,-1-1,-1-1,-1-1,-1-1,17-25,-30 38,-1 0,0 0,-1-1,0 1,0-2,-2 1,1 0,-2-1,1 0,-2 0,0 0,0 0,-1-1,-1 1,0 0,-1 0,-1 0,0-1,0 1,-1 1,-1-1,0 0,-1 1,0 0,-1 0,-1 0,1 1,-4-3,5 8,-1 0,0 1,0-1,-1 1,1 1,-1-1,0 1,0 0,-1 1,1-1,-1 2,0-1,0 1,0 0,0 1,0-1,0 2,0-1,0 1,-1 0,1 1,0 0,0 0,0 1,0 0,0 1,0-1,-2 3,-4 0,1 2,0 0,0 0,1 1,0 0,0 1,1 1,0 0,1 0,0 1,0 1,1-1,1 1,0 1,-5 10,9-15,0 0,0 0,1 0,0 1,0-1,1 1,0 0,1-1,0 1,0 0,1 0,0 0,0 0,1 0,0-1,1 1,0 0,1-1,-1 1,2-1,-1 0,1 0,0 0,1 0,-1-1,6 6,14 12,1-1,1-1,0-2,2-1,1 0,0-3,1 0,1-2,0-1,1-1,1-2,0-2,27 5,48-2,-96-13</inkml:trace>
  <inkml:trace contextRef="#ctx0" brushRef="#br0" timeOffset="811.639">1011 326,'-33'81,"29"-74,0 0,1 0,1 1,-1-1,1 1,0 0,0-1,1 1,0 0,1 0,0 0,0-1,1 1,0 0,0 0,0 0,1-1,0 1,1-1,0 1,0-1,1 0,-1 0,2 0,-1-1,1 0,1 2,-3-6,0 0,1 0,-1 0,1-1,0 1,-1-1,1 0,0 0,0-1,0 1,0-1,-1 1,1-1,0 0,0-1,0 1,0-1,0 0,0 0,-1 0,1 0,0 0,-1-1,2-1,82-50,-52 22,-1-1,-2-1,-1-2,-2-2,0-2,-8-4,-28 62,0-1,2 1,0 1,1-1,1 0,1 1,0 0,2-1,0 1,1 0,2 4,71 367,-72-374,-1 0,-1 1,0-1,-1 0,-1 1,0-1,-2 0,0 0,-1-1,0 1,-1-1,-1 0,-1 0,0-1,-1 0,-1-1,0 0,-2 1,6-9,-1-1,1 1,-1-2,-1 1,1-1,0 1,-1-2,0 1,0-1,0-1,-1 0,1 0,0 0,-1-1,1 0,-1-1,1 0,-1 0,0 0,1-2,-1 1,1-1,0 0,0 0,0-1,0 0,0-1,-6-4,11 7,-1-2,1 1,0 0,1-1,-1 1,0-1,1 0,-1 0,1 0,0 0,0-1,0 1,1 0,-1-1,1 1,0-1,0 0,0 1,0-1,0 0,1 0,0 1,0-1,0 0,0 0,1 0,-1 1,1-1,0 0,0 1,0-1,1 0,0 0,72-105,117-45,-127 112,0 2,3 2,1 4,20-5,-60 28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4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504 367,'1'-1,"0"-1,0 0,1 0,-1 0,0 0,-1 0,1 0,0 0,-1 0,1 0,-1-1,0 1,1 0,-1 0,0 0,0 0,-1-1,1 1,0 0,-1 0,1 0,-1 0,0 0,0 0,1 0,-1 0,-1 0,1 0,0 0,0 0,-1 1,1-1,-1 0,1 1,-1 0,0-1,0 1,0 0,1 0,-1 0,0 0,0 0,0 0,-1 0,1 1,0-1,0 1,0 0,0 0,-1-1,1 1,0 1,0-1,0 0,-1 0,0 1,-31 5,1 1,0 2,0 1,1 1,-12 7,-7 2,-81 47,130-65,-1 0,1 1,0-1,0 0,0 1,0-1,1 1,-1 0,0-1,1 1,0 0,0 0,0 0,0 0,0 0,1 0,-1 0,1 0,0 0,0 1,0-1,0 0,1 0,-1 0,1 0,0 0,-1 0,2 0,-1 0,0 0,0 0,1-1,0 1,-1 0,1-1,0 1,0-1,1 0,-1 0,0 0,1 0,-1 0,1 0,0-1,-1 1,1-1,0 0,0 0,0 0,0 0,0 0,0-1,0 1,0-1,0 0,1 0,0 0,23 4,54 14,-79-17,-1 0,1 0,0 0,-1 0,1 0,-1 0,0 0,1 0,-1 0,0 1,0-1,0 1,0-1,0 1,0-1,0 1,0-1,-1 1,1 0,-1 0,1-1,-1 1,1 0,-1 0,0-1,0 1,0 0,0 0,0 0,-1-1,1 1,0 0,-1 0,1-1,-1 1,0 0,0-1,1 1,-1-1,0 1,0-1,-8 14,-1-1,0 0,-1-1,-1 0,0 0,0-2,-1 1,-1-1,-39 37,47-44,-1 2,1-1,0 1,0 0,1 0,0 1,0 0,1-1,-1 2,2-1,-1 0,1 1,0 0,0 0,1 0,0 0,1 0,0 0,0 0,0 0,1 1,0-1,1 0,0 0,0 0,1 1,0-1,-1-4,1 1,-1-1,1 0,-1 0,1 0,1 0,-1 0,0-1,1 1,0-1,0 1,0-1,0 0,0 0,1 0,-1-1,1 1,0-1,0 0,0 0,0 0,0 0,0-1,0 0,1 0,-1 0,0 0,1-1,-1 1,1-1,-1 0,1-1,2 0,11-4</inkml:trace>
  <inkml:trace contextRef="#ctx0" brushRef="#br0" timeOffset="481.864">278 0,'-74'259,"60"-200,0 28,4 1,3 0,5 0,7 72,-2 8,-3-156,1 38,-2 0,-2-1,-2 1,-2-1,-9 25,-48 110,55-166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9T14:03:5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0 120,'14'-12,"1"0,0 0,1 1,0 1,0 1,1 0,0 1,1 1,0 1,0 0,0 1,8 0,-25 4,1 0,0 0,-1 0,1 1,0-1,0 0,0 1,-1-1,1 1,0-1,0 1,0 0,0 0,0 0,0 0,0 0,0 1,-1-1,1 0,0 1,0 0,0-1,0 1,-1 0,1 0,0 0,-1 0,1 0,-1 0,1 0,-1 1,0-1,1 0,-1 1,0-1,0 1,0 0,0-1,0 1,0 0,0 0,-1-1,1 1,-1 0,1 0,-1 0,0 0,0 0,0 0,0 0,0-1,0 1,0 0,-1 0,1 1,-7 8,-1-1,0 1,-1-1,0 0,0-1,-1 0,0-1,-9 6,-28 26,-37 66,82-102,0-1,0 0,1 1,0-1,0 1,0 0,0-1,0 1,1 0,0-1,0 1,0 0,0 0,0-1,1 1,-1 0,1-1,0 1,1 0,-1-1,0 0,1 1,0-1,0 0,0 1,0-1,0-1,1 1,-1 0,1 0,0-1,-1 1,1-1,1 0,-1 0,6 2,1 0,0-1,0 0,1 0,-1-1,0 0,1-1,-1 0,1-1,-1 0,1-1,-1 0,1-1,-1 0,0 0,0-1,0 0,0-1,0 0,-1-1,1 0,5-5,13-5,-4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.xml"/><Relationship Id="rId21" Type="http://schemas.openxmlformats.org/officeDocument/2006/relationships/image" Target="../media/image17.png"/><Relationship Id="rId42" Type="http://schemas.openxmlformats.org/officeDocument/2006/relationships/customXml" Target="../ink/ink202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15.xml"/><Relationship Id="rId84" Type="http://schemas.openxmlformats.org/officeDocument/2006/relationships/customXml" Target="../ink/ink223.xml"/><Relationship Id="rId89" Type="http://schemas.openxmlformats.org/officeDocument/2006/relationships/image" Target="../media/image52.png"/><Relationship Id="rId16" Type="http://schemas.openxmlformats.org/officeDocument/2006/relationships/customXml" Target="../ink/ink189.xml"/><Relationship Id="rId11" Type="http://schemas.openxmlformats.org/officeDocument/2006/relationships/image" Target="../media/image12.png"/><Relationship Id="rId32" Type="http://schemas.openxmlformats.org/officeDocument/2006/relationships/customXml" Target="../ink/ink197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210.xml"/><Relationship Id="rId74" Type="http://schemas.openxmlformats.org/officeDocument/2006/relationships/customXml" Target="../ink/ink218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90" Type="http://schemas.openxmlformats.org/officeDocument/2006/relationships/customXml" Target="../ink/ink226.xml"/><Relationship Id="rId95" Type="http://schemas.openxmlformats.org/officeDocument/2006/relationships/image" Target="../media/image55.png"/><Relationship Id="rId22" Type="http://schemas.openxmlformats.org/officeDocument/2006/relationships/customXml" Target="../ink/ink192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205.xml"/><Relationship Id="rId64" Type="http://schemas.openxmlformats.org/officeDocument/2006/relationships/customXml" Target="../ink/ink213.xml"/><Relationship Id="rId69" Type="http://schemas.openxmlformats.org/officeDocument/2006/relationships/image" Target="../media/image41.png"/><Relationship Id="rId80" Type="http://schemas.openxmlformats.org/officeDocument/2006/relationships/customXml" Target="../ink/ink221.xml"/><Relationship Id="rId85" Type="http://schemas.openxmlformats.org/officeDocument/2006/relationships/image" Target="../media/image50.png"/><Relationship Id="rId3" Type="http://schemas.openxmlformats.org/officeDocument/2006/relationships/image" Target="../media/image8.png"/><Relationship Id="rId12" Type="http://schemas.openxmlformats.org/officeDocument/2006/relationships/customXml" Target="../ink/ink187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200.xml"/><Relationship Id="rId46" Type="http://schemas.openxmlformats.org/officeDocument/2006/relationships/customXml" Target="../ink/ink204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91.xml"/><Relationship Id="rId41" Type="http://schemas.openxmlformats.org/officeDocument/2006/relationships/image" Target="../media/image27.png"/><Relationship Id="rId54" Type="http://schemas.openxmlformats.org/officeDocument/2006/relationships/customXml" Target="../ink/ink208.xml"/><Relationship Id="rId62" Type="http://schemas.openxmlformats.org/officeDocument/2006/relationships/customXml" Target="../ink/ink212.xml"/><Relationship Id="rId70" Type="http://schemas.openxmlformats.org/officeDocument/2006/relationships/customXml" Target="../ink/ink216.xml"/><Relationship Id="rId75" Type="http://schemas.openxmlformats.org/officeDocument/2006/relationships/image" Target="../media/image44.png"/><Relationship Id="rId83" Type="http://schemas.openxmlformats.org/officeDocument/2006/relationships/image" Target="../media/image49.png"/><Relationship Id="rId88" Type="http://schemas.openxmlformats.org/officeDocument/2006/relationships/customXml" Target="../ink/ink225.xml"/><Relationship Id="rId91" Type="http://schemas.openxmlformats.org/officeDocument/2006/relationships/image" Target="../media/image53.png"/><Relationship Id="rId96" Type="http://schemas.openxmlformats.org/officeDocument/2006/relationships/customXml" Target="../ink/ink2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95.xml"/><Relationship Id="rId36" Type="http://schemas.openxmlformats.org/officeDocument/2006/relationships/customXml" Target="../ink/ink199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86.xml"/><Relationship Id="rId31" Type="http://schemas.openxmlformats.org/officeDocument/2006/relationships/image" Target="../media/image22.png"/><Relationship Id="rId44" Type="http://schemas.openxmlformats.org/officeDocument/2006/relationships/customXml" Target="../ink/ink203.xml"/><Relationship Id="rId52" Type="http://schemas.openxmlformats.org/officeDocument/2006/relationships/customXml" Target="../ink/ink207.xml"/><Relationship Id="rId60" Type="http://schemas.openxmlformats.org/officeDocument/2006/relationships/customXml" Target="../ink/ink211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20.xml"/><Relationship Id="rId81" Type="http://schemas.openxmlformats.org/officeDocument/2006/relationships/image" Target="../media/image47.png"/><Relationship Id="rId86" Type="http://schemas.openxmlformats.org/officeDocument/2006/relationships/customXml" Target="../ink/ink224.xml"/><Relationship Id="rId94" Type="http://schemas.openxmlformats.org/officeDocument/2006/relationships/customXml" Target="../ink/ink228.xml"/><Relationship Id="rId4" Type="http://schemas.openxmlformats.org/officeDocument/2006/relationships/customXml" Target="../ink/ink183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90.xml"/><Relationship Id="rId39" Type="http://schemas.openxmlformats.org/officeDocument/2006/relationships/image" Target="../media/image26.png"/><Relationship Id="rId34" Type="http://schemas.openxmlformats.org/officeDocument/2006/relationships/customXml" Target="../ink/ink198.xml"/><Relationship Id="rId50" Type="http://schemas.openxmlformats.org/officeDocument/2006/relationships/customXml" Target="../ink/ink206.xml"/><Relationship Id="rId55" Type="http://schemas.openxmlformats.org/officeDocument/2006/relationships/image" Target="../media/image34.png"/><Relationship Id="rId76" Type="http://schemas.openxmlformats.org/officeDocument/2006/relationships/customXml" Target="../ink/ink219.xml"/><Relationship Id="rId97" Type="http://schemas.openxmlformats.org/officeDocument/2006/relationships/image" Target="../media/image56.png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227.xml"/><Relationship Id="rId2" Type="http://schemas.openxmlformats.org/officeDocument/2006/relationships/customXml" Target="../ink/ink182.xml"/><Relationship Id="rId29" Type="http://schemas.openxmlformats.org/officeDocument/2006/relationships/image" Target="../media/image21.png"/><Relationship Id="rId24" Type="http://schemas.openxmlformats.org/officeDocument/2006/relationships/customXml" Target="../ink/ink193.xml"/><Relationship Id="rId40" Type="http://schemas.openxmlformats.org/officeDocument/2006/relationships/customXml" Target="../ink/ink201.xml"/><Relationship Id="rId45" Type="http://schemas.openxmlformats.org/officeDocument/2006/relationships/image" Target="../media/image29.png"/><Relationship Id="rId66" Type="http://schemas.openxmlformats.org/officeDocument/2006/relationships/customXml" Target="../ink/ink214.xml"/><Relationship Id="rId87" Type="http://schemas.openxmlformats.org/officeDocument/2006/relationships/image" Target="../media/image51.png"/><Relationship Id="rId61" Type="http://schemas.openxmlformats.org/officeDocument/2006/relationships/image" Target="../media/image37.png"/><Relationship Id="rId82" Type="http://schemas.openxmlformats.org/officeDocument/2006/relationships/customXml" Target="../ink/ink222.xml"/><Relationship Id="rId19" Type="http://schemas.openxmlformats.org/officeDocument/2006/relationships/image" Target="../media/image16.png"/><Relationship Id="rId14" Type="http://schemas.openxmlformats.org/officeDocument/2006/relationships/customXml" Target="../ink/ink188.xml"/><Relationship Id="rId30" Type="http://schemas.openxmlformats.org/officeDocument/2006/relationships/customXml" Target="../ink/ink196.xml"/><Relationship Id="rId35" Type="http://schemas.openxmlformats.org/officeDocument/2006/relationships/image" Target="../media/image24.png"/><Relationship Id="rId56" Type="http://schemas.openxmlformats.org/officeDocument/2006/relationships/customXml" Target="../ink/ink209.xml"/><Relationship Id="rId77" Type="http://schemas.openxmlformats.org/officeDocument/2006/relationships/image" Target="../media/image45.png"/><Relationship Id="rId8" Type="http://schemas.openxmlformats.org/officeDocument/2006/relationships/customXml" Target="../ink/ink185.xml"/><Relationship Id="rId51" Type="http://schemas.openxmlformats.org/officeDocument/2006/relationships/image" Target="../media/image32.png"/><Relationship Id="rId72" Type="http://schemas.openxmlformats.org/officeDocument/2006/relationships/customXml" Target="../ink/ink217.xml"/><Relationship Id="rId93" Type="http://schemas.openxmlformats.org/officeDocument/2006/relationships/image" Target="../media/image54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65.xml"/><Relationship Id="rId13" Type="http://schemas.openxmlformats.org/officeDocument/2006/relationships/image" Target="../media/image731.png"/><Relationship Id="rId3" Type="http://schemas.openxmlformats.org/officeDocument/2006/relationships/image" Target="../media/image727.png"/><Relationship Id="rId7" Type="http://schemas.openxmlformats.org/officeDocument/2006/relationships/image" Target="../media/image729.png"/><Relationship Id="rId12" Type="http://schemas.openxmlformats.org/officeDocument/2006/relationships/customXml" Target="../ink/ink5267.xml"/><Relationship Id="rId2" Type="http://schemas.openxmlformats.org/officeDocument/2006/relationships/customXml" Target="../ink/ink52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4.xml"/><Relationship Id="rId11" Type="http://schemas.openxmlformats.org/officeDocument/2006/relationships/image" Target="../media/image730.png"/><Relationship Id="rId5" Type="http://schemas.openxmlformats.org/officeDocument/2006/relationships/image" Target="../media/image728.png"/><Relationship Id="rId15" Type="http://schemas.openxmlformats.org/officeDocument/2006/relationships/image" Target="../media/image732.png"/><Relationship Id="rId10" Type="http://schemas.openxmlformats.org/officeDocument/2006/relationships/customXml" Target="../ink/ink5266.xml"/><Relationship Id="rId4" Type="http://schemas.openxmlformats.org/officeDocument/2006/relationships/customXml" Target="../ink/ink5263.xml"/><Relationship Id="rId9" Type="http://schemas.openxmlformats.org/officeDocument/2006/relationships/image" Target="../media/image736.png"/><Relationship Id="rId14" Type="http://schemas.openxmlformats.org/officeDocument/2006/relationships/customXml" Target="../ink/ink5268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72.xml"/><Relationship Id="rId13" Type="http://schemas.openxmlformats.org/officeDocument/2006/relationships/image" Target="../media/image731.png"/><Relationship Id="rId3" Type="http://schemas.openxmlformats.org/officeDocument/2006/relationships/image" Target="../media/image727.png"/><Relationship Id="rId7" Type="http://schemas.openxmlformats.org/officeDocument/2006/relationships/image" Target="../media/image729.png"/><Relationship Id="rId12" Type="http://schemas.openxmlformats.org/officeDocument/2006/relationships/customXml" Target="../ink/ink5274.xml"/><Relationship Id="rId2" Type="http://schemas.openxmlformats.org/officeDocument/2006/relationships/customXml" Target="../ink/ink52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1.xml"/><Relationship Id="rId11" Type="http://schemas.openxmlformats.org/officeDocument/2006/relationships/image" Target="../media/image730.png"/><Relationship Id="rId5" Type="http://schemas.openxmlformats.org/officeDocument/2006/relationships/image" Target="../media/image728.png"/><Relationship Id="rId15" Type="http://schemas.openxmlformats.org/officeDocument/2006/relationships/image" Target="../media/image732.png"/><Relationship Id="rId10" Type="http://schemas.openxmlformats.org/officeDocument/2006/relationships/customXml" Target="../ink/ink5273.xml"/><Relationship Id="rId4" Type="http://schemas.openxmlformats.org/officeDocument/2006/relationships/customXml" Target="../ink/ink5270.xml"/><Relationship Id="rId9" Type="http://schemas.openxmlformats.org/officeDocument/2006/relationships/image" Target="../media/image736.png"/><Relationship Id="rId14" Type="http://schemas.openxmlformats.org/officeDocument/2006/relationships/customXml" Target="../ink/ink5275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1.png"/><Relationship Id="rId18" Type="http://schemas.openxmlformats.org/officeDocument/2006/relationships/customXml" Target="../ink/ink5284.xml"/><Relationship Id="rId26" Type="http://schemas.openxmlformats.org/officeDocument/2006/relationships/customXml" Target="../ink/ink5288.xml"/><Relationship Id="rId39" Type="http://schemas.openxmlformats.org/officeDocument/2006/relationships/image" Target="../media/image748.png"/><Relationship Id="rId21" Type="http://schemas.openxmlformats.org/officeDocument/2006/relationships/image" Target="../media/image739.png"/><Relationship Id="rId34" Type="http://schemas.openxmlformats.org/officeDocument/2006/relationships/customXml" Target="../ink/ink5292.xml"/><Relationship Id="rId7" Type="http://schemas.openxmlformats.org/officeDocument/2006/relationships/image" Target="../media/image729.png"/><Relationship Id="rId12" Type="http://schemas.openxmlformats.org/officeDocument/2006/relationships/customXml" Target="../ink/ink5281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294.xml"/><Relationship Id="rId2" Type="http://schemas.openxmlformats.org/officeDocument/2006/relationships/customXml" Target="../ink/ink5276.xml"/><Relationship Id="rId16" Type="http://schemas.openxmlformats.org/officeDocument/2006/relationships/customXml" Target="../ink/ink5283.xml"/><Relationship Id="rId20" Type="http://schemas.openxmlformats.org/officeDocument/2006/relationships/customXml" Target="../ink/ink5285.xml"/><Relationship Id="rId29" Type="http://schemas.openxmlformats.org/officeDocument/2006/relationships/image" Target="../media/image7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8.xml"/><Relationship Id="rId11" Type="http://schemas.openxmlformats.org/officeDocument/2006/relationships/image" Target="../media/image730.png"/><Relationship Id="rId24" Type="http://schemas.openxmlformats.org/officeDocument/2006/relationships/customXml" Target="../ink/ink5287.xml"/><Relationship Id="rId32" Type="http://schemas.openxmlformats.org/officeDocument/2006/relationships/customXml" Target="../ink/ink5291.xml"/><Relationship Id="rId37" Type="http://schemas.openxmlformats.org/officeDocument/2006/relationships/image" Target="../media/image747.png"/><Relationship Id="rId5" Type="http://schemas.openxmlformats.org/officeDocument/2006/relationships/image" Target="../media/image728.png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289.xml"/><Relationship Id="rId36" Type="http://schemas.openxmlformats.org/officeDocument/2006/relationships/customXml" Target="../ink/ink5293.xml"/><Relationship Id="rId10" Type="http://schemas.openxmlformats.org/officeDocument/2006/relationships/customXml" Target="../ink/ink5280.xml"/><Relationship Id="rId19" Type="http://schemas.openxmlformats.org/officeDocument/2006/relationships/image" Target="../media/image738.png"/><Relationship Id="rId31" Type="http://schemas.openxmlformats.org/officeDocument/2006/relationships/image" Target="../media/image744.png"/><Relationship Id="rId4" Type="http://schemas.openxmlformats.org/officeDocument/2006/relationships/customXml" Target="../ink/ink5277.xml"/><Relationship Id="rId9" Type="http://schemas.openxmlformats.org/officeDocument/2006/relationships/image" Target="../media/image736.png"/><Relationship Id="rId14" Type="http://schemas.openxmlformats.org/officeDocument/2006/relationships/customXml" Target="../ink/ink5282.xml"/><Relationship Id="rId22" Type="http://schemas.openxmlformats.org/officeDocument/2006/relationships/customXml" Target="../ink/ink5286.xml"/><Relationship Id="rId27" Type="http://schemas.openxmlformats.org/officeDocument/2006/relationships/image" Target="../media/image742.png"/><Relationship Id="rId30" Type="http://schemas.openxmlformats.org/officeDocument/2006/relationships/customXml" Target="../ink/ink5290.xml"/><Relationship Id="rId35" Type="http://schemas.openxmlformats.org/officeDocument/2006/relationships/image" Target="../media/image746.png"/><Relationship Id="rId8" Type="http://schemas.openxmlformats.org/officeDocument/2006/relationships/customXml" Target="../ink/ink5279.xml"/><Relationship Id="rId3" Type="http://schemas.openxmlformats.org/officeDocument/2006/relationships/image" Target="../media/image727.png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1.png"/><Relationship Id="rId18" Type="http://schemas.openxmlformats.org/officeDocument/2006/relationships/customXml" Target="../ink/ink5303.xml"/><Relationship Id="rId26" Type="http://schemas.openxmlformats.org/officeDocument/2006/relationships/customXml" Target="../ink/ink5307.xml"/><Relationship Id="rId39" Type="http://schemas.openxmlformats.org/officeDocument/2006/relationships/image" Target="../media/image748.png"/><Relationship Id="rId21" Type="http://schemas.openxmlformats.org/officeDocument/2006/relationships/image" Target="../media/image739.png"/><Relationship Id="rId34" Type="http://schemas.openxmlformats.org/officeDocument/2006/relationships/customXml" Target="../ink/ink5311.xml"/><Relationship Id="rId7" Type="http://schemas.openxmlformats.org/officeDocument/2006/relationships/image" Target="../media/image729.png"/><Relationship Id="rId2" Type="http://schemas.openxmlformats.org/officeDocument/2006/relationships/customXml" Target="../ink/ink5295.xml"/><Relationship Id="rId16" Type="http://schemas.openxmlformats.org/officeDocument/2006/relationships/customXml" Target="../ink/ink5302.xml"/><Relationship Id="rId20" Type="http://schemas.openxmlformats.org/officeDocument/2006/relationships/customXml" Target="../ink/ink5304.xml"/><Relationship Id="rId29" Type="http://schemas.openxmlformats.org/officeDocument/2006/relationships/image" Target="../media/image743.png"/><Relationship Id="rId41" Type="http://schemas.openxmlformats.org/officeDocument/2006/relationships/image" Target="../media/image7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7.xml"/><Relationship Id="rId11" Type="http://schemas.openxmlformats.org/officeDocument/2006/relationships/image" Target="../media/image730.png"/><Relationship Id="rId24" Type="http://schemas.openxmlformats.org/officeDocument/2006/relationships/customXml" Target="../ink/ink5306.xml"/><Relationship Id="rId32" Type="http://schemas.openxmlformats.org/officeDocument/2006/relationships/customXml" Target="../ink/ink5310.xml"/><Relationship Id="rId37" Type="http://schemas.openxmlformats.org/officeDocument/2006/relationships/image" Target="../media/image747.png"/><Relationship Id="rId40" Type="http://schemas.openxmlformats.org/officeDocument/2006/relationships/customXml" Target="../ink/ink5314.xml"/><Relationship Id="rId5" Type="http://schemas.openxmlformats.org/officeDocument/2006/relationships/image" Target="../media/image728.png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308.xml"/><Relationship Id="rId36" Type="http://schemas.openxmlformats.org/officeDocument/2006/relationships/customXml" Target="../ink/ink5312.xml"/><Relationship Id="rId10" Type="http://schemas.openxmlformats.org/officeDocument/2006/relationships/customXml" Target="../ink/ink5299.xml"/><Relationship Id="rId19" Type="http://schemas.openxmlformats.org/officeDocument/2006/relationships/image" Target="../media/image738.png"/><Relationship Id="rId31" Type="http://schemas.openxmlformats.org/officeDocument/2006/relationships/image" Target="../media/image744.png"/><Relationship Id="rId4" Type="http://schemas.openxmlformats.org/officeDocument/2006/relationships/customXml" Target="../ink/ink5296.xml"/><Relationship Id="rId9" Type="http://schemas.openxmlformats.org/officeDocument/2006/relationships/image" Target="../media/image736.png"/><Relationship Id="rId14" Type="http://schemas.openxmlformats.org/officeDocument/2006/relationships/customXml" Target="../ink/ink5301.xml"/><Relationship Id="rId22" Type="http://schemas.openxmlformats.org/officeDocument/2006/relationships/customXml" Target="../ink/ink5305.xml"/><Relationship Id="rId27" Type="http://schemas.openxmlformats.org/officeDocument/2006/relationships/image" Target="../media/image742.png"/><Relationship Id="rId30" Type="http://schemas.openxmlformats.org/officeDocument/2006/relationships/customXml" Target="../ink/ink5309.xml"/><Relationship Id="rId35" Type="http://schemas.openxmlformats.org/officeDocument/2006/relationships/image" Target="../media/image746.png"/><Relationship Id="rId8" Type="http://schemas.openxmlformats.org/officeDocument/2006/relationships/customXml" Target="../ink/ink5298.xml"/><Relationship Id="rId3" Type="http://schemas.openxmlformats.org/officeDocument/2006/relationships/image" Target="../media/image727.png"/><Relationship Id="rId12" Type="http://schemas.openxmlformats.org/officeDocument/2006/relationships/customXml" Target="../ink/ink5300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313.xml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1.png"/><Relationship Id="rId18" Type="http://schemas.openxmlformats.org/officeDocument/2006/relationships/customXml" Target="../ink/ink5323.xml"/><Relationship Id="rId26" Type="http://schemas.openxmlformats.org/officeDocument/2006/relationships/customXml" Target="../ink/ink5327.xml"/><Relationship Id="rId39" Type="http://schemas.openxmlformats.org/officeDocument/2006/relationships/image" Target="../media/image748.png"/><Relationship Id="rId21" Type="http://schemas.openxmlformats.org/officeDocument/2006/relationships/image" Target="../media/image739.png"/><Relationship Id="rId34" Type="http://schemas.openxmlformats.org/officeDocument/2006/relationships/customXml" Target="../ink/ink5331.xml"/><Relationship Id="rId42" Type="http://schemas.openxmlformats.org/officeDocument/2006/relationships/customXml" Target="../ink/ink5335.xml"/><Relationship Id="rId47" Type="http://schemas.openxmlformats.org/officeDocument/2006/relationships/image" Target="../media/image752.png"/><Relationship Id="rId50" Type="http://schemas.openxmlformats.org/officeDocument/2006/relationships/customXml" Target="../ink/ink5339.xml"/><Relationship Id="rId55" Type="http://schemas.openxmlformats.org/officeDocument/2006/relationships/image" Target="../media/image756.png"/><Relationship Id="rId7" Type="http://schemas.openxmlformats.org/officeDocument/2006/relationships/image" Target="../media/image729.png"/><Relationship Id="rId2" Type="http://schemas.openxmlformats.org/officeDocument/2006/relationships/customXml" Target="../ink/ink5315.xml"/><Relationship Id="rId16" Type="http://schemas.openxmlformats.org/officeDocument/2006/relationships/customXml" Target="../ink/ink5322.xml"/><Relationship Id="rId29" Type="http://schemas.openxmlformats.org/officeDocument/2006/relationships/image" Target="../media/image743.png"/><Relationship Id="rId11" Type="http://schemas.openxmlformats.org/officeDocument/2006/relationships/image" Target="../media/image730.png"/><Relationship Id="rId24" Type="http://schemas.openxmlformats.org/officeDocument/2006/relationships/customXml" Target="../ink/ink5326.xml"/><Relationship Id="rId32" Type="http://schemas.openxmlformats.org/officeDocument/2006/relationships/customXml" Target="../ink/ink5330.xml"/><Relationship Id="rId37" Type="http://schemas.openxmlformats.org/officeDocument/2006/relationships/image" Target="../media/image747.png"/><Relationship Id="rId40" Type="http://schemas.openxmlformats.org/officeDocument/2006/relationships/customXml" Target="../ink/ink5334.xml"/><Relationship Id="rId45" Type="http://schemas.openxmlformats.org/officeDocument/2006/relationships/image" Target="../media/image751.png"/><Relationship Id="rId53" Type="http://schemas.openxmlformats.org/officeDocument/2006/relationships/image" Target="../media/image755.png"/><Relationship Id="rId5" Type="http://schemas.openxmlformats.org/officeDocument/2006/relationships/image" Target="../media/image728.png"/><Relationship Id="rId10" Type="http://schemas.openxmlformats.org/officeDocument/2006/relationships/customXml" Target="../ink/ink5319.xml"/><Relationship Id="rId19" Type="http://schemas.openxmlformats.org/officeDocument/2006/relationships/image" Target="../media/image738.png"/><Relationship Id="rId31" Type="http://schemas.openxmlformats.org/officeDocument/2006/relationships/image" Target="../media/image744.png"/><Relationship Id="rId44" Type="http://schemas.openxmlformats.org/officeDocument/2006/relationships/customXml" Target="../ink/ink5336.xml"/><Relationship Id="rId52" Type="http://schemas.openxmlformats.org/officeDocument/2006/relationships/customXml" Target="../ink/ink5340.xml"/><Relationship Id="rId4" Type="http://schemas.openxmlformats.org/officeDocument/2006/relationships/customXml" Target="../ink/ink5316.xml"/><Relationship Id="rId9" Type="http://schemas.openxmlformats.org/officeDocument/2006/relationships/image" Target="../media/image736.png"/><Relationship Id="rId14" Type="http://schemas.openxmlformats.org/officeDocument/2006/relationships/customXml" Target="../ink/ink5321.xml"/><Relationship Id="rId22" Type="http://schemas.openxmlformats.org/officeDocument/2006/relationships/customXml" Target="../ink/ink5325.xml"/><Relationship Id="rId27" Type="http://schemas.openxmlformats.org/officeDocument/2006/relationships/image" Target="../media/image742.png"/><Relationship Id="rId30" Type="http://schemas.openxmlformats.org/officeDocument/2006/relationships/customXml" Target="../ink/ink5329.xml"/><Relationship Id="rId35" Type="http://schemas.openxmlformats.org/officeDocument/2006/relationships/image" Target="../media/image746.png"/><Relationship Id="rId43" Type="http://schemas.openxmlformats.org/officeDocument/2006/relationships/image" Target="../media/image750.png"/><Relationship Id="rId48" Type="http://schemas.openxmlformats.org/officeDocument/2006/relationships/customXml" Target="../ink/ink5338.xml"/><Relationship Id="rId8" Type="http://schemas.openxmlformats.org/officeDocument/2006/relationships/customXml" Target="../ink/ink5318.xml"/><Relationship Id="rId51" Type="http://schemas.openxmlformats.org/officeDocument/2006/relationships/image" Target="../media/image754.png"/><Relationship Id="rId3" Type="http://schemas.openxmlformats.org/officeDocument/2006/relationships/image" Target="../media/image727.png"/><Relationship Id="rId12" Type="http://schemas.openxmlformats.org/officeDocument/2006/relationships/customXml" Target="../ink/ink5320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333.xml"/><Relationship Id="rId46" Type="http://schemas.openxmlformats.org/officeDocument/2006/relationships/customXml" Target="../ink/ink5337.xml"/><Relationship Id="rId20" Type="http://schemas.openxmlformats.org/officeDocument/2006/relationships/customXml" Target="../ink/ink5324.xml"/><Relationship Id="rId41" Type="http://schemas.openxmlformats.org/officeDocument/2006/relationships/image" Target="../media/image749.png"/><Relationship Id="rId54" Type="http://schemas.openxmlformats.org/officeDocument/2006/relationships/customXml" Target="../ink/ink5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7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328.xml"/><Relationship Id="rId36" Type="http://schemas.openxmlformats.org/officeDocument/2006/relationships/customXml" Target="../ink/ink5332.xml"/><Relationship Id="rId49" Type="http://schemas.openxmlformats.org/officeDocument/2006/relationships/image" Target="../media/image753.png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54.xml"/><Relationship Id="rId21" Type="http://schemas.openxmlformats.org/officeDocument/2006/relationships/image" Target="../media/image739.png"/><Relationship Id="rId34" Type="http://schemas.openxmlformats.org/officeDocument/2006/relationships/customXml" Target="../ink/ink5358.xml"/><Relationship Id="rId42" Type="http://schemas.openxmlformats.org/officeDocument/2006/relationships/customXml" Target="../ink/ink5362.xml"/><Relationship Id="rId47" Type="http://schemas.openxmlformats.org/officeDocument/2006/relationships/image" Target="../media/image752.png"/><Relationship Id="rId50" Type="http://schemas.openxmlformats.org/officeDocument/2006/relationships/customXml" Target="../ink/ink5366.xml"/><Relationship Id="rId55" Type="http://schemas.openxmlformats.org/officeDocument/2006/relationships/image" Target="../media/image758.png"/><Relationship Id="rId63" Type="http://schemas.openxmlformats.org/officeDocument/2006/relationships/image" Target="../media/image762.png"/><Relationship Id="rId7" Type="http://schemas.openxmlformats.org/officeDocument/2006/relationships/image" Target="../media/image729.png"/><Relationship Id="rId2" Type="http://schemas.openxmlformats.org/officeDocument/2006/relationships/customXml" Target="../ink/ink5342.xml"/><Relationship Id="rId16" Type="http://schemas.openxmlformats.org/officeDocument/2006/relationships/customXml" Target="../ink/ink5349.xml"/><Relationship Id="rId29" Type="http://schemas.openxmlformats.org/officeDocument/2006/relationships/image" Target="../media/image743.png"/><Relationship Id="rId11" Type="http://schemas.openxmlformats.org/officeDocument/2006/relationships/image" Target="../media/image730.png"/><Relationship Id="rId24" Type="http://schemas.openxmlformats.org/officeDocument/2006/relationships/customXml" Target="../ink/ink5353.xml"/><Relationship Id="rId32" Type="http://schemas.openxmlformats.org/officeDocument/2006/relationships/customXml" Target="../ink/ink5357.xml"/><Relationship Id="rId37" Type="http://schemas.openxmlformats.org/officeDocument/2006/relationships/image" Target="../media/image747.png"/><Relationship Id="rId40" Type="http://schemas.openxmlformats.org/officeDocument/2006/relationships/customXml" Target="../ink/ink5361.xml"/><Relationship Id="rId45" Type="http://schemas.openxmlformats.org/officeDocument/2006/relationships/image" Target="../media/image751.png"/><Relationship Id="rId53" Type="http://schemas.openxmlformats.org/officeDocument/2006/relationships/image" Target="../media/image757.png"/><Relationship Id="rId58" Type="http://schemas.openxmlformats.org/officeDocument/2006/relationships/customXml" Target="../ink/ink5370.xml"/><Relationship Id="rId5" Type="http://schemas.openxmlformats.org/officeDocument/2006/relationships/image" Target="../media/image728.png"/><Relationship Id="rId61" Type="http://schemas.openxmlformats.org/officeDocument/2006/relationships/image" Target="../media/image761.png"/><Relationship Id="rId19" Type="http://schemas.openxmlformats.org/officeDocument/2006/relationships/image" Target="../media/image738.png"/><Relationship Id="rId14" Type="http://schemas.openxmlformats.org/officeDocument/2006/relationships/customXml" Target="../ink/ink5348.xml"/><Relationship Id="rId22" Type="http://schemas.openxmlformats.org/officeDocument/2006/relationships/customXml" Target="../ink/ink5352.xml"/><Relationship Id="rId27" Type="http://schemas.openxmlformats.org/officeDocument/2006/relationships/image" Target="../media/image742.png"/><Relationship Id="rId30" Type="http://schemas.openxmlformats.org/officeDocument/2006/relationships/customXml" Target="../ink/ink5356.xml"/><Relationship Id="rId35" Type="http://schemas.openxmlformats.org/officeDocument/2006/relationships/image" Target="../media/image746.png"/><Relationship Id="rId43" Type="http://schemas.openxmlformats.org/officeDocument/2006/relationships/image" Target="../media/image750.png"/><Relationship Id="rId48" Type="http://schemas.openxmlformats.org/officeDocument/2006/relationships/customXml" Target="../ink/ink5365.xml"/><Relationship Id="rId56" Type="http://schemas.openxmlformats.org/officeDocument/2006/relationships/customXml" Target="../ink/ink5369.xml"/><Relationship Id="rId64" Type="http://schemas.openxmlformats.org/officeDocument/2006/relationships/customXml" Target="../ink/ink5373.xml"/><Relationship Id="rId8" Type="http://schemas.openxmlformats.org/officeDocument/2006/relationships/customXml" Target="../ink/ink5345.xml"/><Relationship Id="rId51" Type="http://schemas.openxmlformats.org/officeDocument/2006/relationships/image" Target="../media/image754.png"/><Relationship Id="rId3" Type="http://schemas.openxmlformats.org/officeDocument/2006/relationships/image" Target="../media/image727.png"/><Relationship Id="rId12" Type="http://schemas.openxmlformats.org/officeDocument/2006/relationships/customXml" Target="../ink/ink5347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360.xml"/><Relationship Id="rId46" Type="http://schemas.openxmlformats.org/officeDocument/2006/relationships/customXml" Target="../ink/ink5364.xml"/><Relationship Id="rId59" Type="http://schemas.openxmlformats.org/officeDocument/2006/relationships/image" Target="../media/image760.png"/><Relationship Id="rId20" Type="http://schemas.openxmlformats.org/officeDocument/2006/relationships/customXml" Target="../ink/ink5351.xml"/><Relationship Id="rId41" Type="http://schemas.openxmlformats.org/officeDocument/2006/relationships/image" Target="../media/image749.png"/><Relationship Id="rId54" Type="http://schemas.openxmlformats.org/officeDocument/2006/relationships/customXml" Target="../ink/ink5368.xml"/><Relationship Id="rId62" Type="http://schemas.openxmlformats.org/officeDocument/2006/relationships/customXml" Target="../ink/ink53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4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355.xml"/><Relationship Id="rId36" Type="http://schemas.openxmlformats.org/officeDocument/2006/relationships/customXml" Target="../ink/ink5359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" Type="http://schemas.openxmlformats.org/officeDocument/2006/relationships/customXml" Target="../ink/ink5346.xml"/><Relationship Id="rId31" Type="http://schemas.openxmlformats.org/officeDocument/2006/relationships/image" Target="../media/image744.png"/><Relationship Id="rId44" Type="http://schemas.openxmlformats.org/officeDocument/2006/relationships/customXml" Target="../ink/ink5363.xml"/><Relationship Id="rId52" Type="http://schemas.openxmlformats.org/officeDocument/2006/relationships/customXml" Target="../ink/ink5367.xml"/><Relationship Id="rId60" Type="http://schemas.openxmlformats.org/officeDocument/2006/relationships/customXml" Target="../ink/ink5371.xml"/><Relationship Id="rId65" Type="http://schemas.openxmlformats.org/officeDocument/2006/relationships/image" Target="../media/image763.png"/><Relationship Id="rId4" Type="http://schemas.openxmlformats.org/officeDocument/2006/relationships/customXml" Target="../ink/ink5343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350.xml"/><Relationship Id="rId39" Type="http://schemas.openxmlformats.org/officeDocument/2006/relationships/image" Target="../media/image748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86.xml"/><Relationship Id="rId21" Type="http://schemas.openxmlformats.org/officeDocument/2006/relationships/image" Target="../media/image739.png"/><Relationship Id="rId42" Type="http://schemas.openxmlformats.org/officeDocument/2006/relationships/customXml" Target="../ink/ink5394.xml"/><Relationship Id="rId47" Type="http://schemas.openxmlformats.org/officeDocument/2006/relationships/image" Target="../media/image752.png"/><Relationship Id="rId63" Type="http://schemas.openxmlformats.org/officeDocument/2006/relationships/image" Target="../media/image762.png"/><Relationship Id="rId68" Type="http://schemas.openxmlformats.org/officeDocument/2006/relationships/customXml" Target="../ink/ink5407.xml"/><Relationship Id="rId2" Type="http://schemas.openxmlformats.org/officeDocument/2006/relationships/customXml" Target="../ink/ink5374.xml"/><Relationship Id="rId16" Type="http://schemas.openxmlformats.org/officeDocument/2006/relationships/customXml" Target="../ink/ink5381.xml"/><Relationship Id="rId29" Type="http://schemas.openxmlformats.org/officeDocument/2006/relationships/image" Target="../media/image743.png"/><Relationship Id="rId11" Type="http://schemas.openxmlformats.org/officeDocument/2006/relationships/image" Target="../media/image730.png"/><Relationship Id="rId24" Type="http://schemas.openxmlformats.org/officeDocument/2006/relationships/customXml" Target="../ink/ink5385.xml"/><Relationship Id="rId32" Type="http://schemas.openxmlformats.org/officeDocument/2006/relationships/customXml" Target="../ink/ink5389.xml"/><Relationship Id="rId37" Type="http://schemas.openxmlformats.org/officeDocument/2006/relationships/image" Target="../media/image747.png"/><Relationship Id="rId40" Type="http://schemas.openxmlformats.org/officeDocument/2006/relationships/customXml" Target="../ink/ink5393.xml"/><Relationship Id="rId45" Type="http://schemas.openxmlformats.org/officeDocument/2006/relationships/image" Target="../media/image751.png"/><Relationship Id="rId53" Type="http://schemas.openxmlformats.org/officeDocument/2006/relationships/image" Target="../media/image757.png"/><Relationship Id="rId58" Type="http://schemas.openxmlformats.org/officeDocument/2006/relationships/customXml" Target="../ink/ink5402.xml"/><Relationship Id="rId66" Type="http://schemas.openxmlformats.org/officeDocument/2006/relationships/customXml" Target="../ink/ink5406.xml"/><Relationship Id="rId74" Type="http://schemas.openxmlformats.org/officeDocument/2006/relationships/customXml" Target="../ink/ink5410.xml"/><Relationship Id="rId5" Type="http://schemas.openxmlformats.org/officeDocument/2006/relationships/image" Target="../media/image728.png"/><Relationship Id="rId61" Type="http://schemas.openxmlformats.org/officeDocument/2006/relationships/image" Target="../media/image761.png"/><Relationship Id="rId19" Type="http://schemas.openxmlformats.org/officeDocument/2006/relationships/image" Target="../media/image738.png"/><Relationship Id="rId14" Type="http://schemas.openxmlformats.org/officeDocument/2006/relationships/customXml" Target="../ink/ink5380.xml"/><Relationship Id="rId22" Type="http://schemas.openxmlformats.org/officeDocument/2006/relationships/customXml" Target="../ink/ink5384.xml"/><Relationship Id="rId27" Type="http://schemas.openxmlformats.org/officeDocument/2006/relationships/image" Target="../media/image742.png"/><Relationship Id="rId30" Type="http://schemas.openxmlformats.org/officeDocument/2006/relationships/customXml" Target="../ink/ink5388.xml"/><Relationship Id="rId35" Type="http://schemas.openxmlformats.org/officeDocument/2006/relationships/image" Target="../media/image746.png"/><Relationship Id="rId43" Type="http://schemas.openxmlformats.org/officeDocument/2006/relationships/image" Target="../media/image750.png"/><Relationship Id="rId48" Type="http://schemas.openxmlformats.org/officeDocument/2006/relationships/customXml" Target="../ink/ink5397.xml"/><Relationship Id="rId56" Type="http://schemas.openxmlformats.org/officeDocument/2006/relationships/customXml" Target="../ink/ink5401.xml"/><Relationship Id="rId64" Type="http://schemas.openxmlformats.org/officeDocument/2006/relationships/customXml" Target="../ink/ink5405.xml"/><Relationship Id="rId69" Type="http://schemas.openxmlformats.org/officeDocument/2006/relationships/image" Target="../media/image766.png"/><Relationship Id="rId8" Type="http://schemas.openxmlformats.org/officeDocument/2006/relationships/customXml" Target="../ink/ink5377.xml"/><Relationship Id="rId51" Type="http://schemas.openxmlformats.org/officeDocument/2006/relationships/image" Target="../media/image754.png"/><Relationship Id="rId72" Type="http://schemas.openxmlformats.org/officeDocument/2006/relationships/customXml" Target="../ink/ink5409.xml"/><Relationship Id="rId3" Type="http://schemas.openxmlformats.org/officeDocument/2006/relationships/image" Target="../media/image727.png"/><Relationship Id="rId12" Type="http://schemas.openxmlformats.org/officeDocument/2006/relationships/customXml" Target="../ink/ink5379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392.xml"/><Relationship Id="rId46" Type="http://schemas.openxmlformats.org/officeDocument/2006/relationships/customXml" Target="../ink/ink5396.xml"/><Relationship Id="rId59" Type="http://schemas.openxmlformats.org/officeDocument/2006/relationships/image" Target="../media/image760.png"/><Relationship Id="rId67" Type="http://schemas.openxmlformats.org/officeDocument/2006/relationships/image" Target="../media/image765.png"/><Relationship Id="rId20" Type="http://schemas.openxmlformats.org/officeDocument/2006/relationships/customXml" Target="../ink/ink5383.xml"/><Relationship Id="rId41" Type="http://schemas.openxmlformats.org/officeDocument/2006/relationships/image" Target="../media/image749.png"/><Relationship Id="rId54" Type="http://schemas.openxmlformats.org/officeDocument/2006/relationships/customXml" Target="../ink/ink5400.xml"/><Relationship Id="rId62" Type="http://schemas.openxmlformats.org/officeDocument/2006/relationships/customXml" Target="../ink/ink5404.xml"/><Relationship Id="rId70" Type="http://schemas.openxmlformats.org/officeDocument/2006/relationships/customXml" Target="../ink/ink5408.xml"/><Relationship Id="rId75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76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387.xml"/><Relationship Id="rId36" Type="http://schemas.openxmlformats.org/officeDocument/2006/relationships/customXml" Target="../ink/ink5391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" Type="http://schemas.openxmlformats.org/officeDocument/2006/relationships/customXml" Target="../ink/ink5378.xml"/><Relationship Id="rId31" Type="http://schemas.openxmlformats.org/officeDocument/2006/relationships/image" Target="../media/image744.png"/><Relationship Id="rId44" Type="http://schemas.openxmlformats.org/officeDocument/2006/relationships/customXml" Target="../ink/ink5395.xml"/><Relationship Id="rId52" Type="http://schemas.openxmlformats.org/officeDocument/2006/relationships/customXml" Target="../ink/ink5399.xml"/><Relationship Id="rId60" Type="http://schemas.openxmlformats.org/officeDocument/2006/relationships/customXml" Target="../ink/ink5403.xml"/><Relationship Id="rId65" Type="http://schemas.openxmlformats.org/officeDocument/2006/relationships/image" Target="../media/image764.png"/><Relationship Id="rId73" Type="http://schemas.openxmlformats.org/officeDocument/2006/relationships/image" Target="../media/image768.png"/><Relationship Id="rId4" Type="http://schemas.openxmlformats.org/officeDocument/2006/relationships/customXml" Target="../ink/ink5375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382.xml"/><Relationship Id="rId39" Type="http://schemas.openxmlformats.org/officeDocument/2006/relationships/image" Target="../media/image748.png"/><Relationship Id="rId34" Type="http://schemas.openxmlformats.org/officeDocument/2006/relationships/customXml" Target="../ink/ink5390.xml"/><Relationship Id="rId50" Type="http://schemas.openxmlformats.org/officeDocument/2006/relationships/customXml" Target="../ink/ink5398.xml"/><Relationship Id="rId55" Type="http://schemas.openxmlformats.org/officeDocument/2006/relationships/image" Target="../media/image758.png"/><Relationship Id="rId7" Type="http://schemas.openxmlformats.org/officeDocument/2006/relationships/image" Target="../media/image729.png"/><Relationship Id="rId71" Type="http://schemas.openxmlformats.org/officeDocument/2006/relationships/image" Target="../media/image767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23.xml"/><Relationship Id="rId21" Type="http://schemas.openxmlformats.org/officeDocument/2006/relationships/image" Target="../media/image739.png"/><Relationship Id="rId42" Type="http://schemas.openxmlformats.org/officeDocument/2006/relationships/customXml" Target="../ink/ink5431.xml"/><Relationship Id="rId47" Type="http://schemas.openxmlformats.org/officeDocument/2006/relationships/image" Target="../media/image752.png"/><Relationship Id="rId63" Type="http://schemas.openxmlformats.org/officeDocument/2006/relationships/image" Target="../media/image762.png"/><Relationship Id="rId68" Type="http://schemas.openxmlformats.org/officeDocument/2006/relationships/customXml" Target="../ink/ink5444.xml"/><Relationship Id="rId2" Type="http://schemas.openxmlformats.org/officeDocument/2006/relationships/customXml" Target="../ink/ink5411.xml"/><Relationship Id="rId16" Type="http://schemas.openxmlformats.org/officeDocument/2006/relationships/customXml" Target="../ink/ink5418.xml"/><Relationship Id="rId29" Type="http://schemas.openxmlformats.org/officeDocument/2006/relationships/image" Target="../media/image743.png"/><Relationship Id="rId11" Type="http://schemas.openxmlformats.org/officeDocument/2006/relationships/image" Target="../media/image730.png"/><Relationship Id="rId24" Type="http://schemas.openxmlformats.org/officeDocument/2006/relationships/customXml" Target="../ink/ink5422.xml"/><Relationship Id="rId32" Type="http://schemas.openxmlformats.org/officeDocument/2006/relationships/customXml" Target="../ink/ink5426.xml"/><Relationship Id="rId37" Type="http://schemas.openxmlformats.org/officeDocument/2006/relationships/image" Target="../media/image747.png"/><Relationship Id="rId40" Type="http://schemas.openxmlformats.org/officeDocument/2006/relationships/customXml" Target="../ink/ink5430.xml"/><Relationship Id="rId45" Type="http://schemas.openxmlformats.org/officeDocument/2006/relationships/image" Target="../media/image751.png"/><Relationship Id="rId53" Type="http://schemas.openxmlformats.org/officeDocument/2006/relationships/image" Target="../media/image757.png"/><Relationship Id="rId58" Type="http://schemas.openxmlformats.org/officeDocument/2006/relationships/customXml" Target="../ink/ink5439.xml"/><Relationship Id="rId66" Type="http://schemas.openxmlformats.org/officeDocument/2006/relationships/customXml" Target="../ink/ink5443.xml"/><Relationship Id="rId74" Type="http://schemas.openxmlformats.org/officeDocument/2006/relationships/customXml" Target="../ink/ink5447.xml"/><Relationship Id="rId5" Type="http://schemas.openxmlformats.org/officeDocument/2006/relationships/image" Target="../media/image728.png"/><Relationship Id="rId61" Type="http://schemas.openxmlformats.org/officeDocument/2006/relationships/image" Target="../media/image761.png"/><Relationship Id="rId19" Type="http://schemas.openxmlformats.org/officeDocument/2006/relationships/image" Target="../media/image738.png"/><Relationship Id="rId14" Type="http://schemas.openxmlformats.org/officeDocument/2006/relationships/customXml" Target="../ink/ink5417.xml"/><Relationship Id="rId22" Type="http://schemas.openxmlformats.org/officeDocument/2006/relationships/customXml" Target="../ink/ink5421.xml"/><Relationship Id="rId27" Type="http://schemas.openxmlformats.org/officeDocument/2006/relationships/image" Target="../media/image742.png"/><Relationship Id="rId30" Type="http://schemas.openxmlformats.org/officeDocument/2006/relationships/customXml" Target="../ink/ink5425.xml"/><Relationship Id="rId35" Type="http://schemas.openxmlformats.org/officeDocument/2006/relationships/image" Target="../media/image746.png"/><Relationship Id="rId43" Type="http://schemas.openxmlformats.org/officeDocument/2006/relationships/image" Target="../media/image750.png"/><Relationship Id="rId48" Type="http://schemas.openxmlformats.org/officeDocument/2006/relationships/customXml" Target="../ink/ink5434.xml"/><Relationship Id="rId56" Type="http://schemas.openxmlformats.org/officeDocument/2006/relationships/customXml" Target="../ink/ink5438.xml"/><Relationship Id="rId64" Type="http://schemas.openxmlformats.org/officeDocument/2006/relationships/customXml" Target="../ink/ink5442.xml"/><Relationship Id="rId69" Type="http://schemas.openxmlformats.org/officeDocument/2006/relationships/image" Target="../media/image766.png"/><Relationship Id="rId8" Type="http://schemas.openxmlformats.org/officeDocument/2006/relationships/customXml" Target="../ink/ink5414.xml"/><Relationship Id="rId51" Type="http://schemas.openxmlformats.org/officeDocument/2006/relationships/image" Target="../media/image754.png"/><Relationship Id="rId72" Type="http://schemas.openxmlformats.org/officeDocument/2006/relationships/customXml" Target="../ink/ink5446.xml"/><Relationship Id="rId3" Type="http://schemas.openxmlformats.org/officeDocument/2006/relationships/image" Target="../media/image727.png"/><Relationship Id="rId12" Type="http://schemas.openxmlformats.org/officeDocument/2006/relationships/customXml" Target="../ink/ink5416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429.xml"/><Relationship Id="rId46" Type="http://schemas.openxmlformats.org/officeDocument/2006/relationships/customXml" Target="../ink/ink5433.xml"/><Relationship Id="rId59" Type="http://schemas.openxmlformats.org/officeDocument/2006/relationships/image" Target="../media/image760.png"/><Relationship Id="rId67" Type="http://schemas.openxmlformats.org/officeDocument/2006/relationships/image" Target="../media/image765.png"/><Relationship Id="rId20" Type="http://schemas.openxmlformats.org/officeDocument/2006/relationships/customXml" Target="../ink/ink5420.xml"/><Relationship Id="rId41" Type="http://schemas.openxmlformats.org/officeDocument/2006/relationships/image" Target="../media/image749.png"/><Relationship Id="rId54" Type="http://schemas.openxmlformats.org/officeDocument/2006/relationships/customXml" Target="../ink/ink5437.xml"/><Relationship Id="rId62" Type="http://schemas.openxmlformats.org/officeDocument/2006/relationships/customXml" Target="../ink/ink5441.xml"/><Relationship Id="rId70" Type="http://schemas.openxmlformats.org/officeDocument/2006/relationships/customXml" Target="../ink/ink5445.xml"/><Relationship Id="rId75" Type="http://schemas.openxmlformats.org/officeDocument/2006/relationships/image" Target="../media/image7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3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424.xml"/><Relationship Id="rId36" Type="http://schemas.openxmlformats.org/officeDocument/2006/relationships/customXml" Target="../ink/ink5428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" Type="http://schemas.openxmlformats.org/officeDocument/2006/relationships/customXml" Target="../ink/ink5415.xml"/><Relationship Id="rId31" Type="http://schemas.openxmlformats.org/officeDocument/2006/relationships/image" Target="../media/image744.png"/><Relationship Id="rId44" Type="http://schemas.openxmlformats.org/officeDocument/2006/relationships/customXml" Target="../ink/ink5432.xml"/><Relationship Id="rId52" Type="http://schemas.openxmlformats.org/officeDocument/2006/relationships/customXml" Target="../ink/ink5436.xml"/><Relationship Id="rId60" Type="http://schemas.openxmlformats.org/officeDocument/2006/relationships/customXml" Target="../ink/ink5440.xml"/><Relationship Id="rId65" Type="http://schemas.openxmlformats.org/officeDocument/2006/relationships/image" Target="../media/image764.png"/><Relationship Id="rId73" Type="http://schemas.openxmlformats.org/officeDocument/2006/relationships/image" Target="../media/image771.png"/><Relationship Id="rId4" Type="http://schemas.openxmlformats.org/officeDocument/2006/relationships/customXml" Target="../ink/ink5412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419.xml"/><Relationship Id="rId39" Type="http://schemas.openxmlformats.org/officeDocument/2006/relationships/image" Target="../media/image748.png"/><Relationship Id="rId34" Type="http://schemas.openxmlformats.org/officeDocument/2006/relationships/customXml" Target="../ink/ink5427.xml"/><Relationship Id="rId50" Type="http://schemas.openxmlformats.org/officeDocument/2006/relationships/customXml" Target="../ink/ink5435.xml"/><Relationship Id="rId55" Type="http://schemas.openxmlformats.org/officeDocument/2006/relationships/image" Target="../media/image758.png"/><Relationship Id="rId7" Type="http://schemas.openxmlformats.org/officeDocument/2006/relationships/image" Target="../media/image729.png"/><Relationship Id="rId71" Type="http://schemas.openxmlformats.org/officeDocument/2006/relationships/image" Target="../media/image770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60.xml"/><Relationship Id="rId21" Type="http://schemas.openxmlformats.org/officeDocument/2006/relationships/image" Target="../media/image739.png"/><Relationship Id="rId42" Type="http://schemas.openxmlformats.org/officeDocument/2006/relationships/customXml" Target="../ink/ink5468.xml"/><Relationship Id="rId47" Type="http://schemas.openxmlformats.org/officeDocument/2006/relationships/image" Target="../media/image752.png"/><Relationship Id="rId63" Type="http://schemas.openxmlformats.org/officeDocument/2006/relationships/image" Target="../media/image762.png"/><Relationship Id="rId68" Type="http://schemas.openxmlformats.org/officeDocument/2006/relationships/customXml" Target="../ink/ink5481.xml"/><Relationship Id="rId84" Type="http://schemas.openxmlformats.org/officeDocument/2006/relationships/customXml" Target="../ink/ink5489.xml"/><Relationship Id="rId89" Type="http://schemas.openxmlformats.org/officeDocument/2006/relationships/image" Target="../media/image781.png"/><Relationship Id="rId16" Type="http://schemas.openxmlformats.org/officeDocument/2006/relationships/customXml" Target="../ink/ink5455.xml"/><Relationship Id="rId11" Type="http://schemas.openxmlformats.org/officeDocument/2006/relationships/image" Target="../media/image730.png"/><Relationship Id="rId32" Type="http://schemas.openxmlformats.org/officeDocument/2006/relationships/customXml" Target="../ink/ink5463.xml"/><Relationship Id="rId37" Type="http://schemas.openxmlformats.org/officeDocument/2006/relationships/image" Target="../media/image747.png"/><Relationship Id="rId53" Type="http://schemas.openxmlformats.org/officeDocument/2006/relationships/image" Target="../media/image757.png"/><Relationship Id="rId58" Type="http://schemas.openxmlformats.org/officeDocument/2006/relationships/customXml" Target="../ink/ink5476.xml"/><Relationship Id="rId74" Type="http://schemas.openxmlformats.org/officeDocument/2006/relationships/customXml" Target="../ink/ink5484.xml"/><Relationship Id="rId79" Type="http://schemas.openxmlformats.org/officeDocument/2006/relationships/image" Target="../media/image776.png"/><Relationship Id="rId5" Type="http://schemas.openxmlformats.org/officeDocument/2006/relationships/image" Target="../media/image728.png"/><Relationship Id="rId90" Type="http://schemas.openxmlformats.org/officeDocument/2006/relationships/customXml" Target="../ink/ink5492.xml"/><Relationship Id="rId14" Type="http://schemas.openxmlformats.org/officeDocument/2006/relationships/customXml" Target="../ink/ink5454.xml"/><Relationship Id="rId22" Type="http://schemas.openxmlformats.org/officeDocument/2006/relationships/customXml" Target="../ink/ink5458.xml"/><Relationship Id="rId27" Type="http://schemas.openxmlformats.org/officeDocument/2006/relationships/image" Target="../media/image742.png"/><Relationship Id="rId30" Type="http://schemas.openxmlformats.org/officeDocument/2006/relationships/customXml" Target="../ink/ink5462.xml"/><Relationship Id="rId35" Type="http://schemas.openxmlformats.org/officeDocument/2006/relationships/image" Target="../media/image746.png"/><Relationship Id="rId43" Type="http://schemas.openxmlformats.org/officeDocument/2006/relationships/image" Target="../media/image750.png"/><Relationship Id="rId48" Type="http://schemas.openxmlformats.org/officeDocument/2006/relationships/customXml" Target="../ink/ink5471.xml"/><Relationship Id="rId56" Type="http://schemas.openxmlformats.org/officeDocument/2006/relationships/customXml" Target="../ink/ink5475.xml"/><Relationship Id="rId64" Type="http://schemas.openxmlformats.org/officeDocument/2006/relationships/customXml" Target="../ink/ink5479.xml"/><Relationship Id="rId69" Type="http://schemas.openxmlformats.org/officeDocument/2006/relationships/image" Target="../media/image766.png"/><Relationship Id="rId77" Type="http://schemas.openxmlformats.org/officeDocument/2006/relationships/image" Target="../media/image775.png"/><Relationship Id="rId8" Type="http://schemas.openxmlformats.org/officeDocument/2006/relationships/customXml" Target="../ink/ink5451.xml"/><Relationship Id="rId51" Type="http://schemas.openxmlformats.org/officeDocument/2006/relationships/image" Target="../media/image754.png"/><Relationship Id="rId72" Type="http://schemas.openxmlformats.org/officeDocument/2006/relationships/customXml" Target="../ink/ink5483.xml"/><Relationship Id="rId80" Type="http://schemas.openxmlformats.org/officeDocument/2006/relationships/customXml" Target="../ink/ink5487.xml"/><Relationship Id="rId85" Type="http://schemas.openxmlformats.org/officeDocument/2006/relationships/image" Target="../media/image779.png"/><Relationship Id="rId3" Type="http://schemas.openxmlformats.org/officeDocument/2006/relationships/image" Target="../media/image727.png"/><Relationship Id="rId12" Type="http://schemas.openxmlformats.org/officeDocument/2006/relationships/customXml" Target="../ink/ink5453.xml"/><Relationship Id="rId17" Type="http://schemas.openxmlformats.org/officeDocument/2006/relationships/image" Target="../media/image737.png"/><Relationship Id="rId25" Type="http://schemas.openxmlformats.org/officeDocument/2006/relationships/image" Target="../media/image741.png"/><Relationship Id="rId33" Type="http://schemas.openxmlformats.org/officeDocument/2006/relationships/image" Target="../media/image745.png"/><Relationship Id="rId38" Type="http://schemas.openxmlformats.org/officeDocument/2006/relationships/customXml" Target="../ink/ink5466.xml"/><Relationship Id="rId46" Type="http://schemas.openxmlformats.org/officeDocument/2006/relationships/customXml" Target="../ink/ink5470.xml"/><Relationship Id="rId59" Type="http://schemas.openxmlformats.org/officeDocument/2006/relationships/image" Target="../media/image760.png"/><Relationship Id="rId67" Type="http://schemas.openxmlformats.org/officeDocument/2006/relationships/image" Target="../media/image765.png"/><Relationship Id="rId20" Type="http://schemas.openxmlformats.org/officeDocument/2006/relationships/customXml" Target="../ink/ink5457.xml"/><Relationship Id="rId41" Type="http://schemas.openxmlformats.org/officeDocument/2006/relationships/image" Target="../media/image749.png"/><Relationship Id="rId54" Type="http://schemas.openxmlformats.org/officeDocument/2006/relationships/customXml" Target="../ink/ink5474.xml"/><Relationship Id="rId62" Type="http://schemas.openxmlformats.org/officeDocument/2006/relationships/customXml" Target="../ink/ink5478.xml"/><Relationship Id="rId70" Type="http://schemas.openxmlformats.org/officeDocument/2006/relationships/customXml" Target="../ink/ink5482.xml"/><Relationship Id="rId75" Type="http://schemas.openxmlformats.org/officeDocument/2006/relationships/image" Target="../media/image774.png"/><Relationship Id="rId83" Type="http://schemas.openxmlformats.org/officeDocument/2006/relationships/image" Target="../media/image778.png"/><Relationship Id="rId88" Type="http://schemas.openxmlformats.org/officeDocument/2006/relationships/customXml" Target="../ink/ink5491.xml"/><Relationship Id="rId91" Type="http://schemas.openxmlformats.org/officeDocument/2006/relationships/image" Target="../media/image7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0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461.xml"/><Relationship Id="rId36" Type="http://schemas.openxmlformats.org/officeDocument/2006/relationships/customXml" Target="../ink/ink5465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" Type="http://schemas.openxmlformats.org/officeDocument/2006/relationships/customXml" Target="../ink/ink5452.xml"/><Relationship Id="rId31" Type="http://schemas.openxmlformats.org/officeDocument/2006/relationships/image" Target="../media/image744.png"/><Relationship Id="rId44" Type="http://schemas.openxmlformats.org/officeDocument/2006/relationships/customXml" Target="../ink/ink5469.xml"/><Relationship Id="rId52" Type="http://schemas.openxmlformats.org/officeDocument/2006/relationships/customXml" Target="../ink/ink5473.xml"/><Relationship Id="rId60" Type="http://schemas.openxmlformats.org/officeDocument/2006/relationships/customXml" Target="../ink/ink5477.xml"/><Relationship Id="rId65" Type="http://schemas.openxmlformats.org/officeDocument/2006/relationships/image" Target="../media/image764.png"/><Relationship Id="rId73" Type="http://schemas.openxmlformats.org/officeDocument/2006/relationships/image" Target="../media/image773.png"/><Relationship Id="rId78" Type="http://schemas.openxmlformats.org/officeDocument/2006/relationships/customXml" Target="../ink/ink5486.xml"/><Relationship Id="rId81" Type="http://schemas.openxmlformats.org/officeDocument/2006/relationships/image" Target="../media/image777.png"/><Relationship Id="rId86" Type="http://schemas.openxmlformats.org/officeDocument/2006/relationships/customXml" Target="../ink/ink5490.xml"/><Relationship Id="rId4" Type="http://schemas.openxmlformats.org/officeDocument/2006/relationships/customXml" Target="../ink/ink5449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456.xml"/><Relationship Id="rId39" Type="http://schemas.openxmlformats.org/officeDocument/2006/relationships/image" Target="../media/image748.png"/><Relationship Id="rId34" Type="http://schemas.openxmlformats.org/officeDocument/2006/relationships/customXml" Target="../ink/ink5464.xml"/><Relationship Id="rId50" Type="http://schemas.openxmlformats.org/officeDocument/2006/relationships/customXml" Target="../ink/ink5472.xml"/><Relationship Id="rId55" Type="http://schemas.openxmlformats.org/officeDocument/2006/relationships/image" Target="../media/image758.png"/><Relationship Id="rId76" Type="http://schemas.openxmlformats.org/officeDocument/2006/relationships/customXml" Target="../ink/ink5485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2" Type="http://schemas.openxmlformats.org/officeDocument/2006/relationships/customXml" Target="../ink/ink5448.xml"/><Relationship Id="rId29" Type="http://schemas.openxmlformats.org/officeDocument/2006/relationships/image" Target="../media/image743.png"/><Relationship Id="rId24" Type="http://schemas.openxmlformats.org/officeDocument/2006/relationships/customXml" Target="../ink/ink5459.xml"/><Relationship Id="rId40" Type="http://schemas.openxmlformats.org/officeDocument/2006/relationships/customXml" Target="../ink/ink5467.xml"/><Relationship Id="rId45" Type="http://schemas.openxmlformats.org/officeDocument/2006/relationships/image" Target="../media/image751.png"/><Relationship Id="rId66" Type="http://schemas.openxmlformats.org/officeDocument/2006/relationships/customXml" Target="../ink/ink5480.xml"/><Relationship Id="rId87" Type="http://schemas.openxmlformats.org/officeDocument/2006/relationships/image" Target="../media/image780.png"/><Relationship Id="rId61" Type="http://schemas.openxmlformats.org/officeDocument/2006/relationships/image" Target="../media/image761.png"/><Relationship Id="rId82" Type="http://schemas.openxmlformats.org/officeDocument/2006/relationships/customXml" Target="../ink/ink5488.xml"/><Relationship Id="rId19" Type="http://schemas.openxmlformats.org/officeDocument/2006/relationships/image" Target="../media/image738.png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05.xml"/><Relationship Id="rId21" Type="http://schemas.openxmlformats.org/officeDocument/2006/relationships/image" Target="../media/image739.png"/><Relationship Id="rId42" Type="http://schemas.openxmlformats.org/officeDocument/2006/relationships/customXml" Target="../ink/ink5513.xml"/><Relationship Id="rId47" Type="http://schemas.openxmlformats.org/officeDocument/2006/relationships/image" Target="../media/image752.png"/><Relationship Id="rId63" Type="http://schemas.openxmlformats.org/officeDocument/2006/relationships/image" Target="../media/image762.png"/><Relationship Id="rId68" Type="http://schemas.openxmlformats.org/officeDocument/2006/relationships/customXml" Target="../ink/ink5526.xml"/><Relationship Id="rId84" Type="http://schemas.openxmlformats.org/officeDocument/2006/relationships/customXml" Target="../ink/ink5534.xml"/><Relationship Id="rId89" Type="http://schemas.openxmlformats.org/officeDocument/2006/relationships/image" Target="../media/image781.png"/><Relationship Id="rId16" Type="http://schemas.openxmlformats.org/officeDocument/2006/relationships/customXml" Target="../ink/ink5500.xml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508.xml"/><Relationship Id="rId37" Type="http://schemas.openxmlformats.org/officeDocument/2006/relationships/image" Target="../media/image747.png"/><Relationship Id="rId53" Type="http://schemas.openxmlformats.org/officeDocument/2006/relationships/image" Target="../media/image757.png"/><Relationship Id="rId58" Type="http://schemas.openxmlformats.org/officeDocument/2006/relationships/customXml" Target="../ink/ink5521.xml"/><Relationship Id="rId74" Type="http://schemas.openxmlformats.org/officeDocument/2006/relationships/customXml" Target="../ink/ink5529.xml"/><Relationship Id="rId79" Type="http://schemas.openxmlformats.org/officeDocument/2006/relationships/image" Target="../media/image776.png"/><Relationship Id="rId102" Type="http://schemas.openxmlformats.org/officeDocument/2006/relationships/customXml" Target="../ink/ink5543.xml"/><Relationship Id="rId5" Type="http://schemas.openxmlformats.org/officeDocument/2006/relationships/image" Target="../media/image728.png"/><Relationship Id="rId90" Type="http://schemas.openxmlformats.org/officeDocument/2006/relationships/customXml" Target="../ink/ink5537.xml"/><Relationship Id="rId95" Type="http://schemas.openxmlformats.org/officeDocument/2006/relationships/image" Target="../media/image784.png"/><Relationship Id="rId22" Type="http://schemas.openxmlformats.org/officeDocument/2006/relationships/customXml" Target="../ink/ink5503.xml"/><Relationship Id="rId27" Type="http://schemas.openxmlformats.org/officeDocument/2006/relationships/image" Target="../media/image742.png"/><Relationship Id="rId43" Type="http://schemas.openxmlformats.org/officeDocument/2006/relationships/image" Target="../media/image750.png"/><Relationship Id="rId48" Type="http://schemas.openxmlformats.org/officeDocument/2006/relationships/customXml" Target="../ink/ink5516.xml"/><Relationship Id="rId64" Type="http://schemas.openxmlformats.org/officeDocument/2006/relationships/customXml" Target="../ink/ink5524.xml"/><Relationship Id="rId69" Type="http://schemas.openxmlformats.org/officeDocument/2006/relationships/image" Target="../media/image766.png"/><Relationship Id="rId80" Type="http://schemas.openxmlformats.org/officeDocument/2006/relationships/customXml" Target="../ink/ink5532.xml"/><Relationship Id="rId85" Type="http://schemas.openxmlformats.org/officeDocument/2006/relationships/image" Target="../media/image779.png"/><Relationship Id="rId12" Type="http://schemas.openxmlformats.org/officeDocument/2006/relationships/customXml" Target="../ink/ink5498.xml"/><Relationship Id="rId17" Type="http://schemas.openxmlformats.org/officeDocument/2006/relationships/image" Target="../media/image737.png"/><Relationship Id="rId33" Type="http://schemas.openxmlformats.org/officeDocument/2006/relationships/image" Target="../media/image745.png"/><Relationship Id="rId38" Type="http://schemas.openxmlformats.org/officeDocument/2006/relationships/customXml" Target="../ink/ink5511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20" Type="http://schemas.openxmlformats.org/officeDocument/2006/relationships/customXml" Target="../ink/ink5502.xml"/><Relationship Id="rId41" Type="http://schemas.openxmlformats.org/officeDocument/2006/relationships/image" Target="../media/image749.png"/><Relationship Id="rId54" Type="http://schemas.openxmlformats.org/officeDocument/2006/relationships/customXml" Target="../ink/ink5519.xml"/><Relationship Id="rId62" Type="http://schemas.openxmlformats.org/officeDocument/2006/relationships/customXml" Target="../ink/ink5523.xml"/><Relationship Id="rId70" Type="http://schemas.openxmlformats.org/officeDocument/2006/relationships/customXml" Target="../ink/ink5527.xml"/><Relationship Id="rId75" Type="http://schemas.openxmlformats.org/officeDocument/2006/relationships/image" Target="../media/image774.png"/><Relationship Id="rId83" Type="http://schemas.openxmlformats.org/officeDocument/2006/relationships/image" Target="../media/image778.png"/><Relationship Id="rId88" Type="http://schemas.openxmlformats.org/officeDocument/2006/relationships/customXml" Target="../ink/ink5536.xml"/><Relationship Id="rId91" Type="http://schemas.openxmlformats.org/officeDocument/2006/relationships/image" Target="../media/image782.png"/><Relationship Id="rId96" Type="http://schemas.openxmlformats.org/officeDocument/2006/relationships/customXml" Target="../ink/ink55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5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506.xml"/><Relationship Id="rId36" Type="http://schemas.openxmlformats.org/officeDocument/2006/relationships/customXml" Target="../ink/ink5510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6" Type="http://schemas.openxmlformats.org/officeDocument/2006/relationships/customXml" Target="../ink/ink5545.xml"/><Relationship Id="rId10" Type="http://schemas.openxmlformats.org/officeDocument/2006/relationships/customXml" Target="../ink/ink5497.xml"/><Relationship Id="rId31" Type="http://schemas.openxmlformats.org/officeDocument/2006/relationships/image" Target="../media/image744.png"/><Relationship Id="rId44" Type="http://schemas.openxmlformats.org/officeDocument/2006/relationships/customXml" Target="../ink/ink5514.xml"/><Relationship Id="rId52" Type="http://schemas.openxmlformats.org/officeDocument/2006/relationships/customXml" Target="../ink/ink5518.xml"/><Relationship Id="rId60" Type="http://schemas.openxmlformats.org/officeDocument/2006/relationships/customXml" Target="../ink/ink5522.xml"/><Relationship Id="rId65" Type="http://schemas.openxmlformats.org/officeDocument/2006/relationships/image" Target="../media/image764.png"/><Relationship Id="rId73" Type="http://schemas.openxmlformats.org/officeDocument/2006/relationships/image" Target="../media/image773.png"/><Relationship Id="rId78" Type="http://schemas.openxmlformats.org/officeDocument/2006/relationships/customXml" Target="../ink/ink5531.xml"/><Relationship Id="rId81" Type="http://schemas.openxmlformats.org/officeDocument/2006/relationships/image" Target="../media/image777.png"/><Relationship Id="rId86" Type="http://schemas.openxmlformats.org/officeDocument/2006/relationships/customXml" Target="../ink/ink5535.xml"/><Relationship Id="rId94" Type="http://schemas.openxmlformats.org/officeDocument/2006/relationships/customXml" Target="../ink/ink5539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4" Type="http://schemas.openxmlformats.org/officeDocument/2006/relationships/customXml" Target="../ink/ink5494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501.xml"/><Relationship Id="rId39" Type="http://schemas.openxmlformats.org/officeDocument/2006/relationships/image" Target="../media/image748.png"/><Relationship Id="rId34" Type="http://schemas.openxmlformats.org/officeDocument/2006/relationships/customXml" Target="../ink/ink5509.xml"/><Relationship Id="rId50" Type="http://schemas.openxmlformats.org/officeDocument/2006/relationships/customXml" Target="../ink/ink5517.xml"/><Relationship Id="rId55" Type="http://schemas.openxmlformats.org/officeDocument/2006/relationships/image" Target="../media/image758.png"/><Relationship Id="rId76" Type="http://schemas.openxmlformats.org/officeDocument/2006/relationships/customXml" Target="../ink/ink5530.xml"/><Relationship Id="rId97" Type="http://schemas.openxmlformats.org/officeDocument/2006/relationships/image" Target="../media/image785.png"/><Relationship Id="rId104" Type="http://schemas.openxmlformats.org/officeDocument/2006/relationships/customXml" Target="../ink/ink5544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538.xml"/><Relationship Id="rId2" Type="http://schemas.openxmlformats.org/officeDocument/2006/relationships/customXml" Target="../ink/ink5493.xml"/><Relationship Id="rId29" Type="http://schemas.openxmlformats.org/officeDocument/2006/relationships/image" Target="../media/image743.png"/><Relationship Id="rId24" Type="http://schemas.openxmlformats.org/officeDocument/2006/relationships/customXml" Target="../ink/ink5504.xml"/><Relationship Id="rId40" Type="http://schemas.openxmlformats.org/officeDocument/2006/relationships/customXml" Target="../ink/ink5512.xml"/><Relationship Id="rId45" Type="http://schemas.openxmlformats.org/officeDocument/2006/relationships/image" Target="../media/image751.png"/><Relationship Id="rId66" Type="http://schemas.openxmlformats.org/officeDocument/2006/relationships/customXml" Target="../ink/ink5525.xml"/><Relationship Id="rId87" Type="http://schemas.openxmlformats.org/officeDocument/2006/relationships/image" Target="../media/image780.png"/><Relationship Id="rId61" Type="http://schemas.openxmlformats.org/officeDocument/2006/relationships/image" Target="../media/image761.png"/><Relationship Id="rId82" Type="http://schemas.openxmlformats.org/officeDocument/2006/relationships/customXml" Target="../ink/ink5533.xml"/><Relationship Id="rId19" Type="http://schemas.openxmlformats.org/officeDocument/2006/relationships/image" Target="../media/image738.png"/><Relationship Id="rId14" Type="http://schemas.openxmlformats.org/officeDocument/2006/relationships/customXml" Target="../ink/ink5499.xml"/><Relationship Id="rId30" Type="http://schemas.openxmlformats.org/officeDocument/2006/relationships/customXml" Target="../ink/ink5507.xml"/><Relationship Id="rId35" Type="http://schemas.openxmlformats.org/officeDocument/2006/relationships/image" Target="../media/image746.png"/><Relationship Id="rId56" Type="http://schemas.openxmlformats.org/officeDocument/2006/relationships/customXml" Target="../ink/ink5520.xml"/><Relationship Id="rId77" Type="http://schemas.openxmlformats.org/officeDocument/2006/relationships/image" Target="../media/image775.png"/><Relationship Id="rId100" Type="http://schemas.openxmlformats.org/officeDocument/2006/relationships/customXml" Target="../ink/ink5542.xml"/><Relationship Id="rId105" Type="http://schemas.openxmlformats.org/officeDocument/2006/relationships/image" Target="../media/image789.png"/><Relationship Id="rId8" Type="http://schemas.openxmlformats.org/officeDocument/2006/relationships/customXml" Target="../ink/ink5496.xml"/><Relationship Id="rId51" Type="http://schemas.openxmlformats.org/officeDocument/2006/relationships/image" Target="../media/image754.png"/><Relationship Id="rId72" Type="http://schemas.openxmlformats.org/officeDocument/2006/relationships/customXml" Target="../ink/ink5528.xml"/><Relationship Id="rId93" Type="http://schemas.openxmlformats.org/officeDocument/2006/relationships/image" Target="../media/image783.png"/><Relationship Id="rId98" Type="http://schemas.openxmlformats.org/officeDocument/2006/relationships/customXml" Target="../ink/ink5541.xml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515.xml"/><Relationship Id="rId67" Type="http://schemas.openxmlformats.org/officeDocument/2006/relationships/image" Target="../media/image765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2.xml"/><Relationship Id="rId21" Type="http://schemas.openxmlformats.org/officeDocument/2006/relationships/image" Target="../media/image17.png"/><Relationship Id="rId42" Type="http://schemas.openxmlformats.org/officeDocument/2006/relationships/customXml" Target="../ink/ink250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63.xml"/><Relationship Id="rId84" Type="http://schemas.openxmlformats.org/officeDocument/2006/relationships/customXml" Target="../ink/ink271.xml"/><Relationship Id="rId89" Type="http://schemas.openxmlformats.org/officeDocument/2006/relationships/image" Target="../media/image52.png"/><Relationship Id="rId16" Type="http://schemas.openxmlformats.org/officeDocument/2006/relationships/customXml" Target="../ink/ink237.xml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245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258.xml"/><Relationship Id="rId74" Type="http://schemas.openxmlformats.org/officeDocument/2006/relationships/customXml" Target="../ink/ink266.xml"/><Relationship Id="rId79" Type="http://schemas.openxmlformats.org/officeDocument/2006/relationships/image" Target="../media/image46.png"/><Relationship Id="rId102" Type="http://schemas.openxmlformats.org/officeDocument/2006/relationships/customXml" Target="../ink/ink280.xml"/><Relationship Id="rId5" Type="http://schemas.openxmlformats.org/officeDocument/2006/relationships/image" Target="../media/image9.png"/><Relationship Id="rId90" Type="http://schemas.openxmlformats.org/officeDocument/2006/relationships/customXml" Target="../ink/ink274.xml"/><Relationship Id="rId95" Type="http://schemas.openxmlformats.org/officeDocument/2006/relationships/image" Target="../media/image55.png"/><Relationship Id="rId22" Type="http://schemas.openxmlformats.org/officeDocument/2006/relationships/customXml" Target="../ink/ink240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253.xml"/><Relationship Id="rId64" Type="http://schemas.openxmlformats.org/officeDocument/2006/relationships/customXml" Target="../ink/ink261.xml"/><Relationship Id="rId69" Type="http://schemas.openxmlformats.org/officeDocument/2006/relationships/image" Target="../media/image41.png"/><Relationship Id="rId80" Type="http://schemas.openxmlformats.org/officeDocument/2006/relationships/customXml" Target="../ink/ink269.xml"/><Relationship Id="rId85" Type="http://schemas.openxmlformats.org/officeDocument/2006/relationships/image" Target="../media/image50.png"/><Relationship Id="rId12" Type="http://schemas.openxmlformats.org/officeDocument/2006/relationships/customXml" Target="../ink/ink235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248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20" Type="http://schemas.openxmlformats.org/officeDocument/2006/relationships/customXml" Target="../ink/ink239.xml"/><Relationship Id="rId41" Type="http://schemas.openxmlformats.org/officeDocument/2006/relationships/image" Target="../media/image27.png"/><Relationship Id="rId54" Type="http://schemas.openxmlformats.org/officeDocument/2006/relationships/customXml" Target="../ink/ink256.xml"/><Relationship Id="rId62" Type="http://schemas.openxmlformats.org/officeDocument/2006/relationships/customXml" Target="../ink/ink260.xml"/><Relationship Id="rId70" Type="http://schemas.openxmlformats.org/officeDocument/2006/relationships/customXml" Target="../ink/ink264.xml"/><Relationship Id="rId75" Type="http://schemas.openxmlformats.org/officeDocument/2006/relationships/image" Target="../media/image44.png"/><Relationship Id="rId83" Type="http://schemas.openxmlformats.org/officeDocument/2006/relationships/image" Target="../media/image49.png"/><Relationship Id="rId88" Type="http://schemas.openxmlformats.org/officeDocument/2006/relationships/customXml" Target="../ink/ink273.xml"/><Relationship Id="rId91" Type="http://schemas.openxmlformats.org/officeDocument/2006/relationships/image" Target="../media/image53.png"/><Relationship Id="rId96" Type="http://schemas.openxmlformats.org/officeDocument/2006/relationships/customXml" Target="../ink/ink2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243.xml"/><Relationship Id="rId36" Type="http://schemas.openxmlformats.org/officeDocument/2006/relationships/customXml" Target="../ink/ink247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6" Type="http://schemas.openxmlformats.org/officeDocument/2006/relationships/customXml" Target="../ink/ink282.xml"/><Relationship Id="rId10" Type="http://schemas.openxmlformats.org/officeDocument/2006/relationships/customXml" Target="../ink/ink234.xml"/><Relationship Id="rId31" Type="http://schemas.openxmlformats.org/officeDocument/2006/relationships/image" Target="../media/image22.png"/><Relationship Id="rId44" Type="http://schemas.openxmlformats.org/officeDocument/2006/relationships/customXml" Target="../ink/ink251.xml"/><Relationship Id="rId52" Type="http://schemas.openxmlformats.org/officeDocument/2006/relationships/customXml" Target="../ink/ink255.xml"/><Relationship Id="rId60" Type="http://schemas.openxmlformats.org/officeDocument/2006/relationships/customXml" Target="../ink/ink259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68.xml"/><Relationship Id="rId81" Type="http://schemas.openxmlformats.org/officeDocument/2006/relationships/image" Target="../media/image47.png"/><Relationship Id="rId86" Type="http://schemas.openxmlformats.org/officeDocument/2006/relationships/customXml" Target="../ink/ink272.xml"/><Relationship Id="rId94" Type="http://schemas.openxmlformats.org/officeDocument/2006/relationships/customXml" Target="../ink/ink276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4" Type="http://schemas.openxmlformats.org/officeDocument/2006/relationships/customXml" Target="../ink/ink231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238.xml"/><Relationship Id="rId39" Type="http://schemas.openxmlformats.org/officeDocument/2006/relationships/image" Target="../media/image26.png"/><Relationship Id="rId34" Type="http://schemas.openxmlformats.org/officeDocument/2006/relationships/customXml" Target="../ink/ink246.xml"/><Relationship Id="rId50" Type="http://schemas.openxmlformats.org/officeDocument/2006/relationships/customXml" Target="../ink/ink254.xml"/><Relationship Id="rId55" Type="http://schemas.openxmlformats.org/officeDocument/2006/relationships/image" Target="../media/image34.png"/><Relationship Id="rId76" Type="http://schemas.openxmlformats.org/officeDocument/2006/relationships/customXml" Target="../ink/ink267.xml"/><Relationship Id="rId97" Type="http://schemas.openxmlformats.org/officeDocument/2006/relationships/image" Target="../media/image56.png"/><Relationship Id="rId104" Type="http://schemas.openxmlformats.org/officeDocument/2006/relationships/customXml" Target="../ink/ink281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275.xml"/><Relationship Id="rId2" Type="http://schemas.openxmlformats.org/officeDocument/2006/relationships/customXml" Target="../ink/ink230.xml"/><Relationship Id="rId29" Type="http://schemas.openxmlformats.org/officeDocument/2006/relationships/image" Target="../media/image21.png"/><Relationship Id="rId24" Type="http://schemas.openxmlformats.org/officeDocument/2006/relationships/customXml" Target="../ink/ink241.xml"/><Relationship Id="rId40" Type="http://schemas.openxmlformats.org/officeDocument/2006/relationships/customXml" Target="../ink/ink249.xml"/><Relationship Id="rId45" Type="http://schemas.openxmlformats.org/officeDocument/2006/relationships/image" Target="../media/image29.png"/><Relationship Id="rId66" Type="http://schemas.openxmlformats.org/officeDocument/2006/relationships/customXml" Target="../ink/ink262.xml"/><Relationship Id="rId87" Type="http://schemas.openxmlformats.org/officeDocument/2006/relationships/image" Target="../media/image51.png"/><Relationship Id="rId61" Type="http://schemas.openxmlformats.org/officeDocument/2006/relationships/image" Target="../media/image37.png"/><Relationship Id="rId82" Type="http://schemas.openxmlformats.org/officeDocument/2006/relationships/customXml" Target="../ink/ink270.xml"/><Relationship Id="rId19" Type="http://schemas.openxmlformats.org/officeDocument/2006/relationships/image" Target="../media/image16.png"/><Relationship Id="rId14" Type="http://schemas.openxmlformats.org/officeDocument/2006/relationships/customXml" Target="../ink/ink236.xml"/><Relationship Id="rId30" Type="http://schemas.openxmlformats.org/officeDocument/2006/relationships/customXml" Target="../ink/ink244.xml"/><Relationship Id="rId35" Type="http://schemas.openxmlformats.org/officeDocument/2006/relationships/image" Target="../media/image24.png"/><Relationship Id="rId56" Type="http://schemas.openxmlformats.org/officeDocument/2006/relationships/customXml" Target="../ink/ink257.xml"/><Relationship Id="rId77" Type="http://schemas.openxmlformats.org/officeDocument/2006/relationships/image" Target="../media/image45.png"/><Relationship Id="rId100" Type="http://schemas.openxmlformats.org/officeDocument/2006/relationships/customXml" Target="../ink/ink279.xml"/><Relationship Id="rId105" Type="http://schemas.openxmlformats.org/officeDocument/2006/relationships/image" Target="../media/image60.png"/><Relationship Id="rId8" Type="http://schemas.openxmlformats.org/officeDocument/2006/relationships/customXml" Target="../ink/ink233.xml"/><Relationship Id="rId51" Type="http://schemas.openxmlformats.org/officeDocument/2006/relationships/image" Target="../media/image32.png"/><Relationship Id="rId72" Type="http://schemas.openxmlformats.org/officeDocument/2006/relationships/customXml" Target="../ink/ink265.xml"/><Relationship Id="rId93" Type="http://schemas.openxmlformats.org/officeDocument/2006/relationships/image" Target="../media/image54.png"/><Relationship Id="rId98" Type="http://schemas.openxmlformats.org/officeDocument/2006/relationships/customXml" Target="../ink/ink278.xml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252.xml"/><Relationship Id="rId67" Type="http://schemas.openxmlformats.org/officeDocument/2006/relationships/image" Target="../media/image40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58.xml"/><Relationship Id="rId21" Type="http://schemas.openxmlformats.org/officeDocument/2006/relationships/image" Target="../media/image739.png"/><Relationship Id="rId42" Type="http://schemas.openxmlformats.org/officeDocument/2006/relationships/customXml" Target="../ink/ink5566.xml"/><Relationship Id="rId47" Type="http://schemas.openxmlformats.org/officeDocument/2006/relationships/image" Target="../media/image752.png"/><Relationship Id="rId63" Type="http://schemas.openxmlformats.org/officeDocument/2006/relationships/image" Target="../media/image762.png"/><Relationship Id="rId68" Type="http://schemas.openxmlformats.org/officeDocument/2006/relationships/customXml" Target="../ink/ink5579.xml"/><Relationship Id="rId84" Type="http://schemas.openxmlformats.org/officeDocument/2006/relationships/customXml" Target="../ink/ink5587.xml"/><Relationship Id="rId89" Type="http://schemas.openxmlformats.org/officeDocument/2006/relationships/image" Target="../media/image781.png"/><Relationship Id="rId16" Type="http://schemas.openxmlformats.org/officeDocument/2006/relationships/customXml" Target="../ink/ink5553.xml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561.xml"/><Relationship Id="rId37" Type="http://schemas.openxmlformats.org/officeDocument/2006/relationships/image" Target="../media/image747.png"/><Relationship Id="rId53" Type="http://schemas.openxmlformats.org/officeDocument/2006/relationships/image" Target="../media/image757.png"/><Relationship Id="rId58" Type="http://schemas.openxmlformats.org/officeDocument/2006/relationships/customXml" Target="../ink/ink5574.xml"/><Relationship Id="rId74" Type="http://schemas.openxmlformats.org/officeDocument/2006/relationships/customXml" Target="../ink/ink5582.xml"/><Relationship Id="rId79" Type="http://schemas.openxmlformats.org/officeDocument/2006/relationships/image" Target="../media/image776.png"/><Relationship Id="rId102" Type="http://schemas.openxmlformats.org/officeDocument/2006/relationships/customXml" Target="../ink/ink5596.xml"/><Relationship Id="rId5" Type="http://schemas.openxmlformats.org/officeDocument/2006/relationships/image" Target="../media/image728.png"/><Relationship Id="rId90" Type="http://schemas.openxmlformats.org/officeDocument/2006/relationships/customXml" Target="../ink/ink5590.xml"/><Relationship Id="rId95" Type="http://schemas.openxmlformats.org/officeDocument/2006/relationships/image" Target="../media/image784.png"/><Relationship Id="rId22" Type="http://schemas.openxmlformats.org/officeDocument/2006/relationships/customXml" Target="../ink/ink5556.xml"/><Relationship Id="rId27" Type="http://schemas.openxmlformats.org/officeDocument/2006/relationships/image" Target="../media/image742.png"/><Relationship Id="rId43" Type="http://schemas.openxmlformats.org/officeDocument/2006/relationships/image" Target="../media/image750.png"/><Relationship Id="rId48" Type="http://schemas.openxmlformats.org/officeDocument/2006/relationships/customXml" Target="../ink/ink5569.xml"/><Relationship Id="rId64" Type="http://schemas.openxmlformats.org/officeDocument/2006/relationships/customXml" Target="../ink/ink5577.xml"/><Relationship Id="rId69" Type="http://schemas.openxmlformats.org/officeDocument/2006/relationships/image" Target="../media/image766.png"/><Relationship Id="rId80" Type="http://schemas.openxmlformats.org/officeDocument/2006/relationships/customXml" Target="../ink/ink5585.xml"/><Relationship Id="rId85" Type="http://schemas.openxmlformats.org/officeDocument/2006/relationships/image" Target="../media/image779.png"/><Relationship Id="rId12" Type="http://schemas.openxmlformats.org/officeDocument/2006/relationships/customXml" Target="../ink/ink5551.xml"/><Relationship Id="rId17" Type="http://schemas.openxmlformats.org/officeDocument/2006/relationships/image" Target="../media/image737.png"/><Relationship Id="rId33" Type="http://schemas.openxmlformats.org/officeDocument/2006/relationships/image" Target="../media/image745.png"/><Relationship Id="rId38" Type="http://schemas.openxmlformats.org/officeDocument/2006/relationships/customXml" Target="../ink/ink5564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08" Type="http://schemas.openxmlformats.org/officeDocument/2006/relationships/customXml" Target="../ink/ink5599.xml"/><Relationship Id="rId54" Type="http://schemas.openxmlformats.org/officeDocument/2006/relationships/customXml" Target="../ink/ink5572.xml"/><Relationship Id="rId70" Type="http://schemas.openxmlformats.org/officeDocument/2006/relationships/customXml" Target="../ink/ink5580.xml"/><Relationship Id="rId75" Type="http://schemas.openxmlformats.org/officeDocument/2006/relationships/image" Target="../media/image774.png"/><Relationship Id="rId91" Type="http://schemas.openxmlformats.org/officeDocument/2006/relationships/image" Target="../media/image782.png"/><Relationship Id="rId96" Type="http://schemas.openxmlformats.org/officeDocument/2006/relationships/customXml" Target="../ink/ink55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8.xml"/><Relationship Id="rId15" Type="http://schemas.openxmlformats.org/officeDocument/2006/relationships/image" Target="../media/image732.png"/><Relationship Id="rId23" Type="http://schemas.openxmlformats.org/officeDocument/2006/relationships/image" Target="../media/image740.png"/><Relationship Id="rId28" Type="http://schemas.openxmlformats.org/officeDocument/2006/relationships/customXml" Target="../ink/ink5559.xml"/><Relationship Id="rId36" Type="http://schemas.openxmlformats.org/officeDocument/2006/relationships/customXml" Target="../ink/ink5563.xml"/><Relationship Id="rId49" Type="http://schemas.openxmlformats.org/officeDocument/2006/relationships/image" Target="../media/image753.png"/><Relationship Id="rId57" Type="http://schemas.openxmlformats.org/officeDocument/2006/relationships/image" Target="../media/image759.png"/><Relationship Id="rId106" Type="http://schemas.openxmlformats.org/officeDocument/2006/relationships/customXml" Target="../ink/ink5598.xml"/><Relationship Id="rId10" Type="http://schemas.openxmlformats.org/officeDocument/2006/relationships/customXml" Target="../ink/ink5550.xml"/><Relationship Id="rId31" Type="http://schemas.openxmlformats.org/officeDocument/2006/relationships/image" Target="../media/image744.png"/><Relationship Id="rId44" Type="http://schemas.openxmlformats.org/officeDocument/2006/relationships/customXml" Target="../ink/ink5567.xml"/><Relationship Id="rId52" Type="http://schemas.openxmlformats.org/officeDocument/2006/relationships/customXml" Target="../ink/ink5571.xml"/><Relationship Id="rId60" Type="http://schemas.openxmlformats.org/officeDocument/2006/relationships/customXml" Target="../ink/ink5575.xml"/><Relationship Id="rId65" Type="http://schemas.openxmlformats.org/officeDocument/2006/relationships/image" Target="../media/image764.png"/><Relationship Id="rId73" Type="http://schemas.openxmlformats.org/officeDocument/2006/relationships/image" Target="../media/image773.png"/><Relationship Id="rId78" Type="http://schemas.openxmlformats.org/officeDocument/2006/relationships/customXml" Target="../ink/ink5584.xml"/><Relationship Id="rId81" Type="http://schemas.openxmlformats.org/officeDocument/2006/relationships/image" Target="../media/image777.png"/><Relationship Id="rId86" Type="http://schemas.openxmlformats.org/officeDocument/2006/relationships/customXml" Target="../ink/ink5588.xml"/><Relationship Id="rId94" Type="http://schemas.openxmlformats.org/officeDocument/2006/relationships/customXml" Target="../ink/ink5592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4" Type="http://schemas.openxmlformats.org/officeDocument/2006/relationships/customXml" Target="../ink/ink5547.xml"/><Relationship Id="rId9" Type="http://schemas.openxmlformats.org/officeDocument/2006/relationships/image" Target="../media/image736.png"/><Relationship Id="rId13" Type="http://schemas.openxmlformats.org/officeDocument/2006/relationships/image" Target="../media/image731.png"/><Relationship Id="rId18" Type="http://schemas.openxmlformats.org/officeDocument/2006/relationships/customXml" Target="../ink/ink5554.xml"/><Relationship Id="rId39" Type="http://schemas.openxmlformats.org/officeDocument/2006/relationships/image" Target="../media/image748.png"/><Relationship Id="rId109" Type="http://schemas.openxmlformats.org/officeDocument/2006/relationships/image" Target="../media/image791.png"/><Relationship Id="rId34" Type="http://schemas.openxmlformats.org/officeDocument/2006/relationships/customXml" Target="../ink/ink5562.xml"/><Relationship Id="rId50" Type="http://schemas.openxmlformats.org/officeDocument/2006/relationships/customXml" Target="../ink/ink5570.xml"/><Relationship Id="rId55" Type="http://schemas.openxmlformats.org/officeDocument/2006/relationships/image" Target="../media/image758.png"/><Relationship Id="rId76" Type="http://schemas.openxmlformats.org/officeDocument/2006/relationships/customXml" Target="../ink/ink5583.xml"/><Relationship Id="rId97" Type="http://schemas.openxmlformats.org/officeDocument/2006/relationships/image" Target="../media/image785.png"/><Relationship Id="rId104" Type="http://schemas.openxmlformats.org/officeDocument/2006/relationships/customXml" Target="../ink/ink5597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591.xml"/><Relationship Id="rId2" Type="http://schemas.openxmlformats.org/officeDocument/2006/relationships/customXml" Target="../ink/ink5546.xml"/><Relationship Id="rId29" Type="http://schemas.openxmlformats.org/officeDocument/2006/relationships/image" Target="../media/image743.png"/><Relationship Id="rId24" Type="http://schemas.openxmlformats.org/officeDocument/2006/relationships/customXml" Target="../ink/ink5557.xml"/><Relationship Id="rId40" Type="http://schemas.openxmlformats.org/officeDocument/2006/relationships/customXml" Target="../ink/ink5565.xml"/><Relationship Id="rId45" Type="http://schemas.openxmlformats.org/officeDocument/2006/relationships/image" Target="../media/image751.png"/><Relationship Id="rId66" Type="http://schemas.openxmlformats.org/officeDocument/2006/relationships/customXml" Target="../ink/ink5578.xml"/><Relationship Id="rId87" Type="http://schemas.openxmlformats.org/officeDocument/2006/relationships/image" Target="../media/image780.png"/><Relationship Id="rId61" Type="http://schemas.openxmlformats.org/officeDocument/2006/relationships/image" Target="../media/image761.png"/><Relationship Id="rId82" Type="http://schemas.openxmlformats.org/officeDocument/2006/relationships/customXml" Target="../ink/ink5586.xml"/><Relationship Id="rId19" Type="http://schemas.openxmlformats.org/officeDocument/2006/relationships/image" Target="../media/image738.png"/><Relationship Id="rId14" Type="http://schemas.openxmlformats.org/officeDocument/2006/relationships/customXml" Target="../ink/ink5552.xml"/><Relationship Id="rId30" Type="http://schemas.openxmlformats.org/officeDocument/2006/relationships/customXml" Target="../ink/ink5560.xml"/><Relationship Id="rId35" Type="http://schemas.openxmlformats.org/officeDocument/2006/relationships/image" Target="../media/image746.png"/><Relationship Id="rId56" Type="http://schemas.openxmlformats.org/officeDocument/2006/relationships/customXml" Target="../ink/ink5573.xml"/><Relationship Id="rId77" Type="http://schemas.openxmlformats.org/officeDocument/2006/relationships/image" Target="../media/image775.png"/><Relationship Id="rId100" Type="http://schemas.openxmlformats.org/officeDocument/2006/relationships/customXml" Target="../ink/ink5595.xml"/><Relationship Id="rId105" Type="http://schemas.openxmlformats.org/officeDocument/2006/relationships/image" Target="../media/image789.png"/><Relationship Id="rId8" Type="http://schemas.openxmlformats.org/officeDocument/2006/relationships/customXml" Target="../ink/ink5549.xml"/><Relationship Id="rId51" Type="http://schemas.openxmlformats.org/officeDocument/2006/relationships/image" Target="../media/image754.png"/><Relationship Id="rId72" Type="http://schemas.openxmlformats.org/officeDocument/2006/relationships/customXml" Target="../ink/ink5581.xml"/><Relationship Id="rId93" Type="http://schemas.openxmlformats.org/officeDocument/2006/relationships/image" Target="../media/image783.png"/><Relationship Id="rId98" Type="http://schemas.openxmlformats.org/officeDocument/2006/relationships/customXml" Target="../ink/ink5594.xml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568.xml"/><Relationship Id="rId67" Type="http://schemas.openxmlformats.org/officeDocument/2006/relationships/image" Target="../media/image765.png"/><Relationship Id="rId20" Type="http://schemas.openxmlformats.org/officeDocument/2006/relationships/customXml" Target="../ink/ink5555.xml"/><Relationship Id="rId41" Type="http://schemas.openxmlformats.org/officeDocument/2006/relationships/image" Target="../media/image749.png"/><Relationship Id="rId62" Type="http://schemas.openxmlformats.org/officeDocument/2006/relationships/customXml" Target="../ink/ink5576.xml"/><Relationship Id="rId83" Type="http://schemas.openxmlformats.org/officeDocument/2006/relationships/image" Target="../media/image778.png"/><Relationship Id="rId88" Type="http://schemas.openxmlformats.org/officeDocument/2006/relationships/customXml" Target="../ink/ink5589.xm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5620.xml"/><Relationship Id="rId63" Type="http://schemas.openxmlformats.org/officeDocument/2006/relationships/image" Target="../media/image762.png"/><Relationship Id="rId84" Type="http://schemas.openxmlformats.org/officeDocument/2006/relationships/customXml" Target="../ink/ink5641.xml"/><Relationship Id="rId138" Type="http://schemas.openxmlformats.org/officeDocument/2006/relationships/customXml" Target="../ink/ink5668.xml"/><Relationship Id="rId16" Type="http://schemas.openxmlformats.org/officeDocument/2006/relationships/customXml" Target="../ink/ink5607.xml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615.xml"/><Relationship Id="rId37" Type="http://schemas.openxmlformats.org/officeDocument/2006/relationships/image" Target="../media/image747.png"/><Relationship Id="rId53" Type="http://schemas.openxmlformats.org/officeDocument/2006/relationships/image" Target="../media/image757.png"/><Relationship Id="rId58" Type="http://schemas.openxmlformats.org/officeDocument/2006/relationships/customXml" Target="../ink/ink5628.xml"/><Relationship Id="rId74" Type="http://schemas.openxmlformats.org/officeDocument/2006/relationships/customXml" Target="../ink/ink5636.xml"/><Relationship Id="rId79" Type="http://schemas.openxmlformats.org/officeDocument/2006/relationships/image" Target="../media/image776.png"/><Relationship Id="rId102" Type="http://schemas.openxmlformats.org/officeDocument/2006/relationships/customXml" Target="../ink/ink5650.xml"/><Relationship Id="rId123" Type="http://schemas.openxmlformats.org/officeDocument/2006/relationships/image" Target="../media/image798.png"/><Relationship Id="rId128" Type="http://schemas.openxmlformats.org/officeDocument/2006/relationships/customXml" Target="../ink/ink5663.xml"/><Relationship Id="rId5" Type="http://schemas.openxmlformats.org/officeDocument/2006/relationships/image" Target="../media/image728.png"/><Relationship Id="rId90" Type="http://schemas.openxmlformats.org/officeDocument/2006/relationships/customXml" Target="../ink/ink5644.xml"/><Relationship Id="rId95" Type="http://schemas.openxmlformats.org/officeDocument/2006/relationships/image" Target="../media/image784.png"/><Relationship Id="rId22" Type="http://schemas.openxmlformats.org/officeDocument/2006/relationships/customXml" Target="../ink/ink5610.xml"/><Relationship Id="rId27" Type="http://schemas.openxmlformats.org/officeDocument/2006/relationships/image" Target="../media/image742.png"/><Relationship Id="rId43" Type="http://schemas.openxmlformats.org/officeDocument/2006/relationships/image" Target="../media/image750.png"/><Relationship Id="rId48" Type="http://schemas.openxmlformats.org/officeDocument/2006/relationships/customXml" Target="../ink/ink5623.xml"/><Relationship Id="rId64" Type="http://schemas.openxmlformats.org/officeDocument/2006/relationships/customXml" Target="../ink/ink5631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18" Type="http://schemas.openxmlformats.org/officeDocument/2006/relationships/customXml" Target="../ink/ink5658.xml"/><Relationship Id="rId134" Type="http://schemas.openxmlformats.org/officeDocument/2006/relationships/customXml" Target="../ink/ink5666.xml"/><Relationship Id="rId139" Type="http://schemas.openxmlformats.org/officeDocument/2006/relationships/image" Target="../media/image806.png"/><Relationship Id="rId80" Type="http://schemas.openxmlformats.org/officeDocument/2006/relationships/customXml" Target="../ink/ink5639.xml"/><Relationship Id="rId85" Type="http://schemas.openxmlformats.org/officeDocument/2006/relationships/image" Target="../media/image779.png"/><Relationship Id="rId12" Type="http://schemas.openxmlformats.org/officeDocument/2006/relationships/customXml" Target="../ink/ink5605.xml"/><Relationship Id="rId17" Type="http://schemas.openxmlformats.org/officeDocument/2006/relationships/image" Target="../media/image737.png"/><Relationship Id="rId33" Type="http://schemas.openxmlformats.org/officeDocument/2006/relationships/image" Target="../media/image745.png"/><Relationship Id="rId38" Type="http://schemas.openxmlformats.org/officeDocument/2006/relationships/customXml" Target="../ink/ink5618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08" Type="http://schemas.openxmlformats.org/officeDocument/2006/relationships/customXml" Target="../ink/ink5653.xml"/><Relationship Id="rId124" Type="http://schemas.openxmlformats.org/officeDocument/2006/relationships/customXml" Target="../ink/ink5661.xml"/><Relationship Id="rId129" Type="http://schemas.openxmlformats.org/officeDocument/2006/relationships/image" Target="../media/image801.png"/><Relationship Id="rId54" Type="http://schemas.openxmlformats.org/officeDocument/2006/relationships/customXml" Target="../ink/ink5626.xml"/><Relationship Id="rId70" Type="http://schemas.openxmlformats.org/officeDocument/2006/relationships/customXml" Target="../ink/ink5634.xml"/><Relationship Id="rId75" Type="http://schemas.openxmlformats.org/officeDocument/2006/relationships/image" Target="../media/image774.png"/><Relationship Id="rId91" Type="http://schemas.openxmlformats.org/officeDocument/2006/relationships/image" Target="../media/image782.png"/><Relationship Id="rId96" Type="http://schemas.openxmlformats.org/officeDocument/2006/relationships/customXml" Target="../ink/ink56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2.xml"/><Relationship Id="rId23" Type="http://schemas.openxmlformats.org/officeDocument/2006/relationships/image" Target="../media/image740.png"/><Relationship Id="rId28" Type="http://schemas.openxmlformats.org/officeDocument/2006/relationships/customXml" Target="../ink/ink5613.xml"/><Relationship Id="rId49" Type="http://schemas.openxmlformats.org/officeDocument/2006/relationships/image" Target="../media/image753.png"/><Relationship Id="rId114" Type="http://schemas.openxmlformats.org/officeDocument/2006/relationships/customXml" Target="../ink/ink5656.xml"/><Relationship Id="rId119" Type="http://schemas.openxmlformats.org/officeDocument/2006/relationships/image" Target="../media/image796.png"/><Relationship Id="rId44" Type="http://schemas.openxmlformats.org/officeDocument/2006/relationships/customXml" Target="../ink/ink5621.xml"/><Relationship Id="rId60" Type="http://schemas.openxmlformats.org/officeDocument/2006/relationships/customXml" Target="../ink/ink5629.xml"/><Relationship Id="rId65" Type="http://schemas.openxmlformats.org/officeDocument/2006/relationships/image" Target="../media/image764.png"/><Relationship Id="rId81" Type="http://schemas.openxmlformats.org/officeDocument/2006/relationships/image" Target="../media/image777.png"/><Relationship Id="rId86" Type="http://schemas.openxmlformats.org/officeDocument/2006/relationships/customXml" Target="../ink/ink5642.xml"/><Relationship Id="rId130" Type="http://schemas.openxmlformats.org/officeDocument/2006/relationships/customXml" Target="../ink/ink5664.xml"/><Relationship Id="rId135" Type="http://schemas.openxmlformats.org/officeDocument/2006/relationships/image" Target="../media/image804.png"/><Relationship Id="rId13" Type="http://schemas.openxmlformats.org/officeDocument/2006/relationships/image" Target="../media/image731.png"/><Relationship Id="rId18" Type="http://schemas.openxmlformats.org/officeDocument/2006/relationships/customXml" Target="../ink/ink5608.xml"/><Relationship Id="rId39" Type="http://schemas.openxmlformats.org/officeDocument/2006/relationships/image" Target="../media/image748.png"/><Relationship Id="rId109" Type="http://schemas.openxmlformats.org/officeDocument/2006/relationships/image" Target="../media/image791.png"/><Relationship Id="rId34" Type="http://schemas.openxmlformats.org/officeDocument/2006/relationships/customXml" Target="../ink/ink5616.xml"/><Relationship Id="rId50" Type="http://schemas.openxmlformats.org/officeDocument/2006/relationships/customXml" Target="../ink/ink5624.xml"/><Relationship Id="rId55" Type="http://schemas.openxmlformats.org/officeDocument/2006/relationships/image" Target="../media/image758.png"/><Relationship Id="rId76" Type="http://schemas.openxmlformats.org/officeDocument/2006/relationships/customXml" Target="../ink/ink5637.xml"/><Relationship Id="rId97" Type="http://schemas.openxmlformats.org/officeDocument/2006/relationships/image" Target="../media/image785.png"/><Relationship Id="rId104" Type="http://schemas.openxmlformats.org/officeDocument/2006/relationships/customXml" Target="../ink/ink5651.xml"/><Relationship Id="rId120" Type="http://schemas.openxmlformats.org/officeDocument/2006/relationships/customXml" Target="../ink/ink5659.xml"/><Relationship Id="rId125" Type="http://schemas.openxmlformats.org/officeDocument/2006/relationships/image" Target="../media/image799.png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645.xml"/><Relationship Id="rId2" Type="http://schemas.openxmlformats.org/officeDocument/2006/relationships/customXml" Target="../ink/ink5600.xml"/><Relationship Id="rId29" Type="http://schemas.openxmlformats.org/officeDocument/2006/relationships/image" Target="../media/image743.png"/><Relationship Id="rId24" Type="http://schemas.openxmlformats.org/officeDocument/2006/relationships/customXml" Target="../ink/ink5611.xml"/><Relationship Id="rId40" Type="http://schemas.openxmlformats.org/officeDocument/2006/relationships/customXml" Target="../ink/ink5619.xml"/><Relationship Id="rId45" Type="http://schemas.openxmlformats.org/officeDocument/2006/relationships/image" Target="../media/image751.png"/><Relationship Id="rId66" Type="http://schemas.openxmlformats.org/officeDocument/2006/relationships/customXml" Target="../ink/ink5632.xml"/><Relationship Id="rId87" Type="http://schemas.openxmlformats.org/officeDocument/2006/relationships/image" Target="../media/image780.png"/><Relationship Id="rId110" Type="http://schemas.openxmlformats.org/officeDocument/2006/relationships/customXml" Target="../ink/ink5654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5667.xml"/><Relationship Id="rId61" Type="http://schemas.openxmlformats.org/officeDocument/2006/relationships/image" Target="../media/image761.png"/><Relationship Id="rId82" Type="http://schemas.openxmlformats.org/officeDocument/2006/relationships/customXml" Target="../ink/ink5640.xml"/><Relationship Id="rId19" Type="http://schemas.openxmlformats.org/officeDocument/2006/relationships/image" Target="../media/image738.png"/><Relationship Id="rId14" Type="http://schemas.openxmlformats.org/officeDocument/2006/relationships/customXml" Target="../ink/ink5606.xml"/><Relationship Id="rId30" Type="http://schemas.openxmlformats.org/officeDocument/2006/relationships/customXml" Target="../ink/ink5614.xml"/><Relationship Id="rId35" Type="http://schemas.openxmlformats.org/officeDocument/2006/relationships/image" Target="../media/image746.png"/><Relationship Id="rId56" Type="http://schemas.openxmlformats.org/officeDocument/2006/relationships/customXml" Target="../ink/ink5627.xml"/><Relationship Id="rId77" Type="http://schemas.openxmlformats.org/officeDocument/2006/relationships/image" Target="../media/image775.png"/><Relationship Id="rId100" Type="http://schemas.openxmlformats.org/officeDocument/2006/relationships/customXml" Target="../ink/ink5649.xml"/><Relationship Id="rId105" Type="http://schemas.openxmlformats.org/officeDocument/2006/relationships/image" Target="../media/image789.png"/><Relationship Id="rId126" Type="http://schemas.openxmlformats.org/officeDocument/2006/relationships/customXml" Target="../ink/ink5662.xml"/><Relationship Id="rId8" Type="http://schemas.openxmlformats.org/officeDocument/2006/relationships/customXml" Target="../ink/ink5603.xml"/><Relationship Id="rId51" Type="http://schemas.openxmlformats.org/officeDocument/2006/relationships/image" Target="../media/image754.png"/><Relationship Id="rId72" Type="http://schemas.openxmlformats.org/officeDocument/2006/relationships/customXml" Target="../ink/ink5635.xml"/><Relationship Id="rId93" Type="http://schemas.openxmlformats.org/officeDocument/2006/relationships/image" Target="../media/image783.png"/><Relationship Id="rId98" Type="http://schemas.openxmlformats.org/officeDocument/2006/relationships/customXml" Target="../ink/ink5648.xml"/><Relationship Id="rId121" Type="http://schemas.openxmlformats.org/officeDocument/2006/relationships/image" Target="../media/image797.png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622.xml"/><Relationship Id="rId67" Type="http://schemas.openxmlformats.org/officeDocument/2006/relationships/image" Target="../media/image765.png"/><Relationship Id="rId116" Type="http://schemas.openxmlformats.org/officeDocument/2006/relationships/customXml" Target="../ink/ink5657.xml"/><Relationship Id="rId137" Type="http://schemas.openxmlformats.org/officeDocument/2006/relationships/image" Target="../media/image805.png"/><Relationship Id="rId20" Type="http://schemas.openxmlformats.org/officeDocument/2006/relationships/customXml" Target="../ink/ink5609.xml"/><Relationship Id="rId41" Type="http://schemas.openxmlformats.org/officeDocument/2006/relationships/image" Target="../media/image749.png"/><Relationship Id="rId62" Type="http://schemas.openxmlformats.org/officeDocument/2006/relationships/customXml" Target="../ink/ink5630.xml"/><Relationship Id="rId83" Type="http://schemas.openxmlformats.org/officeDocument/2006/relationships/image" Target="../media/image778.png"/><Relationship Id="rId88" Type="http://schemas.openxmlformats.org/officeDocument/2006/relationships/customXml" Target="../ink/ink5643.xml"/><Relationship Id="rId111" Type="http://schemas.openxmlformats.org/officeDocument/2006/relationships/image" Target="../media/image792.png"/><Relationship Id="rId132" Type="http://schemas.openxmlformats.org/officeDocument/2006/relationships/customXml" Target="../ink/ink5665.xml"/><Relationship Id="rId15" Type="http://schemas.openxmlformats.org/officeDocument/2006/relationships/image" Target="../media/image732.png"/><Relationship Id="rId36" Type="http://schemas.openxmlformats.org/officeDocument/2006/relationships/customXml" Target="../ink/ink5617.xml"/><Relationship Id="rId57" Type="http://schemas.openxmlformats.org/officeDocument/2006/relationships/image" Target="../media/image759.png"/><Relationship Id="rId106" Type="http://schemas.openxmlformats.org/officeDocument/2006/relationships/customXml" Target="../ink/ink5652.xml"/><Relationship Id="rId127" Type="http://schemas.openxmlformats.org/officeDocument/2006/relationships/image" Target="../media/image800.png"/><Relationship Id="rId10" Type="http://schemas.openxmlformats.org/officeDocument/2006/relationships/customXml" Target="../ink/ink5604.xml"/><Relationship Id="rId31" Type="http://schemas.openxmlformats.org/officeDocument/2006/relationships/image" Target="../media/image744.png"/><Relationship Id="rId52" Type="http://schemas.openxmlformats.org/officeDocument/2006/relationships/customXml" Target="../ink/ink5625.xml"/><Relationship Id="rId73" Type="http://schemas.openxmlformats.org/officeDocument/2006/relationships/image" Target="../media/image773.png"/><Relationship Id="rId78" Type="http://schemas.openxmlformats.org/officeDocument/2006/relationships/customXml" Target="../ink/ink5638.xml"/><Relationship Id="rId94" Type="http://schemas.openxmlformats.org/officeDocument/2006/relationships/customXml" Target="../ink/ink5646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5660.xml"/><Relationship Id="rId4" Type="http://schemas.openxmlformats.org/officeDocument/2006/relationships/customXml" Target="../ink/ink5601.xml"/><Relationship Id="rId9" Type="http://schemas.openxmlformats.org/officeDocument/2006/relationships/image" Target="../media/image736.png"/><Relationship Id="rId26" Type="http://schemas.openxmlformats.org/officeDocument/2006/relationships/customXml" Target="../ink/ink5612.xml"/><Relationship Id="rId47" Type="http://schemas.openxmlformats.org/officeDocument/2006/relationships/image" Target="../media/image752.png"/><Relationship Id="rId68" Type="http://schemas.openxmlformats.org/officeDocument/2006/relationships/customXml" Target="../ink/ink5633.xml"/><Relationship Id="rId89" Type="http://schemas.openxmlformats.org/officeDocument/2006/relationships/image" Target="../media/image781.png"/><Relationship Id="rId112" Type="http://schemas.openxmlformats.org/officeDocument/2006/relationships/customXml" Target="../ink/ink5655.xml"/><Relationship Id="rId133" Type="http://schemas.openxmlformats.org/officeDocument/2006/relationships/image" Target="../media/image803.png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5689.xml"/><Relationship Id="rId63" Type="http://schemas.openxmlformats.org/officeDocument/2006/relationships/image" Target="../media/image762.png"/><Relationship Id="rId84" Type="http://schemas.openxmlformats.org/officeDocument/2006/relationships/customXml" Target="../ink/ink5710.xml"/><Relationship Id="rId138" Type="http://schemas.openxmlformats.org/officeDocument/2006/relationships/customXml" Target="../ink/ink5737.xml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684.xml"/><Relationship Id="rId53" Type="http://schemas.openxmlformats.org/officeDocument/2006/relationships/image" Target="../media/image757.png"/><Relationship Id="rId74" Type="http://schemas.openxmlformats.org/officeDocument/2006/relationships/customXml" Target="../ink/ink5705.xml"/><Relationship Id="rId128" Type="http://schemas.openxmlformats.org/officeDocument/2006/relationships/customXml" Target="../ink/ink5732.xml"/><Relationship Id="rId149" Type="http://schemas.openxmlformats.org/officeDocument/2006/relationships/image" Target="../media/image811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22" Type="http://schemas.openxmlformats.org/officeDocument/2006/relationships/customXml" Target="../ink/ink5679.xml"/><Relationship Id="rId27" Type="http://schemas.openxmlformats.org/officeDocument/2006/relationships/image" Target="../media/image742.png"/><Relationship Id="rId43" Type="http://schemas.openxmlformats.org/officeDocument/2006/relationships/image" Target="../media/image750.png"/><Relationship Id="rId48" Type="http://schemas.openxmlformats.org/officeDocument/2006/relationships/customXml" Target="../ink/ink5692.xml"/><Relationship Id="rId64" Type="http://schemas.openxmlformats.org/officeDocument/2006/relationships/customXml" Target="../ink/ink5700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18" Type="http://schemas.openxmlformats.org/officeDocument/2006/relationships/customXml" Target="../ink/ink5727.xml"/><Relationship Id="rId134" Type="http://schemas.openxmlformats.org/officeDocument/2006/relationships/customXml" Target="../ink/ink5735.xml"/><Relationship Id="rId139" Type="http://schemas.openxmlformats.org/officeDocument/2006/relationships/image" Target="../media/image806.png"/><Relationship Id="rId80" Type="http://schemas.openxmlformats.org/officeDocument/2006/relationships/customXml" Target="../ink/ink5708.xml"/><Relationship Id="rId85" Type="http://schemas.openxmlformats.org/officeDocument/2006/relationships/image" Target="../media/image779.png"/><Relationship Id="rId150" Type="http://schemas.openxmlformats.org/officeDocument/2006/relationships/customXml" Target="../ink/ink5743.xml"/><Relationship Id="rId12" Type="http://schemas.openxmlformats.org/officeDocument/2006/relationships/customXml" Target="../ink/ink5674.xml"/><Relationship Id="rId17" Type="http://schemas.openxmlformats.org/officeDocument/2006/relationships/image" Target="../media/image737.png"/><Relationship Id="rId33" Type="http://schemas.openxmlformats.org/officeDocument/2006/relationships/image" Target="../media/image745.png"/><Relationship Id="rId38" Type="http://schemas.openxmlformats.org/officeDocument/2006/relationships/customXml" Target="../ink/ink5687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08" Type="http://schemas.openxmlformats.org/officeDocument/2006/relationships/customXml" Target="../ink/ink5722.xml"/><Relationship Id="rId124" Type="http://schemas.openxmlformats.org/officeDocument/2006/relationships/customXml" Target="../ink/ink5730.xml"/><Relationship Id="rId129" Type="http://schemas.openxmlformats.org/officeDocument/2006/relationships/image" Target="../media/image801.png"/><Relationship Id="rId54" Type="http://schemas.openxmlformats.org/officeDocument/2006/relationships/customXml" Target="../ink/ink5695.xml"/><Relationship Id="rId70" Type="http://schemas.openxmlformats.org/officeDocument/2006/relationships/customXml" Target="../ink/ink5703.xml"/><Relationship Id="rId75" Type="http://schemas.openxmlformats.org/officeDocument/2006/relationships/image" Target="../media/image774.png"/><Relationship Id="rId91" Type="http://schemas.openxmlformats.org/officeDocument/2006/relationships/image" Target="../media/image782.png"/><Relationship Id="rId96" Type="http://schemas.openxmlformats.org/officeDocument/2006/relationships/customXml" Target="../ink/ink5716.xml"/><Relationship Id="rId140" Type="http://schemas.openxmlformats.org/officeDocument/2006/relationships/customXml" Target="../ink/ink5738.xml"/><Relationship Id="rId145" Type="http://schemas.openxmlformats.org/officeDocument/2006/relationships/image" Target="../media/image8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1.xml"/><Relationship Id="rId23" Type="http://schemas.openxmlformats.org/officeDocument/2006/relationships/image" Target="../media/image740.png"/><Relationship Id="rId28" Type="http://schemas.openxmlformats.org/officeDocument/2006/relationships/customXml" Target="../ink/ink5682.xml"/><Relationship Id="rId49" Type="http://schemas.openxmlformats.org/officeDocument/2006/relationships/image" Target="../media/image753.png"/><Relationship Id="rId114" Type="http://schemas.openxmlformats.org/officeDocument/2006/relationships/customXml" Target="../ink/ink5725.xml"/><Relationship Id="rId119" Type="http://schemas.openxmlformats.org/officeDocument/2006/relationships/image" Target="../media/image796.png"/><Relationship Id="rId44" Type="http://schemas.openxmlformats.org/officeDocument/2006/relationships/customXml" Target="../ink/ink5690.xml"/><Relationship Id="rId60" Type="http://schemas.openxmlformats.org/officeDocument/2006/relationships/customXml" Target="../ink/ink5698.xml"/><Relationship Id="rId65" Type="http://schemas.openxmlformats.org/officeDocument/2006/relationships/image" Target="../media/image764.png"/><Relationship Id="rId81" Type="http://schemas.openxmlformats.org/officeDocument/2006/relationships/image" Target="../media/image777.png"/><Relationship Id="rId86" Type="http://schemas.openxmlformats.org/officeDocument/2006/relationships/customXml" Target="../ink/ink5711.xml"/><Relationship Id="rId130" Type="http://schemas.openxmlformats.org/officeDocument/2006/relationships/customXml" Target="../ink/ink5733.xml"/><Relationship Id="rId135" Type="http://schemas.openxmlformats.org/officeDocument/2006/relationships/image" Target="../media/image804.png"/><Relationship Id="rId151" Type="http://schemas.openxmlformats.org/officeDocument/2006/relationships/image" Target="../media/image812.png"/><Relationship Id="rId13" Type="http://schemas.openxmlformats.org/officeDocument/2006/relationships/image" Target="../media/image731.png"/><Relationship Id="rId18" Type="http://schemas.openxmlformats.org/officeDocument/2006/relationships/customXml" Target="../ink/ink5677.xml"/><Relationship Id="rId39" Type="http://schemas.openxmlformats.org/officeDocument/2006/relationships/image" Target="../media/image748.png"/><Relationship Id="rId109" Type="http://schemas.openxmlformats.org/officeDocument/2006/relationships/image" Target="../media/image791.png"/><Relationship Id="rId34" Type="http://schemas.openxmlformats.org/officeDocument/2006/relationships/customXml" Target="../ink/ink5685.xml"/><Relationship Id="rId50" Type="http://schemas.openxmlformats.org/officeDocument/2006/relationships/customXml" Target="../ink/ink5693.xml"/><Relationship Id="rId55" Type="http://schemas.openxmlformats.org/officeDocument/2006/relationships/image" Target="../media/image758.png"/><Relationship Id="rId76" Type="http://schemas.openxmlformats.org/officeDocument/2006/relationships/customXml" Target="../ink/ink5706.xml"/><Relationship Id="rId97" Type="http://schemas.openxmlformats.org/officeDocument/2006/relationships/image" Target="../media/image785.png"/><Relationship Id="rId104" Type="http://schemas.openxmlformats.org/officeDocument/2006/relationships/customXml" Target="../ink/ink5720.xml"/><Relationship Id="rId120" Type="http://schemas.openxmlformats.org/officeDocument/2006/relationships/customXml" Target="../ink/ink5728.xml"/><Relationship Id="rId125" Type="http://schemas.openxmlformats.org/officeDocument/2006/relationships/image" Target="../media/image799.png"/><Relationship Id="rId141" Type="http://schemas.openxmlformats.org/officeDocument/2006/relationships/image" Target="../media/image807.png"/><Relationship Id="rId146" Type="http://schemas.openxmlformats.org/officeDocument/2006/relationships/customXml" Target="../ink/ink5741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714.xml"/><Relationship Id="rId2" Type="http://schemas.openxmlformats.org/officeDocument/2006/relationships/customXml" Target="../ink/ink5669.xml"/><Relationship Id="rId29" Type="http://schemas.openxmlformats.org/officeDocument/2006/relationships/image" Target="../media/image743.png"/><Relationship Id="rId24" Type="http://schemas.openxmlformats.org/officeDocument/2006/relationships/customXml" Target="../ink/ink5680.xml"/><Relationship Id="rId40" Type="http://schemas.openxmlformats.org/officeDocument/2006/relationships/customXml" Target="../ink/ink5688.xml"/><Relationship Id="rId45" Type="http://schemas.openxmlformats.org/officeDocument/2006/relationships/image" Target="../media/image751.png"/><Relationship Id="rId66" Type="http://schemas.openxmlformats.org/officeDocument/2006/relationships/customXml" Target="../ink/ink5701.xml"/><Relationship Id="rId87" Type="http://schemas.openxmlformats.org/officeDocument/2006/relationships/image" Target="../media/image780.png"/><Relationship Id="rId110" Type="http://schemas.openxmlformats.org/officeDocument/2006/relationships/customXml" Target="../ink/ink5723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5736.xml"/><Relationship Id="rId61" Type="http://schemas.openxmlformats.org/officeDocument/2006/relationships/image" Target="../media/image761.png"/><Relationship Id="rId82" Type="http://schemas.openxmlformats.org/officeDocument/2006/relationships/customXml" Target="../ink/ink5709.xml"/><Relationship Id="rId152" Type="http://schemas.openxmlformats.org/officeDocument/2006/relationships/customXml" Target="../ink/ink5744.xml"/><Relationship Id="rId19" Type="http://schemas.openxmlformats.org/officeDocument/2006/relationships/image" Target="../media/image738.png"/><Relationship Id="rId14" Type="http://schemas.openxmlformats.org/officeDocument/2006/relationships/customXml" Target="../ink/ink5675.xml"/><Relationship Id="rId30" Type="http://schemas.openxmlformats.org/officeDocument/2006/relationships/customXml" Target="../ink/ink5683.xml"/><Relationship Id="rId35" Type="http://schemas.openxmlformats.org/officeDocument/2006/relationships/image" Target="../media/image746.png"/><Relationship Id="rId56" Type="http://schemas.openxmlformats.org/officeDocument/2006/relationships/customXml" Target="../ink/ink5696.xml"/><Relationship Id="rId77" Type="http://schemas.openxmlformats.org/officeDocument/2006/relationships/image" Target="../media/image775.png"/><Relationship Id="rId100" Type="http://schemas.openxmlformats.org/officeDocument/2006/relationships/customXml" Target="../ink/ink5718.xml"/><Relationship Id="rId105" Type="http://schemas.openxmlformats.org/officeDocument/2006/relationships/image" Target="../media/image789.png"/><Relationship Id="rId126" Type="http://schemas.openxmlformats.org/officeDocument/2006/relationships/customXml" Target="../ink/ink5731.xml"/><Relationship Id="rId147" Type="http://schemas.openxmlformats.org/officeDocument/2006/relationships/image" Target="../media/image810.png"/><Relationship Id="rId8" Type="http://schemas.openxmlformats.org/officeDocument/2006/relationships/customXml" Target="../ink/ink5672.xml"/><Relationship Id="rId51" Type="http://schemas.openxmlformats.org/officeDocument/2006/relationships/image" Target="../media/image754.png"/><Relationship Id="rId72" Type="http://schemas.openxmlformats.org/officeDocument/2006/relationships/customXml" Target="../ink/ink5704.xml"/><Relationship Id="rId93" Type="http://schemas.openxmlformats.org/officeDocument/2006/relationships/image" Target="../media/image783.png"/><Relationship Id="rId98" Type="http://schemas.openxmlformats.org/officeDocument/2006/relationships/customXml" Target="../ink/ink5717.xml"/><Relationship Id="rId121" Type="http://schemas.openxmlformats.org/officeDocument/2006/relationships/image" Target="../media/image797.png"/><Relationship Id="rId142" Type="http://schemas.openxmlformats.org/officeDocument/2006/relationships/customXml" Target="../ink/ink5739.xml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691.xml"/><Relationship Id="rId67" Type="http://schemas.openxmlformats.org/officeDocument/2006/relationships/image" Target="../media/image765.png"/><Relationship Id="rId116" Type="http://schemas.openxmlformats.org/officeDocument/2006/relationships/customXml" Target="../ink/ink5726.xml"/><Relationship Id="rId137" Type="http://schemas.openxmlformats.org/officeDocument/2006/relationships/image" Target="../media/image805.png"/><Relationship Id="rId20" Type="http://schemas.openxmlformats.org/officeDocument/2006/relationships/customXml" Target="../ink/ink5678.xml"/><Relationship Id="rId41" Type="http://schemas.openxmlformats.org/officeDocument/2006/relationships/image" Target="../media/image749.png"/><Relationship Id="rId62" Type="http://schemas.openxmlformats.org/officeDocument/2006/relationships/customXml" Target="../ink/ink5699.xml"/><Relationship Id="rId83" Type="http://schemas.openxmlformats.org/officeDocument/2006/relationships/image" Target="../media/image778.png"/><Relationship Id="rId88" Type="http://schemas.openxmlformats.org/officeDocument/2006/relationships/customXml" Target="../ink/ink5712.xml"/><Relationship Id="rId111" Type="http://schemas.openxmlformats.org/officeDocument/2006/relationships/image" Target="../media/image792.png"/><Relationship Id="rId132" Type="http://schemas.openxmlformats.org/officeDocument/2006/relationships/customXml" Target="../ink/ink5734.xml"/><Relationship Id="rId153" Type="http://schemas.openxmlformats.org/officeDocument/2006/relationships/image" Target="../media/image813.png"/><Relationship Id="rId15" Type="http://schemas.openxmlformats.org/officeDocument/2006/relationships/image" Target="../media/image732.png"/><Relationship Id="rId36" Type="http://schemas.openxmlformats.org/officeDocument/2006/relationships/customXml" Target="../ink/ink5686.xml"/><Relationship Id="rId57" Type="http://schemas.openxmlformats.org/officeDocument/2006/relationships/image" Target="../media/image759.png"/><Relationship Id="rId106" Type="http://schemas.openxmlformats.org/officeDocument/2006/relationships/customXml" Target="../ink/ink5721.xml"/><Relationship Id="rId127" Type="http://schemas.openxmlformats.org/officeDocument/2006/relationships/image" Target="../media/image800.png"/><Relationship Id="rId10" Type="http://schemas.openxmlformats.org/officeDocument/2006/relationships/customXml" Target="../ink/ink5673.xml"/><Relationship Id="rId31" Type="http://schemas.openxmlformats.org/officeDocument/2006/relationships/image" Target="../media/image744.png"/><Relationship Id="rId52" Type="http://schemas.openxmlformats.org/officeDocument/2006/relationships/customXml" Target="../ink/ink5694.xml"/><Relationship Id="rId73" Type="http://schemas.openxmlformats.org/officeDocument/2006/relationships/image" Target="../media/image773.png"/><Relationship Id="rId78" Type="http://schemas.openxmlformats.org/officeDocument/2006/relationships/customXml" Target="../ink/ink5707.xml"/><Relationship Id="rId94" Type="http://schemas.openxmlformats.org/officeDocument/2006/relationships/customXml" Target="../ink/ink5715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5729.xml"/><Relationship Id="rId143" Type="http://schemas.openxmlformats.org/officeDocument/2006/relationships/image" Target="../media/image808.png"/><Relationship Id="rId148" Type="http://schemas.openxmlformats.org/officeDocument/2006/relationships/customXml" Target="../ink/ink5742.xml"/><Relationship Id="rId4" Type="http://schemas.openxmlformats.org/officeDocument/2006/relationships/customXml" Target="../ink/ink5670.xml"/><Relationship Id="rId9" Type="http://schemas.openxmlformats.org/officeDocument/2006/relationships/image" Target="../media/image736.png"/><Relationship Id="rId26" Type="http://schemas.openxmlformats.org/officeDocument/2006/relationships/customXml" Target="../ink/ink5681.xml"/><Relationship Id="rId47" Type="http://schemas.openxmlformats.org/officeDocument/2006/relationships/image" Target="../media/image752.png"/><Relationship Id="rId68" Type="http://schemas.openxmlformats.org/officeDocument/2006/relationships/customXml" Target="../ink/ink5702.xml"/><Relationship Id="rId89" Type="http://schemas.openxmlformats.org/officeDocument/2006/relationships/image" Target="../media/image781.png"/><Relationship Id="rId112" Type="http://schemas.openxmlformats.org/officeDocument/2006/relationships/customXml" Target="../ink/ink5724.xml"/><Relationship Id="rId133" Type="http://schemas.openxmlformats.org/officeDocument/2006/relationships/image" Target="../media/image803.png"/><Relationship Id="rId16" Type="http://schemas.openxmlformats.org/officeDocument/2006/relationships/customXml" Target="../ink/ink5676.xml"/><Relationship Id="rId37" Type="http://schemas.openxmlformats.org/officeDocument/2006/relationships/image" Target="../media/image747.png"/><Relationship Id="rId58" Type="http://schemas.openxmlformats.org/officeDocument/2006/relationships/customXml" Target="../ink/ink5697.xml"/><Relationship Id="rId79" Type="http://schemas.openxmlformats.org/officeDocument/2006/relationships/image" Target="../media/image776.png"/><Relationship Id="rId102" Type="http://schemas.openxmlformats.org/officeDocument/2006/relationships/customXml" Target="../ink/ink5719.xml"/><Relationship Id="rId123" Type="http://schemas.openxmlformats.org/officeDocument/2006/relationships/image" Target="../media/image798.png"/><Relationship Id="rId144" Type="http://schemas.openxmlformats.org/officeDocument/2006/relationships/customXml" Target="../ink/ink5740.xml"/><Relationship Id="rId90" Type="http://schemas.openxmlformats.org/officeDocument/2006/relationships/customXml" Target="../ink/ink5713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5765.xml"/><Relationship Id="rId63" Type="http://schemas.openxmlformats.org/officeDocument/2006/relationships/image" Target="../media/image762.png"/><Relationship Id="rId84" Type="http://schemas.openxmlformats.org/officeDocument/2006/relationships/customXml" Target="../ink/ink5786.xml"/><Relationship Id="rId138" Type="http://schemas.openxmlformats.org/officeDocument/2006/relationships/customXml" Target="../ink/ink5813.xml"/><Relationship Id="rId159" Type="http://schemas.openxmlformats.org/officeDocument/2006/relationships/image" Target="../media/image817.png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760.xml"/><Relationship Id="rId53" Type="http://schemas.openxmlformats.org/officeDocument/2006/relationships/image" Target="../media/image757.png"/><Relationship Id="rId74" Type="http://schemas.openxmlformats.org/officeDocument/2006/relationships/customXml" Target="../ink/ink5781.xml"/><Relationship Id="rId128" Type="http://schemas.openxmlformats.org/officeDocument/2006/relationships/customXml" Target="../ink/ink5808.xml"/><Relationship Id="rId149" Type="http://schemas.openxmlformats.org/officeDocument/2006/relationships/image" Target="../media/image812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160" Type="http://schemas.openxmlformats.org/officeDocument/2006/relationships/customXml" Target="../ink/ink5824.xml"/><Relationship Id="rId22" Type="http://schemas.openxmlformats.org/officeDocument/2006/relationships/customXml" Target="../ink/ink5755.xml"/><Relationship Id="rId43" Type="http://schemas.openxmlformats.org/officeDocument/2006/relationships/image" Target="../media/image750.png"/><Relationship Id="rId64" Type="http://schemas.openxmlformats.org/officeDocument/2006/relationships/customXml" Target="../ink/ink5776.xml"/><Relationship Id="rId118" Type="http://schemas.openxmlformats.org/officeDocument/2006/relationships/customXml" Target="../ink/ink5803.xml"/><Relationship Id="rId139" Type="http://schemas.openxmlformats.org/officeDocument/2006/relationships/image" Target="../media/image807.png"/><Relationship Id="rId85" Type="http://schemas.openxmlformats.org/officeDocument/2006/relationships/image" Target="../media/image779.png"/><Relationship Id="rId150" Type="http://schemas.openxmlformats.org/officeDocument/2006/relationships/customXml" Target="../ink/ink5819.xml"/><Relationship Id="rId12" Type="http://schemas.openxmlformats.org/officeDocument/2006/relationships/customXml" Target="../ink/ink5750.xml"/><Relationship Id="rId17" Type="http://schemas.openxmlformats.org/officeDocument/2006/relationships/image" Target="../media/image737.png"/><Relationship Id="rId33" Type="http://schemas.openxmlformats.org/officeDocument/2006/relationships/image" Target="../media/image745.png"/><Relationship Id="rId38" Type="http://schemas.openxmlformats.org/officeDocument/2006/relationships/customXml" Target="../ink/ink5763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08" Type="http://schemas.openxmlformats.org/officeDocument/2006/relationships/customXml" Target="../ink/ink5798.xml"/><Relationship Id="rId124" Type="http://schemas.openxmlformats.org/officeDocument/2006/relationships/customXml" Target="../ink/ink5806.xml"/><Relationship Id="rId129" Type="http://schemas.openxmlformats.org/officeDocument/2006/relationships/image" Target="../media/image801.png"/><Relationship Id="rId54" Type="http://schemas.openxmlformats.org/officeDocument/2006/relationships/customXml" Target="../ink/ink5771.xml"/><Relationship Id="rId70" Type="http://schemas.openxmlformats.org/officeDocument/2006/relationships/customXml" Target="../ink/ink5779.xml"/><Relationship Id="rId75" Type="http://schemas.openxmlformats.org/officeDocument/2006/relationships/image" Target="../media/image774.png"/><Relationship Id="rId91" Type="http://schemas.openxmlformats.org/officeDocument/2006/relationships/image" Target="../media/image782.png"/><Relationship Id="rId96" Type="http://schemas.openxmlformats.org/officeDocument/2006/relationships/customXml" Target="../ink/ink5792.xml"/><Relationship Id="rId140" Type="http://schemas.openxmlformats.org/officeDocument/2006/relationships/customXml" Target="../ink/ink5814.xml"/><Relationship Id="rId145" Type="http://schemas.openxmlformats.org/officeDocument/2006/relationships/image" Target="../media/image810.png"/><Relationship Id="rId161" Type="http://schemas.openxmlformats.org/officeDocument/2006/relationships/image" Target="../media/image8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7.xml"/><Relationship Id="rId23" Type="http://schemas.openxmlformats.org/officeDocument/2006/relationships/image" Target="../media/image740.png"/><Relationship Id="rId28" Type="http://schemas.openxmlformats.org/officeDocument/2006/relationships/customXml" Target="../ink/ink5758.xml"/><Relationship Id="rId49" Type="http://schemas.openxmlformats.org/officeDocument/2006/relationships/image" Target="../media/image753.png"/><Relationship Id="rId114" Type="http://schemas.openxmlformats.org/officeDocument/2006/relationships/customXml" Target="../ink/ink5801.xml"/><Relationship Id="rId119" Type="http://schemas.openxmlformats.org/officeDocument/2006/relationships/image" Target="../media/image796.png"/><Relationship Id="rId44" Type="http://schemas.openxmlformats.org/officeDocument/2006/relationships/customXml" Target="../ink/ink5766.xml"/><Relationship Id="rId60" Type="http://schemas.openxmlformats.org/officeDocument/2006/relationships/customXml" Target="../ink/ink5774.xml"/><Relationship Id="rId65" Type="http://schemas.openxmlformats.org/officeDocument/2006/relationships/image" Target="../media/image764.png"/><Relationship Id="rId81" Type="http://schemas.openxmlformats.org/officeDocument/2006/relationships/image" Target="../media/image777.png"/><Relationship Id="rId86" Type="http://schemas.openxmlformats.org/officeDocument/2006/relationships/customXml" Target="../ink/ink5787.xml"/><Relationship Id="rId130" Type="http://schemas.openxmlformats.org/officeDocument/2006/relationships/customXml" Target="../ink/ink5809.xml"/><Relationship Id="rId135" Type="http://schemas.openxmlformats.org/officeDocument/2006/relationships/image" Target="../media/image804.png"/><Relationship Id="rId151" Type="http://schemas.openxmlformats.org/officeDocument/2006/relationships/image" Target="../media/image813.png"/><Relationship Id="rId156" Type="http://schemas.openxmlformats.org/officeDocument/2006/relationships/customXml" Target="../ink/ink5822.xml"/><Relationship Id="rId13" Type="http://schemas.openxmlformats.org/officeDocument/2006/relationships/image" Target="../media/image731.png"/><Relationship Id="rId18" Type="http://schemas.openxmlformats.org/officeDocument/2006/relationships/customXml" Target="../ink/ink5753.xml"/><Relationship Id="rId39" Type="http://schemas.openxmlformats.org/officeDocument/2006/relationships/image" Target="../media/image748.png"/><Relationship Id="rId109" Type="http://schemas.openxmlformats.org/officeDocument/2006/relationships/image" Target="../media/image791.png"/><Relationship Id="rId34" Type="http://schemas.openxmlformats.org/officeDocument/2006/relationships/customXml" Target="../ink/ink5761.xml"/><Relationship Id="rId50" Type="http://schemas.openxmlformats.org/officeDocument/2006/relationships/customXml" Target="../ink/ink5769.xml"/><Relationship Id="rId55" Type="http://schemas.openxmlformats.org/officeDocument/2006/relationships/image" Target="../media/image758.png"/><Relationship Id="rId76" Type="http://schemas.openxmlformats.org/officeDocument/2006/relationships/customXml" Target="../ink/ink5782.xml"/><Relationship Id="rId97" Type="http://schemas.openxmlformats.org/officeDocument/2006/relationships/image" Target="../media/image785.png"/><Relationship Id="rId104" Type="http://schemas.openxmlformats.org/officeDocument/2006/relationships/customXml" Target="../ink/ink5796.xml"/><Relationship Id="rId120" Type="http://schemas.openxmlformats.org/officeDocument/2006/relationships/customXml" Target="../ink/ink5804.xml"/><Relationship Id="rId125" Type="http://schemas.openxmlformats.org/officeDocument/2006/relationships/image" Target="../media/image799.png"/><Relationship Id="rId141" Type="http://schemas.openxmlformats.org/officeDocument/2006/relationships/image" Target="../media/image808.png"/><Relationship Id="rId146" Type="http://schemas.openxmlformats.org/officeDocument/2006/relationships/customXml" Target="../ink/ink5817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790.xml"/><Relationship Id="rId2" Type="http://schemas.openxmlformats.org/officeDocument/2006/relationships/customXml" Target="../ink/ink5745.xml"/><Relationship Id="rId29" Type="http://schemas.openxmlformats.org/officeDocument/2006/relationships/image" Target="../media/image743.png"/><Relationship Id="rId24" Type="http://schemas.openxmlformats.org/officeDocument/2006/relationships/customXml" Target="../ink/ink5756.xml"/><Relationship Id="rId40" Type="http://schemas.openxmlformats.org/officeDocument/2006/relationships/customXml" Target="../ink/ink5764.xml"/><Relationship Id="rId45" Type="http://schemas.openxmlformats.org/officeDocument/2006/relationships/image" Target="../media/image751.png"/><Relationship Id="rId66" Type="http://schemas.openxmlformats.org/officeDocument/2006/relationships/customXml" Target="../ink/ink5777.xml"/><Relationship Id="rId87" Type="http://schemas.openxmlformats.org/officeDocument/2006/relationships/image" Target="../media/image780.png"/><Relationship Id="rId110" Type="http://schemas.openxmlformats.org/officeDocument/2006/relationships/customXml" Target="../ink/ink5799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5812.xml"/><Relationship Id="rId157" Type="http://schemas.openxmlformats.org/officeDocument/2006/relationships/image" Target="../media/image816.png"/><Relationship Id="rId61" Type="http://schemas.openxmlformats.org/officeDocument/2006/relationships/image" Target="../media/image761.png"/><Relationship Id="rId82" Type="http://schemas.openxmlformats.org/officeDocument/2006/relationships/customXml" Target="../ink/ink5785.xml"/><Relationship Id="rId152" Type="http://schemas.openxmlformats.org/officeDocument/2006/relationships/customXml" Target="../ink/ink5820.xml"/><Relationship Id="rId19" Type="http://schemas.openxmlformats.org/officeDocument/2006/relationships/image" Target="../media/image738.png"/><Relationship Id="rId14" Type="http://schemas.openxmlformats.org/officeDocument/2006/relationships/customXml" Target="../ink/ink5751.xml"/><Relationship Id="rId30" Type="http://schemas.openxmlformats.org/officeDocument/2006/relationships/customXml" Target="../ink/ink5759.xml"/><Relationship Id="rId35" Type="http://schemas.openxmlformats.org/officeDocument/2006/relationships/image" Target="../media/image746.png"/><Relationship Id="rId56" Type="http://schemas.openxmlformats.org/officeDocument/2006/relationships/customXml" Target="../ink/ink5772.xml"/><Relationship Id="rId77" Type="http://schemas.openxmlformats.org/officeDocument/2006/relationships/image" Target="../media/image775.png"/><Relationship Id="rId100" Type="http://schemas.openxmlformats.org/officeDocument/2006/relationships/customXml" Target="../ink/ink5794.xml"/><Relationship Id="rId105" Type="http://schemas.openxmlformats.org/officeDocument/2006/relationships/image" Target="../media/image789.png"/><Relationship Id="rId126" Type="http://schemas.openxmlformats.org/officeDocument/2006/relationships/customXml" Target="../ink/ink5807.xml"/><Relationship Id="rId147" Type="http://schemas.openxmlformats.org/officeDocument/2006/relationships/image" Target="../media/image811.png"/><Relationship Id="rId8" Type="http://schemas.openxmlformats.org/officeDocument/2006/relationships/customXml" Target="../ink/ink5748.xml"/><Relationship Id="rId51" Type="http://schemas.openxmlformats.org/officeDocument/2006/relationships/image" Target="../media/image754.png"/><Relationship Id="rId72" Type="http://schemas.openxmlformats.org/officeDocument/2006/relationships/customXml" Target="../ink/ink5780.xml"/><Relationship Id="rId93" Type="http://schemas.openxmlformats.org/officeDocument/2006/relationships/image" Target="../media/image783.png"/><Relationship Id="rId98" Type="http://schemas.openxmlformats.org/officeDocument/2006/relationships/customXml" Target="../ink/ink5793.xml"/><Relationship Id="rId121" Type="http://schemas.openxmlformats.org/officeDocument/2006/relationships/image" Target="../media/image797.png"/><Relationship Id="rId142" Type="http://schemas.openxmlformats.org/officeDocument/2006/relationships/customXml" Target="../ink/ink5815.xml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767.xml"/><Relationship Id="rId67" Type="http://schemas.openxmlformats.org/officeDocument/2006/relationships/image" Target="../media/image765.png"/><Relationship Id="rId116" Type="http://schemas.openxmlformats.org/officeDocument/2006/relationships/customXml" Target="../ink/ink5802.xml"/><Relationship Id="rId137" Type="http://schemas.openxmlformats.org/officeDocument/2006/relationships/image" Target="../media/image805.png"/><Relationship Id="rId158" Type="http://schemas.openxmlformats.org/officeDocument/2006/relationships/customXml" Target="../ink/ink5823.xml"/><Relationship Id="rId20" Type="http://schemas.openxmlformats.org/officeDocument/2006/relationships/customXml" Target="../ink/ink5754.xml"/><Relationship Id="rId41" Type="http://schemas.openxmlformats.org/officeDocument/2006/relationships/image" Target="../media/image749.png"/><Relationship Id="rId62" Type="http://schemas.openxmlformats.org/officeDocument/2006/relationships/customXml" Target="../ink/ink5775.xml"/><Relationship Id="rId83" Type="http://schemas.openxmlformats.org/officeDocument/2006/relationships/image" Target="../media/image778.png"/><Relationship Id="rId88" Type="http://schemas.openxmlformats.org/officeDocument/2006/relationships/customXml" Target="../ink/ink5788.xml"/><Relationship Id="rId111" Type="http://schemas.openxmlformats.org/officeDocument/2006/relationships/image" Target="../media/image792.png"/><Relationship Id="rId132" Type="http://schemas.openxmlformats.org/officeDocument/2006/relationships/customXml" Target="../ink/ink5810.xml"/><Relationship Id="rId153" Type="http://schemas.openxmlformats.org/officeDocument/2006/relationships/image" Target="../media/image814.png"/><Relationship Id="rId15" Type="http://schemas.openxmlformats.org/officeDocument/2006/relationships/image" Target="../media/image732.png"/><Relationship Id="rId36" Type="http://schemas.openxmlformats.org/officeDocument/2006/relationships/customXml" Target="../ink/ink5762.xml"/><Relationship Id="rId57" Type="http://schemas.openxmlformats.org/officeDocument/2006/relationships/image" Target="../media/image759.png"/><Relationship Id="rId106" Type="http://schemas.openxmlformats.org/officeDocument/2006/relationships/customXml" Target="../ink/ink5797.xml"/><Relationship Id="rId127" Type="http://schemas.openxmlformats.org/officeDocument/2006/relationships/image" Target="../media/image800.png"/><Relationship Id="rId10" Type="http://schemas.openxmlformats.org/officeDocument/2006/relationships/customXml" Target="../ink/ink5749.xml"/><Relationship Id="rId31" Type="http://schemas.openxmlformats.org/officeDocument/2006/relationships/image" Target="../media/image744.png"/><Relationship Id="rId52" Type="http://schemas.openxmlformats.org/officeDocument/2006/relationships/customXml" Target="../ink/ink5770.xml"/><Relationship Id="rId73" Type="http://schemas.openxmlformats.org/officeDocument/2006/relationships/image" Target="../media/image773.png"/><Relationship Id="rId78" Type="http://schemas.openxmlformats.org/officeDocument/2006/relationships/customXml" Target="../ink/ink5783.xml"/><Relationship Id="rId94" Type="http://schemas.openxmlformats.org/officeDocument/2006/relationships/customXml" Target="../ink/ink5791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5805.xml"/><Relationship Id="rId143" Type="http://schemas.openxmlformats.org/officeDocument/2006/relationships/image" Target="../media/image809.png"/><Relationship Id="rId148" Type="http://schemas.openxmlformats.org/officeDocument/2006/relationships/customXml" Target="../ink/ink5818.xml"/><Relationship Id="rId4" Type="http://schemas.openxmlformats.org/officeDocument/2006/relationships/customXml" Target="../ink/ink5746.xml"/><Relationship Id="rId9" Type="http://schemas.openxmlformats.org/officeDocument/2006/relationships/image" Target="../media/image736.png"/><Relationship Id="rId26" Type="http://schemas.openxmlformats.org/officeDocument/2006/relationships/customXml" Target="../ink/ink5757.xml"/><Relationship Id="rId47" Type="http://schemas.openxmlformats.org/officeDocument/2006/relationships/image" Target="../media/image752.png"/><Relationship Id="rId68" Type="http://schemas.openxmlformats.org/officeDocument/2006/relationships/customXml" Target="../ink/ink5778.xml"/><Relationship Id="rId89" Type="http://schemas.openxmlformats.org/officeDocument/2006/relationships/image" Target="../media/image781.png"/><Relationship Id="rId112" Type="http://schemas.openxmlformats.org/officeDocument/2006/relationships/customXml" Target="../ink/ink5800.xml"/><Relationship Id="rId133" Type="http://schemas.openxmlformats.org/officeDocument/2006/relationships/image" Target="../media/image803.png"/><Relationship Id="rId154" Type="http://schemas.openxmlformats.org/officeDocument/2006/relationships/customXml" Target="../ink/ink5821.xml"/><Relationship Id="rId16" Type="http://schemas.openxmlformats.org/officeDocument/2006/relationships/customXml" Target="../ink/ink5752.xml"/><Relationship Id="rId37" Type="http://schemas.openxmlformats.org/officeDocument/2006/relationships/image" Target="../media/image747.png"/><Relationship Id="rId58" Type="http://schemas.openxmlformats.org/officeDocument/2006/relationships/customXml" Target="../ink/ink5773.xml"/><Relationship Id="rId79" Type="http://schemas.openxmlformats.org/officeDocument/2006/relationships/image" Target="../media/image776.png"/><Relationship Id="rId102" Type="http://schemas.openxmlformats.org/officeDocument/2006/relationships/customXml" Target="../ink/ink5795.xml"/><Relationship Id="rId123" Type="http://schemas.openxmlformats.org/officeDocument/2006/relationships/image" Target="../media/image798.png"/><Relationship Id="rId144" Type="http://schemas.openxmlformats.org/officeDocument/2006/relationships/customXml" Target="../ink/ink5816.xml"/><Relationship Id="rId90" Type="http://schemas.openxmlformats.org/officeDocument/2006/relationships/customXml" Target="../ink/ink5789.xml"/><Relationship Id="rId27" Type="http://schemas.openxmlformats.org/officeDocument/2006/relationships/image" Target="../media/image742.png"/><Relationship Id="rId48" Type="http://schemas.openxmlformats.org/officeDocument/2006/relationships/customXml" Target="../ink/ink5768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34" Type="http://schemas.openxmlformats.org/officeDocument/2006/relationships/customXml" Target="../ink/ink5811.xml"/><Relationship Id="rId80" Type="http://schemas.openxmlformats.org/officeDocument/2006/relationships/customXml" Target="../ink/ink5784.xml"/><Relationship Id="rId155" Type="http://schemas.openxmlformats.org/officeDocument/2006/relationships/image" Target="../media/image815.png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5845.xml"/><Relationship Id="rId63" Type="http://schemas.openxmlformats.org/officeDocument/2006/relationships/image" Target="../media/image762.png"/><Relationship Id="rId84" Type="http://schemas.openxmlformats.org/officeDocument/2006/relationships/customXml" Target="../ink/ink5866.xml"/><Relationship Id="rId138" Type="http://schemas.openxmlformats.org/officeDocument/2006/relationships/customXml" Target="../ink/ink5893.xml"/><Relationship Id="rId159" Type="http://schemas.openxmlformats.org/officeDocument/2006/relationships/image" Target="../media/image817.png"/><Relationship Id="rId170" Type="http://schemas.openxmlformats.org/officeDocument/2006/relationships/customXml" Target="../ink/ink5909.xml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840.xml"/><Relationship Id="rId53" Type="http://schemas.openxmlformats.org/officeDocument/2006/relationships/image" Target="../media/image757.png"/><Relationship Id="rId74" Type="http://schemas.openxmlformats.org/officeDocument/2006/relationships/customXml" Target="../ink/ink5861.xml"/><Relationship Id="rId128" Type="http://schemas.openxmlformats.org/officeDocument/2006/relationships/customXml" Target="../ink/ink5888.xml"/><Relationship Id="rId149" Type="http://schemas.openxmlformats.org/officeDocument/2006/relationships/image" Target="../media/image812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160" Type="http://schemas.openxmlformats.org/officeDocument/2006/relationships/customXml" Target="../ink/ink5904.xml"/><Relationship Id="rId22" Type="http://schemas.openxmlformats.org/officeDocument/2006/relationships/customXml" Target="../ink/ink5835.xml"/><Relationship Id="rId43" Type="http://schemas.openxmlformats.org/officeDocument/2006/relationships/image" Target="../media/image750.png"/><Relationship Id="rId64" Type="http://schemas.openxmlformats.org/officeDocument/2006/relationships/customXml" Target="../ink/ink5856.xml"/><Relationship Id="rId118" Type="http://schemas.openxmlformats.org/officeDocument/2006/relationships/customXml" Target="../ink/ink5883.xml"/><Relationship Id="rId139" Type="http://schemas.openxmlformats.org/officeDocument/2006/relationships/image" Target="../media/image807.png"/><Relationship Id="rId85" Type="http://schemas.openxmlformats.org/officeDocument/2006/relationships/image" Target="../media/image779.png"/><Relationship Id="rId150" Type="http://schemas.openxmlformats.org/officeDocument/2006/relationships/customXml" Target="../ink/ink5899.xml"/><Relationship Id="rId171" Type="http://schemas.openxmlformats.org/officeDocument/2006/relationships/image" Target="../media/image823.png"/><Relationship Id="rId12" Type="http://schemas.openxmlformats.org/officeDocument/2006/relationships/customXml" Target="../ink/ink5830.xml"/><Relationship Id="rId33" Type="http://schemas.openxmlformats.org/officeDocument/2006/relationships/image" Target="../media/image745.png"/><Relationship Id="rId108" Type="http://schemas.openxmlformats.org/officeDocument/2006/relationships/customXml" Target="../ink/ink5878.xml"/><Relationship Id="rId129" Type="http://schemas.openxmlformats.org/officeDocument/2006/relationships/image" Target="../media/image801.png"/><Relationship Id="rId54" Type="http://schemas.openxmlformats.org/officeDocument/2006/relationships/customXml" Target="../ink/ink5851.xml"/><Relationship Id="rId75" Type="http://schemas.openxmlformats.org/officeDocument/2006/relationships/image" Target="../media/image774.png"/><Relationship Id="rId96" Type="http://schemas.openxmlformats.org/officeDocument/2006/relationships/customXml" Target="../ink/ink5872.xml"/><Relationship Id="rId140" Type="http://schemas.openxmlformats.org/officeDocument/2006/relationships/customXml" Target="../ink/ink5894.xml"/><Relationship Id="rId161" Type="http://schemas.openxmlformats.org/officeDocument/2006/relationships/image" Target="../media/image8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7.xml"/><Relationship Id="rId23" Type="http://schemas.openxmlformats.org/officeDocument/2006/relationships/image" Target="../media/image740.png"/><Relationship Id="rId28" Type="http://schemas.openxmlformats.org/officeDocument/2006/relationships/customXml" Target="../ink/ink5838.xml"/><Relationship Id="rId49" Type="http://schemas.openxmlformats.org/officeDocument/2006/relationships/image" Target="../media/image753.png"/><Relationship Id="rId114" Type="http://schemas.openxmlformats.org/officeDocument/2006/relationships/customXml" Target="../ink/ink5881.xml"/><Relationship Id="rId119" Type="http://schemas.openxmlformats.org/officeDocument/2006/relationships/image" Target="../media/image796.png"/><Relationship Id="rId44" Type="http://schemas.openxmlformats.org/officeDocument/2006/relationships/customXml" Target="../ink/ink5846.xml"/><Relationship Id="rId60" Type="http://schemas.openxmlformats.org/officeDocument/2006/relationships/customXml" Target="../ink/ink5854.xml"/><Relationship Id="rId65" Type="http://schemas.openxmlformats.org/officeDocument/2006/relationships/image" Target="../media/image764.png"/><Relationship Id="rId81" Type="http://schemas.openxmlformats.org/officeDocument/2006/relationships/image" Target="../media/image777.png"/><Relationship Id="rId86" Type="http://schemas.openxmlformats.org/officeDocument/2006/relationships/customXml" Target="../ink/ink5867.xml"/><Relationship Id="rId130" Type="http://schemas.openxmlformats.org/officeDocument/2006/relationships/customXml" Target="../ink/ink5889.xml"/><Relationship Id="rId135" Type="http://schemas.openxmlformats.org/officeDocument/2006/relationships/image" Target="../media/image804.png"/><Relationship Id="rId151" Type="http://schemas.openxmlformats.org/officeDocument/2006/relationships/image" Target="../media/image813.png"/><Relationship Id="rId156" Type="http://schemas.openxmlformats.org/officeDocument/2006/relationships/customXml" Target="../ink/ink5902.xml"/><Relationship Id="rId172" Type="http://schemas.openxmlformats.org/officeDocument/2006/relationships/customXml" Target="../ink/ink5910.xml"/><Relationship Id="rId13" Type="http://schemas.openxmlformats.org/officeDocument/2006/relationships/image" Target="../media/image731.png"/><Relationship Id="rId18" Type="http://schemas.openxmlformats.org/officeDocument/2006/relationships/customXml" Target="../ink/ink5833.xml"/><Relationship Id="rId39" Type="http://schemas.openxmlformats.org/officeDocument/2006/relationships/image" Target="../media/image748.png"/><Relationship Id="rId109" Type="http://schemas.openxmlformats.org/officeDocument/2006/relationships/image" Target="../media/image791.png"/><Relationship Id="rId34" Type="http://schemas.openxmlformats.org/officeDocument/2006/relationships/customXml" Target="../ink/ink5841.xml"/><Relationship Id="rId50" Type="http://schemas.openxmlformats.org/officeDocument/2006/relationships/customXml" Target="../ink/ink5849.xml"/><Relationship Id="rId55" Type="http://schemas.openxmlformats.org/officeDocument/2006/relationships/image" Target="../media/image758.png"/><Relationship Id="rId76" Type="http://schemas.openxmlformats.org/officeDocument/2006/relationships/customXml" Target="../ink/ink5862.xml"/><Relationship Id="rId97" Type="http://schemas.openxmlformats.org/officeDocument/2006/relationships/image" Target="../media/image785.png"/><Relationship Id="rId104" Type="http://schemas.openxmlformats.org/officeDocument/2006/relationships/customXml" Target="../ink/ink5876.xml"/><Relationship Id="rId120" Type="http://schemas.openxmlformats.org/officeDocument/2006/relationships/customXml" Target="../ink/ink5884.xml"/><Relationship Id="rId125" Type="http://schemas.openxmlformats.org/officeDocument/2006/relationships/image" Target="../media/image799.png"/><Relationship Id="rId141" Type="http://schemas.openxmlformats.org/officeDocument/2006/relationships/image" Target="../media/image808.png"/><Relationship Id="rId146" Type="http://schemas.openxmlformats.org/officeDocument/2006/relationships/customXml" Target="../ink/ink5897.xml"/><Relationship Id="rId167" Type="http://schemas.openxmlformats.org/officeDocument/2006/relationships/image" Target="../media/image821.png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870.xml"/><Relationship Id="rId162" Type="http://schemas.openxmlformats.org/officeDocument/2006/relationships/customXml" Target="../ink/ink5905.xml"/><Relationship Id="rId2" Type="http://schemas.openxmlformats.org/officeDocument/2006/relationships/customXml" Target="../ink/ink5825.xml"/><Relationship Id="rId29" Type="http://schemas.openxmlformats.org/officeDocument/2006/relationships/image" Target="../media/image743.png"/><Relationship Id="rId24" Type="http://schemas.openxmlformats.org/officeDocument/2006/relationships/customXml" Target="../ink/ink5836.xml"/><Relationship Id="rId40" Type="http://schemas.openxmlformats.org/officeDocument/2006/relationships/customXml" Target="../ink/ink5844.xml"/><Relationship Id="rId45" Type="http://schemas.openxmlformats.org/officeDocument/2006/relationships/image" Target="../media/image751.png"/><Relationship Id="rId66" Type="http://schemas.openxmlformats.org/officeDocument/2006/relationships/customXml" Target="../ink/ink5857.xml"/><Relationship Id="rId87" Type="http://schemas.openxmlformats.org/officeDocument/2006/relationships/image" Target="../media/image780.png"/><Relationship Id="rId110" Type="http://schemas.openxmlformats.org/officeDocument/2006/relationships/customXml" Target="../ink/ink5879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5892.xml"/><Relationship Id="rId157" Type="http://schemas.openxmlformats.org/officeDocument/2006/relationships/image" Target="../media/image816.png"/><Relationship Id="rId61" Type="http://schemas.openxmlformats.org/officeDocument/2006/relationships/image" Target="../media/image761.png"/><Relationship Id="rId82" Type="http://schemas.openxmlformats.org/officeDocument/2006/relationships/customXml" Target="../ink/ink5865.xml"/><Relationship Id="rId152" Type="http://schemas.openxmlformats.org/officeDocument/2006/relationships/customXml" Target="../ink/ink5900.xml"/><Relationship Id="rId173" Type="http://schemas.openxmlformats.org/officeDocument/2006/relationships/image" Target="../media/image824.png"/><Relationship Id="rId19" Type="http://schemas.openxmlformats.org/officeDocument/2006/relationships/image" Target="../media/image738.png"/><Relationship Id="rId14" Type="http://schemas.openxmlformats.org/officeDocument/2006/relationships/customXml" Target="../ink/ink5831.xml"/><Relationship Id="rId30" Type="http://schemas.openxmlformats.org/officeDocument/2006/relationships/customXml" Target="../ink/ink5839.xml"/><Relationship Id="rId35" Type="http://schemas.openxmlformats.org/officeDocument/2006/relationships/image" Target="../media/image746.png"/><Relationship Id="rId56" Type="http://schemas.openxmlformats.org/officeDocument/2006/relationships/customXml" Target="../ink/ink5852.xml"/><Relationship Id="rId77" Type="http://schemas.openxmlformats.org/officeDocument/2006/relationships/image" Target="../media/image775.png"/><Relationship Id="rId100" Type="http://schemas.openxmlformats.org/officeDocument/2006/relationships/customXml" Target="../ink/ink5874.xml"/><Relationship Id="rId105" Type="http://schemas.openxmlformats.org/officeDocument/2006/relationships/image" Target="../media/image789.png"/><Relationship Id="rId126" Type="http://schemas.openxmlformats.org/officeDocument/2006/relationships/customXml" Target="../ink/ink5887.xml"/><Relationship Id="rId147" Type="http://schemas.openxmlformats.org/officeDocument/2006/relationships/image" Target="../media/image811.png"/><Relationship Id="rId168" Type="http://schemas.openxmlformats.org/officeDocument/2006/relationships/customXml" Target="../ink/ink5908.xml"/><Relationship Id="rId8" Type="http://schemas.openxmlformats.org/officeDocument/2006/relationships/customXml" Target="../ink/ink5828.xml"/><Relationship Id="rId51" Type="http://schemas.openxmlformats.org/officeDocument/2006/relationships/image" Target="../media/image754.png"/><Relationship Id="rId72" Type="http://schemas.openxmlformats.org/officeDocument/2006/relationships/customXml" Target="../ink/ink5860.xml"/><Relationship Id="rId93" Type="http://schemas.openxmlformats.org/officeDocument/2006/relationships/image" Target="../media/image783.png"/><Relationship Id="rId98" Type="http://schemas.openxmlformats.org/officeDocument/2006/relationships/customXml" Target="../ink/ink5873.xml"/><Relationship Id="rId121" Type="http://schemas.openxmlformats.org/officeDocument/2006/relationships/image" Target="../media/image797.png"/><Relationship Id="rId142" Type="http://schemas.openxmlformats.org/officeDocument/2006/relationships/customXml" Target="../ink/ink5895.xml"/><Relationship Id="rId163" Type="http://schemas.openxmlformats.org/officeDocument/2006/relationships/image" Target="../media/image819.png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847.xml"/><Relationship Id="rId67" Type="http://schemas.openxmlformats.org/officeDocument/2006/relationships/image" Target="../media/image765.png"/><Relationship Id="rId116" Type="http://schemas.openxmlformats.org/officeDocument/2006/relationships/customXml" Target="../ink/ink5882.xml"/><Relationship Id="rId137" Type="http://schemas.openxmlformats.org/officeDocument/2006/relationships/image" Target="../media/image805.png"/><Relationship Id="rId158" Type="http://schemas.openxmlformats.org/officeDocument/2006/relationships/customXml" Target="../ink/ink5903.xml"/><Relationship Id="rId20" Type="http://schemas.openxmlformats.org/officeDocument/2006/relationships/customXml" Target="../ink/ink5834.xml"/><Relationship Id="rId41" Type="http://schemas.openxmlformats.org/officeDocument/2006/relationships/image" Target="../media/image749.png"/><Relationship Id="rId62" Type="http://schemas.openxmlformats.org/officeDocument/2006/relationships/customXml" Target="../ink/ink5855.xml"/><Relationship Id="rId83" Type="http://schemas.openxmlformats.org/officeDocument/2006/relationships/image" Target="../media/image778.png"/><Relationship Id="rId88" Type="http://schemas.openxmlformats.org/officeDocument/2006/relationships/customXml" Target="../ink/ink5868.xml"/><Relationship Id="rId111" Type="http://schemas.openxmlformats.org/officeDocument/2006/relationships/image" Target="../media/image792.png"/><Relationship Id="rId132" Type="http://schemas.openxmlformats.org/officeDocument/2006/relationships/customXml" Target="../ink/ink5890.xml"/><Relationship Id="rId153" Type="http://schemas.openxmlformats.org/officeDocument/2006/relationships/image" Target="../media/image814.png"/><Relationship Id="rId15" Type="http://schemas.openxmlformats.org/officeDocument/2006/relationships/image" Target="../media/image732.png"/><Relationship Id="rId36" Type="http://schemas.openxmlformats.org/officeDocument/2006/relationships/customXml" Target="../ink/ink5842.xml"/><Relationship Id="rId57" Type="http://schemas.openxmlformats.org/officeDocument/2006/relationships/image" Target="../media/image759.png"/><Relationship Id="rId106" Type="http://schemas.openxmlformats.org/officeDocument/2006/relationships/customXml" Target="../ink/ink5877.xml"/><Relationship Id="rId127" Type="http://schemas.openxmlformats.org/officeDocument/2006/relationships/image" Target="../media/image800.png"/><Relationship Id="rId10" Type="http://schemas.openxmlformats.org/officeDocument/2006/relationships/customXml" Target="../ink/ink5829.xml"/><Relationship Id="rId31" Type="http://schemas.openxmlformats.org/officeDocument/2006/relationships/image" Target="../media/image744.png"/><Relationship Id="rId52" Type="http://schemas.openxmlformats.org/officeDocument/2006/relationships/customXml" Target="../ink/ink5850.xml"/><Relationship Id="rId73" Type="http://schemas.openxmlformats.org/officeDocument/2006/relationships/image" Target="../media/image773.png"/><Relationship Id="rId78" Type="http://schemas.openxmlformats.org/officeDocument/2006/relationships/customXml" Target="../ink/ink5863.xml"/><Relationship Id="rId94" Type="http://schemas.openxmlformats.org/officeDocument/2006/relationships/customXml" Target="../ink/ink5871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5885.xml"/><Relationship Id="rId143" Type="http://schemas.openxmlformats.org/officeDocument/2006/relationships/image" Target="../media/image809.png"/><Relationship Id="rId148" Type="http://schemas.openxmlformats.org/officeDocument/2006/relationships/customXml" Target="../ink/ink5898.xml"/><Relationship Id="rId164" Type="http://schemas.openxmlformats.org/officeDocument/2006/relationships/customXml" Target="../ink/ink5906.xml"/><Relationship Id="rId169" Type="http://schemas.openxmlformats.org/officeDocument/2006/relationships/image" Target="../media/image822.png"/><Relationship Id="rId4" Type="http://schemas.openxmlformats.org/officeDocument/2006/relationships/customXml" Target="../ink/ink5826.xml"/><Relationship Id="rId9" Type="http://schemas.openxmlformats.org/officeDocument/2006/relationships/image" Target="../media/image736.png"/><Relationship Id="rId26" Type="http://schemas.openxmlformats.org/officeDocument/2006/relationships/customXml" Target="../ink/ink5837.xml"/><Relationship Id="rId47" Type="http://schemas.openxmlformats.org/officeDocument/2006/relationships/image" Target="../media/image752.png"/><Relationship Id="rId68" Type="http://schemas.openxmlformats.org/officeDocument/2006/relationships/customXml" Target="../ink/ink5858.xml"/><Relationship Id="rId89" Type="http://schemas.openxmlformats.org/officeDocument/2006/relationships/image" Target="../media/image781.png"/><Relationship Id="rId112" Type="http://schemas.openxmlformats.org/officeDocument/2006/relationships/customXml" Target="../ink/ink5880.xml"/><Relationship Id="rId133" Type="http://schemas.openxmlformats.org/officeDocument/2006/relationships/image" Target="../media/image803.png"/><Relationship Id="rId154" Type="http://schemas.openxmlformats.org/officeDocument/2006/relationships/customXml" Target="../ink/ink5901.xml"/><Relationship Id="rId16" Type="http://schemas.openxmlformats.org/officeDocument/2006/relationships/customXml" Target="../ink/ink5832.xml"/><Relationship Id="rId37" Type="http://schemas.openxmlformats.org/officeDocument/2006/relationships/image" Target="../media/image747.png"/><Relationship Id="rId58" Type="http://schemas.openxmlformats.org/officeDocument/2006/relationships/customXml" Target="../ink/ink5853.xml"/><Relationship Id="rId79" Type="http://schemas.openxmlformats.org/officeDocument/2006/relationships/image" Target="../media/image776.png"/><Relationship Id="rId102" Type="http://schemas.openxmlformats.org/officeDocument/2006/relationships/customXml" Target="../ink/ink5875.xml"/><Relationship Id="rId123" Type="http://schemas.openxmlformats.org/officeDocument/2006/relationships/image" Target="../media/image798.png"/><Relationship Id="rId144" Type="http://schemas.openxmlformats.org/officeDocument/2006/relationships/customXml" Target="../ink/ink5896.xml"/><Relationship Id="rId90" Type="http://schemas.openxmlformats.org/officeDocument/2006/relationships/customXml" Target="../ink/ink5869.xml"/><Relationship Id="rId165" Type="http://schemas.openxmlformats.org/officeDocument/2006/relationships/image" Target="../media/image820.png"/><Relationship Id="rId27" Type="http://schemas.openxmlformats.org/officeDocument/2006/relationships/image" Target="../media/image742.png"/><Relationship Id="rId48" Type="http://schemas.openxmlformats.org/officeDocument/2006/relationships/customXml" Target="../ink/ink5848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34" Type="http://schemas.openxmlformats.org/officeDocument/2006/relationships/customXml" Target="../ink/ink5891.xml"/><Relationship Id="rId80" Type="http://schemas.openxmlformats.org/officeDocument/2006/relationships/customXml" Target="../ink/ink5864.xml"/><Relationship Id="rId155" Type="http://schemas.openxmlformats.org/officeDocument/2006/relationships/image" Target="../media/image815.png"/><Relationship Id="rId17" Type="http://schemas.openxmlformats.org/officeDocument/2006/relationships/image" Target="../media/image737.png"/><Relationship Id="rId38" Type="http://schemas.openxmlformats.org/officeDocument/2006/relationships/customXml" Target="../ink/ink5843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24" Type="http://schemas.openxmlformats.org/officeDocument/2006/relationships/customXml" Target="../ink/ink5886.xml"/><Relationship Id="rId70" Type="http://schemas.openxmlformats.org/officeDocument/2006/relationships/customXml" Target="../ink/ink5859.xml"/><Relationship Id="rId91" Type="http://schemas.openxmlformats.org/officeDocument/2006/relationships/image" Target="../media/image782.png"/><Relationship Id="rId145" Type="http://schemas.openxmlformats.org/officeDocument/2006/relationships/image" Target="../media/image810.png"/><Relationship Id="rId166" Type="http://schemas.openxmlformats.org/officeDocument/2006/relationships/customXml" Target="../ink/ink5907.xm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5931.xml"/><Relationship Id="rId63" Type="http://schemas.openxmlformats.org/officeDocument/2006/relationships/image" Target="../media/image762.png"/><Relationship Id="rId84" Type="http://schemas.openxmlformats.org/officeDocument/2006/relationships/customXml" Target="../ink/ink5952.xml"/><Relationship Id="rId138" Type="http://schemas.openxmlformats.org/officeDocument/2006/relationships/customXml" Target="../ink/ink5979.xml"/><Relationship Id="rId159" Type="http://schemas.openxmlformats.org/officeDocument/2006/relationships/image" Target="../media/image817.png"/><Relationship Id="rId170" Type="http://schemas.openxmlformats.org/officeDocument/2006/relationships/customXml" Target="../ink/ink5995.xml"/><Relationship Id="rId191" Type="http://schemas.openxmlformats.org/officeDocument/2006/relationships/image" Target="../media/image833.png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5926.xml"/><Relationship Id="rId53" Type="http://schemas.openxmlformats.org/officeDocument/2006/relationships/image" Target="../media/image757.png"/><Relationship Id="rId74" Type="http://schemas.openxmlformats.org/officeDocument/2006/relationships/customXml" Target="../ink/ink5947.xml"/><Relationship Id="rId128" Type="http://schemas.openxmlformats.org/officeDocument/2006/relationships/customXml" Target="../ink/ink5974.xml"/><Relationship Id="rId149" Type="http://schemas.openxmlformats.org/officeDocument/2006/relationships/image" Target="../media/image812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160" Type="http://schemas.openxmlformats.org/officeDocument/2006/relationships/customXml" Target="../ink/ink5990.xml"/><Relationship Id="rId181" Type="http://schemas.openxmlformats.org/officeDocument/2006/relationships/image" Target="../media/image828.png"/><Relationship Id="rId22" Type="http://schemas.openxmlformats.org/officeDocument/2006/relationships/customXml" Target="../ink/ink5921.xml"/><Relationship Id="rId43" Type="http://schemas.openxmlformats.org/officeDocument/2006/relationships/image" Target="../media/image750.png"/><Relationship Id="rId64" Type="http://schemas.openxmlformats.org/officeDocument/2006/relationships/customXml" Target="../ink/ink5942.xml"/><Relationship Id="rId118" Type="http://schemas.openxmlformats.org/officeDocument/2006/relationships/customXml" Target="../ink/ink5969.xml"/><Relationship Id="rId139" Type="http://schemas.openxmlformats.org/officeDocument/2006/relationships/image" Target="../media/image807.png"/><Relationship Id="rId85" Type="http://schemas.openxmlformats.org/officeDocument/2006/relationships/image" Target="../media/image779.png"/><Relationship Id="rId150" Type="http://schemas.openxmlformats.org/officeDocument/2006/relationships/customXml" Target="../ink/ink5985.xml"/><Relationship Id="rId171" Type="http://schemas.openxmlformats.org/officeDocument/2006/relationships/image" Target="../media/image823.png"/><Relationship Id="rId192" Type="http://schemas.openxmlformats.org/officeDocument/2006/relationships/customXml" Target="../ink/ink6006.xml"/><Relationship Id="rId12" Type="http://schemas.openxmlformats.org/officeDocument/2006/relationships/customXml" Target="../ink/ink5916.xml"/><Relationship Id="rId33" Type="http://schemas.openxmlformats.org/officeDocument/2006/relationships/image" Target="../media/image745.png"/><Relationship Id="rId108" Type="http://schemas.openxmlformats.org/officeDocument/2006/relationships/customXml" Target="../ink/ink5964.xml"/><Relationship Id="rId129" Type="http://schemas.openxmlformats.org/officeDocument/2006/relationships/image" Target="../media/image801.png"/><Relationship Id="rId54" Type="http://schemas.openxmlformats.org/officeDocument/2006/relationships/customXml" Target="../ink/ink5937.xml"/><Relationship Id="rId75" Type="http://schemas.openxmlformats.org/officeDocument/2006/relationships/image" Target="../media/image774.png"/><Relationship Id="rId96" Type="http://schemas.openxmlformats.org/officeDocument/2006/relationships/customXml" Target="../ink/ink5958.xml"/><Relationship Id="rId140" Type="http://schemas.openxmlformats.org/officeDocument/2006/relationships/customXml" Target="../ink/ink5980.xml"/><Relationship Id="rId161" Type="http://schemas.openxmlformats.org/officeDocument/2006/relationships/image" Target="../media/image818.png"/><Relationship Id="rId182" Type="http://schemas.openxmlformats.org/officeDocument/2006/relationships/customXml" Target="../ink/ink6001.xml"/><Relationship Id="rId6" Type="http://schemas.openxmlformats.org/officeDocument/2006/relationships/customXml" Target="../ink/ink5913.xml"/><Relationship Id="rId23" Type="http://schemas.openxmlformats.org/officeDocument/2006/relationships/image" Target="../media/image740.png"/><Relationship Id="rId119" Type="http://schemas.openxmlformats.org/officeDocument/2006/relationships/image" Target="../media/image796.png"/><Relationship Id="rId44" Type="http://schemas.openxmlformats.org/officeDocument/2006/relationships/customXml" Target="../ink/ink5932.xml"/><Relationship Id="rId65" Type="http://schemas.openxmlformats.org/officeDocument/2006/relationships/image" Target="../media/image764.png"/><Relationship Id="rId86" Type="http://schemas.openxmlformats.org/officeDocument/2006/relationships/customXml" Target="../ink/ink5953.xml"/><Relationship Id="rId130" Type="http://schemas.openxmlformats.org/officeDocument/2006/relationships/customXml" Target="../ink/ink5975.xml"/><Relationship Id="rId151" Type="http://schemas.openxmlformats.org/officeDocument/2006/relationships/image" Target="../media/image813.png"/><Relationship Id="rId172" Type="http://schemas.openxmlformats.org/officeDocument/2006/relationships/customXml" Target="../ink/ink5996.xml"/><Relationship Id="rId193" Type="http://schemas.openxmlformats.org/officeDocument/2006/relationships/image" Target="../media/image834.png"/><Relationship Id="rId13" Type="http://schemas.openxmlformats.org/officeDocument/2006/relationships/image" Target="../media/image731.png"/><Relationship Id="rId109" Type="http://schemas.openxmlformats.org/officeDocument/2006/relationships/image" Target="../media/image791.png"/><Relationship Id="rId34" Type="http://schemas.openxmlformats.org/officeDocument/2006/relationships/customXml" Target="../ink/ink5927.xml"/><Relationship Id="rId50" Type="http://schemas.openxmlformats.org/officeDocument/2006/relationships/customXml" Target="../ink/ink5935.xml"/><Relationship Id="rId55" Type="http://schemas.openxmlformats.org/officeDocument/2006/relationships/image" Target="../media/image758.png"/><Relationship Id="rId76" Type="http://schemas.openxmlformats.org/officeDocument/2006/relationships/customXml" Target="../ink/ink5948.xml"/><Relationship Id="rId97" Type="http://schemas.openxmlformats.org/officeDocument/2006/relationships/image" Target="../media/image785.png"/><Relationship Id="rId104" Type="http://schemas.openxmlformats.org/officeDocument/2006/relationships/customXml" Target="../ink/ink5962.xml"/><Relationship Id="rId120" Type="http://schemas.openxmlformats.org/officeDocument/2006/relationships/customXml" Target="../ink/ink5970.xml"/><Relationship Id="rId125" Type="http://schemas.openxmlformats.org/officeDocument/2006/relationships/image" Target="../media/image799.png"/><Relationship Id="rId141" Type="http://schemas.openxmlformats.org/officeDocument/2006/relationships/image" Target="../media/image808.png"/><Relationship Id="rId146" Type="http://schemas.openxmlformats.org/officeDocument/2006/relationships/customXml" Target="../ink/ink5983.xml"/><Relationship Id="rId167" Type="http://schemas.openxmlformats.org/officeDocument/2006/relationships/image" Target="../media/image821.png"/><Relationship Id="rId188" Type="http://schemas.openxmlformats.org/officeDocument/2006/relationships/customXml" Target="../ink/ink6004.xml"/><Relationship Id="rId7" Type="http://schemas.openxmlformats.org/officeDocument/2006/relationships/image" Target="../media/image729.png"/><Relationship Id="rId71" Type="http://schemas.openxmlformats.org/officeDocument/2006/relationships/image" Target="../media/image770.png"/><Relationship Id="rId92" Type="http://schemas.openxmlformats.org/officeDocument/2006/relationships/customXml" Target="../ink/ink5956.xml"/><Relationship Id="rId162" Type="http://schemas.openxmlformats.org/officeDocument/2006/relationships/customXml" Target="../ink/ink5991.xml"/><Relationship Id="rId183" Type="http://schemas.openxmlformats.org/officeDocument/2006/relationships/image" Target="../media/image829.png"/><Relationship Id="rId2" Type="http://schemas.openxmlformats.org/officeDocument/2006/relationships/customXml" Target="../ink/ink5911.xml"/><Relationship Id="rId29" Type="http://schemas.openxmlformats.org/officeDocument/2006/relationships/image" Target="../media/image743.png"/><Relationship Id="rId24" Type="http://schemas.openxmlformats.org/officeDocument/2006/relationships/customXml" Target="../ink/ink5922.xml"/><Relationship Id="rId40" Type="http://schemas.openxmlformats.org/officeDocument/2006/relationships/customXml" Target="../ink/ink5930.xml"/><Relationship Id="rId45" Type="http://schemas.openxmlformats.org/officeDocument/2006/relationships/image" Target="../media/image751.png"/><Relationship Id="rId66" Type="http://schemas.openxmlformats.org/officeDocument/2006/relationships/customXml" Target="../ink/ink5943.xml"/><Relationship Id="rId87" Type="http://schemas.openxmlformats.org/officeDocument/2006/relationships/image" Target="../media/image780.png"/><Relationship Id="rId110" Type="http://schemas.openxmlformats.org/officeDocument/2006/relationships/customXml" Target="../ink/ink5965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5978.xml"/><Relationship Id="rId157" Type="http://schemas.openxmlformats.org/officeDocument/2006/relationships/image" Target="../media/image816.png"/><Relationship Id="rId178" Type="http://schemas.openxmlformats.org/officeDocument/2006/relationships/customXml" Target="../ink/ink5999.xml"/><Relationship Id="rId61" Type="http://schemas.openxmlformats.org/officeDocument/2006/relationships/image" Target="../media/image761.png"/><Relationship Id="rId82" Type="http://schemas.openxmlformats.org/officeDocument/2006/relationships/customXml" Target="../ink/ink5951.xml"/><Relationship Id="rId152" Type="http://schemas.openxmlformats.org/officeDocument/2006/relationships/customXml" Target="../ink/ink5986.xml"/><Relationship Id="rId173" Type="http://schemas.openxmlformats.org/officeDocument/2006/relationships/image" Target="../media/image824.png"/><Relationship Id="rId19" Type="http://schemas.openxmlformats.org/officeDocument/2006/relationships/image" Target="../media/image738.png"/><Relationship Id="rId14" Type="http://schemas.openxmlformats.org/officeDocument/2006/relationships/customXml" Target="../ink/ink5917.xml"/><Relationship Id="rId30" Type="http://schemas.openxmlformats.org/officeDocument/2006/relationships/customXml" Target="../ink/ink5925.xml"/><Relationship Id="rId35" Type="http://schemas.openxmlformats.org/officeDocument/2006/relationships/image" Target="../media/image746.png"/><Relationship Id="rId56" Type="http://schemas.openxmlformats.org/officeDocument/2006/relationships/customXml" Target="../ink/ink5938.xml"/><Relationship Id="rId77" Type="http://schemas.openxmlformats.org/officeDocument/2006/relationships/image" Target="../media/image775.png"/><Relationship Id="rId100" Type="http://schemas.openxmlformats.org/officeDocument/2006/relationships/customXml" Target="../ink/ink5960.xml"/><Relationship Id="rId105" Type="http://schemas.openxmlformats.org/officeDocument/2006/relationships/image" Target="../media/image789.png"/><Relationship Id="rId126" Type="http://schemas.openxmlformats.org/officeDocument/2006/relationships/customXml" Target="../ink/ink5973.xml"/><Relationship Id="rId147" Type="http://schemas.openxmlformats.org/officeDocument/2006/relationships/image" Target="../media/image811.png"/><Relationship Id="rId168" Type="http://schemas.openxmlformats.org/officeDocument/2006/relationships/customXml" Target="../ink/ink5994.xml"/><Relationship Id="rId8" Type="http://schemas.openxmlformats.org/officeDocument/2006/relationships/customXml" Target="../ink/ink5914.xml"/><Relationship Id="rId51" Type="http://schemas.openxmlformats.org/officeDocument/2006/relationships/image" Target="../media/image754.png"/><Relationship Id="rId72" Type="http://schemas.openxmlformats.org/officeDocument/2006/relationships/customXml" Target="../ink/ink5946.xml"/><Relationship Id="rId93" Type="http://schemas.openxmlformats.org/officeDocument/2006/relationships/image" Target="../media/image783.png"/><Relationship Id="rId98" Type="http://schemas.openxmlformats.org/officeDocument/2006/relationships/customXml" Target="../ink/ink5959.xml"/><Relationship Id="rId121" Type="http://schemas.openxmlformats.org/officeDocument/2006/relationships/image" Target="../media/image797.png"/><Relationship Id="rId142" Type="http://schemas.openxmlformats.org/officeDocument/2006/relationships/customXml" Target="../ink/ink5981.xml"/><Relationship Id="rId163" Type="http://schemas.openxmlformats.org/officeDocument/2006/relationships/image" Target="../media/image819.png"/><Relationship Id="rId184" Type="http://schemas.openxmlformats.org/officeDocument/2006/relationships/customXml" Target="../ink/ink6002.xml"/><Relationship Id="rId189" Type="http://schemas.openxmlformats.org/officeDocument/2006/relationships/image" Target="../media/image832.png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5933.xml"/><Relationship Id="rId67" Type="http://schemas.openxmlformats.org/officeDocument/2006/relationships/image" Target="../media/image765.png"/><Relationship Id="rId116" Type="http://schemas.openxmlformats.org/officeDocument/2006/relationships/customXml" Target="../ink/ink5968.xml"/><Relationship Id="rId137" Type="http://schemas.openxmlformats.org/officeDocument/2006/relationships/image" Target="../media/image805.png"/><Relationship Id="rId158" Type="http://schemas.openxmlformats.org/officeDocument/2006/relationships/customXml" Target="../ink/ink5989.xml"/><Relationship Id="rId20" Type="http://schemas.openxmlformats.org/officeDocument/2006/relationships/customXml" Target="../ink/ink5920.xml"/><Relationship Id="rId41" Type="http://schemas.openxmlformats.org/officeDocument/2006/relationships/image" Target="../media/image749.png"/><Relationship Id="rId62" Type="http://schemas.openxmlformats.org/officeDocument/2006/relationships/customXml" Target="../ink/ink5941.xml"/><Relationship Id="rId83" Type="http://schemas.openxmlformats.org/officeDocument/2006/relationships/image" Target="../media/image778.png"/><Relationship Id="rId88" Type="http://schemas.openxmlformats.org/officeDocument/2006/relationships/customXml" Target="../ink/ink5954.xml"/><Relationship Id="rId111" Type="http://schemas.openxmlformats.org/officeDocument/2006/relationships/image" Target="../media/image792.png"/><Relationship Id="rId132" Type="http://schemas.openxmlformats.org/officeDocument/2006/relationships/customXml" Target="../ink/ink5976.xml"/><Relationship Id="rId153" Type="http://schemas.openxmlformats.org/officeDocument/2006/relationships/image" Target="../media/image814.png"/><Relationship Id="rId174" Type="http://schemas.openxmlformats.org/officeDocument/2006/relationships/customXml" Target="../ink/ink5997.xml"/><Relationship Id="rId179" Type="http://schemas.openxmlformats.org/officeDocument/2006/relationships/image" Target="../media/image827.png"/><Relationship Id="rId190" Type="http://schemas.openxmlformats.org/officeDocument/2006/relationships/customXml" Target="../ink/ink6005.xml"/><Relationship Id="rId15" Type="http://schemas.openxmlformats.org/officeDocument/2006/relationships/image" Target="../media/image732.png"/><Relationship Id="rId36" Type="http://schemas.openxmlformats.org/officeDocument/2006/relationships/customXml" Target="../ink/ink5928.xml"/><Relationship Id="rId57" Type="http://schemas.openxmlformats.org/officeDocument/2006/relationships/image" Target="../media/image759.png"/><Relationship Id="rId106" Type="http://schemas.openxmlformats.org/officeDocument/2006/relationships/customXml" Target="../ink/ink5963.xml"/><Relationship Id="rId127" Type="http://schemas.openxmlformats.org/officeDocument/2006/relationships/image" Target="../media/image800.png"/><Relationship Id="rId10" Type="http://schemas.openxmlformats.org/officeDocument/2006/relationships/customXml" Target="../ink/ink5915.xml"/><Relationship Id="rId31" Type="http://schemas.openxmlformats.org/officeDocument/2006/relationships/image" Target="../media/image744.png"/><Relationship Id="rId52" Type="http://schemas.openxmlformats.org/officeDocument/2006/relationships/customXml" Target="../ink/ink5936.xml"/><Relationship Id="rId73" Type="http://schemas.openxmlformats.org/officeDocument/2006/relationships/image" Target="../media/image773.png"/><Relationship Id="rId78" Type="http://schemas.openxmlformats.org/officeDocument/2006/relationships/customXml" Target="../ink/ink5949.xml"/><Relationship Id="rId94" Type="http://schemas.openxmlformats.org/officeDocument/2006/relationships/customXml" Target="../ink/ink5957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5971.xml"/><Relationship Id="rId143" Type="http://schemas.openxmlformats.org/officeDocument/2006/relationships/image" Target="../media/image809.png"/><Relationship Id="rId148" Type="http://schemas.openxmlformats.org/officeDocument/2006/relationships/customXml" Target="../ink/ink5984.xml"/><Relationship Id="rId164" Type="http://schemas.openxmlformats.org/officeDocument/2006/relationships/customXml" Target="../ink/ink5992.xml"/><Relationship Id="rId169" Type="http://schemas.openxmlformats.org/officeDocument/2006/relationships/image" Target="../media/image822.png"/><Relationship Id="rId185" Type="http://schemas.openxmlformats.org/officeDocument/2006/relationships/image" Target="../media/image830.png"/><Relationship Id="rId4" Type="http://schemas.openxmlformats.org/officeDocument/2006/relationships/customXml" Target="../ink/ink5912.xml"/><Relationship Id="rId9" Type="http://schemas.openxmlformats.org/officeDocument/2006/relationships/image" Target="../media/image736.png"/><Relationship Id="rId180" Type="http://schemas.openxmlformats.org/officeDocument/2006/relationships/customXml" Target="../ink/ink6000.xml"/><Relationship Id="rId26" Type="http://schemas.openxmlformats.org/officeDocument/2006/relationships/customXml" Target="../ink/ink5923.xml"/><Relationship Id="rId47" Type="http://schemas.openxmlformats.org/officeDocument/2006/relationships/image" Target="../media/image752.png"/><Relationship Id="rId68" Type="http://schemas.openxmlformats.org/officeDocument/2006/relationships/customXml" Target="../ink/ink5944.xml"/><Relationship Id="rId89" Type="http://schemas.openxmlformats.org/officeDocument/2006/relationships/image" Target="../media/image781.png"/><Relationship Id="rId112" Type="http://schemas.openxmlformats.org/officeDocument/2006/relationships/customXml" Target="../ink/ink5966.xml"/><Relationship Id="rId133" Type="http://schemas.openxmlformats.org/officeDocument/2006/relationships/image" Target="../media/image803.png"/><Relationship Id="rId154" Type="http://schemas.openxmlformats.org/officeDocument/2006/relationships/customXml" Target="../ink/ink5987.xml"/><Relationship Id="rId175" Type="http://schemas.openxmlformats.org/officeDocument/2006/relationships/image" Target="../media/image825.png"/><Relationship Id="rId16" Type="http://schemas.openxmlformats.org/officeDocument/2006/relationships/customXml" Target="../ink/ink5918.xml"/><Relationship Id="rId37" Type="http://schemas.openxmlformats.org/officeDocument/2006/relationships/image" Target="../media/image747.png"/><Relationship Id="rId58" Type="http://schemas.openxmlformats.org/officeDocument/2006/relationships/customXml" Target="../ink/ink5939.xml"/><Relationship Id="rId79" Type="http://schemas.openxmlformats.org/officeDocument/2006/relationships/image" Target="../media/image776.png"/><Relationship Id="rId102" Type="http://schemas.openxmlformats.org/officeDocument/2006/relationships/customXml" Target="../ink/ink5961.xml"/><Relationship Id="rId123" Type="http://schemas.openxmlformats.org/officeDocument/2006/relationships/image" Target="../media/image798.png"/><Relationship Id="rId144" Type="http://schemas.openxmlformats.org/officeDocument/2006/relationships/customXml" Target="../ink/ink5982.xml"/><Relationship Id="rId90" Type="http://schemas.openxmlformats.org/officeDocument/2006/relationships/customXml" Target="../ink/ink5955.xml"/><Relationship Id="rId165" Type="http://schemas.openxmlformats.org/officeDocument/2006/relationships/image" Target="../media/image820.png"/><Relationship Id="rId186" Type="http://schemas.openxmlformats.org/officeDocument/2006/relationships/customXml" Target="../ink/ink6003.xml"/><Relationship Id="rId27" Type="http://schemas.openxmlformats.org/officeDocument/2006/relationships/image" Target="../media/image742.png"/><Relationship Id="rId48" Type="http://schemas.openxmlformats.org/officeDocument/2006/relationships/customXml" Target="../ink/ink5934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34" Type="http://schemas.openxmlformats.org/officeDocument/2006/relationships/customXml" Target="../ink/ink5977.xml"/><Relationship Id="rId80" Type="http://schemas.openxmlformats.org/officeDocument/2006/relationships/customXml" Target="../ink/ink5950.xml"/><Relationship Id="rId155" Type="http://schemas.openxmlformats.org/officeDocument/2006/relationships/image" Target="../media/image815.png"/><Relationship Id="rId176" Type="http://schemas.openxmlformats.org/officeDocument/2006/relationships/customXml" Target="../ink/ink5998.xml"/><Relationship Id="rId17" Type="http://schemas.openxmlformats.org/officeDocument/2006/relationships/image" Target="../media/image737.png"/><Relationship Id="rId38" Type="http://schemas.openxmlformats.org/officeDocument/2006/relationships/customXml" Target="../ink/ink5929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24" Type="http://schemas.openxmlformats.org/officeDocument/2006/relationships/customXml" Target="../ink/ink5972.xml"/><Relationship Id="rId70" Type="http://schemas.openxmlformats.org/officeDocument/2006/relationships/customXml" Target="../ink/ink5945.xml"/><Relationship Id="rId91" Type="http://schemas.openxmlformats.org/officeDocument/2006/relationships/image" Target="../media/image782.png"/><Relationship Id="rId145" Type="http://schemas.openxmlformats.org/officeDocument/2006/relationships/image" Target="../media/image810.png"/><Relationship Id="rId166" Type="http://schemas.openxmlformats.org/officeDocument/2006/relationships/customXml" Target="../ink/ink5993.xml"/><Relationship Id="rId187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924.xml"/><Relationship Id="rId49" Type="http://schemas.openxmlformats.org/officeDocument/2006/relationships/image" Target="../media/image753.png"/><Relationship Id="rId114" Type="http://schemas.openxmlformats.org/officeDocument/2006/relationships/customXml" Target="../ink/ink5967.xml"/><Relationship Id="rId60" Type="http://schemas.openxmlformats.org/officeDocument/2006/relationships/customXml" Target="../ink/ink5940.xml"/><Relationship Id="rId81" Type="http://schemas.openxmlformats.org/officeDocument/2006/relationships/image" Target="../media/image777.png"/><Relationship Id="rId135" Type="http://schemas.openxmlformats.org/officeDocument/2006/relationships/image" Target="../media/image804.png"/><Relationship Id="rId156" Type="http://schemas.openxmlformats.org/officeDocument/2006/relationships/customXml" Target="../ink/ink5988.xml"/><Relationship Id="rId177" Type="http://schemas.openxmlformats.org/officeDocument/2006/relationships/image" Target="../media/image826.png"/><Relationship Id="rId18" Type="http://schemas.openxmlformats.org/officeDocument/2006/relationships/customXml" Target="../ink/ink5919.xml"/><Relationship Id="rId39" Type="http://schemas.openxmlformats.org/officeDocument/2006/relationships/image" Target="../media/image748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6027.xml"/><Relationship Id="rId63" Type="http://schemas.openxmlformats.org/officeDocument/2006/relationships/image" Target="../media/image762.png"/><Relationship Id="rId84" Type="http://schemas.openxmlformats.org/officeDocument/2006/relationships/customXml" Target="../ink/ink6048.xml"/><Relationship Id="rId138" Type="http://schemas.openxmlformats.org/officeDocument/2006/relationships/customXml" Target="../ink/ink6075.xml"/><Relationship Id="rId159" Type="http://schemas.openxmlformats.org/officeDocument/2006/relationships/image" Target="../media/image817.png"/><Relationship Id="rId170" Type="http://schemas.openxmlformats.org/officeDocument/2006/relationships/customXml" Target="../ink/ink6091.xml"/><Relationship Id="rId191" Type="http://schemas.openxmlformats.org/officeDocument/2006/relationships/image" Target="../media/image838.png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6022.xml"/><Relationship Id="rId53" Type="http://schemas.openxmlformats.org/officeDocument/2006/relationships/image" Target="../media/image757.png"/><Relationship Id="rId74" Type="http://schemas.openxmlformats.org/officeDocument/2006/relationships/customXml" Target="../ink/ink6043.xml"/><Relationship Id="rId128" Type="http://schemas.openxmlformats.org/officeDocument/2006/relationships/customXml" Target="../ink/ink6070.xml"/><Relationship Id="rId149" Type="http://schemas.openxmlformats.org/officeDocument/2006/relationships/image" Target="../media/image812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160" Type="http://schemas.openxmlformats.org/officeDocument/2006/relationships/customXml" Target="../ink/ink6086.xml"/><Relationship Id="rId181" Type="http://schemas.openxmlformats.org/officeDocument/2006/relationships/image" Target="../media/image830.png"/><Relationship Id="rId22" Type="http://schemas.openxmlformats.org/officeDocument/2006/relationships/customXml" Target="../ink/ink6017.xml"/><Relationship Id="rId43" Type="http://schemas.openxmlformats.org/officeDocument/2006/relationships/image" Target="../media/image750.png"/><Relationship Id="rId64" Type="http://schemas.openxmlformats.org/officeDocument/2006/relationships/customXml" Target="../ink/ink6038.xml"/><Relationship Id="rId118" Type="http://schemas.openxmlformats.org/officeDocument/2006/relationships/customXml" Target="../ink/ink6065.xml"/><Relationship Id="rId139" Type="http://schemas.openxmlformats.org/officeDocument/2006/relationships/image" Target="../media/image807.png"/><Relationship Id="rId85" Type="http://schemas.openxmlformats.org/officeDocument/2006/relationships/image" Target="../media/image779.png"/><Relationship Id="rId150" Type="http://schemas.openxmlformats.org/officeDocument/2006/relationships/customXml" Target="../ink/ink6081.xml"/><Relationship Id="rId171" Type="http://schemas.openxmlformats.org/officeDocument/2006/relationships/image" Target="../media/image825.png"/><Relationship Id="rId192" Type="http://schemas.openxmlformats.org/officeDocument/2006/relationships/customXml" Target="../ink/ink6102.xml"/><Relationship Id="rId12" Type="http://schemas.openxmlformats.org/officeDocument/2006/relationships/customXml" Target="../ink/ink6012.xml"/><Relationship Id="rId33" Type="http://schemas.openxmlformats.org/officeDocument/2006/relationships/image" Target="../media/image745.png"/><Relationship Id="rId108" Type="http://schemas.openxmlformats.org/officeDocument/2006/relationships/customXml" Target="../ink/ink6060.xml"/><Relationship Id="rId129" Type="http://schemas.openxmlformats.org/officeDocument/2006/relationships/image" Target="../media/image801.png"/><Relationship Id="rId54" Type="http://schemas.openxmlformats.org/officeDocument/2006/relationships/customXml" Target="../ink/ink6033.xml"/><Relationship Id="rId75" Type="http://schemas.openxmlformats.org/officeDocument/2006/relationships/image" Target="../media/image774.png"/><Relationship Id="rId96" Type="http://schemas.openxmlformats.org/officeDocument/2006/relationships/customXml" Target="../ink/ink6054.xml"/><Relationship Id="rId140" Type="http://schemas.openxmlformats.org/officeDocument/2006/relationships/customXml" Target="../ink/ink6076.xml"/><Relationship Id="rId161" Type="http://schemas.openxmlformats.org/officeDocument/2006/relationships/image" Target="../media/image818.png"/><Relationship Id="rId182" Type="http://schemas.openxmlformats.org/officeDocument/2006/relationships/customXml" Target="../ink/ink6097.xml"/><Relationship Id="rId6" Type="http://schemas.openxmlformats.org/officeDocument/2006/relationships/customXml" Target="../ink/ink6009.xml"/><Relationship Id="rId23" Type="http://schemas.openxmlformats.org/officeDocument/2006/relationships/image" Target="../media/image740.png"/><Relationship Id="rId119" Type="http://schemas.openxmlformats.org/officeDocument/2006/relationships/image" Target="../media/image796.png"/><Relationship Id="rId44" Type="http://schemas.openxmlformats.org/officeDocument/2006/relationships/customXml" Target="../ink/ink6028.xml"/><Relationship Id="rId65" Type="http://schemas.openxmlformats.org/officeDocument/2006/relationships/image" Target="../media/image764.png"/><Relationship Id="rId86" Type="http://schemas.openxmlformats.org/officeDocument/2006/relationships/customXml" Target="../ink/ink6049.xml"/><Relationship Id="rId130" Type="http://schemas.openxmlformats.org/officeDocument/2006/relationships/customXml" Target="../ink/ink6071.xml"/><Relationship Id="rId151" Type="http://schemas.openxmlformats.org/officeDocument/2006/relationships/image" Target="../media/image813.png"/><Relationship Id="rId172" Type="http://schemas.openxmlformats.org/officeDocument/2006/relationships/customXml" Target="../ink/ink6092.xml"/><Relationship Id="rId193" Type="http://schemas.openxmlformats.org/officeDocument/2006/relationships/image" Target="../media/image839.png"/><Relationship Id="rId13" Type="http://schemas.openxmlformats.org/officeDocument/2006/relationships/image" Target="../media/image731.png"/><Relationship Id="rId109" Type="http://schemas.openxmlformats.org/officeDocument/2006/relationships/image" Target="../media/image791.png"/><Relationship Id="rId34" Type="http://schemas.openxmlformats.org/officeDocument/2006/relationships/customXml" Target="../ink/ink6023.xml"/><Relationship Id="rId55" Type="http://schemas.openxmlformats.org/officeDocument/2006/relationships/image" Target="../media/image758.png"/><Relationship Id="rId76" Type="http://schemas.openxmlformats.org/officeDocument/2006/relationships/customXml" Target="../ink/ink6044.xml"/><Relationship Id="rId97" Type="http://schemas.openxmlformats.org/officeDocument/2006/relationships/image" Target="../media/image785.png"/><Relationship Id="rId120" Type="http://schemas.openxmlformats.org/officeDocument/2006/relationships/customXml" Target="../ink/ink6066.xml"/><Relationship Id="rId141" Type="http://schemas.openxmlformats.org/officeDocument/2006/relationships/image" Target="../media/image808.png"/><Relationship Id="rId7" Type="http://schemas.openxmlformats.org/officeDocument/2006/relationships/image" Target="../media/image729.png"/><Relationship Id="rId162" Type="http://schemas.openxmlformats.org/officeDocument/2006/relationships/customXml" Target="../ink/ink6087.xml"/><Relationship Id="rId183" Type="http://schemas.openxmlformats.org/officeDocument/2006/relationships/image" Target="../media/image831.png"/><Relationship Id="rId2" Type="http://schemas.openxmlformats.org/officeDocument/2006/relationships/customXml" Target="../ink/ink6007.xml"/><Relationship Id="rId29" Type="http://schemas.openxmlformats.org/officeDocument/2006/relationships/image" Target="../media/image743.png"/><Relationship Id="rId24" Type="http://schemas.openxmlformats.org/officeDocument/2006/relationships/customXml" Target="../ink/ink6018.xml"/><Relationship Id="rId40" Type="http://schemas.openxmlformats.org/officeDocument/2006/relationships/customXml" Target="../ink/ink6026.xml"/><Relationship Id="rId45" Type="http://schemas.openxmlformats.org/officeDocument/2006/relationships/image" Target="../media/image751.png"/><Relationship Id="rId66" Type="http://schemas.openxmlformats.org/officeDocument/2006/relationships/customXml" Target="../ink/ink6039.xml"/><Relationship Id="rId87" Type="http://schemas.openxmlformats.org/officeDocument/2006/relationships/image" Target="../media/image780.png"/><Relationship Id="rId110" Type="http://schemas.openxmlformats.org/officeDocument/2006/relationships/customXml" Target="../ink/ink6061.xml"/><Relationship Id="rId115" Type="http://schemas.openxmlformats.org/officeDocument/2006/relationships/image" Target="../media/image794.png"/><Relationship Id="rId131" Type="http://schemas.openxmlformats.org/officeDocument/2006/relationships/image" Target="../media/image802.png"/><Relationship Id="rId136" Type="http://schemas.openxmlformats.org/officeDocument/2006/relationships/customXml" Target="../ink/ink6074.xml"/><Relationship Id="rId157" Type="http://schemas.openxmlformats.org/officeDocument/2006/relationships/image" Target="../media/image816.png"/><Relationship Id="rId178" Type="http://schemas.openxmlformats.org/officeDocument/2006/relationships/customXml" Target="../ink/ink6095.xml"/><Relationship Id="rId61" Type="http://schemas.openxmlformats.org/officeDocument/2006/relationships/image" Target="../media/image761.png"/><Relationship Id="rId82" Type="http://schemas.openxmlformats.org/officeDocument/2006/relationships/customXml" Target="../ink/ink6047.xml"/><Relationship Id="rId152" Type="http://schemas.openxmlformats.org/officeDocument/2006/relationships/customXml" Target="../ink/ink6082.xml"/><Relationship Id="rId173" Type="http://schemas.openxmlformats.org/officeDocument/2006/relationships/image" Target="../media/image826.png"/><Relationship Id="rId194" Type="http://schemas.openxmlformats.org/officeDocument/2006/relationships/customXml" Target="../ink/ink6103.xml"/><Relationship Id="rId199" Type="http://schemas.openxmlformats.org/officeDocument/2006/relationships/image" Target="../media/image842.png"/><Relationship Id="rId19" Type="http://schemas.openxmlformats.org/officeDocument/2006/relationships/image" Target="../media/image738.png"/><Relationship Id="rId14" Type="http://schemas.openxmlformats.org/officeDocument/2006/relationships/customXml" Target="../ink/ink6013.xml"/><Relationship Id="rId30" Type="http://schemas.openxmlformats.org/officeDocument/2006/relationships/customXml" Target="../ink/ink6021.xml"/><Relationship Id="rId35" Type="http://schemas.openxmlformats.org/officeDocument/2006/relationships/image" Target="../media/image746.png"/><Relationship Id="rId56" Type="http://schemas.openxmlformats.org/officeDocument/2006/relationships/customXml" Target="../ink/ink6034.xml"/><Relationship Id="rId77" Type="http://schemas.openxmlformats.org/officeDocument/2006/relationships/image" Target="../media/image775.png"/><Relationship Id="rId100" Type="http://schemas.openxmlformats.org/officeDocument/2006/relationships/customXml" Target="../ink/ink6056.xml"/><Relationship Id="rId105" Type="http://schemas.openxmlformats.org/officeDocument/2006/relationships/image" Target="../media/image789.png"/><Relationship Id="rId126" Type="http://schemas.openxmlformats.org/officeDocument/2006/relationships/customXml" Target="../ink/ink6069.xml"/><Relationship Id="rId147" Type="http://schemas.openxmlformats.org/officeDocument/2006/relationships/image" Target="../media/image811.png"/><Relationship Id="rId168" Type="http://schemas.openxmlformats.org/officeDocument/2006/relationships/customXml" Target="../ink/ink6090.xml"/><Relationship Id="rId8" Type="http://schemas.openxmlformats.org/officeDocument/2006/relationships/customXml" Target="../ink/ink6010.xml"/><Relationship Id="rId51" Type="http://schemas.openxmlformats.org/officeDocument/2006/relationships/image" Target="../media/image754.png"/><Relationship Id="rId72" Type="http://schemas.openxmlformats.org/officeDocument/2006/relationships/customXml" Target="../ink/ink6042.xml"/><Relationship Id="rId93" Type="http://schemas.openxmlformats.org/officeDocument/2006/relationships/image" Target="../media/image783.png"/><Relationship Id="rId98" Type="http://schemas.openxmlformats.org/officeDocument/2006/relationships/customXml" Target="../ink/ink6055.xml"/><Relationship Id="rId121" Type="http://schemas.openxmlformats.org/officeDocument/2006/relationships/image" Target="../media/image797.png"/><Relationship Id="rId142" Type="http://schemas.openxmlformats.org/officeDocument/2006/relationships/customXml" Target="../ink/ink6077.xml"/><Relationship Id="rId163" Type="http://schemas.openxmlformats.org/officeDocument/2006/relationships/image" Target="../media/image819.png"/><Relationship Id="rId184" Type="http://schemas.openxmlformats.org/officeDocument/2006/relationships/customXml" Target="../ink/ink6098.xml"/><Relationship Id="rId189" Type="http://schemas.openxmlformats.org/officeDocument/2006/relationships/image" Target="../media/image837.png"/><Relationship Id="rId3" Type="http://schemas.openxmlformats.org/officeDocument/2006/relationships/image" Target="../media/image727.png"/><Relationship Id="rId25" Type="http://schemas.openxmlformats.org/officeDocument/2006/relationships/image" Target="../media/image741.png"/><Relationship Id="rId46" Type="http://schemas.openxmlformats.org/officeDocument/2006/relationships/customXml" Target="../ink/ink6029.xml"/><Relationship Id="rId67" Type="http://schemas.openxmlformats.org/officeDocument/2006/relationships/image" Target="../media/image765.png"/><Relationship Id="rId116" Type="http://schemas.openxmlformats.org/officeDocument/2006/relationships/customXml" Target="../ink/ink6064.xml"/><Relationship Id="rId137" Type="http://schemas.openxmlformats.org/officeDocument/2006/relationships/image" Target="../media/image805.png"/><Relationship Id="rId158" Type="http://schemas.openxmlformats.org/officeDocument/2006/relationships/customXml" Target="../ink/ink6085.xml"/><Relationship Id="rId20" Type="http://schemas.openxmlformats.org/officeDocument/2006/relationships/customXml" Target="../ink/ink6016.xml"/><Relationship Id="rId41" Type="http://schemas.openxmlformats.org/officeDocument/2006/relationships/image" Target="../media/image749.png"/><Relationship Id="rId62" Type="http://schemas.openxmlformats.org/officeDocument/2006/relationships/customXml" Target="../ink/ink6037.xml"/><Relationship Id="rId83" Type="http://schemas.openxmlformats.org/officeDocument/2006/relationships/image" Target="../media/image778.png"/><Relationship Id="rId88" Type="http://schemas.openxmlformats.org/officeDocument/2006/relationships/customXml" Target="../ink/ink6050.xml"/><Relationship Id="rId111" Type="http://schemas.openxmlformats.org/officeDocument/2006/relationships/image" Target="../media/image792.png"/><Relationship Id="rId132" Type="http://schemas.openxmlformats.org/officeDocument/2006/relationships/customXml" Target="../ink/ink6072.xml"/><Relationship Id="rId153" Type="http://schemas.openxmlformats.org/officeDocument/2006/relationships/image" Target="../media/image814.png"/><Relationship Id="rId174" Type="http://schemas.openxmlformats.org/officeDocument/2006/relationships/customXml" Target="../ink/ink6093.xml"/><Relationship Id="rId179" Type="http://schemas.openxmlformats.org/officeDocument/2006/relationships/image" Target="../media/image829.png"/><Relationship Id="rId195" Type="http://schemas.openxmlformats.org/officeDocument/2006/relationships/image" Target="../media/image840.png"/><Relationship Id="rId190" Type="http://schemas.openxmlformats.org/officeDocument/2006/relationships/customXml" Target="../ink/ink6101.xml"/><Relationship Id="rId15" Type="http://schemas.openxmlformats.org/officeDocument/2006/relationships/image" Target="../media/image732.png"/><Relationship Id="rId36" Type="http://schemas.openxmlformats.org/officeDocument/2006/relationships/customXml" Target="../ink/ink6024.xml"/><Relationship Id="rId57" Type="http://schemas.openxmlformats.org/officeDocument/2006/relationships/image" Target="../media/image759.png"/><Relationship Id="rId106" Type="http://schemas.openxmlformats.org/officeDocument/2006/relationships/customXml" Target="../ink/ink6059.xml"/><Relationship Id="rId127" Type="http://schemas.openxmlformats.org/officeDocument/2006/relationships/image" Target="../media/image800.png"/><Relationship Id="rId10" Type="http://schemas.openxmlformats.org/officeDocument/2006/relationships/customXml" Target="../ink/ink6011.xml"/><Relationship Id="rId31" Type="http://schemas.openxmlformats.org/officeDocument/2006/relationships/image" Target="../media/image744.png"/><Relationship Id="rId52" Type="http://schemas.openxmlformats.org/officeDocument/2006/relationships/customXml" Target="../ink/ink6032.xml"/><Relationship Id="rId73" Type="http://schemas.openxmlformats.org/officeDocument/2006/relationships/image" Target="../media/image773.png"/><Relationship Id="rId78" Type="http://schemas.openxmlformats.org/officeDocument/2006/relationships/customXml" Target="../ink/ink6045.xml"/><Relationship Id="rId94" Type="http://schemas.openxmlformats.org/officeDocument/2006/relationships/customXml" Target="../ink/ink6053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6067.xml"/><Relationship Id="rId143" Type="http://schemas.openxmlformats.org/officeDocument/2006/relationships/image" Target="../media/image809.png"/><Relationship Id="rId148" Type="http://schemas.openxmlformats.org/officeDocument/2006/relationships/customXml" Target="../ink/ink6080.xml"/><Relationship Id="rId164" Type="http://schemas.openxmlformats.org/officeDocument/2006/relationships/customXml" Target="../ink/ink6088.xml"/><Relationship Id="rId169" Type="http://schemas.openxmlformats.org/officeDocument/2006/relationships/image" Target="../media/image822.png"/><Relationship Id="rId185" Type="http://schemas.openxmlformats.org/officeDocument/2006/relationships/image" Target="../media/image835.png"/><Relationship Id="rId4" Type="http://schemas.openxmlformats.org/officeDocument/2006/relationships/customXml" Target="../ink/ink6008.xml"/><Relationship Id="rId9" Type="http://schemas.openxmlformats.org/officeDocument/2006/relationships/image" Target="../media/image736.png"/><Relationship Id="rId180" Type="http://schemas.openxmlformats.org/officeDocument/2006/relationships/customXml" Target="../ink/ink6096.xml"/><Relationship Id="rId26" Type="http://schemas.openxmlformats.org/officeDocument/2006/relationships/customXml" Target="../ink/ink6019.xml"/><Relationship Id="rId47" Type="http://schemas.openxmlformats.org/officeDocument/2006/relationships/image" Target="../media/image752.png"/><Relationship Id="rId68" Type="http://schemas.openxmlformats.org/officeDocument/2006/relationships/customXml" Target="../ink/ink6040.xml"/><Relationship Id="rId89" Type="http://schemas.openxmlformats.org/officeDocument/2006/relationships/image" Target="../media/image781.png"/><Relationship Id="rId112" Type="http://schemas.openxmlformats.org/officeDocument/2006/relationships/customXml" Target="../ink/ink6062.xml"/><Relationship Id="rId133" Type="http://schemas.openxmlformats.org/officeDocument/2006/relationships/image" Target="../media/image803.png"/><Relationship Id="rId154" Type="http://schemas.openxmlformats.org/officeDocument/2006/relationships/customXml" Target="../ink/ink6083.xml"/><Relationship Id="rId175" Type="http://schemas.openxmlformats.org/officeDocument/2006/relationships/image" Target="../media/image827.png"/><Relationship Id="rId196" Type="http://schemas.openxmlformats.org/officeDocument/2006/relationships/customXml" Target="../ink/ink6104.xml"/><Relationship Id="rId200" Type="http://schemas.openxmlformats.org/officeDocument/2006/relationships/customXml" Target="../ink/ink6106.xml"/><Relationship Id="rId16" Type="http://schemas.openxmlformats.org/officeDocument/2006/relationships/customXml" Target="../ink/ink6014.xml"/><Relationship Id="rId37" Type="http://schemas.openxmlformats.org/officeDocument/2006/relationships/image" Target="../media/image747.png"/><Relationship Id="rId58" Type="http://schemas.openxmlformats.org/officeDocument/2006/relationships/customXml" Target="../ink/ink6035.xml"/><Relationship Id="rId79" Type="http://schemas.openxmlformats.org/officeDocument/2006/relationships/image" Target="../media/image776.png"/><Relationship Id="rId102" Type="http://schemas.openxmlformats.org/officeDocument/2006/relationships/customXml" Target="../ink/ink6057.xml"/><Relationship Id="rId123" Type="http://schemas.openxmlformats.org/officeDocument/2006/relationships/image" Target="../media/image798.png"/><Relationship Id="rId144" Type="http://schemas.openxmlformats.org/officeDocument/2006/relationships/customXml" Target="../ink/ink6078.xml"/><Relationship Id="rId90" Type="http://schemas.openxmlformats.org/officeDocument/2006/relationships/customXml" Target="../ink/ink6051.xml"/><Relationship Id="rId165" Type="http://schemas.openxmlformats.org/officeDocument/2006/relationships/image" Target="../media/image820.png"/><Relationship Id="rId186" Type="http://schemas.openxmlformats.org/officeDocument/2006/relationships/customXml" Target="../ink/ink6099.xml"/><Relationship Id="rId27" Type="http://schemas.openxmlformats.org/officeDocument/2006/relationships/image" Target="../media/image742.png"/><Relationship Id="rId48" Type="http://schemas.openxmlformats.org/officeDocument/2006/relationships/customXml" Target="../ink/ink6030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34" Type="http://schemas.openxmlformats.org/officeDocument/2006/relationships/customXml" Target="../ink/ink6073.xml"/><Relationship Id="rId80" Type="http://schemas.openxmlformats.org/officeDocument/2006/relationships/customXml" Target="../ink/ink6046.xml"/><Relationship Id="rId155" Type="http://schemas.openxmlformats.org/officeDocument/2006/relationships/image" Target="../media/image815.png"/><Relationship Id="rId176" Type="http://schemas.openxmlformats.org/officeDocument/2006/relationships/customXml" Target="../ink/ink6094.xml"/><Relationship Id="rId197" Type="http://schemas.openxmlformats.org/officeDocument/2006/relationships/image" Target="../media/image841.png"/><Relationship Id="rId201" Type="http://schemas.openxmlformats.org/officeDocument/2006/relationships/image" Target="../media/image843.png"/><Relationship Id="rId17" Type="http://schemas.openxmlformats.org/officeDocument/2006/relationships/image" Target="../media/image737.png"/><Relationship Id="rId38" Type="http://schemas.openxmlformats.org/officeDocument/2006/relationships/customXml" Target="../ink/ink6025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24" Type="http://schemas.openxmlformats.org/officeDocument/2006/relationships/customXml" Target="../ink/ink6068.xml"/><Relationship Id="rId70" Type="http://schemas.openxmlformats.org/officeDocument/2006/relationships/customXml" Target="../ink/ink6041.xml"/><Relationship Id="rId91" Type="http://schemas.openxmlformats.org/officeDocument/2006/relationships/image" Target="../media/image782.png"/><Relationship Id="rId145" Type="http://schemas.openxmlformats.org/officeDocument/2006/relationships/image" Target="../media/image810.png"/><Relationship Id="rId166" Type="http://schemas.openxmlformats.org/officeDocument/2006/relationships/customXml" Target="../ink/ink6089.xml"/><Relationship Id="rId187" Type="http://schemas.openxmlformats.org/officeDocument/2006/relationships/image" Target="../media/image83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020.xml"/><Relationship Id="rId49" Type="http://schemas.openxmlformats.org/officeDocument/2006/relationships/image" Target="../media/image753.png"/><Relationship Id="rId114" Type="http://schemas.openxmlformats.org/officeDocument/2006/relationships/customXml" Target="../ink/ink6063.xml"/><Relationship Id="rId60" Type="http://schemas.openxmlformats.org/officeDocument/2006/relationships/customXml" Target="../ink/ink6036.xml"/><Relationship Id="rId81" Type="http://schemas.openxmlformats.org/officeDocument/2006/relationships/image" Target="../media/image777.png"/><Relationship Id="rId135" Type="http://schemas.openxmlformats.org/officeDocument/2006/relationships/image" Target="../media/image804.png"/><Relationship Id="rId156" Type="http://schemas.openxmlformats.org/officeDocument/2006/relationships/customXml" Target="../ink/ink6084.xml"/><Relationship Id="rId177" Type="http://schemas.openxmlformats.org/officeDocument/2006/relationships/image" Target="../media/image828.png"/><Relationship Id="rId198" Type="http://schemas.openxmlformats.org/officeDocument/2006/relationships/customXml" Target="../ink/ink6105.xml"/><Relationship Id="rId18" Type="http://schemas.openxmlformats.org/officeDocument/2006/relationships/customXml" Target="../ink/ink6015.xml"/><Relationship Id="rId39" Type="http://schemas.openxmlformats.org/officeDocument/2006/relationships/image" Target="../media/image748.png"/><Relationship Id="rId50" Type="http://schemas.openxmlformats.org/officeDocument/2006/relationships/customXml" Target="../ink/ink6031.xml"/><Relationship Id="rId104" Type="http://schemas.openxmlformats.org/officeDocument/2006/relationships/customXml" Target="../ink/ink6058.xml"/><Relationship Id="rId125" Type="http://schemas.openxmlformats.org/officeDocument/2006/relationships/image" Target="../media/image799.png"/><Relationship Id="rId146" Type="http://schemas.openxmlformats.org/officeDocument/2006/relationships/customXml" Target="../ink/ink6079.xml"/><Relationship Id="rId167" Type="http://schemas.openxmlformats.org/officeDocument/2006/relationships/image" Target="../media/image821.png"/><Relationship Id="rId188" Type="http://schemas.openxmlformats.org/officeDocument/2006/relationships/customXml" Target="../ink/ink6100.xml"/><Relationship Id="rId71" Type="http://schemas.openxmlformats.org/officeDocument/2006/relationships/image" Target="../media/image770.png"/><Relationship Id="rId92" Type="http://schemas.openxmlformats.org/officeDocument/2006/relationships/customXml" Target="../ink/ink6052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5.png"/><Relationship Id="rId21" Type="http://schemas.openxmlformats.org/officeDocument/2006/relationships/image" Target="../media/image739.png"/><Relationship Id="rId42" Type="http://schemas.openxmlformats.org/officeDocument/2006/relationships/customXml" Target="../ink/ink6127.xml"/><Relationship Id="rId63" Type="http://schemas.openxmlformats.org/officeDocument/2006/relationships/image" Target="../media/image762.png"/><Relationship Id="rId84" Type="http://schemas.openxmlformats.org/officeDocument/2006/relationships/customXml" Target="../ink/ink6148.xml"/><Relationship Id="rId138" Type="http://schemas.openxmlformats.org/officeDocument/2006/relationships/customXml" Target="../ink/ink6175.xml"/><Relationship Id="rId159" Type="http://schemas.openxmlformats.org/officeDocument/2006/relationships/image" Target="../media/image817.png"/><Relationship Id="rId170" Type="http://schemas.openxmlformats.org/officeDocument/2006/relationships/customXml" Target="../ink/ink6191.xml"/><Relationship Id="rId191" Type="http://schemas.openxmlformats.org/officeDocument/2006/relationships/image" Target="../media/image838.png"/><Relationship Id="rId205" Type="http://schemas.openxmlformats.org/officeDocument/2006/relationships/image" Target="../media/image845.png"/><Relationship Id="rId107" Type="http://schemas.openxmlformats.org/officeDocument/2006/relationships/image" Target="../media/image790.png"/><Relationship Id="rId11" Type="http://schemas.openxmlformats.org/officeDocument/2006/relationships/image" Target="../media/image730.png"/><Relationship Id="rId32" Type="http://schemas.openxmlformats.org/officeDocument/2006/relationships/customXml" Target="../ink/ink6122.xml"/><Relationship Id="rId53" Type="http://schemas.openxmlformats.org/officeDocument/2006/relationships/image" Target="../media/image757.png"/><Relationship Id="rId74" Type="http://schemas.openxmlformats.org/officeDocument/2006/relationships/customXml" Target="../ink/ink6143.xml"/><Relationship Id="rId128" Type="http://schemas.openxmlformats.org/officeDocument/2006/relationships/customXml" Target="../ink/ink6170.xml"/><Relationship Id="rId149" Type="http://schemas.openxmlformats.org/officeDocument/2006/relationships/image" Target="../media/image812.png"/><Relationship Id="rId5" Type="http://schemas.openxmlformats.org/officeDocument/2006/relationships/image" Target="../media/image728.png"/><Relationship Id="rId95" Type="http://schemas.openxmlformats.org/officeDocument/2006/relationships/image" Target="../media/image784.png"/><Relationship Id="rId160" Type="http://schemas.openxmlformats.org/officeDocument/2006/relationships/customXml" Target="../ink/ink6186.xml"/><Relationship Id="rId181" Type="http://schemas.openxmlformats.org/officeDocument/2006/relationships/image" Target="../media/image830.png"/><Relationship Id="rId216" Type="http://schemas.openxmlformats.org/officeDocument/2006/relationships/customXml" Target="../ink/ink6214.xml"/><Relationship Id="rId22" Type="http://schemas.openxmlformats.org/officeDocument/2006/relationships/customXml" Target="../ink/ink6117.xml"/><Relationship Id="rId43" Type="http://schemas.openxmlformats.org/officeDocument/2006/relationships/image" Target="../media/image750.png"/><Relationship Id="rId64" Type="http://schemas.openxmlformats.org/officeDocument/2006/relationships/customXml" Target="../ink/ink6138.xml"/><Relationship Id="rId118" Type="http://schemas.openxmlformats.org/officeDocument/2006/relationships/customXml" Target="../ink/ink6165.xml"/><Relationship Id="rId139" Type="http://schemas.openxmlformats.org/officeDocument/2006/relationships/image" Target="../media/image807.png"/><Relationship Id="rId85" Type="http://schemas.openxmlformats.org/officeDocument/2006/relationships/image" Target="../media/image779.png"/><Relationship Id="rId150" Type="http://schemas.openxmlformats.org/officeDocument/2006/relationships/customXml" Target="../ink/ink6181.xml"/><Relationship Id="rId171" Type="http://schemas.openxmlformats.org/officeDocument/2006/relationships/image" Target="../media/image825.png"/><Relationship Id="rId192" Type="http://schemas.openxmlformats.org/officeDocument/2006/relationships/customXml" Target="../ink/ink6202.xml"/><Relationship Id="rId206" Type="http://schemas.openxmlformats.org/officeDocument/2006/relationships/customXml" Target="../ink/ink6209.xml"/><Relationship Id="rId12" Type="http://schemas.openxmlformats.org/officeDocument/2006/relationships/customXml" Target="../ink/ink6112.xml"/><Relationship Id="rId33" Type="http://schemas.openxmlformats.org/officeDocument/2006/relationships/image" Target="../media/image745.png"/><Relationship Id="rId108" Type="http://schemas.openxmlformats.org/officeDocument/2006/relationships/customXml" Target="../ink/ink6160.xml"/><Relationship Id="rId129" Type="http://schemas.openxmlformats.org/officeDocument/2006/relationships/image" Target="../media/image801.png"/><Relationship Id="rId54" Type="http://schemas.openxmlformats.org/officeDocument/2006/relationships/customXml" Target="../ink/ink6133.xml"/><Relationship Id="rId75" Type="http://schemas.openxmlformats.org/officeDocument/2006/relationships/image" Target="../media/image774.png"/><Relationship Id="rId96" Type="http://schemas.openxmlformats.org/officeDocument/2006/relationships/customXml" Target="../ink/ink6154.xml"/><Relationship Id="rId140" Type="http://schemas.openxmlformats.org/officeDocument/2006/relationships/customXml" Target="../ink/ink6176.xml"/><Relationship Id="rId161" Type="http://schemas.openxmlformats.org/officeDocument/2006/relationships/image" Target="../media/image818.png"/><Relationship Id="rId182" Type="http://schemas.openxmlformats.org/officeDocument/2006/relationships/customXml" Target="../ink/ink6197.xml"/><Relationship Id="rId217" Type="http://schemas.openxmlformats.org/officeDocument/2006/relationships/image" Target="../media/image851.png"/><Relationship Id="rId6" Type="http://schemas.openxmlformats.org/officeDocument/2006/relationships/customXml" Target="../ink/ink6109.xml"/><Relationship Id="rId23" Type="http://schemas.openxmlformats.org/officeDocument/2006/relationships/image" Target="../media/image740.png"/><Relationship Id="rId119" Type="http://schemas.openxmlformats.org/officeDocument/2006/relationships/image" Target="../media/image796.png"/><Relationship Id="rId44" Type="http://schemas.openxmlformats.org/officeDocument/2006/relationships/customXml" Target="../ink/ink6128.xml"/><Relationship Id="rId65" Type="http://schemas.openxmlformats.org/officeDocument/2006/relationships/image" Target="../media/image764.png"/><Relationship Id="rId86" Type="http://schemas.openxmlformats.org/officeDocument/2006/relationships/customXml" Target="../ink/ink6149.xml"/><Relationship Id="rId130" Type="http://schemas.openxmlformats.org/officeDocument/2006/relationships/customXml" Target="../ink/ink6171.xml"/><Relationship Id="rId151" Type="http://schemas.openxmlformats.org/officeDocument/2006/relationships/image" Target="../media/image813.png"/><Relationship Id="rId172" Type="http://schemas.openxmlformats.org/officeDocument/2006/relationships/customXml" Target="../ink/ink6192.xml"/><Relationship Id="rId193" Type="http://schemas.openxmlformats.org/officeDocument/2006/relationships/image" Target="../media/image839.png"/><Relationship Id="rId207" Type="http://schemas.openxmlformats.org/officeDocument/2006/relationships/image" Target="../media/image846.png"/><Relationship Id="rId13" Type="http://schemas.openxmlformats.org/officeDocument/2006/relationships/image" Target="../media/image731.png"/><Relationship Id="rId109" Type="http://schemas.openxmlformats.org/officeDocument/2006/relationships/image" Target="../media/image791.png"/><Relationship Id="rId34" Type="http://schemas.openxmlformats.org/officeDocument/2006/relationships/customXml" Target="../ink/ink6123.xml"/><Relationship Id="rId55" Type="http://schemas.openxmlformats.org/officeDocument/2006/relationships/image" Target="../media/image758.png"/><Relationship Id="rId76" Type="http://schemas.openxmlformats.org/officeDocument/2006/relationships/customXml" Target="../ink/ink6144.xml"/><Relationship Id="rId97" Type="http://schemas.openxmlformats.org/officeDocument/2006/relationships/image" Target="../media/image785.png"/><Relationship Id="rId120" Type="http://schemas.openxmlformats.org/officeDocument/2006/relationships/customXml" Target="../ink/ink6166.xml"/><Relationship Id="rId141" Type="http://schemas.openxmlformats.org/officeDocument/2006/relationships/image" Target="../media/image808.png"/><Relationship Id="rId7" Type="http://schemas.openxmlformats.org/officeDocument/2006/relationships/image" Target="../media/image729.png"/><Relationship Id="rId162" Type="http://schemas.openxmlformats.org/officeDocument/2006/relationships/customXml" Target="../ink/ink6187.xml"/><Relationship Id="rId183" Type="http://schemas.openxmlformats.org/officeDocument/2006/relationships/image" Target="../media/image831.png"/><Relationship Id="rId218" Type="http://schemas.openxmlformats.org/officeDocument/2006/relationships/customXml" Target="../ink/ink6215.xml"/><Relationship Id="rId24" Type="http://schemas.openxmlformats.org/officeDocument/2006/relationships/customXml" Target="../ink/ink6118.xml"/><Relationship Id="rId45" Type="http://schemas.openxmlformats.org/officeDocument/2006/relationships/image" Target="../media/image751.png"/><Relationship Id="rId66" Type="http://schemas.openxmlformats.org/officeDocument/2006/relationships/customXml" Target="../ink/ink6139.xml"/><Relationship Id="rId87" Type="http://schemas.openxmlformats.org/officeDocument/2006/relationships/image" Target="../media/image780.png"/><Relationship Id="rId110" Type="http://schemas.openxmlformats.org/officeDocument/2006/relationships/customXml" Target="../ink/ink6161.xml"/><Relationship Id="rId131" Type="http://schemas.openxmlformats.org/officeDocument/2006/relationships/image" Target="../media/image802.png"/><Relationship Id="rId152" Type="http://schemas.openxmlformats.org/officeDocument/2006/relationships/customXml" Target="../ink/ink6182.xml"/><Relationship Id="rId173" Type="http://schemas.openxmlformats.org/officeDocument/2006/relationships/image" Target="../media/image826.png"/><Relationship Id="rId194" Type="http://schemas.openxmlformats.org/officeDocument/2006/relationships/customXml" Target="../ink/ink6203.xml"/><Relationship Id="rId208" Type="http://schemas.openxmlformats.org/officeDocument/2006/relationships/customXml" Target="../ink/ink6210.xml"/><Relationship Id="rId14" Type="http://schemas.openxmlformats.org/officeDocument/2006/relationships/customXml" Target="../ink/ink6113.xml"/><Relationship Id="rId35" Type="http://schemas.openxmlformats.org/officeDocument/2006/relationships/image" Target="../media/image746.png"/><Relationship Id="rId56" Type="http://schemas.openxmlformats.org/officeDocument/2006/relationships/customXml" Target="../ink/ink6134.xml"/><Relationship Id="rId77" Type="http://schemas.openxmlformats.org/officeDocument/2006/relationships/image" Target="../media/image775.png"/><Relationship Id="rId100" Type="http://schemas.openxmlformats.org/officeDocument/2006/relationships/customXml" Target="../ink/ink6156.xml"/><Relationship Id="rId8" Type="http://schemas.openxmlformats.org/officeDocument/2006/relationships/customXml" Target="../ink/ink6110.xml"/><Relationship Id="rId51" Type="http://schemas.openxmlformats.org/officeDocument/2006/relationships/image" Target="../media/image754.png"/><Relationship Id="rId72" Type="http://schemas.openxmlformats.org/officeDocument/2006/relationships/customXml" Target="../ink/ink6142.xml"/><Relationship Id="rId93" Type="http://schemas.openxmlformats.org/officeDocument/2006/relationships/image" Target="../media/image783.png"/><Relationship Id="rId98" Type="http://schemas.openxmlformats.org/officeDocument/2006/relationships/customXml" Target="../ink/ink6155.xml"/><Relationship Id="rId121" Type="http://schemas.openxmlformats.org/officeDocument/2006/relationships/image" Target="../media/image797.png"/><Relationship Id="rId142" Type="http://schemas.openxmlformats.org/officeDocument/2006/relationships/customXml" Target="../ink/ink6177.xml"/><Relationship Id="rId163" Type="http://schemas.openxmlformats.org/officeDocument/2006/relationships/image" Target="../media/image819.png"/><Relationship Id="rId184" Type="http://schemas.openxmlformats.org/officeDocument/2006/relationships/customXml" Target="../ink/ink6198.xml"/><Relationship Id="rId189" Type="http://schemas.openxmlformats.org/officeDocument/2006/relationships/image" Target="../media/image837.png"/><Relationship Id="rId219" Type="http://schemas.openxmlformats.org/officeDocument/2006/relationships/image" Target="../media/image852.png"/><Relationship Id="rId3" Type="http://schemas.openxmlformats.org/officeDocument/2006/relationships/image" Target="../media/image727.png"/><Relationship Id="rId214" Type="http://schemas.openxmlformats.org/officeDocument/2006/relationships/customXml" Target="../ink/ink6213.xml"/><Relationship Id="rId25" Type="http://schemas.openxmlformats.org/officeDocument/2006/relationships/image" Target="../media/image741.png"/><Relationship Id="rId46" Type="http://schemas.openxmlformats.org/officeDocument/2006/relationships/customXml" Target="../ink/ink6129.xml"/><Relationship Id="rId67" Type="http://schemas.openxmlformats.org/officeDocument/2006/relationships/image" Target="../media/image765.png"/><Relationship Id="rId116" Type="http://schemas.openxmlformats.org/officeDocument/2006/relationships/customXml" Target="../ink/ink6164.xml"/><Relationship Id="rId137" Type="http://schemas.openxmlformats.org/officeDocument/2006/relationships/image" Target="../media/image805.png"/><Relationship Id="rId158" Type="http://schemas.openxmlformats.org/officeDocument/2006/relationships/customXml" Target="../ink/ink6185.xml"/><Relationship Id="rId20" Type="http://schemas.openxmlformats.org/officeDocument/2006/relationships/customXml" Target="../ink/ink6116.xml"/><Relationship Id="rId41" Type="http://schemas.openxmlformats.org/officeDocument/2006/relationships/image" Target="../media/image749.png"/><Relationship Id="rId62" Type="http://schemas.openxmlformats.org/officeDocument/2006/relationships/customXml" Target="../ink/ink6137.xml"/><Relationship Id="rId83" Type="http://schemas.openxmlformats.org/officeDocument/2006/relationships/image" Target="../media/image778.png"/><Relationship Id="rId88" Type="http://schemas.openxmlformats.org/officeDocument/2006/relationships/customXml" Target="../ink/ink6150.xml"/><Relationship Id="rId111" Type="http://schemas.openxmlformats.org/officeDocument/2006/relationships/image" Target="../media/image792.png"/><Relationship Id="rId132" Type="http://schemas.openxmlformats.org/officeDocument/2006/relationships/customXml" Target="../ink/ink6172.xml"/><Relationship Id="rId153" Type="http://schemas.openxmlformats.org/officeDocument/2006/relationships/image" Target="../media/image814.png"/><Relationship Id="rId174" Type="http://schemas.openxmlformats.org/officeDocument/2006/relationships/customXml" Target="../ink/ink6193.xml"/><Relationship Id="rId179" Type="http://schemas.openxmlformats.org/officeDocument/2006/relationships/image" Target="../media/image829.png"/><Relationship Id="rId195" Type="http://schemas.openxmlformats.org/officeDocument/2006/relationships/image" Target="../media/image840.png"/><Relationship Id="rId209" Type="http://schemas.openxmlformats.org/officeDocument/2006/relationships/image" Target="../media/image847.png"/><Relationship Id="rId190" Type="http://schemas.openxmlformats.org/officeDocument/2006/relationships/customXml" Target="../ink/ink6201.xml"/><Relationship Id="rId204" Type="http://schemas.openxmlformats.org/officeDocument/2006/relationships/customXml" Target="../ink/ink6208.xml"/><Relationship Id="rId220" Type="http://schemas.openxmlformats.org/officeDocument/2006/relationships/customXml" Target="../ink/ink6216.xml"/><Relationship Id="rId15" Type="http://schemas.openxmlformats.org/officeDocument/2006/relationships/image" Target="../media/image732.png"/><Relationship Id="rId36" Type="http://schemas.openxmlformats.org/officeDocument/2006/relationships/customXml" Target="../ink/ink6124.xml"/><Relationship Id="rId57" Type="http://schemas.openxmlformats.org/officeDocument/2006/relationships/image" Target="../media/image759.png"/><Relationship Id="rId106" Type="http://schemas.openxmlformats.org/officeDocument/2006/relationships/customXml" Target="../ink/ink6159.xml"/><Relationship Id="rId127" Type="http://schemas.openxmlformats.org/officeDocument/2006/relationships/image" Target="../media/image800.png"/><Relationship Id="rId10" Type="http://schemas.openxmlformats.org/officeDocument/2006/relationships/customXml" Target="../ink/ink6111.xml"/><Relationship Id="rId31" Type="http://schemas.openxmlformats.org/officeDocument/2006/relationships/image" Target="../media/image744.png"/><Relationship Id="rId52" Type="http://schemas.openxmlformats.org/officeDocument/2006/relationships/customXml" Target="../ink/ink6132.xml"/><Relationship Id="rId73" Type="http://schemas.openxmlformats.org/officeDocument/2006/relationships/image" Target="../media/image773.png"/><Relationship Id="rId78" Type="http://schemas.openxmlformats.org/officeDocument/2006/relationships/customXml" Target="../ink/ink6145.xml"/><Relationship Id="rId94" Type="http://schemas.openxmlformats.org/officeDocument/2006/relationships/customXml" Target="../ink/ink6153.xml"/><Relationship Id="rId99" Type="http://schemas.openxmlformats.org/officeDocument/2006/relationships/image" Target="../media/image786.png"/><Relationship Id="rId101" Type="http://schemas.openxmlformats.org/officeDocument/2006/relationships/image" Target="../media/image787.png"/><Relationship Id="rId122" Type="http://schemas.openxmlformats.org/officeDocument/2006/relationships/customXml" Target="../ink/ink6167.xml"/><Relationship Id="rId143" Type="http://schemas.openxmlformats.org/officeDocument/2006/relationships/image" Target="../media/image809.png"/><Relationship Id="rId148" Type="http://schemas.openxmlformats.org/officeDocument/2006/relationships/customXml" Target="../ink/ink6180.xml"/><Relationship Id="rId164" Type="http://schemas.openxmlformats.org/officeDocument/2006/relationships/customXml" Target="../ink/ink6188.xml"/><Relationship Id="rId169" Type="http://schemas.openxmlformats.org/officeDocument/2006/relationships/image" Target="../media/image822.png"/><Relationship Id="rId185" Type="http://schemas.openxmlformats.org/officeDocument/2006/relationships/image" Target="../media/image835.png"/><Relationship Id="rId4" Type="http://schemas.openxmlformats.org/officeDocument/2006/relationships/customXml" Target="../ink/ink6108.xml"/><Relationship Id="rId9" Type="http://schemas.openxmlformats.org/officeDocument/2006/relationships/image" Target="../media/image736.png"/><Relationship Id="rId180" Type="http://schemas.openxmlformats.org/officeDocument/2006/relationships/customXml" Target="../ink/ink6196.xml"/><Relationship Id="rId210" Type="http://schemas.openxmlformats.org/officeDocument/2006/relationships/customXml" Target="../ink/ink6211.xml"/><Relationship Id="rId215" Type="http://schemas.openxmlformats.org/officeDocument/2006/relationships/image" Target="../media/image850.png"/><Relationship Id="rId26" Type="http://schemas.openxmlformats.org/officeDocument/2006/relationships/customXml" Target="../ink/ink6119.xml"/><Relationship Id="rId47" Type="http://schemas.openxmlformats.org/officeDocument/2006/relationships/image" Target="../media/image752.png"/><Relationship Id="rId68" Type="http://schemas.openxmlformats.org/officeDocument/2006/relationships/customXml" Target="../ink/ink6140.xml"/><Relationship Id="rId89" Type="http://schemas.openxmlformats.org/officeDocument/2006/relationships/image" Target="../media/image781.png"/><Relationship Id="rId112" Type="http://schemas.openxmlformats.org/officeDocument/2006/relationships/customXml" Target="../ink/ink6162.xml"/><Relationship Id="rId133" Type="http://schemas.openxmlformats.org/officeDocument/2006/relationships/image" Target="../media/image803.png"/><Relationship Id="rId154" Type="http://schemas.openxmlformats.org/officeDocument/2006/relationships/customXml" Target="../ink/ink6183.xml"/><Relationship Id="rId175" Type="http://schemas.openxmlformats.org/officeDocument/2006/relationships/image" Target="../media/image827.png"/><Relationship Id="rId196" Type="http://schemas.openxmlformats.org/officeDocument/2006/relationships/customXml" Target="../ink/ink6204.xml"/><Relationship Id="rId200" Type="http://schemas.openxmlformats.org/officeDocument/2006/relationships/customXml" Target="../ink/ink6206.xml"/><Relationship Id="rId16" Type="http://schemas.openxmlformats.org/officeDocument/2006/relationships/customXml" Target="../ink/ink6114.xml"/><Relationship Id="rId221" Type="http://schemas.openxmlformats.org/officeDocument/2006/relationships/image" Target="../media/image853.png"/><Relationship Id="rId37" Type="http://schemas.openxmlformats.org/officeDocument/2006/relationships/image" Target="../media/image747.png"/><Relationship Id="rId58" Type="http://schemas.openxmlformats.org/officeDocument/2006/relationships/customXml" Target="../ink/ink6135.xml"/><Relationship Id="rId79" Type="http://schemas.openxmlformats.org/officeDocument/2006/relationships/image" Target="../media/image776.png"/><Relationship Id="rId102" Type="http://schemas.openxmlformats.org/officeDocument/2006/relationships/customXml" Target="../ink/ink6157.xml"/><Relationship Id="rId123" Type="http://schemas.openxmlformats.org/officeDocument/2006/relationships/image" Target="../media/image798.png"/><Relationship Id="rId144" Type="http://schemas.openxmlformats.org/officeDocument/2006/relationships/customXml" Target="../ink/ink6178.xml"/><Relationship Id="rId90" Type="http://schemas.openxmlformats.org/officeDocument/2006/relationships/customXml" Target="../ink/ink6151.xml"/><Relationship Id="rId165" Type="http://schemas.openxmlformats.org/officeDocument/2006/relationships/image" Target="../media/image820.png"/><Relationship Id="rId186" Type="http://schemas.openxmlformats.org/officeDocument/2006/relationships/customXml" Target="../ink/ink6199.xml"/><Relationship Id="rId211" Type="http://schemas.openxmlformats.org/officeDocument/2006/relationships/image" Target="../media/image848.png"/><Relationship Id="rId27" Type="http://schemas.openxmlformats.org/officeDocument/2006/relationships/image" Target="../media/image742.png"/><Relationship Id="rId48" Type="http://schemas.openxmlformats.org/officeDocument/2006/relationships/customXml" Target="../ink/ink6130.xml"/><Relationship Id="rId69" Type="http://schemas.openxmlformats.org/officeDocument/2006/relationships/image" Target="../media/image766.png"/><Relationship Id="rId113" Type="http://schemas.openxmlformats.org/officeDocument/2006/relationships/image" Target="../media/image793.png"/><Relationship Id="rId134" Type="http://schemas.openxmlformats.org/officeDocument/2006/relationships/customXml" Target="../ink/ink6173.xml"/><Relationship Id="rId80" Type="http://schemas.openxmlformats.org/officeDocument/2006/relationships/customXml" Target="../ink/ink6146.xml"/><Relationship Id="rId155" Type="http://schemas.openxmlformats.org/officeDocument/2006/relationships/image" Target="../media/image815.png"/><Relationship Id="rId176" Type="http://schemas.openxmlformats.org/officeDocument/2006/relationships/customXml" Target="../ink/ink6194.xml"/><Relationship Id="rId197" Type="http://schemas.openxmlformats.org/officeDocument/2006/relationships/image" Target="../media/image841.png"/><Relationship Id="rId201" Type="http://schemas.openxmlformats.org/officeDocument/2006/relationships/image" Target="../media/image843.png"/><Relationship Id="rId17" Type="http://schemas.openxmlformats.org/officeDocument/2006/relationships/image" Target="../media/image737.png"/><Relationship Id="rId38" Type="http://schemas.openxmlformats.org/officeDocument/2006/relationships/customXml" Target="../ink/ink6125.xml"/><Relationship Id="rId59" Type="http://schemas.openxmlformats.org/officeDocument/2006/relationships/image" Target="../media/image760.png"/><Relationship Id="rId103" Type="http://schemas.openxmlformats.org/officeDocument/2006/relationships/image" Target="../media/image788.png"/><Relationship Id="rId124" Type="http://schemas.openxmlformats.org/officeDocument/2006/relationships/customXml" Target="../ink/ink6168.xml"/><Relationship Id="rId70" Type="http://schemas.openxmlformats.org/officeDocument/2006/relationships/customXml" Target="../ink/ink6141.xml"/><Relationship Id="rId91" Type="http://schemas.openxmlformats.org/officeDocument/2006/relationships/image" Target="../media/image782.png"/><Relationship Id="rId145" Type="http://schemas.openxmlformats.org/officeDocument/2006/relationships/image" Target="../media/image810.png"/><Relationship Id="rId166" Type="http://schemas.openxmlformats.org/officeDocument/2006/relationships/customXml" Target="../ink/ink6189.xml"/><Relationship Id="rId187" Type="http://schemas.openxmlformats.org/officeDocument/2006/relationships/image" Target="../media/image83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12.xml"/><Relationship Id="rId28" Type="http://schemas.openxmlformats.org/officeDocument/2006/relationships/customXml" Target="../ink/ink6120.xml"/><Relationship Id="rId49" Type="http://schemas.openxmlformats.org/officeDocument/2006/relationships/image" Target="../media/image753.png"/><Relationship Id="rId114" Type="http://schemas.openxmlformats.org/officeDocument/2006/relationships/customXml" Target="../ink/ink6163.xml"/><Relationship Id="rId60" Type="http://schemas.openxmlformats.org/officeDocument/2006/relationships/customXml" Target="../ink/ink6136.xml"/><Relationship Id="rId81" Type="http://schemas.openxmlformats.org/officeDocument/2006/relationships/image" Target="../media/image777.png"/><Relationship Id="rId135" Type="http://schemas.openxmlformats.org/officeDocument/2006/relationships/image" Target="../media/image804.png"/><Relationship Id="rId156" Type="http://schemas.openxmlformats.org/officeDocument/2006/relationships/customXml" Target="../ink/ink6184.xml"/><Relationship Id="rId177" Type="http://schemas.openxmlformats.org/officeDocument/2006/relationships/image" Target="../media/image828.png"/><Relationship Id="rId198" Type="http://schemas.openxmlformats.org/officeDocument/2006/relationships/customXml" Target="../ink/ink6205.xml"/><Relationship Id="rId202" Type="http://schemas.openxmlformats.org/officeDocument/2006/relationships/customXml" Target="../ink/ink6207.xml"/><Relationship Id="rId18" Type="http://schemas.openxmlformats.org/officeDocument/2006/relationships/customXml" Target="../ink/ink6115.xml"/><Relationship Id="rId39" Type="http://schemas.openxmlformats.org/officeDocument/2006/relationships/image" Target="../media/image748.png"/><Relationship Id="rId50" Type="http://schemas.openxmlformats.org/officeDocument/2006/relationships/customXml" Target="../ink/ink6131.xml"/><Relationship Id="rId104" Type="http://schemas.openxmlformats.org/officeDocument/2006/relationships/customXml" Target="../ink/ink6158.xml"/><Relationship Id="rId125" Type="http://schemas.openxmlformats.org/officeDocument/2006/relationships/image" Target="../media/image799.png"/><Relationship Id="rId146" Type="http://schemas.openxmlformats.org/officeDocument/2006/relationships/customXml" Target="../ink/ink6179.xml"/><Relationship Id="rId167" Type="http://schemas.openxmlformats.org/officeDocument/2006/relationships/image" Target="../media/image821.png"/><Relationship Id="rId188" Type="http://schemas.openxmlformats.org/officeDocument/2006/relationships/customXml" Target="../ink/ink6200.xml"/><Relationship Id="rId71" Type="http://schemas.openxmlformats.org/officeDocument/2006/relationships/image" Target="../media/image770.png"/><Relationship Id="rId92" Type="http://schemas.openxmlformats.org/officeDocument/2006/relationships/customXml" Target="../ink/ink6152.xml"/><Relationship Id="rId213" Type="http://schemas.openxmlformats.org/officeDocument/2006/relationships/image" Target="../media/image849.png"/><Relationship Id="rId2" Type="http://schemas.openxmlformats.org/officeDocument/2006/relationships/customXml" Target="../ink/ink6107.xml"/><Relationship Id="rId29" Type="http://schemas.openxmlformats.org/officeDocument/2006/relationships/image" Target="../media/image743.png"/><Relationship Id="rId40" Type="http://schemas.openxmlformats.org/officeDocument/2006/relationships/customXml" Target="../ink/ink6126.xml"/><Relationship Id="rId115" Type="http://schemas.openxmlformats.org/officeDocument/2006/relationships/image" Target="../media/image794.png"/><Relationship Id="rId136" Type="http://schemas.openxmlformats.org/officeDocument/2006/relationships/customXml" Target="../ink/ink6174.xml"/><Relationship Id="rId157" Type="http://schemas.openxmlformats.org/officeDocument/2006/relationships/image" Target="../media/image816.png"/><Relationship Id="rId178" Type="http://schemas.openxmlformats.org/officeDocument/2006/relationships/customXml" Target="../ink/ink6195.xml"/><Relationship Id="rId61" Type="http://schemas.openxmlformats.org/officeDocument/2006/relationships/image" Target="../media/image761.png"/><Relationship Id="rId82" Type="http://schemas.openxmlformats.org/officeDocument/2006/relationships/customXml" Target="../ink/ink6147.xml"/><Relationship Id="rId199" Type="http://schemas.openxmlformats.org/officeDocument/2006/relationships/image" Target="../media/image842.png"/><Relationship Id="rId203" Type="http://schemas.openxmlformats.org/officeDocument/2006/relationships/image" Target="../media/image844.png"/><Relationship Id="rId19" Type="http://schemas.openxmlformats.org/officeDocument/2006/relationships/image" Target="../media/image738.png"/><Relationship Id="rId30" Type="http://schemas.openxmlformats.org/officeDocument/2006/relationships/customXml" Target="../ink/ink6121.xml"/><Relationship Id="rId105" Type="http://schemas.openxmlformats.org/officeDocument/2006/relationships/image" Target="../media/image789.png"/><Relationship Id="rId126" Type="http://schemas.openxmlformats.org/officeDocument/2006/relationships/customXml" Target="../ink/ink6169.xml"/><Relationship Id="rId147" Type="http://schemas.openxmlformats.org/officeDocument/2006/relationships/image" Target="../media/image811.png"/><Relationship Id="rId168" Type="http://schemas.openxmlformats.org/officeDocument/2006/relationships/customXml" Target="../ink/ink6190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20.xml"/><Relationship Id="rId13" Type="http://schemas.openxmlformats.org/officeDocument/2006/relationships/image" Target="../media/image854.png"/><Relationship Id="rId3" Type="http://schemas.openxmlformats.org/officeDocument/2006/relationships/image" Target="../media/image727.png"/><Relationship Id="rId7" Type="http://schemas.openxmlformats.org/officeDocument/2006/relationships/image" Target="../media/image729.png"/><Relationship Id="rId12" Type="http://schemas.openxmlformats.org/officeDocument/2006/relationships/customXml" Target="../ink/ink6222.xml"/><Relationship Id="rId2" Type="http://schemas.openxmlformats.org/officeDocument/2006/relationships/customXml" Target="../ink/ink6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9.xml"/><Relationship Id="rId11" Type="http://schemas.openxmlformats.org/officeDocument/2006/relationships/image" Target="../media/image730.png"/><Relationship Id="rId5" Type="http://schemas.openxmlformats.org/officeDocument/2006/relationships/image" Target="../media/image728.png"/><Relationship Id="rId10" Type="http://schemas.openxmlformats.org/officeDocument/2006/relationships/customXml" Target="../ink/ink6221.xml"/><Relationship Id="rId4" Type="http://schemas.openxmlformats.org/officeDocument/2006/relationships/customXml" Target="../ink/ink6218.xml"/><Relationship Id="rId9" Type="http://schemas.openxmlformats.org/officeDocument/2006/relationships/image" Target="../media/image736.png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54.png"/><Relationship Id="rId18" Type="http://schemas.openxmlformats.org/officeDocument/2006/relationships/customXml" Target="../ink/ink6231.xml"/><Relationship Id="rId26" Type="http://schemas.openxmlformats.org/officeDocument/2006/relationships/customXml" Target="../ink/ink6235.xml"/><Relationship Id="rId3" Type="http://schemas.openxmlformats.org/officeDocument/2006/relationships/image" Target="../media/image727.png"/><Relationship Id="rId21" Type="http://schemas.openxmlformats.org/officeDocument/2006/relationships/image" Target="../media/image858.png"/><Relationship Id="rId7" Type="http://schemas.openxmlformats.org/officeDocument/2006/relationships/image" Target="../media/image729.png"/><Relationship Id="rId12" Type="http://schemas.openxmlformats.org/officeDocument/2006/relationships/customXml" Target="../ink/ink6228.xml"/><Relationship Id="rId17" Type="http://schemas.openxmlformats.org/officeDocument/2006/relationships/image" Target="../media/image856.png"/><Relationship Id="rId25" Type="http://schemas.openxmlformats.org/officeDocument/2006/relationships/image" Target="../media/image860.png"/><Relationship Id="rId33" Type="http://schemas.openxmlformats.org/officeDocument/2006/relationships/image" Target="../media/image864.png"/><Relationship Id="rId2" Type="http://schemas.openxmlformats.org/officeDocument/2006/relationships/customXml" Target="../ink/ink6223.xml"/><Relationship Id="rId16" Type="http://schemas.openxmlformats.org/officeDocument/2006/relationships/customXml" Target="../ink/ink6230.xml"/><Relationship Id="rId20" Type="http://schemas.openxmlformats.org/officeDocument/2006/relationships/customXml" Target="../ink/ink6232.xml"/><Relationship Id="rId29" Type="http://schemas.openxmlformats.org/officeDocument/2006/relationships/image" Target="../media/image8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5.xml"/><Relationship Id="rId11" Type="http://schemas.openxmlformats.org/officeDocument/2006/relationships/image" Target="../media/image730.png"/><Relationship Id="rId24" Type="http://schemas.openxmlformats.org/officeDocument/2006/relationships/customXml" Target="../ink/ink6234.xml"/><Relationship Id="rId32" Type="http://schemas.openxmlformats.org/officeDocument/2006/relationships/customXml" Target="../ink/ink6238.xml"/><Relationship Id="rId5" Type="http://schemas.openxmlformats.org/officeDocument/2006/relationships/image" Target="../media/image728.png"/><Relationship Id="rId15" Type="http://schemas.openxmlformats.org/officeDocument/2006/relationships/image" Target="../media/image855.png"/><Relationship Id="rId23" Type="http://schemas.openxmlformats.org/officeDocument/2006/relationships/image" Target="../media/image859.png"/><Relationship Id="rId28" Type="http://schemas.openxmlformats.org/officeDocument/2006/relationships/customXml" Target="../ink/ink6236.xml"/><Relationship Id="rId10" Type="http://schemas.openxmlformats.org/officeDocument/2006/relationships/customXml" Target="../ink/ink6227.xml"/><Relationship Id="rId19" Type="http://schemas.openxmlformats.org/officeDocument/2006/relationships/image" Target="../media/image857.png"/><Relationship Id="rId31" Type="http://schemas.openxmlformats.org/officeDocument/2006/relationships/image" Target="../media/image863.png"/><Relationship Id="rId4" Type="http://schemas.openxmlformats.org/officeDocument/2006/relationships/customXml" Target="../ink/ink6224.xml"/><Relationship Id="rId9" Type="http://schemas.openxmlformats.org/officeDocument/2006/relationships/image" Target="../media/image736.png"/><Relationship Id="rId14" Type="http://schemas.openxmlformats.org/officeDocument/2006/relationships/customXml" Target="../ink/ink6229.xml"/><Relationship Id="rId22" Type="http://schemas.openxmlformats.org/officeDocument/2006/relationships/customXml" Target="../ink/ink6233.xml"/><Relationship Id="rId27" Type="http://schemas.openxmlformats.org/officeDocument/2006/relationships/image" Target="../media/image861.png"/><Relationship Id="rId30" Type="http://schemas.openxmlformats.org/officeDocument/2006/relationships/customXml" Target="../ink/ink6237.xml"/><Relationship Id="rId8" Type="http://schemas.openxmlformats.org/officeDocument/2006/relationships/customXml" Target="../ink/ink6226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5.xml"/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303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316.xml"/><Relationship Id="rId84" Type="http://schemas.openxmlformats.org/officeDocument/2006/relationships/customXml" Target="../ink/ink324.xml"/><Relationship Id="rId89" Type="http://schemas.openxmlformats.org/officeDocument/2006/relationships/image" Target="../media/image52.png"/><Relationship Id="rId112" Type="http://schemas.openxmlformats.org/officeDocument/2006/relationships/customXml" Target="../ink/ink338.xml"/><Relationship Id="rId16" Type="http://schemas.openxmlformats.org/officeDocument/2006/relationships/customXml" Target="../ink/ink290.xml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298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311.xml"/><Relationship Id="rId74" Type="http://schemas.openxmlformats.org/officeDocument/2006/relationships/customXml" Target="../ink/ink319.xml"/><Relationship Id="rId79" Type="http://schemas.openxmlformats.org/officeDocument/2006/relationships/image" Target="../media/image46.png"/><Relationship Id="rId102" Type="http://schemas.openxmlformats.org/officeDocument/2006/relationships/customXml" Target="../ink/ink333.xml"/><Relationship Id="rId123" Type="http://schemas.openxmlformats.org/officeDocument/2006/relationships/image" Target="../media/image69.png"/><Relationship Id="rId5" Type="http://schemas.openxmlformats.org/officeDocument/2006/relationships/image" Target="../media/image9.png"/><Relationship Id="rId90" Type="http://schemas.openxmlformats.org/officeDocument/2006/relationships/customXml" Target="../ink/ink327.xml"/><Relationship Id="rId95" Type="http://schemas.openxmlformats.org/officeDocument/2006/relationships/image" Target="../media/image55.png"/><Relationship Id="rId22" Type="http://schemas.openxmlformats.org/officeDocument/2006/relationships/customXml" Target="../ink/ink293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306.xml"/><Relationship Id="rId64" Type="http://schemas.openxmlformats.org/officeDocument/2006/relationships/customXml" Target="../ink/ink314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18" Type="http://schemas.openxmlformats.org/officeDocument/2006/relationships/customXml" Target="../ink/ink341.xml"/><Relationship Id="rId80" Type="http://schemas.openxmlformats.org/officeDocument/2006/relationships/customXml" Target="../ink/ink322.xml"/><Relationship Id="rId85" Type="http://schemas.openxmlformats.org/officeDocument/2006/relationships/image" Target="../media/image50.png"/><Relationship Id="rId12" Type="http://schemas.openxmlformats.org/officeDocument/2006/relationships/customXml" Target="../ink/ink288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301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08" Type="http://schemas.openxmlformats.org/officeDocument/2006/relationships/customXml" Target="../ink/ink336.xml"/><Relationship Id="rId124" Type="http://schemas.openxmlformats.org/officeDocument/2006/relationships/customXml" Target="../ink/ink344.xml"/><Relationship Id="rId54" Type="http://schemas.openxmlformats.org/officeDocument/2006/relationships/customXml" Target="../ink/ink309.xml"/><Relationship Id="rId70" Type="http://schemas.openxmlformats.org/officeDocument/2006/relationships/customXml" Target="../ink/ink317.xml"/><Relationship Id="rId75" Type="http://schemas.openxmlformats.org/officeDocument/2006/relationships/image" Target="../media/image44.png"/><Relationship Id="rId91" Type="http://schemas.openxmlformats.org/officeDocument/2006/relationships/image" Target="../media/image53.png"/><Relationship Id="rId96" Type="http://schemas.openxmlformats.org/officeDocument/2006/relationships/customXml" Target="../ink/ink3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.xml"/><Relationship Id="rId23" Type="http://schemas.openxmlformats.org/officeDocument/2006/relationships/image" Target="../media/image18.png"/><Relationship Id="rId28" Type="http://schemas.openxmlformats.org/officeDocument/2006/relationships/customXml" Target="../ink/ink296.xml"/><Relationship Id="rId49" Type="http://schemas.openxmlformats.org/officeDocument/2006/relationships/image" Target="../media/image31.png"/><Relationship Id="rId114" Type="http://schemas.openxmlformats.org/officeDocument/2006/relationships/customXml" Target="../ink/ink339.xml"/><Relationship Id="rId119" Type="http://schemas.openxmlformats.org/officeDocument/2006/relationships/image" Target="../media/image67.png"/><Relationship Id="rId44" Type="http://schemas.openxmlformats.org/officeDocument/2006/relationships/customXml" Target="../ink/ink304.xml"/><Relationship Id="rId60" Type="http://schemas.openxmlformats.org/officeDocument/2006/relationships/customXml" Target="../ink/ink312.xml"/><Relationship Id="rId65" Type="http://schemas.openxmlformats.org/officeDocument/2006/relationships/image" Target="../media/image39.png"/><Relationship Id="rId81" Type="http://schemas.openxmlformats.org/officeDocument/2006/relationships/image" Target="../media/image47.png"/><Relationship Id="rId86" Type="http://schemas.openxmlformats.org/officeDocument/2006/relationships/customXml" Target="../ink/ink325.xml"/><Relationship Id="rId13" Type="http://schemas.openxmlformats.org/officeDocument/2006/relationships/image" Target="../media/image13.png"/><Relationship Id="rId18" Type="http://schemas.openxmlformats.org/officeDocument/2006/relationships/customXml" Target="../ink/ink291.xml"/><Relationship Id="rId39" Type="http://schemas.openxmlformats.org/officeDocument/2006/relationships/image" Target="../media/image26.png"/><Relationship Id="rId109" Type="http://schemas.openxmlformats.org/officeDocument/2006/relationships/image" Target="../media/image62.png"/><Relationship Id="rId34" Type="http://schemas.openxmlformats.org/officeDocument/2006/relationships/customXml" Target="../ink/ink299.xml"/><Relationship Id="rId50" Type="http://schemas.openxmlformats.org/officeDocument/2006/relationships/customXml" Target="../ink/ink307.xml"/><Relationship Id="rId55" Type="http://schemas.openxmlformats.org/officeDocument/2006/relationships/image" Target="../media/image34.png"/><Relationship Id="rId76" Type="http://schemas.openxmlformats.org/officeDocument/2006/relationships/customXml" Target="../ink/ink320.xml"/><Relationship Id="rId97" Type="http://schemas.openxmlformats.org/officeDocument/2006/relationships/image" Target="../media/image56.png"/><Relationship Id="rId104" Type="http://schemas.openxmlformats.org/officeDocument/2006/relationships/customXml" Target="../ink/ink334.xml"/><Relationship Id="rId120" Type="http://schemas.openxmlformats.org/officeDocument/2006/relationships/customXml" Target="../ink/ink342.xml"/><Relationship Id="rId125" Type="http://schemas.openxmlformats.org/officeDocument/2006/relationships/image" Target="../media/image70.png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328.xml"/><Relationship Id="rId2" Type="http://schemas.openxmlformats.org/officeDocument/2006/relationships/customXml" Target="../ink/ink283.xml"/><Relationship Id="rId29" Type="http://schemas.openxmlformats.org/officeDocument/2006/relationships/image" Target="../media/image21.png"/><Relationship Id="rId24" Type="http://schemas.openxmlformats.org/officeDocument/2006/relationships/customXml" Target="../ink/ink294.xml"/><Relationship Id="rId40" Type="http://schemas.openxmlformats.org/officeDocument/2006/relationships/customXml" Target="../ink/ink302.xml"/><Relationship Id="rId45" Type="http://schemas.openxmlformats.org/officeDocument/2006/relationships/image" Target="../media/image29.png"/><Relationship Id="rId66" Type="http://schemas.openxmlformats.org/officeDocument/2006/relationships/customXml" Target="../ink/ink315.xml"/><Relationship Id="rId87" Type="http://schemas.openxmlformats.org/officeDocument/2006/relationships/image" Target="../media/image51.png"/><Relationship Id="rId110" Type="http://schemas.openxmlformats.org/officeDocument/2006/relationships/customXml" Target="../ink/ink337.xml"/><Relationship Id="rId115" Type="http://schemas.openxmlformats.org/officeDocument/2006/relationships/image" Target="../media/image65.png"/><Relationship Id="rId61" Type="http://schemas.openxmlformats.org/officeDocument/2006/relationships/image" Target="../media/image37.png"/><Relationship Id="rId82" Type="http://schemas.openxmlformats.org/officeDocument/2006/relationships/customXml" Target="../ink/ink323.xml"/><Relationship Id="rId19" Type="http://schemas.openxmlformats.org/officeDocument/2006/relationships/image" Target="../media/image16.png"/><Relationship Id="rId14" Type="http://schemas.openxmlformats.org/officeDocument/2006/relationships/customXml" Target="../ink/ink289.xml"/><Relationship Id="rId30" Type="http://schemas.openxmlformats.org/officeDocument/2006/relationships/customXml" Target="../ink/ink297.xml"/><Relationship Id="rId35" Type="http://schemas.openxmlformats.org/officeDocument/2006/relationships/image" Target="../media/image24.png"/><Relationship Id="rId56" Type="http://schemas.openxmlformats.org/officeDocument/2006/relationships/customXml" Target="../ink/ink310.xml"/><Relationship Id="rId77" Type="http://schemas.openxmlformats.org/officeDocument/2006/relationships/image" Target="../media/image45.png"/><Relationship Id="rId100" Type="http://schemas.openxmlformats.org/officeDocument/2006/relationships/customXml" Target="../ink/ink332.xml"/><Relationship Id="rId105" Type="http://schemas.openxmlformats.org/officeDocument/2006/relationships/image" Target="../media/image60.png"/><Relationship Id="rId126" Type="http://schemas.openxmlformats.org/officeDocument/2006/relationships/customXml" Target="../ink/ink345.xml"/><Relationship Id="rId8" Type="http://schemas.openxmlformats.org/officeDocument/2006/relationships/customXml" Target="../ink/ink286.xml"/><Relationship Id="rId51" Type="http://schemas.openxmlformats.org/officeDocument/2006/relationships/image" Target="../media/image32.png"/><Relationship Id="rId72" Type="http://schemas.openxmlformats.org/officeDocument/2006/relationships/customXml" Target="../ink/ink318.xml"/><Relationship Id="rId93" Type="http://schemas.openxmlformats.org/officeDocument/2006/relationships/image" Target="../media/image54.png"/><Relationship Id="rId98" Type="http://schemas.openxmlformats.org/officeDocument/2006/relationships/customXml" Target="../ink/ink331.xml"/><Relationship Id="rId121" Type="http://schemas.openxmlformats.org/officeDocument/2006/relationships/image" Target="../media/image68.png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305.xml"/><Relationship Id="rId67" Type="http://schemas.openxmlformats.org/officeDocument/2006/relationships/image" Target="../media/image40.png"/><Relationship Id="rId116" Type="http://schemas.openxmlformats.org/officeDocument/2006/relationships/customXml" Target="../ink/ink340.xml"/><Relationship Id="rId20" Type="http://schemas.openxmlformats.org/officeDocument/2006/relationships/customXml" Target="../ink/ink292.xml"/><Relationship Id="rId41" Type="http://schemas.openxmlformats.org/officeDocument/2006/relationships/image" Target="../media/image27.png"/><Relationship Id="rId62" Type="http://schemas.openxmlformats.org/officeDocument/2006/relationships/customXml" Target="../ink/ink313.xml"/><Relationship Id="rId83" Type="http://schemas.openxmlformats.org/officeDocument/2006/relationships/image" Target="../media/image49.png"/><Relationship Id="rId88" Type="http://schemas.openxmlformats.org/officeDocument/2006/relationships/customXml" Target="../ink/ink326.xml"/><Relationship Id="rId111" Type="http://schemas.openxmlformats.org/officeDocument/2006/relationships/image" Target="../media/image63.png"/><Relationship Id="rId15" Type="http://schemas.openxmlformats.org/officeDocument/2006/relationships/image" Target="../media/image14.png"/><Relationship Id="rId36" Type="http://schemas.openxmlformats.org/officeDocument/2006/relationships/customXml" Target="../ink/ink300.xml"/><Relationship Id="rId57" Type="http://schemas.openxmlformats.org/officeDocument/2006/relationships/image" Target="../media/image35.png"/><Relationship Id="rId106" Type="http://schemas.openxmlformats.org/officeDocument/2006/relationships/customXml" Target="../ink/ink335.xml"/><Relationship Id="rId127" Type="http://schemas.openxmlformats.org/officeDocument/2006/relationships/image" Target="../media/image71.png"/><Relationship Id="rId10" Type="http://schemas.openxmlformats.org/officeDocument/2006/relationships/customXml" Target="../ink/ink287.xml"/><Relationship Id="rId31" Type="http://schemas.openxmlformats.org/officeDocument/2006/relationships/image" Target="../media/image22.png"/><Relationship Id="rId52" Type="http://schemas.openxmlformats.org/officeDocument/2006/relationships/customXml" Target="../ink/ink308.xml"/><Relationship Id="rId73" Type="http://schemas.openxmlformats.org/officeDocument/2006/relationships/image" Target="../media/image43.png"/><Relationship Id="rId78" Type="http://schemas.openxmlformats.org/officeDocument/2006/relationships/customXml" Target="../ink/ink321.xml"/><Relationship Id="rId94" Type="http://schemas.openxmlformats.org/officeDocument/2006/relationships/customXml" Target="../ink/ink329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343.xml"/><Relationship Id="rId4" Type="http://schemas.openxmlformats.org/officeDocument/2006/relationships/customXml" Target="../ink/ink284.xml"/><Relationship Id="rId9" Type="http://schemas.openxmlformats.org/officeDocument/2006/relationships/image" Target="../media/image11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54.png"/><Relationship Id="rId18" Type="http://schemas.openxmlformats.org/officeDocument/2006/relationships/customXml" Target="../ink/ink6247.xml"/><Relationship Id="rId26" Type="http://schemas.openxmlformats.org/officeDocument/2006/relationships/customXml" Target="../ink/ink6251.xml"/><Relationship Id="rId39" Type="http://schemas.openxmlformats.org/officeDocument/2006/relationships/image" Target="../media/image867.png"/><Relationship Id="rId21" Type="http://schemas.openxmlformats.org/officeDocument/2006/relationships/image" Target="../media/image858.png"/><Relationship Id="rId34" Type="http://schemas.openxmlformats.org/officeDocument/2006/relationships/customXml" Target="../ink/ink6255.xml"/><Relationship Id="rId42" Type="http://schemas.openxmlformats.org/officeDocument/2006/relationships/customXml" Target="../ink/ink6259.xml"/><Relationship Id="rId7" Type="http://schemas.openxmlformats.org/officeDocument/2006/relationships/image" Target="../media/image729.png"/><Relationship Id="rId2" Type="http://schemas.openxmlformats.org/officeDocument/2006/relationships/customXml" Target="../ink/ink6239.xml"/><Relationship Id="rId16" Type="http://schemas.openxmlformats.org/officeDocument/2006/relationships/customXml" Target="../ink/ink6246.xml"/><Relationship Id="rId29" Type="http://schemas.openxmlformats.org/officeDocument/2006/relationships/image" Target="../media/image8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41.xml"/><Relationship Id="rId11" Type="http://schemas.openxmlformats.org/officeDocument/2006/relationships/image" Target="../media/image730.png"/><Relationship Id="rId24" Type="http://schemas.openxmlformats.org/officeDocument/2006/relationships/customXml" Target="../ink/ink6250.xml"/><Relationship Id="rId32" Type="http://schemas.openxmlformats.org/officeDocument/2006/relationships/customXml" Target="../ink/ink6254.xml"/><Relationship Id="rId37" Type="http://schemas.openxmlformats.org/officeDocument/2006/relationships/image" Target="../media/image866.png"/><Relationship Id="rId40" Type="http://schemas.openxmlformats.org/officeDocument/2006/relationships/customXml" Target="../ink/ink6258.xml"/><Relationship Id="rId45" Type="http://schemas.openxmlformats.org/officeDocument/2006/relationships/image" Target="../media/image870.png"/><Relationship Id="rId5" Type="http://schemas.openxmlformats.org/officeDocument/2006/relationships/image" Target="../media/image728.png"/><Relationship Id="rId15" Type="http://schemas.openxmlformats.org/officeDocument/2006/relationships/image" Target="../media/image855.png"/><Relationship Id="rId23" Type="http://schemas.openxmlformats.org/officeDocument/2006/relationships/image" Target="../media/image859.png"/><Relationship Id="rId28" Type="http://schemas.openxmlformats.org/officeDocument/2006/relationships/customXml" Target="../ink/ink6252.xml"/><Relationship Id="rId36" Type="http://schemas.openxmlformats.org/officeDocument/2006/relationships/customXml" Target="../ink/ink6256.xml"/><Relationship Id="rId10" Type="http://schemas.openxmlformats.org/officeDocument/2006/relationships/customXml" Target="../ink/ink6243.xml"/><Relationship Id="rId19" Type="http://schemas.openxmlformats.org/officeDocument/2006/relationships/image" Target="../media/image857.png"/><Relationship Id="rId31" Type="http://schemas.openxmlformats.org/officeDocument/2006/relationships/image" Target="../media/image863.png"/><Relationship Id="rId44" Type="http://schemas.openxmlformats.org/officeDocument/2006/relationships/customXml" Target="../ink/ink6260.xml"/><Relationship Id="rId4" Type="http://schemas.openxmlformats.org/officeDocument/2006/relationships/customXml" Target="../ink/ink6240.xml"/><Relationship Id="rId9" Type="http://schemas.openxmlformats.org/officeDocument/2006/relationships/image" Target="../media/image736.png"/><Relationship Id="rId14" Type="http://schemas.openxmlformats.org/officeDocument/2006/relationships/customXml" Target="../ink/ink6245.xml"/><Relationship Id="rId22" Type="http://schemas.openxmlformats.org/officeDocument/2006/relationships/customXml" Target="../ink/ink6249.xml"/><Relationship Id="rId27" Type="http://schemas.openxmlformats.org/officeDocument/2006/relationships/image" Target="../media/image861.png"/><Relationship Id="rId30" Type="http://schemas.openxmlformats.org/officeDocument/2006/relationships/customXml" Target="../ink/ink6253.xml"/><Relationship Id="rId35" Type="http://schemas.openxmlformats.org/officeDocument/2006/relationships/image" Target="../media/image865.png"/><Relationship Id="rId43" Type="http://schemas.openxmlformats.org/officeDocument/2006/relationships/image" Target="../media/image869.png"/><Relationship Id="rId8" Type="http://schemas.openxmlformats.org/officeDocument/2006/relationships/customXml" Target="../ink/ink6242.xml"/><Relationship Id="rId3" Type="http://schemas.openxmlformats.org/officeDocument/2006/relationships/image" Target="../media/image727.png"/><Relationship Id="rId12" Type="http://schemas.openxmlformats.org/officeDocument/2006/relationships/customXml" Target="../ink/ink6244.xml"/><Relationship Id="rId17" Type="http://schemas.openxmlformats.org/officeDocument/2006/relationships/image" Target="../media/image856.png"/><Relationship Id="rId25" Type="http://schemas.openxmlformats.org/officeDocument/2006/relationships/image" Target="../media/image860.png"/><Relationship Id="rId33" Type="http://schemas.openxmlformats.org/officeDocument/2006/relationships/image" Target="../media/image864.png"/><Relationship Id="rId38" Type="http://schemas.openxmlformats.org/officeDocument/2006/relationships/customXml" Target="../ink/ink6257.xml"/><Relationship Id="rId20" Type="http://schemas.openxmlformats.org/officeDocument/2006/relationships/customXml" Target="../ink/ink6248.xml"/><Relationship Id="rId41" Type="http://schemas.openxmlformats.org/officeDocument/2006/relationships/image" Target="../media/image868.png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54.png"/><Relationship Id="rId18" Type="http://schemas.openxmlformats.org/officeDocument/2006/relationships/customXml" Target="../ink/ink6269.xml"/><Relationship Id="rId26" Type="http://schemas.openxmlformats.org/officeDocument/2006/relationships/customXml" Target="../ink/ink6273.xml"/><Relationship Id="rId39" Type="http://schemas.openxmlformats.org/officeDocument/2006/relationships/image" Target="../media/image867.png"/><Relationship Id="rId21" Type="http://schemas.openxmlformats.org/officeDocument/2006/relationships/image" Target="../media/image858.png"/><Relationship Id="rId34" Type="http://schemas.openxmlformats.org/officeDocument/2006/relationships/customXml" Target="../ink/ink6277.xml"/><Relationship Id="rId42" Type="http://schemas.openxmlformats.org/officeDocument/2006/relationships/customXml" Target="../ink/ink6281.xml"/><Relationship Id="rId47" Type="http://schemas.openxmlformats.org/officeDocument/2006/relationships/image" Target="../media/image871.png"/><Relationship Id="rId7" Type="http://schemas.openxmlformats.org/officeDocument/2006/relationships/image" Target="../media/image729.png"/><Relationship Id="rId2" Type="http://schemas.openxmlformats.org/officeDocument/2006/relationships/customXml" Target="../ink/ink6261.xml"/><Relationship Id="rId16" Type="http://schemas.openxmlformats.org/officeDocument/2006/relationships/customXml" Target="../ink/ink6268.xml"/><Relationship Id="rId29" Type="http://schemas.openxmlformats.org/officeDocument/2006/relationships/image" Target="../media/image8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63.xml"/><Relationship Id="rId11" Type="http://schemas.openxmlformats.org/officeDocument/2006/relationships/image" Target="../media/image730.png"/><Relationship Id="rId24" Type="http://schemas.openxmlformats.org/officeDocument/2006/relationships/customXml" Target="../ink/ink6272.xml"/><Relationship Id="rId32" Type="http://schemas.openxmlformats.org/officeDocument/2006/relationships/customXml" Target="../ink/ink6276.xml"/><Relationship Id="rId37" Type="http://schemas.openxmlformats.org/officeDocument/2006/relationships/image" Target="../media/image866.png"/><Relationship Id="rId40" Type="http://schemas.openxmlformats.org/officeDocument/2006/relationships/customXml" Target="../ink/ink6280.xml"/><Relationship Id="rId45" Type="http://schemas.openxmlformats.org/officeDocument/2006/relationships/image" Target="../media/image870.png"/><Relationship Id="rId5" Type="http://schemas.openxmlformats.org/officeDocument/2006/relationships/image" Target="../media/image728.png"/><Relationship Id="rId15" Type="http://schemas.openxmlformats.org/officeDocument/2006/relationships/image" Target="../media/image855.png"/><Relationship Id="rId23" Type="http://schemas.openxmlformats.org/officeDocument/2006/relationships/image" Target="../media/image859.png"/><Relationship Id="rId28" Type="http://schemas.openxmlformats.org/officeDocument/2006/relationships/customXml" Target="../ink/ink6274.xml"/><Relationship Id="rId36" Type="http://schemas.openxmlformats.org/officeDocument/2006/relationships/customXml" Target="../ink/ink6278.xml"/><Relationship Id="rId10" Type="http://schemas.openxmlformats.org/officeDocument/2006/relationships/customXml" Target="../ink/ink6265.xml"/><Relationship Id="rId19" Type="http://schemas.openxmlformats.org/officeDocument/2006/relationships/image" Target="../media/image857.png"/><Relationship Id="rId31" Type="http://schemas.openxmlformats.org/officeDocument/2006/relationships/image" Target="../media/image863.png"/><Relationship Id="rId44" Type="http://schemas.openxmlformats.org/officeDocument/2006/relationships/customXml" Target="../ink/ink6282.xml"/><Relationship Id="rId4" Type="http://schemas.openxmlformats.org/officeDocument/2006/relationships/customXml" Target="../ink/ink6262.xml"/><Relationship Id="rId9" Type="http://schemas.openxmlformats.org/officeDocument/2006/relationships/image" Target="../media/image736.png"/><Relationship Id="rId14" Type="http://schemas.openxmlformats.org/officeDocument/2006/relationships/customXml" Target="../ink/ink6267.xml"/><Relationship Id="rId22" Type="http://schemas.openxmlformats.org/officeDocument/2006/relationships/customXml" Target="../ink/ink6271.xml"/><Relationship Id="rId27" Type="http://schemas.openxmlformats.org/officeDocument/2006/relationships/image" Target="../media/image861.png"/><Relationship Id="rId30" Type="http://schemas.openxmlformats.org/officeDocument/2006/relationships/customXml" Target="../ink/ink6275.xml"/><Relationship Id="rId35" Type="http://schemas.openxmlformats.org/officeDocument/2006/relationships/image" Target="../media/image865.png"/><Relationship Id="rId43" Type="http://schemas.openxmlformats.org/officeDocument/2006/relationships/image" Target="../media/image869.png"/><Relationship Id="rId8" Type="http://schemas.openxmlformats.org/officeDocument/2006/relationships/customXml" Target="../ink/ink6264.xml"/><Relationship Id="rId3" Type="http://schemas.openxmlformats.org/officeDocument/2006/relationships/image" Target="../media/image727.png"/><Relationship Id="rId12" Type="http://schemas.openxmlformats.org/officeDocument/2006/relationships/customXml" Target="../ink/ink6266.xml"/><Relationship Id="rId17" Type="http://schemas.openxmlformats.org/officeDocument/2006/relationships/image" Target="../media/image856.png"/><Relationship Id="rId25" Type="http://schemas.openxmlformats.org/officeDocument/2006/relationships/image" Target="../media/image860.png"/><Relationship Id="rId33" Type="http://schemas.openxmlformats.org/officeDocument/2006/relationships/image" Target="../media/image864.png"/><Relationship Id="rId38" Type="http://schemas.openxmlformats.org/officeDocument/2006/relationships/customXml" Target="../ink/ink6279.xml"/><Relationship Id="rId46" Type="http://schemas.openxmlformats.org/officeDocument/2006/relationships/customXml" Target="../ink/ink6283.xml"/><Relationship Id="rId20" Type="http://schemas.openxmlformats.org/officeDocument/2006/relationships/customXml" Target="../ink/ink6270.xml"/><Relationship Id="rId41" Type="http://schemas.openxmlformats.org/officeDocument/2006/relationships/image" Target="../media/image868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96.xml"/><Relationship Id="rId21" Type="http://schemas.openxmlformats.org/officeDocument/2006/relationships/image" Target="../media/image858.png"/><Relationship Id="rId34" Type="http://schemas.openxmlformats.org/officeDocument/2006/relationships/customXml" Target="../ink/ink6300.xml"/><Relationship Id="rId42" Type="http://schemas.openxmlformats.org/officeDocument/2006/relationships/customXml" Target="../ink/ink6304.xml"/><Relationship Id="rId47" Type="http://schemas.openxmlformats.org/officeDocument/2006/relationships/image" Target="../media/image871.png"/><Relationship Id="rId50" Type="http://schemas.openxmlformats.org/officeDocument/2006/relationships/customXml" Target="../ink/ink6308.xml"/><Relationship Id="rId55" Type="http://schemas.openxmlformats.org/officeDocument/2006/relationships/image" Target="../media/image875.png"/><Relationship Id="rId63" Type="http://schemas.openxmlformats.org/officeDocument/2006/relationships/image" Target="../media/image879.png"/><Relationship Id="rId7" Type="http://schemas.openxmlformats.org/officeDocument/2006/relationships/image" Target="../media/image729.png"/><Relationship Id="rId2" Type="http://schemas.openxmlformats.org/officeDocument/2006/relationships/customXml" Target="../ink/ink6284.xml"/><Relationship Id="rId16" Type="http://schemas.openxmlformats.org/officeDocument/2006/relationships/customXml" Target="../ink/ink6291.xml"/><Relationship Id="rId29" Type="http://schemas.openxmlformats.org/officeDocument/2006/relationships/image" Target="../media/image862.png"/><Relationship Id="rId11" Type="http://schemas.openxmlformats.org/officeDocument/2006/relationships/image" Target="../media/image730.png"/><Relationship Id="rId24" Type="http://schemas.openxmlformats.org/officeDocument/2006/relationships/customXml" Target="../ink/ink6295.xml"/><Relationship Id="rId32" Type="http://schemas.openxmlformats.org/officeDocument/2006/relationships/customXml" Target="../ink/ink6299.xml"/><Relationship Id="rId37" Type="http://schemas.openxmlformats.org/officeDocument/2006/relationships/image" Target="../media/image866.png"/><Relationship Id="rId40" Type="http://schemas.openxmlformats.org/officeDocument/2006/relationships/customXml" Target="../ink/ink6303.xml"/><Relationship Id="rId45" Type="http://schemas.openxmlformats.org/officeDocument/2006/relationships/image" Target="../media/image870.png"/><Relationship Id="rId53" Type="http://schemas.openxmlformats.org/officeDocument/2006/relationships/image" Target="../media/image874.png"/><Relationship Id="rId58" Type="http://schemas.openxmlformats.org/officeDocument/2006/relationships/customXml" Target="../ink/ink6312.xml"/><Relationship Id="rId66" Type="http://schemas.openxmlformats.org/officeDocument/2006/relationships/customXml" Target="../ink/ink6316.xml"/><Relationship Id="rId5" Type="http://schemas.openxmlformats.org/officeDocument/2006/relationships/image" Target="../media/image728.png"/><Relationship Id="rId61" Type="http://schemas.openxmlformats.org/officeDocument/2006/relationships/image" Target="../media/image878.png"/><Relationship Id="rId19" Type="http://schemas.openxmlformats.org/officeDocument/2006/relationships/image" Target="../media/image857.png"/><Relationship Id="rId14" Type="http://schemas.openxmlformats.org/officeDocument/2006/relationships/customXml" Target="../ink/ink6290.xml"/><Relationship Id="rId22" Type="http://schemas.openxmlformats.org/officeDocument/2006/relationships/customXml" Target="../ink/ink6294.xml"/><Relationship Id="rId27" Type="http://schemas.openxmlformats.org/officeDocument/2006/relationships/image" Target="../media/image861.png"/><Relationship Id="rId30" Type="http://schemas.openxmlformats.org/officeDocument/2006/relationships/customXml" Target="../ink/ink6298.xml"/><Relationship Id="rId35" Type="http://schemas.openxmlformats.org/officeDocument/2006/relationships/image" Target="../media/image865.png"/><Relationship Id="rId43" Type="http://schemas.openxmlformats.org/officeDocument/2006/relationships/image" Target="../media/image869.png"/><Relationship Id="rId48" Type="http://schemas.openxmlformats.org/officeDocument/2006/relationships/customXml" Target="../ink/ink6307.xml"/><Relationship Id="rId56" Type="http://schemas.openxmlformats.org/officeDocument/2006/relationships/customXml" Target="../ink/ink6311.xml"/><Relationship Id="rId64" Type="http://schemas.openxmlformats.org/officeDocument/2006/relationships/customXml" Target="../ink/ink6315.xml"/><Relationship Id="rId8" Type="http://schemas.openxmlformats.org/officeDocument/2006/relationships/customXml" Target="../ink/ink6287.xml"/><Relationship Id="rId51" Type="http://schemas.openxmlformats.org/officeDocument/2006/relationships/image" Target="../media/image873.png"/><Relationship Id="rId3" Type="http://schemas.openxmlformats.org/officeDocument/2006/relationships/image" Target="../media/image727.png"/><Relationship Id="rId12" Type="http://schemas.openxmlformats.org/officeDocument/2006/relationships/customXml" Target="../ink/ink6289.xml"/><Relationship Id="rId17" Type="http://schemas.openxmlformats.org/officeDocument/2006/relationships/image" Target="../media/image856.png"/><Relationship Id="rId25" Type="http://schemas.openxmlformats.org/officeDocument/2006/relationships/image" Target="../media/image860.png"/><Relationship Id="rId33" Type="http://schemas.openxmlformats.org/officeDocument/2006/relationships/image" Target="../media/image864.png"/><Relationship Id="rId38" Type="http://schemas.openxmlformats.org/officeDocument/2006/relationships/customXml" Target="../ink/ink6302.xml"/><Relationship Id="rId46" Type="http://schemas.openxmlformats.org/officeDocument/2006/relationships/customXml" Target="../ink/ink6306.xml"/><Relationship Id="rId59" Type="http://schemas.openxmlformats.org/officeDocument/2006/relationships/image" Target="../media/image877.png"/><Relationship Id="rId67" Type="http://schemas.openxmlformats.org/officeDocument/2006/relationships/image" Target="../media/image881.png"/><Relationship Id="rId20" Type="http://schemas.openxmlformats.org/officeDocument/2006/relationships/customXml" Target="../ink/ink6293.xml"/><Relationship Id="rId41" Type="http://schemas.openxmlformats.org/officeDocument/2006/relationships/image" Target="../media/image868.png"/><Relationship Id="rId54" Type="http://schemas.openxmlformats.org/officeDocument/2006/relationships/customXml" Target="../ink/ink6310.xml"/><Relationship Id="rId62" Type="http://schemas.openxmlformats.org/officeDocument/2006/relationships/customXml" Target="../ink/ink63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6.xml"/><Relationship Id="rId15" Type="http://schemas.openxmlformats.org/officeDocument/2006/relationships/image" Target="../media/image855.png"/><Relationship Id="rId23" Type="http://schemas.openxmlformats.org/officeDocument/2006/relationships/image" Target="../media/image859.png"/><Relationship Id="rId28" Type="http://schemas.openxmlformats.org/officeDocument/2006/relationships/customXml" Target="../ink/ink6297.xml"/><Relationship Id="rId36" Type="http://schemas.openxmlformats.org/officeDocument/2006/relationships/customXml" Target="../ink/ink6301.xml"/><Relationship Id="rId49" Type="http://schemas.openxmlformats.org/officeDocument/2006/relationships/image" Target="../media/image872.png"/><Relationship Id="rId57" Type="http://schemas.openxmlformats.org/officeDocument/2006/relationships/image" Target="../media/image876.png"/><Relationship Id="rId10" Type="http://schemas.openxmlformats.org/officeDocument/2006/relationships/customXml" Target="../ink/ink6288.xml"/><Relationship Id="rId31" Type="http://schemas.openxmlformats.org/officeDocument/2006/relationships/image" Target="../media/image863.png"/><Relationship Id="rId44" Type="http://schemas.openxmlformats.org/officeDocument/2006/relationships/customXml" Target="../ink/ink6305.xml"/><Relationship Id="rId52" Type="http://schemas.openxmlformats.org/officeDocument/2006/relationships/customXml" Target="../ink/ink6309.xml"/><Relationship Id="rId60" Type="http://schemas.openxmlformats.org/officeDocument/2006/relationships/customXml" Target="../ink/ink6313.xml"/><Relationship Id="rId65" Type="http://schemas.openxmlformats.org/officeDocument/2006/relationships/image" Target="../media/image880.png"/><Relationship Id="rId4" Type="http://schemas.openxmlformats.org/officeDocument/2006/relationships/customXml" Target="../ink/ink6285.xml"/><Relationship Id="rId9" Type="http://schemas.openxmlformats.org/officeDocument/2006/relationships/image" Target="../media/image736.png"/><Relationship Id="rId13" Type="http://schemas.openxmlformats.org/officeDocument/2006/relationships/image" Target="../media/image854.png"/><Relationship Id="rId18" Type="http://schemas.openxmlformats.org/officeDocument/2006/relationships/customXml" Target="../ink/ink6292.xml"/><Relationship Id="rId39" Type="http://schemas.openxmlformats.org/officeDocument/2006/relationships/image" Target="../media/image867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29.xml"/><Relationship Id="rId21" Type="http://schemas.openxmlformats.org/officeDocument/2006/relationships/image" Target="../media/image858.png"/><Relationship Id="rId42" Type="http://schemas.openxmlformats.org/officeDocument/2006/relationships/customXml" Target="../ink/ink6337.xml"/><Relationship Id="rId47" Type="http://schemas.openxmlformats.org/officeDocument/2006/relationships/image" Target="../media/image871.png"/><Relationship Id="rId63" Type="http://schemas.openxmlformats.org/officeDocument/2006/relationships/image" Target="../media/image879.png"/><Relationship Id="rId68" Type="http://schemas.openxmlformats.org/officeDocument/2006/relationships/customXml" Target="../ink/ink6350.xml"/><Relationship Id="rId16" Type="http://schemas.openxmlformats.org/officeDocument/2006/relationships/customXml" Target="../ink/ink6324.xml"/><Relationship Id="rId11" Type="http://schemas.openxmlformats.org/officeDocument/2006/relationships/image" Target="../media/image730.png"/><Relationship Id="rId32" Type="http://schemas.openxmlformats.org/officeDocument/2006/relationships/customXml" Target="../ink/ink6332.xml"/><Relationship Id="rId37" Type="http://schemas.openxmlformats.org/officeDocument/2006/relationships/image" Target="../media/image866.png"/><Relationship Id="rId53" Type="http://schemas.openxmlformats.org/officeDocument/2006/relationships/image" Target="../media/image874.png"/><Relationship Id="rId58" Type="http://schemas.openxmlformats.org/officeDocument/2006/relationships/customXml" Target="../ink/ink6345.xml"/><Relationship Id="rId74" Type="http://schemas.openxmlformats.org/officeDocument/2006/relationships/customXml" Target="../ink/ink6353.xml"/><Relationship Id="rId79" Type="http://schemas.openxmlformats.org/officeDocument/2006/relationships/image" Target="../media/image887.png"/><Relationship Id="rId5" Type="http://schemas.openxmlformats.org/officeDocument/2006/relationships/image" Target="../media/image728.png"/><Relationship Id="rId61" Type="http://schemas.openxmlformats.org/officeDocument/2006/relationships/image" Target="../media/image878.png"/><Relationship Id="rId19" Type="http://schemas.openxmlformats.org/officeDocument/2006/relationships/image" Target="../media/image857.png"/><Relationship Id="rId14" Type="http://schemas.openxmlformats.org/officeDocument/2006/relationships/customXml" Target="../ink/ink6323.xml"/><Relationship Id="rId22" Type="http://schemas.openxmlformats.org/officeDocument/2006/relationships/customXml" Target="../ink/ink6327.xml"/><Relationship Id="rId27" Type="http://schemas.openxmlformats.org/officeDocument/2006/relationships/image" Target="../media/image861.png"/><Relationship Id="rId30" Type="http://schemas.openxmlformats.org/officeDocument/2006/relationships/customXml" Target="../ink/ink6331.xml"/><Relationship Id="rId35" Type="http://schemas.openxmlformats.org/officeDocument/2006/relationships/image" Target="../media/image865.png"/><Relationship Id="rId43" Type="http://schemas.openxmlformats.org/officeDocument/2006/relationships/image" Target="../media/image869.png"/><Relationship Id="rId48" Type="http://schemas.openxmlformats.org/officeDocument/2006/relationships/customXml" Target="../ink/ink6340.xml"/><Relationship Id="rId56" Type="http://schemas.openxmlformats.org/officeDocument/2006/relationships/customXml" Target="../ink/ink6344.xml"/><Relationship Id="rId64" Type="http://schemas.openxmlformats.org/officeDocument/2006/relationships/customXml" Target="../ink/ink6348.xml"/><Relationship Id="rId69" Type="http://schemas.openxmlformats.org/officeDocument/2006/relationships/image" Target="../media/image882.png"/><Relationship Id="rId77" Type="http://schemas.openxmlformats.org/officeDocument/2006/relationships/image" Target="../media/image886.png"/><Relationship Id="rId8" Type="http://schemas.openxmlformats.org/officeDocument/2006/relationships/customXml" Target="../ink/ink6320.xml"/><Relationship Id="rId51" Type="http://schemas.openxmlformats.org/officeDocument/2006/relationships/image" Target="../media/image873.png"/><Relationship Id="rId72" Type="http://schemas.openxmlformats.org/officeDocument/2006/relationships/customXml" Target="../ink/ink6352.xml"/><Relationship Id="rId80" Type="http://schemas.openxmlformats.org/officeDocument/2006/relationships/customXml" Target="../ink/ink6356.xml"/><Relationship Id="rId3" Type="http://schemas.openxmlformats.org/officeDocument/2006/relationships/image" Target="../media/image727.png"/><Relationship Id="rId12" Type="http://schemas.openxmlformats.org/officeDocument/2006/relationships/customXml" Target="../ink/ink6322.xml"/><Relationship Id="rId17" Type="http://schemas.openxmlformats.org/officeDocument/2006/relationships/image" Target="../media/image856.png"/><Relationship Id="rId25" Type="http://schemas.openxmlformats.org/officeDocument/2006/relationships/image" Target="../media/image860.png"/><Relationship Id="rId33" Type="http://schemas.openxmlformats.org/officeDocument/2006/relationships/image" Target="../media/image864.png"/><Relationship Id="rId38" Type="http://schemas.openxmlformats.org/officeDocument/2006/relationships/customXml" Target="../ink/ink6335.xml"/><Relationship Id="rId46" Type="http://schemas.openxmlformats.org/officeDocument/2006/relationships/customXml" Target="../ink/ink6339.xml"/><Relationship Id="rId59" Type="http://schemas.openxmlformats.org/officeDocument/2006/relationships/image" Target="../media/image877.png"/><Relationship Id="rId67" Type="http://schemas.openxmlformats.org/officeDocument/2006/relationships/image" Target="../media/image881.png"/><Relationship Id="rId20" Type="http://schemas.openxmlformats.org/officeDocument/2006/relationships/customXml" Target="../ink/ink6326.xml"/><Relationship Id="rId41" Type="http://schemas.openxmlformats.org/officeDocument/2006/relationships/image" Target="../media/image868.png"/><Relationship Id="rId54" Type="http://schemas.openxmlformats.org/officeDocument/2006/relationships/customXml" Target="../ink/ink6343.xml"/><Relationship Id="rId62" Type="http://schemas.openxmlformats.org/officeDocument/2006/relationships/customXml" Target="../ink/ink6347.xml"/><Relationship Id="rId70" Type="http://schemas.openxmlformats.org/officeDocument/2006/relationships/customXml" Target="../ink/ink6351.xml"/><Relationship Id="rId75" Type="http://schemas.openxmlformats.org/officeDocument/2006/relationships/image" Target="../media/image8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19.xml"/><Relationship Id="rId15" Type="http://schemas.openxmlformats.org/officeDocument/2006/relationships/image" Target="../media/image855.png"/><Relationship Id="rId23" Type="http://schemas.openxmlformats.org/officeDocument/2006/relationships/image" Target="../media/image859.png"/><Relationship Id="rId28" Type="http://schemas.openxmlformats.org/officeDocument/2006/relationships/customXml" Target="../ink/ink6330.xml"/><Relationship Id="rId36" Type="http://schemas.openxmlformats.org/officeDocument/2006/relationships/customXml" Target="../ink/ink6334.xml"/><Relationship Id="rId49" Type="http://schemas.openxmlformats.org/officeDocument/2006/relationships/image" Target="../media/image872.png"/><Relationship Id="rId57" Type="http://schemas.openxmlformats.org/officeDocument/2006/relationships/image" Target="../media/image876.png"/><Relationship Id="rId10" Type="http://schemas.openxmlformats.org/officeDocument/2006/relationships/customXml" Target="../ink/ink6321.xml"/><Relationship Id="rId31" Type="http://schemas.openxmlformats.org/officeDocument/2006/relationships/image" Target="../media/image863.png"/><Relationship Id="rId44" Type="http://schemas.openxmlformats.org/officeDocument/2006/relationships/customXml" Target="../ink/ink6338.xml"/><Relationship Id="rId52" Type="http://schemas.openxmlformats.org/officeDocument/2006/relationships/customXml" Target="../ink/ink6342.xml"/><Relationship Id="rId60" Type="http://schemas.openxmlformats.org/officeDocument/2006/relationships/customXml" Target="../ink/ink6346.xml"/><Relationship Id="rId65" Type="http://schemas.openxmlformats.org/officeDocument/2006/relationships/image" Target="../media/image880.png"/><Relationship Id="rId73" Type="http://schemas.openxmlformats.org/officeDocument/2006/relationships/image" Target="../media/image884.png"/><Relationship Id="rId78" Type="http://schemas.openxmlformats.org/officeDocument/2006/relationships/customXml" Target="../ink/ink6355.xml"/><Relationship Id="rId81" Type="http://schemas.openxmlformats.org/officeDocument/2006/relationships/image" Target="../media/image888.png"/><Relationship Id="rId4" Type="http://schemas.openxmlformats.org/officeDocument/2006/relationships/customXml" Target="../ink/ink6318.xml"/><Relationship Id="rId9" Type="http://schemas.openxmlformats.org/officeDocument/2006/relationships/image" Target="../media/image736.png"/><Relationship Id="rId13" Type="http://schemas.openxmlformats.org/officeDocument/2006/relationships/image" Target="../media/image854.png"/><Relationship Id="rId18" Type="http://schemas.openxmlformats.org/officeDocument/2006/relationships/customXml" Target="../ink/ink6325.xml"/><Relationship Id="rId39" Type="http://schemas.openxmlformats.org/officeDocument/2006/relationships/image" Target="../media/image867.png"/><Relationship Id="rId34" Type="http://schemas.openxmlformats.org/officeDocument/2006/relationships/customXml" Target="../ink/ink6333.xml"/><Relationship Id="rId50" Type="http://schemas.openxmlformats.org/officeDocument/2006/relationships/customXml" Target="../ink/ink6341.xml"/><Relationship Id="rId55" Type="http://schemas.openxmlformats.org/officeDocument/2006/relationships/image" Target="../media/image875.png"/><Relationship Id="rId76" Type="http://schemas.openxmlformats.org/officeDocument/2006/relationships/customXml" Target="../ink/ink6354.xml"/><Relationship Id="rId7" Type="http://schemas.openxmlformats.org/officeDocument/2006/relationships/image" Target="../media/image729.png"/><Relationship Id="rId71" Type="http://schemas.openxmlformats.org/officeDocument/2006/relationships/image" Target="../media/image883.png"/><Relationship Id="rId2" Type="http://schemas.openxmlformats.org/officeDocument/2006/relationships/customXml" Target="../ink/ink6317.xml"/><Relationship Id="rId29" Type="http://schemas.openxmlformats.org/officeDocument/2006/relationships/image" Target="../media/image862.png"/><Relationship Id="rId24" Type="http://schemas.openxmlformats.org/officeDocument/2006/relationships/customXml" Target="../ink/ink6328.xml"/><Relationship Id="rId40" Type="http://schemas.openxmlformats.org/officeDocument/2006/relationships/customXml" Target="../ink/ink6336.xml"/><Relationship Id="rId45" Type="http://schemas.openxmlformats.org/officeDocument/2006/relationships/image" Target="../media/image870.png"/><Relationship Id="rId66" Type="http://schemas.openxmlformats.org/officeDocument/2006/relationships/customXml" Target="../ink/ink6349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9.png"/><Relationship Id="rId2" Type="http://schemas.openxmlformats.org/officeDocument/2006/relationships/customXml" Target="../ink/ink6357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361.xml"/><Relationship Id="rId13" Type="http://schemas.openxmlformats.org/officeDocument/2006/relationships/image" Target="../media/image894.png"/><Relationship Id="rId18" Type="http://schemas.openxmlformats.org/officeDocument/2006/relationships/customXml" Target="../ink/ink6366.xml"/><Relationship Id="rId3" Type="http://schemas.openxmlformats.org/officeDocument/2006/relationships/image" Target="../media/image889.png"/><Relationship Id="rId21" Type="http://schemas.openxmlformats.org/officeDocument/2006/relationships/image" Target="../media/image898.png"/><Relationship Id="rId7" Type="http://schemas.openxmlformats.org/officeDocument/2006/relationships/image" Target="../media/image891.png"/><Relationship Id="rId12" Type="http://schemas.openxmlformats.org/officeDocument/2006/relationships/customXml" Target="../ink/ink6363.xml"/><Relationship Id="rId17" Type="http://schemas.openxmlformats.org/officeDocument/2006/relationships/image" Target="../media/image896.png"/><Relationship Id="rId2" Type="http://schemas.openxmlformats.org/officeDocument/2006/relationships/customXml" Target="../ink/ink6358.xml"/><Relationship Id="rId16" Type="http://schemas.openxmlformats.org/officeDocument/2006/relationships/customXml" Target="../ink/ink6365.xml"/><Relationship Id="rId20" Type="http://schemas.openxmlformats.org/officeDocument/2006/relationships/customXml" Target="../ink/ink63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60.xml"/><Relationship Id="rId11" Type="http://schemas.openxmlformats.org/officeDocument/2006/relationships/image" Target="../media/image893.png"/><Relationship Id="rId5" Type="http://schemas.openxmlformats.org/officeDocument/2006/relationships/image" Target="../media/image890.png"/><Relationship Id="rId15" Type="http://schemas.openxmlformats.org/officeDocument/2006/relationships/image" Target="../media/image895.png"/><Relationship Id="rId10" Type="http://schemas.openxmlformats.org/officeDocument/2006/relationships/customXml" Target="../ink/ink6362.xml"/><Relationship Id="rId19" Type="http://schemas.openxmlformats.org/officeDocument/2006/relationships/image" Target="../media/image897.png"/><Relationship Id="rId4" Type="http://schemas.openxmlformats.org/officeDocument/2006/relationships/customXml" Target="../ink/ink6359.xml"/><Relationship Id="rId9" Type="http://schemas.openxmlformats.org/officeDocument/2006/relationships/image" Target="../media/image892.png"/><Relationship Id="rId14" Type="http://schemas.openxmlformats.org/officeDocument/2006/relationships/customXml" Target="../ink/ink6364.xml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4.png"/><Relationship Id="rId18" Type="http://schemas.openxmlformats.org/officeDocument/2006/relationships/customXml" Target="../ink/ink6376.xml"/><Relationship Id="rId26" Type="http://schemas.openxmlformats.org/officeDocument/2006/relationships/customXml" Target="../ink/ink6380.xml"/><Relationship Id="rId3" Type="http://schemas.openxmlformats.org/officeDocument/2006/relationships/image" Target="../media/image889.png"/><Relationship Id="rId21" Type="http://schemas.openxmlformats.org/officeDocument/2006/relationships/image" Target="../media/image898.png"/><Relationship Id="rId34" Type="http://schemas.openxmlformats.org/officeDocument/2006/relationships/customXml" Target="../ink/ink6384.xml"/><Relationship Id="rId7" Type="http://schemas.openxmlformats.org/officeDocument/2006/relationships/image" Target="../media/image891.png"/><Relationship Id="rId12" Type="http://schemas.openxmlformats.org/officeDocument/2006/relationships/customXml" Target="../ink/ink6373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2" Type="http://schemas.openxmlformats.org/officeDocument/2006/relationships/customXml" Target="../ink/ink6368.xml"/><Relationship Id="rId16" Type="http://schemas.openxmlformats.org/officeDocument/2006/relationships/customXml" Target="../ink/ink6375.xml"/><Relationship Id="rId20" Type="http://schemas.openxmlformats.org/officeDocument/2006/relationships/customXml" Target="../ink/ink6377.xml"/><Relationship Id="rId29" Type="http://schemas.openxmlformats.org/officeDocument/2006/relationships/image" Target="../media/image9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0.xml"/><Relationship Id="rId11" Type="http://schemas.openxmlformats.org/officeDocument/2006/relationships/image" Target="../media/image893.png"/><Relationship Id="rId24" Type="http://schemas.openxmlformats.org/officeDocument/2006/relationships/customXml" Target="../ink/ink6379.xml"/><Relationship Id="rId32" Type="http://schemas.openxmlformats.org/officeDocument/2006/relationships/customXml" Target="../ink/ink6383.xml"/><Relationship Id="rId5" Type="http://schemas.openxmlformats.org/officeDocument/2006/relationships/image" Target="../media/image890.png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381.xml"/><Relationship Id="rId10" Type="http://schemas.openxmlformats.org/officeDocument/2006/relationships/customXml" Target="../ink/ink6372.xml"/><Relationship Id="rId19" Type="http://schemas.openxmlformats.org/officeDocument/2006/relationships/image" Target="../media/image897.png"/><Relationship Id="rId31" Type="http://schemas.openxmlformats.org/officeDocument/2006/relationships/image" Target="../media/image903.png"/><Relationship Id="rId4" Type="http://schemas.openxmlformats.org/officeDocument/2006/relationships/customXml" Target="../ink/ink6369.xml"/><Relationship Id="rId9" Type="http://schemas.openxmlformats.org/officeDocument/2006/relationships/image" Target="../media/image892.png"/><Relationship Id="rId14" Type="http://schemas.openxmlformats.org/officeDocument/2006/relationships/customXml" Target="../ink/ink6374.xml"/><Relationship Id="rId22" Type="http://schemas.openxmlformats.org/officeDocument/2006/relationships/customXml" Target="../ink/ink6378.xml"/><Relationship Id="rId27" Type="http://schemas.openxmlformats.org/officeDocument/2006/relationships/image" Target="../media/image901.png"/><Relationship Id="rId30" Type="http://schemas.openxmlformats.org/officeDocument/2006/relationships/customXml" Target="../ink/ink6382.xml"/><Relationship Id="rId35" Type="http://schemas.openxmlformats.org/officeDocument/2006/relationships/image" Target="../media/image905.png"/><Relationship Id="rId8" Type="http://schemas.openxmlformats.org/officeDocument/2006/relationships/customXml" Target="../ink/ink6371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4.png"/><Relationship Id="rId18" Type="http://schemas.openxmlformats.org/officeDocument/2006/relationships/customXml" Target="../ink/ink6393.xml"/><Relationship Id="rId26" Type="http://schemas.openxmlformats.org/officeDocument/2006/relationships/customXml" Target="../ink/ink6397.xml"/><Relationship Id="rId39" Type="http://schemas.openxmlformats.org/officeDocument/2006/relationships/image" Target="../media/image907.png"/><Relationship Id="rId21" Type="http://schemas.openxmlformats.org/officeDocument/2006/relationships/image" Target="../media/image898.png"/><Relationship Id="rId34" Type="http://schemas.openxmlformats.org/officeDocument/2006/relationships/customXml" Target="../ink/ink6401.xml"/><Relationship Id="rId42" Type="http://schemas.openxmlformats.org/officeDocument/2006/relationships/customXml" Target="../ink/ink6405.xml"/><Relationship Id="rId47" Type="http://schemas.openxmlformats.org/officeDocument/2006/relationships/image" Target="../media/image911.png"/><Relationship Id="rId50" Type="http://schemas.openxmlformats.org/officeDocument/2006/relationships/customXml" Target="../ink/ink6409.xml"/><Relationship Id="rId55" Type="http://schemas.openxmlformats.org/officeDocument/2006/relationships/image" Target="../media/image793.png"/><Relationship Id="rId7" Type="http://schemas.openxmlformats.org/officeDocument/2006/relationships/image" Target="../media/image891.png"/><Relationship Id="rId2" Type="http://schemas.openxmlformats.org/officeDocument/2006/relationships/customXml" Target="../ink/ink6385.xml"/><Relationship Id="rId16" Type="http://schemas.openxmlformats.org/officeDocument/2006/relationships/customXml" Target="../ink/ink6392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396.xml"/><Relationship Id="rId32" Type="http://schemas.openxmlformats.org/officeDocument/2006/relationships/customXml" Target="../ink/ink6400.xml"/><Relationship Id="rId37" Type="http://schemas.openxmlformats.org/officeDocument/2006/relationships/image" Target="../media/image906.png"/><Relationship Id="rId40" Type="http://schemas.openxmlformats.org/officeDocument/2006/relationships/customXml" Target="../ink/ink6404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413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391.xml"/><Relationship Id="rId22" Type="http://schemas.openxmlformats.org/officeDocument/2006/relationships/customXml" Target="../ink/ink6395.xml"/><Relationship Id="rId27" Type="http://schemas.openxmlformats.org/officeDocument/2006/relationships/image" Target="../media/image901.png"/><Relationship Id="rId30" Type="http://schemas.openxmlformats.org/officeDocument/2006/relationships/customXml" Target="../ink/ink6399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408.xml"/><Relationship Id="rId56" Type="http://schemas.openxmlformats.org/officeDocument/2006/relationships/customXml" Target="../ink/ink6412.xml"/><Relationship Id="rId8" Type="http://schemas.openxmlformats.org/officeDocument/2006/relationships/customXml" Target="../ink/ink6388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390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403.xml"/><Relationship Id="rId46" Type="http://schemas.openxmlformats.org/officeDocument/2006/relationships/customXml" Target="../ink/ink6407.xml"/><Relationship Id="rId59" Type="http://schemas.openxmlformats.org/officeDocument/2006/relationships/image" Target="../media/image916.png"/><Relationship Id="rId20" Type="http://schemas.openxmlformats.org/officeDocument/2006/relationships/customXml" Target="../ink/ink6394.xml"/><Relationship Id="rId41" Type="http://schemas.openxmlformats.org/officeDocument/2006/relationships/image" Target="../media/image908.png"/><Relationship Id="rId54" Type="http://schemas.openxmlformats.org/officeDocument/2006/relationships/customXml" Target="../ink/ink64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87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398.xml"/><Relationship Id="rId36" Type="http://schemas.openxmlformats.org/officeDocument/2006/relationships/customXml" Target="../ink/ink6402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389.xml"/><Relationship Id="rId31" Type="http://schemas.openxmlformats.org/officeDocument/2006/relationships/image" Target="../media/image903.png"/><Relationship Id="rId44" Type="http://schemas.openxmlformats.org/officeDocument/2006/relationships/customXml" Target="../ink/ink6406.xml"/><Relationship Id="rId52" Type="http://schemas.openxmlformats.org/officeDocument/2006/relationships/customXml" Target="../ink/ink6410.xml"/><Relationship Id="rId60" Type="http://schemas.openxmlformats.org/officeDocument/2006/relationships/customXml" Target="../ink/ink6414.xml"/><Relationship Id="rId4" Type="http://schemas.openxmlformats.org/officeDocument/2006/relationships/customXml" Target="../ink/ink6386.xml"/><Relationship Id="rId9" Type="http://schemas.openxmlformats.org/officeDocument/2006/relationships/image" Target="../media/image892.png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4.png"/><Relationship Id="rId18" Type="http://schemas.openxmlformats.org/officeDocument/2006/relationships/customXml" Target="../ink/ink6423.xml"/><Relationship Id="rId26" Type="http://schemas.openxmlformats.org/officeDocument/2006/relationships/customXml" Target="../ink/ink6427.xml"/><Relationship Id="rId39" Type="http://schemas.openxmlformats.org/officeDocument/2006/relationships/image" Target="../media/image907.png"/><Relationship Id="rId21" Type="http://schemas.openxmlformats.org/officeDocument/2006/relationships/image" Target="../media/image898.png"/><Relationship Id="rId34" Type="http://schemas.openxmlformats.org/officeDocument/2006/relationships/customXml" Target="../ink/ink6431.xml"/><Relationship Id="rId42" Type="http://schemas.openxmlformats.org/officeDocument/2006/relationships/customXml" Target="../ink/ink6435.xml"/><Relationship Id="rId47" Type="http://schemas.openxmlformats.org/officeDocument/2006/relationships/image" Target="../media/image911.png"/><Relationship Id="rId50" Type="http://schemas.openxmlformats.org/officeDocument/2006/relationships/customXml" Target="../ink/ink6439.xml"/><Relationship Id="rId55" Type="http://schemas.openxmlformats.org/officeDocument/2006/relationships/image" Target="../media/image793.png"/><Relationship Id="rId63" Type="http://schemas.openxmlformats.org/officeDocument/2006/relationships/image" Target="../media/image918.png"/><Relationship Id="rId7" Type="http://schemas.openxmlformats.org/officeDocument/2006/relationships/image" Target="../media/image891.png"/><Relationship Id="rId2" Type="http://schemas.openxmlformats.org/officeDocument/2006/relationships/customXml" Target="../ink/ink6415.xml"/><Relationship Id="rId16" Type="http://schemas.openxmlformats.org/officeDocument/2006/relationships/customXml" Target="../ink/ink6422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426.xml"/><Relationship Id="rId32" Type="http://schemas.openxmlformats.org/officeDocument/2006/relationships/customXml" Target="../ink/ink6430.xml"/><Relationship Id="rId37" Type="http://schemas.openxmlformats.org/officeDocument/2006/relationships/image" Target="../media/image906.png"/><Relationship Id="rId40" Type="http://schemas.openxmlformats.org/officeDocument/2006/relationships/customXml" Target="../ink/ink6434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443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421.xml"/><Relationship Id="rId22" Type="http://schemas.openxmlformats.org/officeDocument/2006/relationships/customXml" Target="../ink/ink6425.xml"/><Relationship Id="rId27" Type="http://schemas.openxmlformats.org/officeDocument/2006/relationships/image" Target="../media/image901.png"/><Relationship Id="rId30" Type="http://schemas.openxmlformats.org/officeDocument/2006/relationships/customXml" Target="../ink/ink6429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438.xml"/><Relationship Id="rId56" Type="http://schemas.openxmlformats.org/officeDocument/2006/relationships/customXml" Target="../ink/ink6442.xml"/><Relationship Id="rId8" Type="http://schemas.openxmlformats.org/officeDocument/2006/relationships/customXml" Target="../ink/ink6418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420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433.xml"/><Relationship Id="rId46" Type="http://schemas.openxmlformats.org/officeDocument/2006/relationships/customXml" Target="../ink/ink6437.xml"/><Relationship Id="rId59" Type="http://schemas.openxmlformats.org/officeDocument/2006/relationships/image" Target="../media/image916.png"/><Relationship Id="rId20" Type="http://schemas.openxmlformats.org/officeDocument/2006/relationships/customXml" Target="../ink/ink6424.xml"/><Relationship Id="rId41" Type="http://schemas.openxmlformats.org/officeDocument/2006/relationships/image" Target="../media/image908.png"/><Relationship Id="rId54" Type="http://schemas.openxmlformats.org/officeDocument/2006/relationships/customXml" Target="../ink/ink6441.xml"/><Relationship Id="rId62" Type="http://schemas.openxmlformats.org/officeDocument/2006/relationships/customXml" Target="../ink/ink6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17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428.xml"/><Relationship Id="rId36" Type="http://schemas.openxmlformats.org/officeDocument/2006/relationships/customXml" Target="../ink/ink6432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419.xml"/><Relationship Id="rId31" Type="http://schemas.openxmlformats.org/officeDocument/2006/relationships/image" Target="../media/image903.png"/><Relationship Id="rId44" Type="http://schemas.openxmlformats.org/officeDocument/2006/relationships/customXml" Target="../ink/ink6436.xml"/><Relationship Id="rId52" Type="http://schemas.openxmlformats.org/officeDocument/2006/relationships/customXml" Target="../ink/ink6440.xml"/><Relationship Id="rId60" Type="http://schemas.openxmlformats.org/officeDocument/2006/relationships/customXml" Target="../ink/ink6444.xml"/><Relationship Id="rId4" Type="http://schemas.openxmlformats.org/officeDocument/2006/relationships/customXml" Target="../ink/ink6416.xml"/><Relationship Id="rId9" Type="http://schemas.openxmlformats.org/officeDocument/2006/relationships/image" Target="../media/image892.png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58.xml"/><Relationship Id="rId21" Type="http://schemas.openxmlformats.org/officeDocument/2006/relationships/image" Target="../media/image898.png"/><Relationship Id="rId34" Type="http://schemas.openxmlformats.org/officeDocument/2006/relationships/customXml" Target="../ink/ink6462.xml"/><Relationship Id="rId42" Type="http://schemas.openxmlformats.org/officeDocument/2006/relationships/customXml" Target="../ink/ink6466.xml"/><Relationship Id="rId47" Type="http://schemas.openxmlformats.org/officeDocument/2006/relationships/image" Target="../media/image911.png"/><Relationship Id="rId50" Type="http://schemas.openxmlformats.org/officeDocument/2006/relationships/customXml" Target="../ink/ink6470.xml"/><Relationship Id="rId55" Type="http://schemas.openxmlformats.org/officeDocument/2006/relationships/image" Target="../media/image793.png"/><Relationship Id="rId63" Type="http://schemas.openxmlformats.org/officeDocument/2006/relationships/image" Target="../media/image919.png"/><Relationship Id="rId7" Type="http://schemas.openxmlformats.org/officeDocument/2006/relationships/image" Target="../media/image891.png"/><Relationship Id="rId2" Type="http://schemas.openxmlformats.org/officeDocument/2006/relationships/customXml" Target="../ink/ink6446.xml"/><Relationship Id="rId16" Type="http://schemas.openxmlformats.org/officeDocument/2006/relationships/customXml" Target="../ink/ink6453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457.xml"/><Relationship Id="rId32" Type="http://schemas.openxmlformats.org/officeDocument/2006/relationships/customXml" Target="../ink/ink6461.xml"/><Relationship Id="rId37" Type="http://schemas.openxmlformats.org/officeDocument/2006/relationships/image" Target="../media/image906.png"/><Relationship Id="rId40" Type="http://schemas.openxmlformats.org/officeDocument/2006/relationships/customXml" Target="../ink/ink6465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474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452.xml"/><Relationship Id="rId22" Type="http://schemas.openxmlformats.org/officeDocument/2006/relationships/customXml" Target="../ink/ink6456.xml"/><Relationship Id="rId27" Type="http://schemas.openxmlformats.org/officeDocument/2006/relationships/image" Target="../media/image901.png"/><Relationship Id="rId30" Type="http://schemas.openxmlformats.org/officeDocument/2006/relationships/customXml" Target="../ink/ink6460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469.xml"/><Relationship Id="rId56" Type="http://schemas.openxmlformats.org/officeDocument/2006/relationships/customXml" Target="../ink/ink6473.xml"/><Relationship Id="rId64" Type="http://schemas.openxmlformats.org/officeDocument/2006/relationships/customXml" Target="../ink/ink6477.xml"/><Relationship Id="rId8" Type="http://schemas.openxmlformats.org/officeDocument/2006/relationships/customXml" Target="../ink/ink6449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451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464.xml"/><Relationship Id="rId46" Type="http://schemas.openxmlformats.org/officeDocument/2006/relationships/customXml" Target="../ink/ink6468.xml"/><Relationship Id="rId59" Type="http://schemas.openxmlformats.org/officeDocument/2006/relationships/image" Target="../media/image916.png"/><Relationship Id="rId20" Type="http://schemas.openxmlformats.org/officeDocument/2006/relationships/customXml" Target="../ink/ink6455.xml"/><Relationship Id="rId41" Type="http://schemas.openxmlformats.org/officeDocument/2006/relationships/image" Target="../media/image908.png"/><Relationship Id="rId54" Type="http://schemas.openxmlformats.org/officeDocument/2006/relationships/customXml" Target="../ink/ink6472.xml"/><Relationship Id="rId62" Type="http://schemas.openxmlformats.org/officeDocument/2006/relationships/customXml" Target="../ink/ink6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48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459.xml"/><Relationship Id="rId36" Type="http://schemas.openxmlformats.org/officeDocument/2006/relationships/customXml" Target="../ink/ink6463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450.xml"/><Relationship Id="rId31" Type="http://schemas.openxmlformats.org/officeDocument/2006/relationships/image" Target="../media/image903.png"/><Relationship Id="rId44" Type="http://schemas.openxmlformats.org/officeDocument/2006/relationships/customXml" Target="../ink/ink6467.xml"/><Relationship Id="rId52" Type="http://schemas.openxmlformats.org/officeDocument/2006/relationships/customXml" Target="../ink/ink6471.xml"/><Relationship Id="rId60" Type="http://schemas.openxmlformats.org/officeDocument/2006/relationships/customXml" Target="../ink/ink6475.xml"/><Relationship Id="rId65" Type="http://schemas.openxmlformats.org/officeDocument/2006/relationships/image" Target="../media/image918.png"/><Relationship Id="rId4" Type="http://schemas.openxmlformats.org/officeDocument/2006/relationships/customXml" Target="../ink/ink6447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454.xml"/><Relationship Id="rId39" Type="http://schemas.openxmlformats.org/officeDocument/2006/relationships/image" Target="../media/image907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366.xml"/><Relationship Id="rId63" Type="http://schemas.openxmlformats.org/officeDocument/2006/relationships/image" Target="../media/image38.png"/><Relationship Id="rId84" Type="http://schemas.openxmlformats.org/officeDocument/2006/relationships/customXml" Target="../ink/ink387.xml"/><Relationship Id="rId138" Type="http://schemas.openxmlformats.org/officeDocument/2006/relationships/customXml" Target="../ink/ink414.xml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361.xml"/><Relationship Id="rId53" Type="http://schemas.openxmlformats.org/officeDocument/2006/relationships/image" Target="../media/image33.png"/><Relationship Id="rId74" Type="http://schemas.openxmlformats.org/officeDocument/2006/relationships/customXml" Target="../ink/ink382.xml"/><Relationship Id="rId128" Type="http://schemas.openxmlformats.org/officeDocument/2006/relationships/customXml" Target="../ink/ink409.xml"/><Relationship Id="rId5" Type="http://schemas.openxmlformats.org/officeDocument/2006/relationships/image" Target="../media/image9.png"/><Relationship Id="rId90" Type="http://schemas.openxmlformats.org/officeDocument/2006/relationships/customXml" Target="../ink/ink390.xml"/><Relationship Id="rId95" Type="http://schemas.openxmlformats.org/officeDocument/2006/relationships/image" Target="../media/image55.png"/><Relationship Id="rId22" Type="http://schemas.openxmlformats.org/officeDocument/2006/relationships/customXml" Target="../ink/ink356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369.xml"/><Relationship Id="rId64" Type="http://schemas.openxmlformats.org/officeDocument/2006/relationships/customXml" Target="../ink/ink377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18" Type="http://schemas.openxmlformats.org/officeDocument/2006/relationships/customXml" Target="../ink/ink404.xml"/><Relationship Id="rId134" Type="http://schemas.openxmlformats.org/officeDocument/2006/relationships/customXml" Target="../ink/ink412.xml"/><Relationship Id="rId139" Type="http://schemas.openxmlformats.org/officeDocument/2006/relationships/image" Target="../media/image77.png"/><Relationship Id="rId80" Type="http://schemas.openxmlformats.org/officeDocument/2006/relationships/customXml" Target="../ink/ink385.xml"/><Relationship Id="rId85" Type="http://schemas.openxmlformats.org/officeDocument/2006/relationships/image" Target="../media/image50.png"/><Relationship Id="rId12" Type="http://schemas.openxmlformats.org/officeDocument/2006/relationships/customXml" Target="../ink/ink351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364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08" Type="http://schemas.openxmlformats.org/officeDocument/2006/relationships/customXml" Target="../ink/ink399.xml"/><Relationship Id="rId124" Type="http://schemas.openxmlformats.org/officeDocument/2006/relationships/customXml" Target="../ink/ink407.xml"/><Relationship Id="rId129" Type="http://schemas.openxmlformats.org/officeDocument/2006/relationships/image" Target="../media/image72.png"/><Relationship Id="rId54" Type="http://schemas.openxmlformats.org/officeDocument/2006/relationships/customXml" Target="../ink/ink372.xml"/><Relationship Id="rId70" Type="http://schemas.openxmlformats.org/officeDocument/2006/relationships/customXml" Target="../ink/ink380.xml"/><Relationship Id="rId75" Type="http://schemas.openxmlformats.org/officeDocument/2006/relationships/image" Target="../media/image44.png"/><Relationship Id="rId91" Type="http://schemas.openxmlformats.org/officeDocument/2006/relationships/image" Target="../media/image53.png"/><Relationship Id="rId96" Type="http://schemas.openxmlformats.org/officeDocument/2006/relationships/customXml" Target="../ink/ink393.xml"/><Relationship Id="rId140" Type="http://schemas.openxmlformats.org/officeDocument/2006/relationships/customXml" Target="../ink/ink415.xml"/><Relationship Id="rId145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.xml"/><Relationship Id="rId23" Type="http://schemas.openxmlformats.org/officeDocument/2006/relationships/image" Target="../media/image18.png"/><Relationship Id="rId28" Type="http://schemas.openxmlformats.org/officeDocument/2006/relationships/customXml" Target="../ink/ink359.xml"/><Relationship Id="rId49" Type="http://schemas.openxmlformats.org/officeDocument/2006/relationships/image" Target="../media/image31.png"/><Relationship Id="rId114" Type="http://schemas.openxmlformats.org/officeDocument/2006/relationships/customXml" Target="../ink/ink402.xml"/><Relationship Id="rId119" Type="http://schemas.openxmlformats.org/officeDocument/2006/relationships/image" Target="../media/image67.png"/><Relationship Id="rId44" Type="http://schemas.openxmlformats.org/officeDocument/2006/relationships/customXml" Target="../ink/ink367.xml"/><Relationship Id="rId60" Type="http://schemas.openxmlformats.org/officeDocument/2006/relationships/customXml" Target="../ink/ink375.xml"/><Relationship Id="rId65" Type="http://schemas.openxmlformats.org/officeDocument/2006/relationships/image" Target="../media/image39.png"/><Relationship Id="rId81" Type="http://schemas.openxmlformats.org/officeDocument/2006/relationships/image" Target="../media/image47.png"/><Relationship Id="rId86" Type="http://schemas.openxmlformats.org/officeDocument/2006/relationships/customXml" Target="../ink/ink388.xml"/><Relationship Id="rId130" Type="http://schemas.openxmlformats.org/officeDocument/2006/relationships/customXml" Target="../ink/ink410.xml"/><Relationship Id="rId135" Type="http://schemas.openxmlformats.org/officeDocument/2006/relationships/image" Target="../media/image75.png"/><Relationship Id="rId13" Type="http://schemas.openxmlformats.org/officeDocument/2006/relationships/image" Target="../media/image13.png"/><Relationship Id="rId18" Type="http://schemas.openxmlformats.org/officeDocument/2006/relationships/customXml" Target="../ink/ink354.xml"/><Relationship Id="rId39" Type="http://schemas.openxmlformats.org/officeDocument/2006/relationships/image" Target="../media/image26.png"/><Relationship Id="rId109" Type="http://schemas.openxmlformats.org/officeDocument/2006/relationships/image" Target="../media/image62.png"/><Relationship Id="rId34" Type="http://schemas.openxmlformats.org/officeDocument/2006/relationships/customXml" Target="../ink/ink362.xml"/><Relationship Id="rId50" Type="http://schemas.openxmlformats.org/officeDocument/2006/relationships/customXml" Target="../ink/ink370.xml"/><Relationship Id="rId55" Type="http://schemas.openxmlformats.org/officeDocument/2006/relationships/image" Target="../media/image34.png"/><Relationship Id="rId76" Type="http://schemas.openxmlformats.org/officeDocument/2006/relationships/customXml" Target="../ink/ink383.xml"/><Relationship Id="rId97" Type="http://schemas.openxmlformats.org/officeDocument/2006/relationships/image" Target="../media/image56.png"/><Relationship Id="rId104" Type="http://schemas.openxmlformats.org/officeDocument/2006/relationships/customXml" Target="../ink/ink397.xml"/><Relationship Id="rId120" Type="http://schemas.openxmlformats.org/officeDocument/2006/relationships/customXml" Target="../ink/ink405.xml"/><Relationship Id="rId125" Type="http://schemas.openxmlformats.org/officeDocument/2006/relationships/image" Target="../media/image70.png"/><Relationship Id="rId141" Type="http://schemas.openxmlformats.org/officeDocument/2006/relationships/image" Target="../media/image78.png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391.xml"/><Relationship Id="rId2" Type="http://schemas.openxmlformats.org/officeDocument/2006/relationships/customXml" Target="../ink/ink346.xml"/><Relationship Id="rId29" Type="http://schemas.openxmlformats.org/officeDocument/2006/relationships/image" Target="../media/image21.png"/><Relationship Id="rId24" Type="http://schemas.openxmlformats.org/officeDocument/2006/relationships/customXml" Target="../ink/ink357.xml"/><Relationship Id="rId40" Type="http://schemas.openxmlformats.org/officeDocument/2006/relationships/customXml" Target="../ink/ink365.xml"/><Relationship Id="rId45" Type="http://schemas.openxmlformats.org/officeDocument/2006/relationships/image" Target="../media/image29.png"/><Relationship Id="rId66" Type="http://schemas.openxmlformats.org/officeDocument/2006/relationships/customXml" Target="../ink/ink378.xml"/><Relationship Id="rId87" Type="http://schemas.openxmlformats.org/officeDocument/2006/relationships/image" Target="../media/image51.png"/><Relationship Id="rId110" Type="http://schemas.openxmlformats.org/officeDocument/2006/relationships/customXml" Target="../ink/ink400.xml"/><Relationship Id="rId115" Type="http://schemas.openxmlformats.org/officeDocument/2006/relationships/image" Target="../media/image65.png"/><Relationship Id="rId131" Type="http://schemas.openxmlformats.org/officeDocument/2006/relationships/image" Target="../media/image73.png"/><Relationship Id="rId136" Type="http://schemas.openxmlformats.org/officeDocument/2006/relationships/customXml" Target="../ink/ink413.xml"/><Relationship Id="rId61" Type="http://schemas.openxmlformats.org/officeDocument/2006/relationships/image" Target="../media/image37.png"/><Relationship Id="rId82" Type="http://schemas.openxmlformats.org/officeDocument/2006/relationships/customXml" Target="../ink/ink386.xml"/><Relationship Id="rId19" Type="http://schemas.openxmlformats.org/officeDocument/2006/relationships/image" Target="../media/image16.png"/><Relationship Id="rId14" Type="http://schemas.openxmlformats.org/officeDocument/2006/relationships/customXml" Target="../ink/ink352.xml"/><Relationship Id="rId30" Type="http://schemas.openxmlformats.org/officeDocument/2006/relationships/customXml" Target="../ink/ink360.xml"/><Relationship Id="rId35" Type="http://schemas.openxmlformats.org/officeDocument/2006/relationships/image" Target="../media/image24.png"/><Relationship Id="rId56" Type="http://schemas.openxmlformats.org/officeDocument/2006/relationships/customXml" Target="../ink/ink373.xml"/><Relationship Id="rId77" Type="http://schemas.openxmlformats.org/officeDocument/2006/relationships/image" Target="../media/image45.png"/><Relationship Id="rId100" Type="http://schemas.openxmlformats.org/officeDocument/2006/relationships/customXml" Target="../ink/ink395.xml"/><Relationship Id="rId105" Type="http://schemas.openxmlformats.org/officeDocument/2006/relationships/image" Target="../media/image60.png"/><Relationship Id="rId126" Type="http://schemas.openxmlformats.org/officeDocument/2006/relationships/customXml" Target="../ink/ink408.xml"/><Relationship Id="rId8" Type="http://schemas.openxmlformats.org/officeDocument/2006/relationships/customXml" Target="../ink/ink349.xml"/><Relationship Id="rId51" Type="http://schemas.openxmlformats.org/officeDocument/2006/relationships/image" Target="../media/image32.png"/><Relationship Id="rId72" Type="http://schemas.openxmlformats.org/officeDocument/2006/relationships/customXml" Target="../ink/ink381.xml"/><Relationship Id="rId93" Type="http://schemas.openxmlformats.org/officeDocument/2006/relationships/image" Target="../media/image54.png"/><Relationship Id="rId98" Type="http://schemas.openxmlformats.org/officeDocument/2006/relationships/customXml" Target="../ink/ink394.xml"/><Relationship Id="rId121" Type="http://schemas.openxmlformats.org/officeDocument/2006/relationships/image" Target="../media/image68.png"/><Relationship Id="rId142" Type="http://schemas.openxmlformats.org/officeDocument/2006/relationships/customXml" Target="../ink/ink416.xml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368.xml"/><Relationship Id="rId67" Type="http://schemas.openxmlformats.org/officeDocument/2006/relationships/image" Target="../media/image40.png"/><Relationship Id="rId116" Type="http://schemas.openxmlformats.org/officeDocument/2006/relationships/customXml" Target="../ink/ink403.xml"/><Relationship Id="rId137" Type="http://schemas.openxmlformats.org/officeDocument/2006/relationships/image" Target="../media/image76.png"/><Relationship Id="rId20" Type="http://schemas.openxmlformats.org/officeDocument/2006/relationships/customXml" Target="../ink/ink355.xml"/><Relationship Id="rId41" Type="http://schemas.openxmlformats.org/officeDocument/2006/relationships/image" Target="../media/image27.png"/><Relationship Id="rId62" Type="http://schemas.openxmlformats.org/officeDocument/2006/relationships/customXml" Target="../ink/ink376.xml"/><Relationship Id="rId83" Type="http://schemas.openxmlformats.org/officeDocument/2006/relationships/image" Target="../media/image49.png"/><Relationship Id="rId88" Type="http://schemas.openxmlformats.org/officeDocument/2006/relationships/customXml" Target="../ink/ink389.xml"/><Relationship Id="rId111" Type="http://schemas.openxmlformats.org/officeDocument/2006/relationships/image" Target="../media/image63.png"/><Relationship Id="rId132" Type="http://schemas.openxmlformats.org/officeDocument/2006/relationships/customXml" Target="../ink/ink411.xml"/><Relationship Id="rId15" Type="http://schemas.openxmlformats.org/officeDocument/2006/relationships/image" Target="../media/image14.png"/><Relationship Id="rId36" Type="http://schemas.openxmlformats.org/officeDocument/2006/relationships/customXml" Target="../ink/ink363.xml"/><Relationship Id="rId57" Type="http://schemas.openxmlformats.org/officeDocument/2006/relationships/image" Target="../media/image35.png"/><Relationship Id="rId106" Type="http://schemas.openxmlformats.org/officeDocument/2006/relationships/customXml" Target="../ink/ink398.xml"/><Relationship Id="rId127" Type="http://schemas.openxmlformats.org/officeDocument/2006/relationships/image" Target="../media/image71.png"/><Relationship Id="rId10" Type="http://schemas.openxmlformats.org/officeDocument/2006/relationships/customXml" Target="../ink/ink350.xml"/><Relationship Id="rId31" Type="http://schemas.openxmlformats.org/officeDocument/2006/relationships/image" Target="../media/image22.png"/><Relationship Id="rId52" Type="http://schemas.openxmlformats.org/officeDocument/2006/relationships/customXml" Target="../ink/ink371.xml"/><Relationship Id="rId73" Type="http://schemas.openxmlformats.org/officeDocument/2006/relationships/image" Target="../media/image43.png"/><Relationship Id="rId78" Type="http://schemas.openxmlformats.org/officeDocument/2006/relationships/customXml" Target="../ink/ink384.xml"/><Relationship Id="rId94" Type="http://schemas.openxmlformats.org/officeDocument/2006/relationships/customXml" Target="../ink/ink392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406.xml"/><Relationship Id="rId143" Type="http://schemas.openxmlformats.org/officeDocument/2006/relationships/image" Target="../media/image79.png"/><Relationship Id="rId4" Type="http://schemas.openxmlformats.org/officeDocument/2006/relationships/customXml" Target="../ink/ink347.xml"/><Relationship Id="rId9" Type="http://schemas.openxmlformats.org/officeDocument/2006/relationships/image" Target="../media/image11.png"/><Relationship Id="rId26" Type="http://schemas.openxmlformats.org/officeDocument/2006/relationships/customXml" Target="../ink/ink358.xml"/><Relationship Id="rId47" Type="http://schemas.openxmlformats.org/officeDocument/2006/relationships/image" Target="../media/image30.png"/><Relationship Id="rId68" Type="http://schemas.openxmlformats.org/officeDocument/2006/relationships/customXml" Target="../ink/ink379.xml"/><Relationship Id="rId89" Type="http://schemas.openxmlformats.org/officeDocument/2006/relationships/image" Target="../media/image52.png"/><Relationship Id="rId112" Type="http://schemas.openxmlformats.org/officeDocument/2006/relationships/customXml" Target="../ink/ink401.xml"/><Relationship Id="rId133" Type="http://schemas.openxmlformats.org/officeDocument/2006/relationships/image" Target="../media/image74.png"/><Relationship Id="rId16" Type="http://schemas.openxmlformats.org/officeDocument/2006/relationships/customXml" Target="../ink/ink353.xml"/><Relationship Id="rId37" Type="http://schemas.openxmlformats.org/officeDocument/2006/relationships/image" Target="../media/image25.png"/><Relationship Id="rId58" Type="http://schemas.openxmlformats.org/officeDocument/2006/relationships/customXml" Target="../ink/ink374.xml"/><Relationship Id="rId79" Type="http://schemas.openxmlformats.org/officeDocument/2006/relationships/image" Target="../media/image46.png"/><Relationship Id="rId102" Type="http://schemas.openxmlformats.org/officeDocument/2006/relationships/customXml" Target="../ink/ink396.xml"/><Relationship Id="rId123" Type="http://schemas.openxmlformats.org/officeDocument/2006/relationships/image" Target="../media/image69.png"/><Relationship Id="rId144" Type="http://schemas.openxmlformats.org/officeDocument/2006/relationships/customXml" Target="../ink/ink417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90.xml"/><Relationship Id="rId21" Type="http://schemas.openxmlformats.org/officeDocument/2006/relationships/image" Target="../media/image898.png"/><Relationship Id="rId34" Type="http://schemas.openxmlformats.org/officeDocument/2006/relationships/customXml" Target="../ink/ink6494.xml"/><Relationship Id="rId42" Type="http://schemas.openxmlformats.org/officeDocument/2006/relationships/customXml" Target="../ink/ink6498.xml"/><Relationship Id="rId47" Type="http://schemas.openxmlformats.org/officeDocument/2006/relationships/image" Target="../media/image911.png"/><Relationship Id="rId50" Type="http://schemas.openxmlformats.org/officeDocument/2006/relationships/customXml" Target="../ink/ink6502.xml"/><Relationship Id="rId55" Type="http://schemas.openxmlformats.org/officeDocument/2006/relationships/image" Target="../media/image793.png"/><Relationship Id="rId63" Type="http://schemas.openxmlformats.org/officeDocument/2006/relationships/image" Target="../media/image919.png"/><Relationship Id="rId7" Type="http://schemas.openxmlformats.org/officeDocument/2006/relationships/image" Target="../media/image891.png"/><Relationship Id="rId2" Type="http://schemas.openxmlformats.org/officeDocument/2006/relationships/customXml" Target="../ink/ink6478.xml"/><Relationship Id="rId16" Type="http://schemas.openxmlformats.org/officeDocument/2006/relationships/customXml" Target="../ink/ink6485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489.xml"/><Relationship Id="rId32" Type="http://schemas.openxmlformats.org/officeDocument/2006/relationships/customXml" Target="../ink/ink6493.xml"/><Relationship Id="rId37" Type="http://schemas.openxmlformats.org/officeDocument/2006/relationships/image" Target="../media/image906.png"/><Relationship Id="rId40" Type="http://schemas.openxmlformats.org/officeDocument/2006/relationships/customXml" Target="../ink/ink6497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506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484.xml"/><Relationship Id="rId22" Type="http://schemas.openxmlformats.org/officeDocument/2006/relationships/customXml" Target="../ink/ink6488.xml"/><Relationship Id="rId27" Type="http://schemas.openxmlformats.org/officeDocument/2006/relationships/image" Target="../media/image901.png"/><Relationship Id="rId30" Type="http://schemas.openxmlformats.org/officeDocument/2006/relationships/customXml" Target="../ink/ink6492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501.xml"/><Relationship Id="rId56" Type="http://schemas.openxmlformats.org/officeDocument/2006/relationships/customXml" Target="../ink/ink6505.xml"/><Relationship Id="rId64" Type="http://schemas.openxmlformats.org/officeDocument/2006/relationships/customXml" Target="../ink/ink6509.xml"/><Relationship Id="rId8" Type="http://schemas.openxmlformats.org/officeDocument/2006/relationships/customXml" Target="../ink/ink6481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483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496.xml"/><Relationship Id="rId46" Type="http://schemas.openxmlformats.org/officeDocument/2006/relationships/customXml" Target="../ink/ink6500.xml"/><Relationship Id="rId59" Type="http://schemas.openxmlformats.org/officeDocument/2006/relationships/image" Target="../media/image916.png"/><Relationship Id="rId20" Type="http://schemas.openxmlformats.org/officeDocument/2006/relationships/customXml" Target="../ink/ink6487.xml"/><Relationship Id="rId41" Type="http://schemas.openxmlformats.org/officeDocument/2006/relationships/image" Target="../media/image908.png"/><Relationship Id="rId54" Type="http://schemas.openxmlformats.org/officeDocument/2006/relationships/customXml" Target="../ink/ink6504.xml"/><Relationship Id="rId62" Type="http://schemas.openxmlformats.org/officeDocument/2006/relationships/customXml" Target="../ink/ink65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80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491.xml"/><Relationship Id="rId36" Type="http://schemas.openxmlformats.org/officeDocument/2006/relationships/customXml" Target="../ink/ink6495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482.xml"/><Relationship Id="rId31" Type="http://schemas.openxmlformats.org/officeDocument/2006/relationships/image" Target="../media/image903.png"/><Relationship Id="rId44" Type="http://schemas.openxmlformats.org/officeDocument/2006/relationships/customXml" Target="../ink/ink6499.xml"/><Relationship Id="rId52" Type="http://schemas.openxmlformats.org/officeDocument/2006/relationships/customXml" Target="../ink/ink6503.xml"/><Relationship Id="rId60" Type="http://schemas.openxmlformats.org/officeDocument/2006/relationships/customXml" Target="../ink/ink6507.xml"/><Relationship Id="rId65" Type="http://schemas.openxmlformats.org/officeDocument/2006/relationships/image" Target="../media/image918.png"/><Relationship Id="rId4" Type="http://schemas.openxmlformats.org/officeDocument/2006/relationships/customXml" Target="../ink/ink6479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486.xml"/><Relationship Id="rId39" Type="http://schemas.openxmlformats.org/officeDocument/2006/relationships/image" Target="../media/image907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22.xml"/><Relationship Id="rId21" Type="http://schemas.openxmlformats.org/officeDocument/2006/relationships/image" Target="../media/image898.png"/><Relationship Id="rId42" Type="http://schemas.openxmlformats.org/officeDocument/2006/relationships/customXml" Target="../ink/ink6530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543.xml"/><Relationship Id="rId7" Type="http://schemas.openxmlformats.org/officeDocument/2006/relationships/image" Target="../media/image891.png"/><Relationship Id="rId2" Type="http://schemas.openxmlformats.org/officeDocument/2006/relationships/customXml" Target="../ink/ink6510.xml"/><Relationship Id="rId16" Type="http://schemas.openxmlformats.org/officeDocument/2006/relationships/customXml" Target="../ink/ink6517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521.xml"/><Relationship Id="rId32" Type="http://schemas.openxmlformats.org/officeDocument/2006/relationships/customXml" Target="../ink/ink6525.xml"/><Relationship Id="rId37" Type="http://schemas.openxmlformats.org/officeDocument/2006/relationships/image" Target="../media/image906.png"/><Relationship Id="rId40" Type="http://schemas.openxmlformats.org/officeDocument/2006/relationships/customXml" Target="../ink/ink6529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538.xml"/><Relationship Id="rId66" Type="http://schemas.openxmlformats.org/officeDocument/2006/relationships/customXml" Target="../ink/ink6542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516.xml"/><Relationship Id="rId22" Type="http://schemas.openxmlformats.org/officeDocument/2006/relationships/customXml" Target="../ink/ink6520.xml"/><Relationship Id="rId27" Type="http://schemas.openxmlformats.org/officeDocument/2006/relationships/image" Target="../media/image901.png"/><Relationship Id="rId30" Type="http://schemas.openxmlformats.org/officeDocument/2006/relationships/customXml" Target="../ink/ink6524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533.xml"/><Relationship Id="rId56" Type="http://schemas.openxmlformats.org/officeDocument/2006/relationships/customXml" Target="../ink/ink6537.xml"/><Relationship Id="rId64" Type="http://schemas.openxmlformats.org/officeDocument/2006/relationships/customXml" Target="../ink/ink6541.xml"/><Relationship Id="rId69" Type="http://schemas.openxmlformats.org/officeDocument/2006/relationships/image" Target="../media/image921.png"/><Relationship Id="rId8" Type="http://schemas.openxmlformats.org/officeDocument/2006/relationships/customXml" Target="../ink/ink6513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515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528.xml"/><Relationship Id="rId46" Type="http://schemas.openxmlformats.org/officeDocument/2006/relationships/customXml" Target="../ink/ink6532.xml"/><Relationship Id="rId59" Type="http://schemas.openxmlformats.org/officeDocument/2006/relationships/image" Target="../media/image916.png"/><Relationship Id="rId67" Type="http://schemas.openxmlformats.org/officeDocument/2006/relationships/image" Target="../media/image920.png"/><Relationship Id="rId20" Type="http://schemas.openxmlformats.org/officeDocument/2006/relationships/customXml" Target="../ink/ink6519.xml"/><Relationship Id="rId41" Type="http://schemas.openxmlformats.org/officeDocument/2006/relationships/image" Target="../media/image908.png"/><Relationship Id="rId54" Type="http://schemas.openxmlformats.org/officeDocument/2006/relationships/customXml" Target="../ink/ink6536.xml"/><Relationship Id="rId62" Type="http://schemas.openxmlformats.org/officeDocument/2006/relationships/customXml" Target="../ink/ink65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12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523.xml"/><Relationship Id="rId36" Type="http://schemas.openxmlformats.org/officeDocument/2006/relationships/customXml" Target="../ink/ink6527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514.xml"/><Relationship Id="rId31" Type="http://schemas.openxmlformats.org/officeDocument/2006/relationships/image" Target="../media/image903.png"/><Relationship Id="rId44" Type="http://schemas.openxmlformats.org/officeDocument/2006/relationships/customXml" Target="../ink/ink6531.xml"/><Relationship Id="rId52" Type="http://schemas.openxmlformats.org/officeDocument/2006/relationships/customXml" Target="../ink/ink6535.xml"/><Relationship Id="rId60" Type="http://schemas.openxmlformats.org/officeDocument/2006/relationships/customXml" Target="../ink/ink6539.xml"/><Relationship Id="rId65" Type="http://schemas.openxmlformats.org/officeDocument/2006/relationships/image" Target="../media/image918.png"/><Relationship Id="rId4" Type="http://schemas.openxmlformats.org/officeDocument/2006/relationships/customXml" Target="../ink/ink6511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518.xml"/><Relationship Id="rId39" Type="http://schemas.openxmlformats.org/officeDocument/2006/relationships/image" Target="../media/image907.png"/><Relationship Id="rId34" Type="http://schemas.openxmlformats.org/officeDocument/2006/relationships/customXml" Target="../ink/ink6526.xml"/><Relationship Id="rId50" Type="http://schemas.openxmlformats.org/officeDocument/2006/relationships/customXml" Target="../ink/ink6534.xml"/><Relationship Id="rId55" Type="http://schemas.openxmlformats.org/officeDocument/2006/relationships/image" Target="../media/image793.png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56.xml"/><Relationship Id="rId21" Type="http://schemas.openxmlformats.org/officeDocument/2006/relationships/image" Target="../media/image898.png"/><Relationship Id="rId42" Type="http://schemas.openxmlformats.org/officeDocument/2006/relationships/customXml" Target="../ink/ink6564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577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2" Type="http://schemas.openxmlformats.org/officeDocument/2006/relationships/customXml" Target="../ink/ink6544.xml"/><Relationship Id="rId16" Type="http://schemas.openxmlformats.org/officeDocument/2006/relationships/customXml" Target="../ink/ink6551.xml"/><Relationship Id="rId29" Type="http://schemas.openxmlformats.org/officeDocument/2006/relationships/image" Target="../media/image902.png"/><Relationship Id="rId11" Type="http://schemas.openxmlformats.org/officeDocument/2006/relationships/image" Target="../media/image893.png"/><Relationship Id="rId24" Type="http://schemas.openxmlformats.org/officeDocument/2006/relationships/customXml" Target="../ink/ink6555.xml"/><Relationship Id="rId32" Type="http://schemas.openxmlformats.org/officeDocument/2006/relationships/customXml" Target="../ink/ink6559.xml"/><Relationship Id="rId37" Type="http://schemas.openxmlformats.org/officeDocument/2006/relationships/image" Target="../media/image906.png"/><Relationship Id="rId40" Type="http://schemas.openxmlformats.org/officeDocument/2006/relationships/customXml" Target="../ink/ink6563.xml"/><Relationship Id="rId45" Type="http://schemas.openxmlformats.org/officeDocument/2006/relationships/image" Target="../media/image910.png"/><Relationship Id="rId53" Type="http://schemas.openxmlformats.org/officeDocument/2006/relationships/image" Target="../media/image914.png"/><Relationship Id="rId58" Type="http://schemas.openxmlformats.org/officeDocument/2006/relationships/customXml" Target="../ink/ink6572.xml"/><Relationship Id="rId66" Type="http://schemas.openxmlformats.org/officeDocument/2006/relationships/customXml" Target="../ink/ink6576.xml"/><Relationship Id="rId5" Type="http://schemas.openxmlformats.org/officeDocument/2006/relationships/image" Target="../media/image890.png"/><Relationship Id="rId61" Type="http://schemas.openxmlformats.org/officeDocument/2006/relationships/image" Target="../media/image917.png"/><Relationship Id="rId19" Type="http://schemas.openxmlformats.org/officeDocument/2006/relationships/image" Target="../media/image897.png"/><Relationship Id="rId14" Type="http://schemas.openxmlformats.org/officeDocument/2006/relationships/customXml" Target="../ink/ink6550.xml"/><Relationship Id="rId22" Type="http://schemas.openxmlformats.org/officeDocument/2006/relationships/customXml" Target="../ink/ink6554.xml"/><Relationship Id="rId27" Type="http://schemas.openxmlformats.org/officeDocument/2006/relationships/image" Target="../media/image901.png"/><Relationship Id="rId30" Type="http://schemas.openxmlformats.org/officeDocument/2006/relationships/customXml" Target="../ink/ink6558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567.xml"/><Relationship Id="rId56" Type="http://schemas.openxmlformats.org/officeDocument/2006/relationships/customXml" Target="../ink/ink6571.xml"/><Relationship Id="rId64" Type="http://schemas.openxmlformats.org/officeDocument/2006/relationships/customXml" Target="../ink/ink6575.xml"/><Relationship Id="rId69" Type="http://schemas.openxmlformats.org/officeDocument/2006/relationships/image" Target="../media/image921.png"/><Relationship Id="rId8" Type="http://schemas.openxmlformats.org/officeDocument/2006/relationships/customXml" Target="../ink/ink6547.xml"/><Relationship Id="rId51" Type="http://schemas.openxmlformats.org/officeDocument/2006/relationships/image" Target="../media/image913.png"/><Relationship Id="rId3" Type="http://schemas.openxmlformats.org/officeDocument/2006/relationships/image" Target="../media/image889.png"/><Relationship Id="rId12" Type="http://schemas.openxmlformats.org/officeDocument/2006/relationships/customXml" Target="../ink/ink6549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562.xml"/><Relationship Id="rId46" Type="http://schemas.openxmlformats.org/officeDocument/2006/relationships/customXml" Target="../ink/ink6566.xml"/><Relationship Id="rId59" Type="http://schemas.openxmlformats.org/officeDocument/2006/relationships/image" Target="../media/image916.png"/><Relationship Id="rId67" Type="http://schemas.openxmlformats.org/officeDocument/2006/relationships/image" Target="../media/image920.png"/><Relationship Id="rId20" Type="http://schemas.openxmlformats.org/officeDocument/2006/relationships/customXml" Target="../ink/ink6553.xml"/><Relationship Id="rId41" Type="http://schemas.openxmlformats.org/officeDocument/2006/relationships/image" Target="../media/image908.png"/><Relationship Id="rId54" Type="http://schemas.openxmlformats.org/officeDocument/2006/relationships/customXml" Target="../ink/ink6570.xml"/><Relationship Id="rId62" Type="http://schemas.openxmlformats.org/officeDocument/2006/relationships/customXml" Target="../ink/ink6574.xml"/><Relationship Id="rId70" Type="http://schemas.openxmlformats.org/officeDocument/2006/relationships/customXml" Target="../ink/ink65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6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557.xml"/><Relationship Id="rId36" Type="http://schemas.openxmlformats.org/officeDocument/2006/relationships/customXml" Target="../ink/ink6561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548.xml"/><Relationship Id="rId31" Type="http://schemas.openxmlformats.org/officeDocument/2006/relationships/image" Target="../media/image903.png"/><Relationship Id="rId44" Type="http://schemas.openxmlformats.org/officeDocument/2006/relationships/customXml" Target="../ink/ink6565.xml"/><Relationship Id="rId52" Type="http://schemas.openxmlformats.org/officeDocument/2006/relationships/customXml" Target="../ink/ink6569.xml"/><Relationship Id="rId60" Type="http://schemas.openxmlformats.org/officeDocument/2006/relationships/customXml" Target="../ink/ink6573.xml"/><Relationship Id="rId65" Type="http://schemas.openxmlformats.org/officeDocument/2006/relationships/image" Target="../media/image918.png"/><Relationship Id="rId4" Type="http://schemas.openxmlformats.org/officeDocument/2006/relationships/customXml" Target="../ink/ink6545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552.xml"/><Relationship Id="rId39" Type="http://schemas.openxmlformats.org/officeDocument/2006/relationships/image" Target="../media/image907.png"/><Relationship Id="rId34" Type="http://schemas.openxmlformats.org/officeDocument/2006/relationships/customXml" Target="../ink/ink6560.xml"/><Relationship Id="rId50" Type="http://schemas.openxmlformats.org/officeDocument/2006/relationships/customXml" Target="../ink/ink6568.xml"/><Relationship Id="rId55" Type="http://schemas.openxmlformats.org/officeDocument/2006/relationships/image" Target="../media/image793.png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91.xml"/><Relationship Id="rId21" Type="http://schemas.openxmlformats.org/officeDocument/2006/relationships/image" Target="../media/image898.png"/><Relationship Id="rId42" Type="http://schemas.openxmlformats.org/officeDocument/2006/relationships/customXml" Target="../ink/ink6599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612.xml"/><Relationship Id="rId84" Type="http://schemas.openxmlformats.org/officeDocument/2006/relationships/image" Target="../media/image928.png"/><Relationship Id="rId89" Type="http://schemas.openxmlformats.org/officeDocument/2006/relationships/customXml" Target="../ink/ink6623.xml"/><Relationship Id="rId16" Type="http://schemas.openxmlformats.org/officeDocument/2006/relationships/customXml" Target="../ink/ink6586.xml"/><Relationship Id="rId11" Type="http://schemas.openxmlformats.org/officeDocument/2006/relationships/image" Target="../media/image893.png"/><Relationship Id="rId32" Type="http://schemas.openxmlformats.org/officeDocument/2006/relationships/customXml" Target="../ink/ink6594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607.xml"/><Relationship Id="rId74" Type="http://schemas.openxmlformats.org/officeDocument/2006/relationships/customXml" Target="../ink/ink6615.xml"/><Relationship Id="rId79" Type="http://schemas.openxmlformats.org/officeDocument/2006/relationships/customXml" Target="../ink/ink6618.xml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14" Type="http://schemas.openxmlformats.org/officeDocument/2006/relationships/customXml" Target="../ink/ink6585.xml"/><Relationship Id="rId22" Type="http://schemas.openxmlformats.org/officeDocument/2006/relationships/customXml" Target="../ink/ink6589.xml"/><Relationship Id="rId27" Type="http://schemas.openxmlformats.org/officeDocument/2006/relationships/image" Target="../media/image901.png"/><Relationship Id="rId30" Type="http://schemas.openxmlformats.org/officeDocument/2006/relationships/customXml" Target="../ink/ink6593.xml"/><Relationship Id="rId35" Type="http://schemas.openxmlformats.org/officeDocument/2006/relationships/image" Target="../media/image905.png"/><Relationship Id="rId43" Type="http://schemas.openxmlformats.org/officeDocument/2006/relationships/image" Target="../media/image909.png"/><Relationship Id="rId48" Type="http://schemas.openxmlformats.org/officeDocument/2006/relationships/customXml" Target="../ink/ink6602.xml"/><Relationship Id="rId56" Type="http://schemas.openxmlformats.org/officeDocument/2006/relationships/customXml" Target="../ink/ink6606.xml"/><Relationship Id="rId64" Type="http://schemas.openxmlformats.org/officeDocument/2006/relationships/customXml" Target="../ink/ink6610.xml"/><Relationship Id="rId69" Type="http://schemas.openxmlformats.org/officeDocument/2006/relationships/image" Target="../media/image921.png"/><Relationship Id="rId77" Type="http://schemas.openxmlformats.org/officeDocument/2006/relationships/image" Target="../media/image925.png"/><Relationship Id="rId8" Type="http://schemas.openxmlformats.org/officeDocument/2006/relationships/customXml" Target="../ink/ink6582.xml"/><Relationship Id="rId51" Type="http://schemas.openxmlformats.org/officeDocument/2006/relationships/image" Target="../media/image913.png"/><Relationship Id="rId72" Type="http://schemas.openxmlformats.org/officeDocument/2006/relationships/customXml" Target="../ink/ink6614.xml"/><Relationship Id="rId80" Type="http://schemas.openxmlformats.org/officeDocument/2006/relationships/image" Target="../media/image926.png"/><Relationship Id="rId85" Type="http://schemas.openxmlformats.org/officeDocument/2006/relationships/customXml" Target="../ink/ink6621.xml"/><Relationship Id="rId3" Type="http://schemas.openxmlformats.org/officeDocument/2006/relationships/image" Target="../media/image889.png"/><Relationship Id="rId12" Type="http://schemas.openxmlformats.org/officeDocument/2006/relationships/customXml" Target="../ink/ink6584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597.xml"/><Relationship Id="rId46" Type="http://schemas.openxmlformats.org/officeDocument/2006/relationships/customXml" Target="../ink/ink6601.xml"/><Relationship Id="rId59" Type="http://schemas.openxmlformats.org/officeDocument/2006/relationships/image" Target="../media/image916.png"/><Relationship Id="rId67" Type="http://schemas.openxmlformats.org/officeDocument/2006/relationships/image" Target="../media/image920.png"/><Relationship Id="rId20" Type="http://schemas.openxmlformats.org/officeDocument/2006/relationships/customXml" Target="../ink/ink6588.xml"/><Relationship Id="rId41" Type="http://schemas.openxmlformats.org/officeDocument/2006/relationships/image" Target="../media/image908.png"/><Relationship Id="rId54" Type="http://schemas.openxmlformats.org/officeDocument/2006/relationships/customXml" Target="../ink/ink6605.xml"/><Relationship Id="rId62" Type="http://schemas.openxmlformats.org/officeDocument/2006/relationships/customXml" Target="../ink/ink6609.xml"/><Relationship Id="rId70" Type="http://schemas.openxmlformats.org/officeDocument/2006/relationships/customXml" Target="../ink/ink6613.xml"/><Relationship Id="rId75" Type="http://schemas.openxmlformats.org/officeDocument/2006/relationships/image" Target="../media/image924.png"/><Relationship Id="rId83" Type="http://schemas.openxmlformats.org/officeDocument/2006/relationships/customXml" Target="../ink/ink6620.xml"/><Relationship Id="rId88" Type="http://schemas.openxmlformats.org/officeDocument/2006/relationships/image" Target="../media/image9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81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592.xml"/><Relationship Id="rId36" Type="http://schemas.openxmlformats.org/officeDocument/2006/relationships/customXml" Target="../ink/ink6596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583.xml"/><Relationship Id="rId31" Type="http://schemas.openxmlformats.org/officeDocument/2006/relationships/image" Target="../media/image903.png"/><Relationship Id="rId44" Type="http://schemas.openxmlformats.org/officeDocument/2006/relationships/customXml" Target="../ink/ink6600.xml"/><Relationship Id="rId52" Type="http://schemas.openxmlformats.org/officeDocument/2006/relationships/customXml" Target="../ink/ink6604.xml"/><Relationship Id="rId60" Type="http://schemas.openxmlformats.org/officeDocument/2006/relationships/customXml" Target="../ink/ink6608.xml"/><Relationship Id="rId65" Type="http://schemas.openxmlformats.org/officeDocument/2006/relationships/image" Target="../media/image918.png"/><Relationship Id="rId73" Type="http://schemas.openxmlformats.org/officeDocument/2006/relationships/image" Target="../media/image923.png"/><Relationship Id="rId78" Type="http://schemas.openxmlformats.org/officeDocument/2006/relationships/customXml" Target="../ink/ink6617.xml"/><Relationship Id="rId81" Type="http://schemas.openxmlformats.org/officeDocument/2006/relationships/customXml" Target="../ink/ink6619.xml"/><Relationship Id="rId86" Type="http://schemas.openxmlformats.org/officeDocument/2006/relationships/image" Target="../media/image929.png"/><Relationship Id="rId4" Type="http://schemas.openxmlformats.org/officeDocument/2006/relationships/customXml" Target="../ink/ink6580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587.xml"/><Relationship Id="rId39" Type="http://schemas.openxmlformats.org/officeDocument/2006/relationships/image" Target="../media/image907.png"/><Relationship Id="rId34" Type="http://schemas.openxmlformats.org/officeDocument/2006/relationships/customXml" Target="../ink/ink6595.xml"/><Relationship Id="rId50" Type="http://schemas.openxmlformats.org/officeDocument/2006/relationships/customXml" Target="../ink/ink6603.xml"/><Relationship Id="rId55" Type="http://schemas.openxmlformats.org/officeDocument/2006/relationships/image" Target="../media/image793.png"/><Relationship Id="rId76" Type="http://schemas.openxmlformats.org/officeDocument/2006/relationships/customXml" Target="../ink/ink6616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2" Type="http://schemas.openxmlformats.org/officeDocument/2006/relationships/customXml" Target="../ink/ink6579.xml"/><Relationship Id="rId29" Type="http://schemas.openxmlformats.org/officeDocument/2006/relationships/image" Target="../media/image902.png"/><Relationship Id="rId24" Type="http://schemas.openxmlformats.org/officeDocument/2006/relationships/customXml" Target="../ink/ink6590.xml"/><Relationship Id="rId40" Type="http://schemas.openxmlformats.org/officeDocument/2006/relationships/customXml" Target="../ink/ink6598.xml"/><Relationship Id="rId45" Type="http://schemas.openxmlformats.org/officeDocument/2006/relationships/image" Target="../media/image910.png"/><Relationship Id="rId66" Type="http://schemas.openxmlformats.org/officeDocument/2006/relationships/customXml" Target="../ink/ink6611.xml"/><Relationship Id="rId87" Type="http://schemas.openxmlformats.org/officeDocument/2006/relationships/customXml" Target="../ink/ink6622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36.xml"/><Relationship Id="rId21" Type="http://schemas.openxmlformats.org/officeDocument/2006/relationships/image" Target="../media/image898.png"/><Relationship Id="rId42" Type="http://schemas.openxmlformats.org/officeDocument/2006/relationships/customXml" Target="../ink/ink6644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657.xml"/><Relationship Id="rId84" Type="http://schemas.openxmlformats.org/officeDocument/2006/relationships/image" Target="../media/image928.png"/><Relationship Id="rId89" Type="http://schemas.openxmlformats.org/officeDocument/2006/relationships/customXml" Target="../ink/ink6668.xml"/><Relationship Id="rId16" Type="http://schemas.openxmlformats.org/officeDocument/2006/relationships/customXml" Target="../ink/ink6631.xml"/><Relationship Id="rId11" Type="http://schemas.openxmlformats.org/officeDocument/2006/relationships/image" Target="../media/image893.png"/><Relationship Id="rId32" Type="http://schemas.openxmlformats.org/officeDocument/2006/relationships/customXml" Target="../ink/ink6639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652.xml"/><Relationship Id="rId74" Type="http://schemas.openxmlformats.org/officeDocument/2006/relationships/customXml" Target="../ink/ink6660.xml"/><Relationship Id="rId79" Type="http://schemas.openxmlformats.org/officeDocument/2006/relationships/customXml" Target="../ink/ink6663.xml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22" Type="http://schemas.openxmlformats.org/officeDocument/2006/relationships/customXml" Target="../ink/ink6634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647.xml"/><Relationship Id="rId64" Type="http://schemas.openxmlformats.org/officeDocument/2006/relationships/customXml" Target="../ink/ink6655.xml"/><Relationship Id="rId69" Type="http://schemas.openxmlformats.org/officeDocument/2006/relationships/image" Target="../media/image921.png"/><Relationship Id="rId8" Type="http://schemas.openxmlformats.org/officeDocument/2006/relationships/customXml" Target="../ink/ink6627.xml"/><Relationship Id="rId51" Type="http://schemas.openxmlformats.org/officeDocument/2006/relationships/image" Target="../media/image913.png"/><Relationship Id="rId72" Type="http://schemas.openxmlformats.org/officeDocument/2006/relationships/customXml" Target="../ink/ink6659.xml"/><Relationship Id="rId80" Type="http://schemas.openxmlformats.org/officeDocument/2006/relationships/image" Target="../media/image926.png"/><Relationship Id="rId85" Type="http://schemas.openxmlformats.org/officeDocument/2006/relationships/customXml" Target="../ink/ink6666.xml"/><Relationship Id="rId93" Type="http://schemas.openxmlformats.org/officeDocument/2006/relationships/customXml" Target="../ink/ink6670.xml"/><Relationship Id="rId3" Type="http://schemas.openxmlformats.org/officeDocument/2006/relationships/image" Target="../media/image889.png"/><Relationship Id="rId12" Type="http://schemas.openxmlformats.org/officeDocument/2006/relationships/customXml" Target="../ink/ink6629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642.xml"/><Relationship Id="rId46" Type="http://schemas.openxmlformats.org/officeDocument/2006/relationships/customXml" Target="../ink/ink6646.xml"/><Relationship Id="rId59" Type="http://schemas.openxmlformats.org/officeDocument/2006/relationships/image" Target="../media/image916.png"/><Relationship Id="rId67" Type="http://schemas.openxmlformats.org/officeDocument/2006/relationships/image" Target="../media/image920.png"/><Relationship Id="rId20" Type="http://schemas.openxmlformats.org/officeDocument/2006/relationships/customXml" Target="../ink/ink6633.xml"/><Relationship Id="rId41" Type="http://schemas.openxmlformats.org/officeDocument/2006/relationships/image" Target="../media/image908.png"/><Relationship Id="rId54" Type="http://schemas.openxmlformats.org/officeDocument/2006/relationships/customXml" Target="../ink/ink6650.xml"/><Relationship Id="rId62" Type="http://schemas.openxmlformats.org/officeDocument/2006/relationships/customXml" Target="../ink/ink6654.xml"/><Relationship Id="rId70" Type="http://schemas.openxmlformats.org/officeDocument/2006/relationships/customXml" Target="../ink/ink6658.xml"/><Relationship Id="rId75" Type="http://schemas.openxmlformats.org/officeDocument/2006/relationships/image" Target="../media/image924.png"/><Relationship Id="rId83" Type="http://schemas.openxmlformats.org/officeDocument/2006/relationships/customXml" Target="../ink/ink6665.xml"/><Relationship Id="rId88" Type="http://schemas.openxmlformats.org/officeDocument/2006/relationships/image" Target="../media/image930.png"/><Relationship Id="rId91" Type="http://schemas.openxmlformats.org/officeDocument/2006/relationships/customXml" Target="../ink/ink6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26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637.xml"/><Relationship Id="rId36" Type="http://schemas.openxmlformats.org/officeDocument/2006/relationships/customXml" Target="../ink/ink6641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628.xml"/><Relationship Id="rId31" Type="http://schemas.openxmlformats.org/officeDocument/2006/relationships/image" Target="../media/image903.png"/><Relationship Id="rId44" Type="http://schemas.openxmlformats.org/officeDocument/2006/relationships/customXml" Target="../ink/ink6645.xml"/><Relationship Id="rId52" Type="http://schemas.openxmlformats.org/officeDocument/2006/relationships/customXml" Target="../ink/ink6649.xml"/><Relationship Id="rId60" Type="http://schemas.openxmlformats.org/officeDocument/2006/relationships/customXml" Target="../ink/ink6653.xml"/><Relationship Id="rId65" Type="http://schemas.openxmlformats.org/officeDocument/2006/relationships/image" Target="../media/image918.png"/><Relationship Id="rId73" Type="http://schemas.openxmlformats.org/officeDocument/2006/relationships/image" Target="../media/image923.png"/><Relationship Id="rId78" Type="http://schemas.openxmlformats.org/officeDocument/2006/relationships/customXml" Target="../ink/ink6662.xml"/><Relationship Id="rId81" Type="http://schemas.openxmlformats.org/officeDocument/2006/relationships/customXml" Target="../ink/ink6664.xml"/><Relationship Id="rId86" Type="http://schemas.openxmlformats.org/officeDocument/2006/relationships/image" Target="../media/image929.png"/><Relationship Id="rId94" Type="http://schemas.openxmlformats.org/officeDocument/2006/relationships/image" Target="../media/image933.png"/><Relationship Id="rId4" Type="http://schemas.openxmlformats.org/officeDocument/2006/relationships/customXml" Target="../ink/ink6625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632.xml"/><Relationship Id="rId39" Type="http://schemas.openxmlformats.org/officeDocument/2006/relationships/image" Target="../media/image907.png"/><Relationship Id="rId34" Type="http://schemas.openxmlformats.org/officeDocument/2006/relationships/customXml" Target="../ink/ink6640.xml"/><Relationship Id="rId50" Type="http://schemas.openxmlformats.org/officeDocument/2006/relationships/customXml" Target="../ink/ink6648.xml"/><Relationship Id="rId55" Type="http://schemas.openxmlformats.org/officeDocument/2006/relationships/image" Target="../media/image793.png"/><Relationship Id="rId76" Type="http://schemas.openxmlformats.org/officeDocument/2006/relationships/customXml" Target="../ink/ink6661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624.xml"/><Relationship Id="rId29" Type="http://schemas.openxmlformats.org/officeDocument/2006/relationships/image" Target="../media/image902.png"/><Relationship Id="rId24" Type="http://schemas.openxmlformats.org/officeDocument/2006/relationships/customXml" Target="../ink/ink6635.xml"/><Relationship Id="rId40" Type="http://schemas.openxmlformats.org/officeDocument/2006/relationships/customXml" Target="../ink/ink6643.xml"/><Relationship Id="rId45" Type="http://schemas.openxmlformats.org/officeDocument/2006/relationships/image" Target="../media/image910.png"/><Relationship Id="rId66" Type="http://schemas.openxmlformats.org/officeDocument/2006/relationships/customXml" Target="../ink/ink6656.xml"/><Relationship Id="rId87" Type="http://schemas.openxmlformats.org/officeDocument/2006/relationships/customXml" Target="../ink/ink6667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630.xml"/><Relationship Id="rId30" Type="http://schemas.openxmlformats.org/officeDocument/2006/relationships/customXml" Target="../ink/ink6638.xml"/><Relationship Id="rId35" Type="http://schemas.openxmlformats.org/officeDocument/2006/relationships/image" Target="../media/image905.png"/><Relationship Id="rId56" Type="http://schemas.openxmlformats.org/officeDocument/2006/relationships/customXml" Target="../ink/ink6651.xml"/><Relationship Id="rId77" Type="http://schemas.openxmlformats.org/officeDocument/2006/relationships/image" Target="../media/image925.png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83.xml"/><Relationship Id="rId21" Type="http://schemas.openxmlformats.org/officeDocument/2006/relationships/image" Target="../media/image898.png"/><Relationship Id="rId42" Type="http://schemas.openxmlformats.org/officeDocument/2006/relationships/customXml" Target="../ink/ink6691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704.xml"/><Relationship Id="rId84" Type="http://schemas.openxmlformats.org/officeDocument/2006/relationships/image" Target="../media/image928.png"/><Relationship Id="rId89" Type="http://schemas.openxmlformats.org/officeDocument/2006/relationships/customXml" Target="../ink/ink6715.xml"/><Relationship Id="rId16" Type="http://schemas.openxmlformats.org/officeDocument/2006/relationships/customXml" Target="../ink/ink6678.xml"/><Relationship Id="rId11" Type="http://schemas.openxmlformats.org/officeDocument/2006/relationships/image" Target="../media/image893.png"/><Relationship Id="rId32" Type="http://schemas.openxmlformats.org/officeDocument/2006/relationships/customXml" Target="../ink/ink6686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699.xml"/><Relationship Id="rId74" Type="http://schemas.openxmlformats.org/officeDocument/2006/relationships/customXml" Target="../ink/ink6707.xml"/><Relationship Id="rId79" Type="http://schemas.openxmlformats.org/officeDocument/2006/relationships/customXml" Target="../ink/ink6710.xml"/><Relationship Id="rId102" Type="http://schemas.openxmlformats.org/officeDocument/2006/relationships/image" Target="../media/image937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6718.xml"/><Relationship Id="rId22" Type="http://schemas.openxmlformats.org/officeDocument/2006/relationships/customXml" Target="../ink/ink6681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694.xml"/><Relationship Id="rId64" Type="http://schemas.openxmlformats.org/officeDocument/2006/relationships/customXml" Target="../ink/ink6702.xml"/><Relationship Id="rId69" Type="http://schemas.openxmlformats.org/officeDocument/2006/relationships/image" Target="../media/image921.png"/><Relationship Id="rId80" Type="http://schemas.openxmlformats.org/officeDocument/2006/relationships/image" Target="../media/image926.png"/><Relationship Id="rId85" Type="http://schemas.openxmlformats.org/officeDocument/2006/relationships/customXml" Target="../ink/ink6713.xml"/><Relationship Id="rId12" Type="http://schemas.openxmlformats.org/officeDocument/2006/relationships/customXml" Target="../ink/ink6676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33" Type="http://schemas.openxmlformats.org/officeDocument/2006/relationships/image" Target="../media/image904.png"/><Relationship Id="rId38" Type="http://schemas.openxmlformats.org/officeDocument/2006/relationships/customXml" Target="../ink/ink6689.xml"/><Relationship Id="rId46" Type="http://schemas.openxmlformats.org/officeDocument/2006/relationships/customXml" Target="../ink/ink6693.xml"/><Relationship Id="rId59" Type="http://schemas.openxmlformats.org/officeDocument/2006/relationships/image" Target="../media/image916.png"/><Relationship Id="rId67" Type="http://schemas.openxmlformats.org/officeDocument/2006/relationships/image" Target="../media/image920.png"/><Relationship Id="rId20" Type="http://schemas.openxmlformats.org/officeDocument/2006/relationships/customXml" Target="../ink/ink6680.xml"/><Relationship Id="rId41" Type="http://schemas.openxmlformats.org/officeDocument/2006/relationships/image" Target="../media/image908.png"/><Relationship Id="rId54" Type="http://schemas.openxmlformats.org/officeDocument/2006/relationships/customXml" Target="../ink/ink6697.xml"/><Relationship Id="rId62" Type="http://schemas.openxmlformats.org/officeDocument/2006/relationships/customXml" Target="../ink/ink6701.xml"/><Relationship Id="rId70" Type="http://schemas.openxmlformats.org/officeDocument/2006/relationships/customXml" Target="../ink/ink6705.xml"/><Relationship Id="rId75" Type="http://schemas.openxmlformats.org/officeDocument/2006/relationships/image" Target="../media/image924.png"/><Relationship Id="rId83" Type="http://schemas.openxmlformats.org/officeDocument/2006/relationships/customXml" Target="../ink/ink6712.xml"/><Relationship Id="rId88" Type="http://schemas.openxmlformats.org/officeDocument/2006/relationships/image" Target="../media/image930.png"/><Relationship Id="rId91" Type="http://schemas.openxmlformats.org/officeDocument/2006/relationships/customXml" Target="../ink/ink6716.xml"/><Relationship Id="rId96" Type="http://schemas.openxmlformats.org/officeDocument/2006/relationships/image" Target="../media/image9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73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684.xml"/><Relationship Id="rId36" Type="http://schemas.openxmlformats.org/officeDocument/2006/relationships/customXml" Target="../ink/ink6688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" Type="http://schemas.openxmlformats.org/officeDocument/2006/relationships/customXml" Target="../ink/ink6675.xml"/><Relationship Id="rId31" Type="http://schemas.openxmlformats.org/officeDocument/2006/relationships/image" Target="../media/image903.png"/><Relationship Id="rId44" Type="http://schemas.openxmlformats.org/officeDocument/2006/relationships/customXml" Target="../ink/ink6692.xml"/><Relationship Id="rId52" Type="http://schemas.openxmlformats.org/officeDocument/2006/relationships/customXml" Target="../ink/ink6696.xml"/><Relationship Id="rId60" Type="http://schemas.openxmlformats.org/officeDocument/2006/relationships/customXml" Target="../ink/ink6700.xml"/><Relationship Id="rId65" Type="http://schemas.openxmlformats.org/officeDocument/2006/relationships/image" Target="../media/image918.png"/><Relationship Id="rId73" Type="http://schemas.openxmlformats.org/officeDocument/2006/relationships/image" Target="../media/image923.png"/><Relationship Id="rId78" Type="http://schemas.openxmlformats.org/officeDocument/2006/relationships/customXml" Target="../ink/ink6709.xml"/><Relationship Id="rId81" Type="http://schemas.openxmlformats.org/officeDocument/2006/relationships/customXml" Target="../ink/ink6711.xml"/><Relationship Id="rId86" Type="http://schemas.openxmlformats.org/officeDocument/2006/relationships/image" Target="../media/image929.png"/><Relationship Id="rId94" Type="http://schemas.openxmlformats.org/officeDocument/2006/relationships/image" Target="../media/image933.png"/><Relationship Id="rId99" Type="http://schemas.openxmlformats.org/officeDocument/2006/relationships/customXml" Target="../ink/ink6720.xml"/><Relationship Id="rId101" Type="http://schemas.openxmlformats.org/officeDocument/2006/relationships/customXml" Target="../ink/ink6721.xml"/><Relationship Id="rId4" Type="http://schemas.openxmlformats.org/officeDocument/2006/relationships/customXml" Target="../ink/ink6672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679.xml"/><Relationship Id="rId39" Type="http://schemas.openxmlformats.org/officeDocument/2006/relationships/image" Target="../media/image907.png"/><Relationship Id="rId34" Type="http://schemas.openxmlformats.org/officeDocument/2006/relationships/customXml" Target="../ink/ink6687.xml"/><Relationship Id="rId50" Type="http://schemas.openxmlformats.org/officeDocument/2006/relationships/customXml" Target="../ink/ink6695.xml"/><Relationship Id="rId55" Type="http://schemas.openxmlformats.org/officeDocument/2006/relationships/image" Target="../media/image793.png"/><Relationship Id="rId76" Type="http://schemas.openxmlformats.org/officeDocument/2006/relationships/customXml" Target="../ink/ink6708.xml"/><Relationship Id="rId97" Type="http://schemas.openxmlformats.org/officeDocument/2006/relationships/customXml" Target="../ink/ink6719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671.xml"/><Relationship Id="rId29" Type="http://schemas.openxmlformats.org/officeDocument/2006/relationships/image" Target="../media/image902.png"/><Relationship Id="rId24" Type="http://schemas.openxmlformats.org/officeDocument/2006/relationships/customXml" Target="../ink/ink6682.xml"/><Relationship Id="rId40" Type="http://schemas.openxmlformats.org/officeDocument/2006/relationships/customXml" Target="../ink/ink6690.xml"/><Relationship Id="rId45" Type="http://schemas.openxmlformats.org/officeDocument/2006/relationships/image" Target="../media/image910.png"/><Relationship Id="rId66" Type="http://schemas.openxmlformats.org/officeDocument/2006/relationships/customXml" Target="../ink/ink6703.xml"/><Relationship Id="rId87" Type="http://schemas.openxmlformats.org/officeDocument/2006/relationships/customXml" Target="../ink/ink6714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677.xml"/><Relationship Id="rId30" Type="http://schemas.openxmlformats.org/officeDocument/2006/relationships/customXml" Target="../ink/ink6685.xml"/><Relationship Id="rId35" Type="http://schemas.openxmlformats.org/officeDocument/2006/relationships/image" Target="../media/image905.png"/><Relationship Id="rId56" Type="http://schemas.openxmlformats.org/officeDocument/2006/relationships/customXml" Target="../ink/ink6698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8" Type="http://schemas.openxmlformats.org/officeDocument/2006/relationships/customXml" Target="../ink/ink6674.xml"/><Relationship Id="rId51" Type="http://schemas.openxmlformats.org/officeDocument/2006/relationships/image" Target="../media/image913.png"/><Relationship Id="rId72" Type="http://schemas.openxmlformats.org/officeDocument/2006/relationships/customXml" Target="../ink/ink6706.xml"/><Relationship Id="rId93" Type="http://schemas.openxmlformats.org/officeDocument/2006/relationships/customXml" Target="../ink/ink6717.xml"/><Relationship Id="rId98" Type="http://schemas.openxmlformats.org/officeDocument/2006/relationships/image" Target="../media/image935.png"/><Relationship Id="rId3" Type="http://schemas.openxmlformats.org/officeDocument/2006/relationships/image" Target="../media/image889.png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34.xml"/><Relationship Id="rId21" Type="http://schemas.openxmlformats.org/officeDocument/2006/relationships/image" Target="../media/image898.png"/><Relationship Id="rId42" Type="http://schemas.openxmlformats.org/officeDocument/2006/relationships/customXml" Target="../ink/ink6742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755.xml"/><Relationship Id="rId84" Type="http://schemas.openxmlformats.org/officeDocument/2006/relationships/image" Target="../media/image928.png"/><Relationship Id="rId89" Type="http://schemas.openxmlformats.org/officeDocument/2006/relationships/customXml" Target="../ink/ink6766.xml"/><Relationship Id="rId16" Type="http://schemas.openxmlformats.org/officeDocument/2006/relationships/customXml" Target="../ink/ink6729.xml"/><Relationship Id="rId11" Type="http://schemas.openxmlformats.org/officeDocument/2006/relationships/image" Target="../media/image893.png"/><Relationship Id="rId32" Type="http://schemas.openxmlformats.org/officeDocument/2006/relationships/customXml" Target="../ink/ink6737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750.xml"/><Relationship Id="rId74" Type="http://schemas.openxmlformats.org/officeDocument/2006/relationships/customXml" Target="../ink/ink6758.xml"/><Relationship Id="rId79" Type="http://schemas.openxmlformats.org/officeDocument/2006/relationships/customXml" Target="../ink/ink6761.xml"/><Relationship Id="rId102" Type="http://schemas.openxmlformats.org/officeDocument/2006/relationships/image" Target="../media/image937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6769.xml"/><Relationship Id="rId22" Type="http://schemas.openxmlformats.org/officeDocument/2006/relationships/customXml" Target="../ink/ink6732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745.xml"/><Relationship Id="rId64" Type="http://schemas.openxmlformats.org/officeDocument/2006/relationships/customXml" Target="../ink/ink6753.xml"/><Relationship Id="rId69" Type="http://schemas.openxmlformats.org/officeDocument/2006/relationships/image" Target="../media/image921.png"/><Relationship Id="rId80" Type="http://schemas.openxmlformats.org/officeDocument/2006/relationships/image" Target="../media/image926.png"/><Relationship Id="rId85" Type="http://schemas.openxmlformats.org/officeDocument/2006/relationships/customXml" Target="../ink/ink6764.xml"/><Relationship Id="rId12" Type="http://schemas.openxmlformats.org/officeDocument/2006/relationships/customXml" Target="../ink/ink6727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6740.xml"/><Relationship Id="rId59" Type="http://schemas.openxmlformats.org/officeDocument/2006/relationships/image" Target="../media/image916.png"/><Relationship Id="rId103" Type="http://schemas.openxmlformats.org/officeDocument/2006/relationships/customXml" Target="../ink/ink6773.xml"/><Relationship Id="rId20" Type="http://schemas.openxmlformats.org/officeDocument/2006/relationships/customXml" Target="../ink/ink6731.xml"/><Relationship Id="rId41" Type="http://schemas.openxmlformats.org/officeDocument/2006/relationships/image" Target="../media/image908.png"/><Relationship Id="rId54" Type="http://schemas.openxmlformats.org/officeDocument/2006/relationships/customXml" Target="../ink/ink6748.xml"/><Relationship Id="rId62" Type="http://schemas.openxmlformats.org/officeDocument/2006/relationships/customXml" Target="../ink/ink6752.xml"/><Relationship Id="rId70" Type="http://schemas.openxmlformats.org/officeDocument/2006/relationships/customXml" Target="../ink/ink6756.xml"/><Relationship Id="rId75" Type="http://schemas.openxmlformats.org/officeDocument/2006/relationships/image" Target="../media/image924.png"/><Relationship Id="rId83" Type="http://schemas.openxmlformats.org/officeDocument/2006/relationships/customXml" Target="../ink/ink6763.xml"/><Relationship Id="rId88" Type="http://schemas.openxmlformats.org/officeDocument/2006/relationships/image" Target="../media/image930.png"/><Relationship Id="rId91" Type="http://schemas.openxmlformats.org/officeDocument/2006/relationships/customXml" Target="../ink/ink6767.xml"/><Relationship Id="rId96" Type="http://schemas.openxmlformats.org/officeDocument/2006/relationships/image" Target="../media/image9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24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735.xml"/><Relationship Id="rId36" Type="http://schemas.openxmlformats.org/officeDocument/2006/relationships/customXml" Target="../ink/ink6739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0" Type="http://schemas.openxmlformats.org/officeDocument/2006/relationships/customXml" Target="../ink/ink6726.xml"/><Relationship Id="rId31" Type="http://schemas.openxmlformats.org/officeDocument/2006/relationships/image" Target="../media/image903.png"/><Relationship Id="rId44" Type="http://schemas.openxmlformats.org/officeDocument/2006/relationships/customXml" Target="../ink/ink6743.xml"/><Relationship Id="rId52" Type="http://schemas.openxmlformats.org/officeDocument/2006/relationships/customXml" Target="../ink/ink6747.xml"/><Relationship Id="rId60" Type="http://schemas.openxmlformats.org/officeDocument/2006/relationships/customXml" Target="../ink/ink6751.xml"/><Relationship Id="rId65" Type="http://schemas.openxmlformats.org/officeDocument/2006/relationships/image" Target="../media/image918.png"/><Relationship Id="rId73" Type="http://schemas.openxmlformats.org/officeDocument/2006/relationships/image" Target="../media/image923.png"/><Relationship Id="rId78" Type="http://schemas.openxmlformats.org/officeDocument/2006/relationships/customXml" Target="../ink/ink6760.xml"/><Relationship Id="rId81" Type="http://schemas.openxmlformats.org/officeDocument/2006/relationships/customXml" Target="../ink/ink6762.xml"/><Relationship Id="rId86" Type="http://schemas.openxmlformats.org/officeDocument/2006/relationships/image" Target="../media/image929.png"/><Relationship Id="rId94" Type="http://schemas.openxmlformats.org/officeDocument/2006/relationships/image" Target="../media/image933.png"/><Relationship Id="rId99" Type="http://schemas.openxmlformats.org/officeDocument/2006/relationships/customXml" Target="../ink/ink6771.xml"/><Relationship Id="rId101" Type="http://schemas.openxmlformats.org/officeDocument/2006/relationships/customXml" Target="../ink/ink6772.xml"/><Relationship Id="rId4" Type="http://schemas.openxmlformats.org/officeDocument/2006/relationships/customXml" Target="../ink/ink6723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730.xml"/><Relationship Id="rId39" Type="http://schemas.openxmlformats.org/officeDocument/2006/relationships/image" Target="../media/image907.png"/><Relationship Id="rId34" Type="http://schemas.openxmlformats.org/officeDocument/2006/relationships/customXml" Target="../ink/ink6738.xml"/><Relationship Id="rId50" Type="http://schemas.openxmlformats.org/officeDocument/2006/relationships/customXml" Target="../ink/ink6746.xml"/><Relationship Id="rId55" Type="http://schemas.openxmlformats.org/officeDocument/2006/relationships/image" Target="../media/image793.png"/><Relationship Id="rId76" Type="http://schemas.openxmlformats.org/officeDocument/2006/relationships/customXml" Target="../ink/ink6759.xml"/><Relationship Id="rId97" Type="http://schemas.openxmlformats.org/officeDocument/2006/relationships/customXml" Target="../ink/ink6770.xml"/><Relationship Id="rId104" Type="http://schemas.openxmlformats.org/officeDocument/2006/relationships/image" Target="../media/image938.png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722.xml"/><Relationship Id="rId29" Type="http://schemas.openxmlformats.org/officeDocument/2006/relationships/image" Target="../media/image902.png"/><Relationship Id="rId24" Type="http://schemas.openxmlformats.org/officeDocument/2006/relationships/customXml" Target="../ink/ink6733.xml"/><Relationship Id="rId40" Type="http://schemas.openxmlformats.org/officeDocument/2006/relationships/customXml" Target="../ink/ink6741.xml"/><Relationship Id="rId45" Type="http://schemas.openxmlformats.org/officeDocument/2006/relationships/image" Target="../media/image910.png"/><Relationship Id="rId66" Type="http://schemas.openxmlformats.org/officeDocument/2006/relationships/customXml" Target="../ink/ink6754.xml"/><Relationship Id="rId87" Type="http://schemas.openxmlformats.org/officeDocument/2006/relationships/customXml" Target="../ink/ink6765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728.xml"/><Relationship Id="rId30" Type="http://schemas.openxmlformats.org/officeDocument/2006/relationships/customXml" Target="../ink/ink6736.xml"/><Relationship Id="rId35" Type="http://schemas.openxmlformats.org/officeDocument/2006/relationships/image" Target="../media/image905.png"/><Relationship Id="rId56" Type="http://schemas.openxmlformats.org/officeDocument/2006/relationships/customXml" Target="../ink/ink6749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6774.xml"/><Relationship Id="rId8" Type="http://schemas.openxmlformats.org/officeDocument/2006/relationships/customXml" Target="../ink/ink6725.xml"/><Relationship Id="rId51" Type="http://schemas.openxmlformats.org/officeDocument/2006/relationships/image" Target="../media/image913.png"/><Relationship Id="rId72" Type="http://schemas.openxmlformats.org/officeDocument/2006/relationships/customXml" Target="../ink/ink6757.xml"/><Relationship Id="rId93" Type="http://schemas.openxmlformats.org/officeDocument/2006/relationships/customXml" Target="../ink/ink6768.xml"/><Relationship Id="rId98" Type="http://schemas.openxmlformats.org/officeDocument/2006/relationships/image" Target="../media/image935.png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6744.xml"/><Relationship Id="rId67" Type="http://schemas.openxmlformats.org/officeDocument/2006/relationships/image" Target="../media/image920.png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87.xml"/><Relationship Id="rId21" Type="http://schemas.openxmlformats.org/officeDocument/2006/relationships/image" Target="../media/image898.png"/><Relationship Id="rId42" Type="http://schemas.openxmlformats.org/officeDocument/2006/relationships/customXml" Target="../ink/ink6795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808.xml"/><Relationship Id="rId84" Type="http://schemas.openxmlformats.org/officeDocument/2006/relationships/image" Target="../media/image928.png"/><Relationship Id="rId89" Type="http://schemas.openxmlformats.org/officeDocument/2006/relationships/customXml" Target="../ink/ink6819.xml"/><Relationship Id="rId112" Type="http://schemas.openxmlformats.org/officeDocument/2006/relationships/image" Target="../media/image942.png"/><Relationship Id="rId16" Type="http://schemas.openxmlformats.org/officeDocument/2006/relationships/customXml" Target="../ink/ink6782.xml"/><Relationship Id="rId107" Type="http://schemas.openxmlformats.org/officeDocument/2006/relationships/customXml" Target="../ink/ink6828.xml"/><Relationship Id="rId11" Type="http://schemas.openxmlformats.org/officeDocument/2006/relationships/image" Target="../media/image893.png"/><Relationship Id="rId32" Type="http://schemas.openxmlformats.org/officeDocument/2006/relationships/customXml" Target="../ink/ink6790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803.xml"/><Relationship Id="rId74" Type="http://schemas.openxmlformats.org/officeDocument/2006/relationships/customXml" Target="../ink/ink6811.xml"/><Relationship Id="rId79" Type="http://schemas.openxmlformats.org/officeDocument/2006/relationships/customXml" Target="../ink/ink6814.xml"/><Relationship Id="rId102" Type="http://schemas.openxmlformats.org/officeDocument/2006/relationships/image" Target="../media/image937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6822.xml"/><Relationship Id="rId22" Type="http://schemas.openxmlformats.org/officeDocument/2006/relationships/customXml" Target="../ink/ink6785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798.xml"/><Relationship Id="rId64" Type="http://schemas.openxmlformats.org/officeDocument/2006/relationships/customXml" Target="../ink/ink6806.xml"/><Relationship Id="rId69" Type="http://schemas.openxmlformats.org/officeDocument/2006/relationships/image" Target="../media/image921.png"/><Relationship Id="rId80" Type="http://schemas.openxmlformats.org/officeDocument/2006/relationships/image" Target="../media/image926.png"/><Relationship Id="rId85" Type="http://schemas.openxmlformats.org/officeDocument/2006/relationships/customXml" Target="../ink/ink6817.xml"/><Relationship Id="rId12" Type="http://schemas.openxmlformats.org/officeDocument/2006/relationships/customXml" Target="../ink/ink6780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6793.xml"/><Relationship Id="rId59" Type="http://schemas.openxmlformats.org/officeDocument/2006/relationships/image" Target="../media/image916.png"/><Relationship Id="rId103" Type="http://schemas.openxmlformats.org/officeDocument/2006/relationships/customXml" Target="../ink/ink6826.xml"/><Relationship Id="rId108" Type="http://schemas.openxmlformats.org/officeDocument/2006/relationships/image" Target="../media/image940.png"/><Relationship Id="rId54" Type="http://schemas.openxmlformats.org/officeDocument/2006/relationships/customXml" Target="../ink/ink6801.xml"/><Relationship Id="rId70" Type="http://schemas.openxmlformats.org/officeDocument/2006/relationships/customXml" Target="../ink/ink6809.xml"/><Relationship Id="rId75" Type="http://schemas.openxmlformats.org/officeDocument/2006/relationships/image" Target="../media/image924.png"/><Relationship Id="rId91" Type="http://schemas.openxmlformats.org/officeDocument/2006/relationships/customXml" Target="../ink/ink6820.xml"/><Relationship Id="rId96" Type="http://schemas.openxmlformats.org/officeDocument/2006/relationships/image" Target="../media/image9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7.xml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28" Type="http://schemas.openxmlformats.org/officeDocument/2006/relationships/customXml" Target="../ink/ink6788.xml"/><Relationship Id="rId36" Type="http://schemas.openxmlformats.org/officeDocument/2006/relationships/customXml" Target="../ink/ink6792.xml"/><Relationship Id="rId49" Type="http://schemas.openxmlformats.org/officeDocument/2006/relationships/image" Target="../media/image912.png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0" Type="http://schemas.openxmlformats.org/officeDocument/2006/relationships/customXml" Target="../ink/ink6779.xml"/><Relationship Id="rId31" Type="http://schemas.openxmlformats.org/officeDocument/2006/relationships/image" Target="../media/image903.png"/><Relationship Id="rId44" Type="http://schemas.openxmlformats.org/officeDocument/2006/relationships/customXml" Target="../ink/ink6796.xml"/><Relationship Id="rId52" Type="http://schemas.openxmlformats.org/officeDocument/2006/relationships/customXml" Target="../ink/ink6800.xml"/><Relationship Id="rId60" Type="http://schemas.openxmlformats.org/officeDocument/2006/relationships/customXml" Target="../ink/ink6804.xml"/><Relationship Id="rId65" Type="http://schemas.openxmlformats.org/officeDocument/2006/relationships/image" Target="../media/image918.png"/><Relationship Id="rId73" Type="http://schemas.openxmlformats.org/officeDocument/2006/relationships/image" Target="../media/image923.png"/><Relationship Id="rId78" Type="http://schemas.openxmlformats.org/officeDocument/2006/relationships/customXml" Target="../ink/ink6813.xml"/><Relationship Id="rId81" Type="http://schemas.openxmlformats.org/officeDocument/2006/relationships/customXml" Target="../ink/ink6815.xml"/><Relationship Id="rId86" Type="http://schemas.openxmlformats.org/officeDocument/2006/relationships/image" Target="../media/image929.png"/><Relationship Id="rId94" Type="http://schemas.openxmlformats.org/officeDocument/2006/relationships/image" Target="../media/image933.png"/><Relationship Id="rId99" Type="http://schemas.openxmlformats.org/officeDocument/2006/relationships/customXml" Target="../ink/ink6824.xml"/><Relationship Id="rId101" Type="http://schemas.openxmlformats.org/officeDocument/2006/relationships/customXml" Target="../ink/ink6825.xml"/><Relationship Id="rId4" Type="http://schemas.openxmlformats.org/officeDocument/2006/relationships/customXml" Target="../ink/ink6776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783.xml"/><Relationship Id="rId39" Type="http://schemas.openxmlformats.org/officeDocument/2006/relationships/image" Target="../media/image907.png"/><Relationship Id="rId109" Type="http://schemas.openxmlformats.org/officeDocument/2006/relationships/customXml" Target="../ink/ink6829.xml"/><Relationship Id="rId34" Type="http://schemas.openxmlformats.org/officeDocument/2006/relationships/customXml" Target="../ink/ink6791.xml"/><Relationship Id="rId50" Type="http://schemas.openxmlformats.org/officeDocument/2006/relationships/customXml" Target="../ink/ink6799.xml"/><Relationship Id="rId55" Type="http://schemas.openxmlformats.org/officeDocument/2006/relationships/image" Target="../media/image793.png"/><Relationship Id="rId76" Type="http://schemas.openxmlformats.org/officeDocument/2006/relationships/customXml" Target="../ink/ink6812.xml"/><Relationship Id="rId97" Type="http://schemas.openxmlformats.org/officeDocument/2006/relationships/customXml" Target="../ink/ink6823.xml"/><Relationship Id="rId104" Type="http://schemas.openxmlformats.org/officeDocument/2006/relationships/image" Target="../media/image938.png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775.xml"/><Relationship Id="rId29" Type="http://schemas.openxmlformats.org/officeDocument/2006/relationships/image" Target="../media/image902.png"/><Relationship Id="rId24" Type="http://schemas.openxmlformats.org/officeDocument/2006/relationships/customXml" Target="../ink/ink6786.xml"/><Relationship Id="rId40" Type="http://schemas.openxmlformats.org/officeDocument/2006/relationships/customXml" Target="../ink/ink6794.xml"/><Relationship Id="rId45" Type="http://schemas.openxmlformats.org/officeDocument/2006/relationships/image" Target="../media/image910.png"/><Relationship Id="rId66" Type="http://schemas.openxmlformats.org/officeDocument/2006/relationships/customXml" Target="../ink/ink6807.xml"/><Relationship Id="rId87" Type="http://schemas.openxmlformats.org/officeDocument/2006/relationships/customXml" Target="../ink/ink6818.xml"/><Relationship Id="rId110" Type="http://schemas.openxmlformats.org/officeDocument/2006/relationships/image" Target="../media/image941.png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781.xml"/><Relationship Id="rId30" Type="http://schemas.openxmlformats.org/officeDocument/2006/relationships/customXml" Target="../ink/ink6789.xml"/><Relationship Id="rId35" Type="http://schemas.openxmlformats.org/officeDocument/2006/relationships/image" Target="../media/image905.png"/><Relationship Id="rId56" Type="http://schemas.openxmlformats.org/officeDocument/2006/relationships/customXml" Target="../ink/ink6802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6827.xml"/><Relationship Id="rId8" Type="http://schemas.openxmlformats.org/officeDocument/2006/relationships/customXml" Target="../ink/ink6778.xml"/><Relationship Id="rId51" Type="http://schemas.openxmlformats.org/officeDocument/2006/relationships/image" Target="../media/image913.png"/><Relationship Id="rId72" Type="http://schemas.openxmlformats.org/officeDocument/2006/relationships/customXml" Target="../ink/ink6810.xml"/><Relationship Id="rId93" Type="http://schemas.openxmlformats.org/officeDocument/2006/relationships/customXml" Target="../ink/ink6821.xml"/><Relationship Id="rId98" Type="http://schemas.openxmlformats.org/officeDocument/2006/relationships/image" Target="../media/image935.png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6797.xml"/><Relationship Id="rId67" Type="http://schemas.openxmlformats.org/officeDocument/2006/relationships/image" Target="../media/image920.png"/><Relationship Id="rId20" Type="http://schemas.openxmlformats.org/officeDocument/2006/relationships/customXml" Target="../ink/ink6784.xml"/><Relationship Id="rId41" Type="http://schemas.openxmlformats.org/officeDocument/2006/relationships/image" Target="../media/image908.png"/><Relationship Id="rId62" Type="http://schemas.openxmlformats.org/officeDocument/2006/relationships/customXml" Target="../ink/ink6805.xml"/><Relationship Id="rId83" Type="http://schemas.openxmlformats.org/officeDocument/2006/relationships/customXml" Target="../ink/ink6816.xml"/><Relationship Id="rId88" Type="http://schemas.openxmlformats.org/officeDocument/2006/relationships/image" Target="../media/image930.png"/><Relationship Id="rId111" Type="http://schemas.openxmlformats.org/officeDocument/2006/relationships/customXml" Target="../ink/ink6830.xml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43.xml"/><Relationship Id="rId117" Type="http://schemas.openxmlformats.org/officeDocument/2006/relationships/customXml" Target="../ink/ink6889.xml"/><Relationship Id="rId21" Type="http://schemas.openxmlformats.org/officeDocument/2006/relationships/image" Target="../media/image898.png"/><Relationship Id="rId42" Type="http://schemas.openxmlformats.org/officeDocument/2006/relationships/customXml" Target="../ink/ink6851.xml"/><Relationship Id="rId47" Type="http://schemas.openxmlformats.org/officeDocument/2006/relationships/image" Target="../media/image911.png"/><Relationship Id="rId63" Type="http://schemas.openxmlformats.org/officeDocument/2006/relationships/image" Target="../media/image919.png"/><Relationship Id="rId68" Type="http://schemas.openxmlformats.org/officeDocument/2006/relationships/customXml" Target="../ink/ink6864.xml"/><Relationship Id="rId84" Type="http://schemas.openxmlformats.org/officeDocument/2006/relationships/image" Target="../media/image928.png"/><Relationship Id="rId89" Type="http://schemas.openxmlformats.org/officeDocument/2006/relationships/customXml" Target="../ink/ink6875.xml"/><Relationship Id="rId112" Type="http://schemas.openxmlformats.org/officeDocument/2006/relationships/image" Target="../media/image942.png"/><Relationship Id="rId16" Type="http://schemas.openxmlformats.org/officeDocument/2006/relationships/customXml" Target="../ink/ink6838.xml"/><Relationship Id="rId107" Type="http://schemas.openxmlformats.org/officeDocument/2006/relationships/customXml" Target="../ink/ink6884.xml"/><Relationship Id="rId11" Type="http://schemas.openxmlformats.org/officeDocument/2006/relationships/image" Target="../media/image893.png"/><Relationship Id="rId32" Type="http://schemas.openxmlformats.org/officeDocument/2006/relationships/customXml" Target="../ink/ink6846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859.xml"/><Relationship Id="rId74" Type="http://schemas.openxmlformats.org/officeDocument/2006/relationships/customXml" Target="../ink/ink6867.xml"/><Relationship Id="rId79" Type="http://schemas.openxmlformats.org/officeDocument/2006/relationships/customXml" Target="../ink/ink6870.xml"/><Relationship Id="rId102" Type="http://schemas.openxmlformats.org/officeDocument/2006/relationships/image" Target="../media/image937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6878.xml"/><Relationship Id="rId22" Type="http://schemas.openxmlformats.org/officeDocument/2006/relationships/customXml" Target="../ink/ink6841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854.xml"/><Relationship Id="rId64" Type="http://schemas.openxmlformats.org/officeDocument/2006/relationships/customXml" Target="../ink/ink6862.xml"/><Relationship Id="rId69" Type="http://schemas.openxmlformats.org/officeDocument/2006/relationships/image" Target="../media/image921.png"/><Relationship Id="rId113" Type="http://schemas.openxmlformats.org/officeDocument/2006/relationships/customXml" Target="../ink/ink6887.xml"/><Relationship Id="rId118" Type="http://schemas.openxmlformats.org/officeDocument/2006/relationships/image" Target="../media/image945.png"/><Relationship Id="rId80" Type="http://schemas.openxmlformats.org/officeDocument/2006/relationships/image" Target="../media/image926.png"/><Relationship Id="rId85" Type="http://schemas.openxmlformats.org/officeDocument/2006/relationships/customXml" Target="../ink/ink6873.xml"/><Relationship Id="rId12" Type="http://schemas.openxmlformats.org/officeDocument/2006/relationships/customXml" Target="../ink/ink6836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6849.xml"/><Relationship Id="rId59" Type="http://schemas.openxmlformats.org/officeDocument/2006/relationships/image" Target="../media/image916.png"/><Relationship Id="rId103" Type="http://schemas.openxmlformats.org/officeDocument/2006/relationships/customXml" Target="../ink/ink6882.xml"/><Relationship Id="rId108" Type="http://schemas.openxmlformats.org/officeDocument/2006/relationships/image" Target="../media/image940.png"/><Relationship Id="rId54" Type="http://schemas.openxmlformats.org/officeDocument/2006/relationships/customXml" Target="../ink/ink6857.xml"/><Relationship Id="rId70" Type="http://schemas.openxmlformats.org/officeDocument/2006/relationships/customXml" Target="../ink/ink6865.xml"/><Relationship Id="rId75" Type="http://schemas.openxmlformats.org/officeDocument/2006/relationships/image" Target="../media/image924.png"/><Relationship Id="rId91" Type="http://schemas.openxmlformats.org/officeDocument/2006/relationships/customXml" Target="../ink/ink6876.xml"/><Relationship Id="rId96" Type="http://schemas.openxmlformats.org/officeDocument/2006/relationships/image" Target="../media/image9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3.xml"/><Relationship Id="rId23" Type="http://schemas.openxmlformats.org/officeDocument/2006/relationships/image" Target="../media/image899.png"/><Relationship Id="rId28" Type="http://schemas.openxmlformats.org/officeDocument/2006/relationships/customXml" Target="../ink/ink6844.xml"/><Relationship Id="rId49" Type="http://schemas.openxmlformats.org/officeDocument/2006/relationships/image" Target="../media/image912.png"/><Relationship Id="rId114" Type="http://schemas.openxmlformats.org/officeDocument/2006/relationships/image" Target="../media/image943.png"/><Relationship Id="rId119" Type="http://schemas.openxmlformats.org/officeDocument/2006/relationships/customXml" Target="../ink/ink6890.xml"/><Relationship Id="rId44" Type="http://schemas.openxmlformats.org/officeDocument/2006/relationships/customXml" Target="../ink/ink6852.xml"/><Relationship Id="rId60" Type="http://schemas.openxmlformats.org/officeDocument/2006/relationships/customXml" Target="../ink/ink6860.xml"/><Relationship Id="rId65" Type="http://schemas.openxmlformats.org/officeDocument/2006/relationships/image" Target="../media/image918.png"/><Relationship Id="rId81" Type="http://schemas.openxmlformats.org/officeDocument/2006/relationships/customXml" Target="../ink/ink6871.xml"/><Relationship Id="rId86" Type="http://schemas.openxmlformats.org/officeDocument/2006/relationships/image" Target="../media/image929.png"/><Relationship Id="rId4" Type="http://schemas.openxmlformats.org/officeDocument/2006/relationships/customXml" Target="../ink/ink6832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6839.xml"/><Relationship Id="rId39" Type="http://schemas.openxmlformats.org/officeDocument/2006/relationships/image" Target="../media/image907.png"/><Relationship Id="rId109" Type="http://schemas.openxmlformats.org/officeDocument/2006/relationships/customXml" Target="../ink/ink6885.xml"/><Relationship Id="rId34" Type="http://schemas.openxmlformats.org/officeDocument/2006/relationships/customXml" Target="../ink/ink6847.xml"/><Relationship Id="rId50" Type="http://schemas.openxmlformats.org/officeDocument/2006/relationships/customXml" Target="../ink/ink6855.xml"/><Relationship Id="rId55" Type="http://schemas.openxmlformats.org/officeDocument/2006/relationships/image" Target="../media/image793.png"/><Relationship Id="rId76" Type="http://schemas.openxmlformats.org/officeDocument/2006/relationships/customXml" Target="../ink/ink6868.xml"/><Relationship Id="rId97" Type="http://schemas.openxmlformats.org/officeDocument/2006/relationships/customXml" Target="../ink/ink6879.xml"/><Relationship Id="rId104" Type="http://schemas.openxmlformats.org/officeDocument/2006/relationships/image" Target="../media/image938.png"/><Relationship Id="rId120" Type="http://schemas.openxmlformats.org/officeDocument/2006/relationships/image" Target="../media/image946.png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831.xml"/><Relationship Id="rId29" Type="http://schemas.openxmlformats.org/officeDocument/2006/relationships/image" Target="../media/image902.png"/><Relationship Id="rId24" Type="http://schemas.openxmlformats.org/officeDocument/2006/relationships/customXml" Target="../ink/ink6842.xml"/><Relationship Id="rId40" Type="http://schemas.openxmlformats.org/officeDocument/2006/relationships/customXml" Target="../ink/ink6850.xml"/><Relationship Id="rId45" Type="http://schemas.openxmlformats.org/officeDocument/2006/relationships/image" Target="../media/image910.png"/><Relationship Id="rId66" Type="http://schemas.openxmlformats.org/officeDocument/2006/relationships/customXml" Target="../ink/ink6863.xml"/><Relationship Id="rId87" Type="http://schemas.openxmlformats.org/officeDocument/2006/relationships/customXml" Target="../ink/ink6874.xml"/><Relationship Id="rId110" Type="http://schemas.openxmlformats.org/officeDocument/2006/relationships/image" Target="../media/image941.png"/><Relationship Id="rId115" Type="http://schemas.openxmlformats.org/officeDocument/2006/relationships/customXml" Target="../ink/ink6888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837.xml"/><Relationship Id="rId30" Type="http://schemas.openxmlformats.org/officeDocument/2006/relationships/customXml" Target="../ink/ink6845.xml"/><Relationship Id="rId35" Type="http://schemas.openxmlformats.org/officeDocument/2006/relationships/image" Target="../media/image905.png"/><Relationship Id="rId56" Type="http://schemas.openxmlformats.org/officeDocument/2006/relationships/customXml" Target="../ink/ink6858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6883.xml"/><Relationship Id="rId8" Type="http://schemas.openxmlformats.org/officeDocument/2006/relationships/customXml" Target="../ink/ink6834.xml"/><Relationship Id="rId51" Type="http://schemas.openxmlformats.org/officeDocument/2006/relationships/image" Target="../media/image913.png"/><Relationship Id="rId72" Type="http://schemas.openxmlformats.org/officeDocument/2006/relationships/customXml" Target="../ink/ink6866.xml"/><Relationship Id="rId93" Type="http://schemas.openxmlformats.org/officeDocument/2006/relationships/customXml" Target="../ink/ink6877.xml"/><Relationship Id="rId98" Type="http://schemas.openxmlformats.org/officeDocument/2006/relationships/image" Target="../media/image935.png"/><Relationship Id="rId121" Type="http://schemas.openxmlformats.org/officeDocument/2006/relationships/customXml" Target="../ink/ink6891.xml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6853.xml"/><Relationship Id="rId67" Type="http://schemas.openxmlformats.org/officeDocument/2006/relationships/image" Target="../media/image920.png"/><Relationship Id="rId116" Type="http://schemas.openxmlformats.org/officeDocument/2006/relationships/image" Target="../media/image944.png"/><Relationship Id="rId20" Type="http://schemas.openxmlformats.org/officeDocument/2006/relationships/customXml" Target="../ink/ink6840.xml"/><Relationship Id="rId41" Type="http://schemas.openxmlformats.org/officeDocument/2006/relationships/image" Target="../media/image908.png"/><Relationship Id="rId62" Type="http://schemas.openxmlformats.org/officeDocument/2006/relationships/customXml" Target="../ink/ink6861.xml"/><Relationship Id="rId83" Type="http://schemas.openxmlformats.org/officeDocument/2006/relationships/customXml" Target="../ink/ink6872.xml"/><Relationship Id="rId88" Type="http://schemas.openxmlformats.org/officeDocument/2006/relationships/image" Target="../media/image930.png"/><Relationship Id="rId111" Type="http://schemas.openxmlformats.org/officeDocument/2006/relationships/customXml" Target="../ink/ink6886.xml"/><Relationship Id="rId15" Type="http://schemas.openxmlformats.org/officeDocument/2006/relationships/image" Target="../media/image895.png"/><Relationship Id="rId36" Type="http://schemas.openxmlformats.org/officeDocument/2006/relationships/customXml" Target="../ink/ink6848.xml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0" Type="http://schemas.openxmlformats.org/officeDocument/2006/relationships/customXml" Target="../ink/ink6835.xml"/><Relationship Id="rId31" Type="http://schemas.openxmlformats.org/officeDocument/2006/relationships/image" Target="../media/image903.png"/><Relationship Id="rId52" Type="http://schemas.openxmlformats.org/officeDocument/2006/relationships/customXml" Target="../ink/ink6856.xml"/><Relationship Id="rId73" Type="http://schemas.openxmlformats.org/officeDocument/2006/relationships/image" Target="../media/image923.png"/><Relationship Id="rId78" Type="http://schemas.openxmlformats.org/officeDocument/2006/relationships/customXml" Target="../ink/ink6869.xml"/><Relationship Id="rId94" Type="http://schemas.openxmlformats.org/officeDocument/2006/relationships/image" Target="../media/image933.png"/><Relationship Id="rId99" Type="http://schemas.openxmlformats.org/officeDocument/2006/relationships/customXml" Target="../ink/ink6880.xml"/><Relationship Id="rId101" Type="http://schemas.openxmlformats.org/officeDocument/2006/relationships/customXml" Target="../ink/ink6881.xml"/><Relationship Id="rId122" Type="http://schemas.openxmlformats.org/officeDocument/2006/relationships/image" Target="../media/image947.png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950.xml"/><Relationship Id="rId21" Type="http://schemas.openxmlformats.org/officeDocument/2006/relationships/image" Target="../media/image898.png"/><Relationship Id="rId42" Type="http://schemas.openxmlformats.org/officeDocument/2006/relationships/customXml" Target="../ink/ink6912.xml"/><Relationship Id="rId63" Type="http://schemas.openxmlformats.org/officeDocument/2006/relationships/image" Target="../media/image919.png"/><Relationship Id="rId84" Type="http://schemas.openxmlformats.org/officeDocument/2006/relationships/image" Target="../media/image928.png"/><Relationship Id="rId138" Type="http://schemas.openxmlformats.org/officeDocument/2006/relationships/image" Target="../media/image955.png"/><Relationship Id="rId107" Type="http://schemas.openxmlformats.org/officeDocument/2006/relationships/customXml" Target="../ink/ink6945.xml"/><Relationship Id="rId11" Type="http://schemas.openxmlformats.org/officeDocument/2006/relationships/image" Target="../media/image893.png"/><Relationship Id="rId32" Type="http://schemas.openxmlformats.org/officeDocument/2006/relationships/customXml" Target="../ink/ink6907.xml"/><Relationship Id="rId37" Type="http://schemas.openxmlformats.org/officeDocument/2006/relationships/image" Target="../media/image906.png"/><Relationship Id="rId53" Type="http://schemas.openxmlformats.org/officeDocument/2006/relationships/image" Target="../media/image914.png"/><Relationship Id="rId58" Type="http://schemas.openxmlformats.org/officeDocument/2006/relationships/customXml" Target="../ink/ink6920.xml"/><Relationship Id="rId74" Type="http://schemas.openxmlformats.org/officeDocument/2006/relationships/customXml" Target="../ink/ink6928.xml"/><Relationship Id="rId79" Type="http://schemas.openxmlformats.org/officeDocument/2006/relationships/customXml" Target="../ink/ink6931.xml"/><Relationship Id="rId102" Type="http://schemas.openxmlformats.org/officeDocument/2006/relationships/image" Target="../media/image937.png"/><Relationship Id="rId123" Type="http://schemas.openxmlformats.org/officeDocument/2006/relationships/customXml" Target="../ink/ink6953.xml"/><Relationship Id="rId128" Type="http://schemas.openxmlformats.org/officeDocument/2006/relationships/image" Target="../media/image950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6939.xml"/><Relationship Id="rId22" Type="http://schemas.openxmlformats.org/officeDocument/2006/relationships/customXml" Target="../ink/ink6902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915.xml"/><Relationship Id="rId64" Type="http://schemas.openxmlformats.org/officeDocument/2006/relationships/customXml" Target="../ink/ink6923.xml"/><Relationship Id="rId69" Type="http://schemas.openxmlformats.org/officeDocument/2006/relationships/image" Target="../media/image921.png"/><Relationship Id="rId113" Type="http://schemas.openxmlformats.org/officeDocument/2006/relationships/customXml" Target="../ink/ink6948.xml"/><Relationship Id="rId118" Type="http://schemas.openxmlformats.org/officeDocument/2006/relationships/image" Target="../media/image945.png"/><Relationship Id="rId134" Type="http://schemas.openxmlformats.org/officeDocument/2006/relationships/image" Target="../media/image953.png"/><Relationship Id="rId139" Type="http://schemas.openxmlformats.org/officeDocument/2006/relationships/customXml" Target="../ink/ink6961.xml"/><Relationship Id="rId80" Type="http://schemas.openxmlformats.org/officeDocument/2006/relationships/image" Target="../media/image926.png"/><Relationship Id="rId85" Type="http://schemas.openxmlformats.org/officeDocument/2006/relationships/customXml" Target="../ink/ink6934.xml"/><Relationship Id="rId12" Type="http://schemas.openxmlformats.org/officeDocument/2006/relationships/customXml" Target="../ink/ink6897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6910.xml"/><Relationship Id="rId59" Type="http://schemas.openxmlformats.org/officeDocument/2006/relationships/image" Target="../media/image916.png"/><Relationship Id="rId103" Type="http://schemas.openxmlformats.org/officeDocument/2006/relationships/customXml" Target="../ink/ink6943.xml"/><Relationship Id="rId108" Type="http://schemas.openxmlformats.org/officeDocument/2006/relationships/image" Target="../media/image940.png"/><Relationship Id="rId124" Type="http://schemas.openxmlformats.org/officeDocument/2006/relationships/image" Target="../media/image948.png"/><Relationship Id="rId129" Type="http://schemas.openxmlformats.org/officeDocument/2006/relationships/customXml" Target="../ink/ink6956.xml"/><Relationship Id="rId54" Type="http://schemas.openxmlformats.org/officeDocument/2006/relationships/customXml" Target="../ink/ink6918.xml"/><Relationship Id="rId70" Type="http://schemas.openxmlformats.org/officeDocument/2006/relationships/customXml" Target="../ink/ink6926.xml"/><Relationship Id="rId75" Type="http://schemas.openxmlformats.org/officeDocument/2006/relationships/image" Target="../media/image924.png"/><Relationship Id="rId91" Type="http://schemas.openxmlformats.org/officeDocument/2006/relationships/customXml" Target="../ink/ink6937.xml"/><Relationship Id="rId96" Type="http://schemas.openxmlformats.org/officeDocument/2006/relationships/image" Target="../media/image934.png"/><Relationship Id="rId140" Type="http://schemas.openxmlformats.org/officeDocument/2006/relationships/image" Target="../media/image9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94.xml"/><Relationship Id="rId23" Type="http://schemas.openxmlformats.org/officeDocument/2006/relationships/image" Target="../media/image899.png"/><Relationship Id="rId28" Type="http://schemas.openxmlformats.org/officeDocument/2006/relationships/customXml" Target="../ink/ink6905.xml"/><Relationship Id="rId49" Type="http://schemas.openxmlformats.org/officeDocument/2006/relationships/image" Target="../media/image912.png"/><Relationship Id="rId114" Type="http://schemas.openxmlformats.org/officeDocument/2006/relationships/image" Target="../media/image943.png"/><Relationship Id="rId119" Type="http://schemas.openxmlformats.org/officeDocument/2006/relationships/customXml" Target="../ink/ink6951.xml"/><Relationship Id="rId44" Type="http://schemas.openxmlformats.org/officeDocument/2006/relationships/customXml" Target="../ink/ink6913.xml"/><Relationship Id="rId60" Type="http://schemas.openxmlformats.org/officeDocument/2006/relationships/customXml" Target="../ink/ink6921.xml"/><Relationship Id="rId65" Type="http://schemas.openxmlformats.org/officeDocument/2006/relationships/image" Target="../media/image918.png"/><Relationship Id="rId81" Type="http://schemas.openxmlformats.org/officeDocument/2006/relationships/customXml" Target="../ink/ink6932.xml"/><Relationship Id="rId86" Type="http://schemas.openxmlformats.org/officeDocument/2006/relationships/image" Target="../media/image929.png"/><Relationship Id="rId130" Type="http://schemas.openxmlformats.org/officeDocument/2006/relationships/image" Target="../media/image951.png"/><Relationship Id="rId135" Type="http://schemas.openxmlformats.org/officeDocument/2006/relationships/customXml" Target="../ink/ink6959.xml"/><Relationship Id="rId13" Type="http://schemas.openxmlformats.org/officeDocument/2006/relationships/image" Target="../media/image894.png"/><Relationship Id="rId18" Type="http://schemas.openxmlformats.org/officeDocument/2006/relationships/customXml" Target="../ink/ink6900.xml"/><Relationship Id="rId39" Type="http://schemas.openxmlformats.org/officeDocument/2006/relationships/image" Target="../media/image907.png"/><Relationship Id="rId109" Type="http://schemas.openxmlformats.org/officeDocument/2006/relationships/customXml" Target="../ink/ink6946.xml"/><Relationship Id="rId34" Type="http://schemas.openxmlformats.org/officeDocument/2006/relationships/customXml" Target="../ink/ink6908.xml"/><Relationship Id="rId50" Type="http://schemas.openxmlformats.org/officeDocument/2006/relationships/customXml" Target="../ink/ink6916.xml"/><Relationship Id="rId55" Type="http://schemas.openxmlformats.org/officeDocument/2006/relationships/image" Target="../media/image793.png"/><Relationship Id="rId76" Type="http://schemas.openxmlformats.org/officeDocument/2006/relationships/customXml" Target="../ink/ink6929.xml"/><Relationship Id="rId97" Type="http://schemas.openxmlformats.org/officeDocument/2006/relationships/customXml" Target="../ink/ink6940.xml"/><Relationship Id="rId104" Type="http://schemas.openxmlformats.org/officeDocument/2006/relationships/image" Target="../media/image938.png"/><Relationship Id="rId120" Type="http://schemas.openxmlformats.org/officeDocument/2006/relationships/image" Target="../media/image946.png"/><Relationship Id="rId125" Type="http://schemas.openxmlformats.org/officeDocument/2006/relationships/customXml" Target="../ink/ink6954.xml"/><Relationship Id="rId141" Type="http://schemas.openxmlformats.org/officeDocument/2006/relationships/customXml" Target="../ink/ink6962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892.xml"/><Relationship Id="rId29" Type="http://schemas.openxmlformats.org/officeDocument/2006/relationships/image" Target="../media/image902.png"/><Relationship Id="rId24" Type="http://schemas.openxmlformats.org/officeDocument/2006/relationships/customXml" Target="../ink/ink6903.xml"/><Relationship Id="rId40" Type="http://schemas.openxmlformats.org/officeDocument/2006/relationships/customXml" Target="../ink/ink6911.xml"/><Relationship Id="rId45" Type="http://schemas.openxmlformats.org/officeDocument/2006/relationships/image" Target="../media/image910.png"/><Relationship Id="rId66" Type="http://schemas.openxmlformats.org/officeDocument/2006/relationships/customXml" Target="../ink/ink6924.xml"/><Relationship Id="rId87" Type="http://schemas.openxmlformats.org/officeDocument/2006/relationships/customXml" Target="../ink/ink6935.xml"/><Relationship Id="rId110" Type="http://schemas.openxmlformats.org/officeDocument/2006/relationships/image" Target="../media/image941.png"/><Relationship Id="rId115" Type="http://schemas.openxmlformats.org/officeDocument/2006/relationships/customXml" Target="../ink/ink6949.xml"/><Relationship Id="rId131" Type="http://schemas.openxmlformats.org/officeDocument/2006/relationships/customXml" Target="../ink/ink6957.xml"/><Relationship Id="rId136" Type="http://schemas.openxmlformats.org/officeDocument/2006/relationships/image" Target="../media/image954.png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898.xml"/><Relationship Id="rId30" Type="http://schemas.openxmlformats.org/officeDocument/2006/relationships/customXml" Target="../ink/ink6906.xml"/><Relationship Id="rId35" Type="http://schemas.openxmlformats.org/officeDocument/2006/relationships/image" Target="../media/image905.png"/><Relationship Id="rId56" Type="http://schemas.openxmlformats.org/officeDocument/2006/relationships/customXml" Target="../ink/ink6919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6944.xml"/><Relationship Id="rId126" Type="http://schemas.openxmlformats.org/officeDocument/2006/relationships/image" Target="../media/image949.png"/><Relationship Id="rId8" Type="http://schemas.openxmlformats.org/officeDocument/2006/relationships/customXml" Target="../ink/ink6895.xml"/><Relationship Id="rId51" Type="http://schemas.openxmlformats.org/officeDocument/2006/relationships/image" Target="../media/image913.png"/><Relationship Id="rId72" Type="http://schemas.openxmlformats.org/officeDocument/2006/relationships/customXml" Target="../ink/ink6927.xml"/><Relationship Id="rId93" Type="http://schemas.openxmlformats.org/officeDocument/2006/relationships/customXml" Target="../ink/ink6938.xml"/><Relationship Id="rId98" Type="http://schemas.openxmlformats.org/officeDocument/2006/relationships/image" Target="../media/image935.png"/><Relationship Id="rId121" Type="http://schemas.openxmlformats.org/officeDocument/2006/relationships/customXml" Target="../ink/ink6952.xml"/><Relationship Id="rId142" Type="http://schemas.openxmlformats.org/officeDocument/2006/relationships/image" Target="../media/image957.png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6914.xml"/><Relationship Id="rId67" Type="http://schemas.openxmlformats.org/officeDocument/2006/relationships/image" Target="../media/image920.png"/><Relationship Id="rId116" Type="http://schemas.openxmlformats.org/officeDocument/2006/relationships/image" Target="../media/image944.png"/><Relationship Id="rId137" Type="http://schemas.openxmlformats.org/officeDocument/2006/relationships/customXml" Target="../ink/ink6960.xml"/><Relationship Id="rId20" Type="http://schemas.openxmlformats.org/officeDocument/2006/relationships/customXml" Target="../ink/ink6901.xml"/><Relationship Id="rId41" Type="http://schemas.openxmlformats.org/officeDocument/2006/relationships/image" Target="../media/image908.png"/><Relationship Id="rId62" Type="http://schemas.openxmlformats.org/officeDocument/2006/relationships/customXml" Target="../ink/ink6922.xml"/><Relationship Id="rId83" Type="http://schemas.openxmlformats.org/officeDocument/2006/relationships/customXml" Target="../ink/ink6933.xml"/><Relationship Id="rId88" Type="http://schemas.openxmlformats.org/officeDocument/2006/relationships/image" Target="../media/image930.png"/><Relationship Id="rId111" Type="http://schemas.openxmlformats.org/officeDocument/2006/relationships/customXml" Target="../ink/ink6947.xml"/><Relationship Id="rId132" Type="http://schemas.openxmlformats.org/officeDocument/2006/relationships/image" Target="../media/image952.png"/><Relationship Id="rId15" Type="http://schemas.openxmlformats.org/officeDocument/2006/relationships/image" Target="../media/image895.png"/><Relationship Id="rId36" Type="http://schemas.openxmlformats.org/officeDocument/2006/relationships/customXml" Target="../ink/ink6909.xml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27" Type="http://schemas.openxmlformats.org/officeDocument/2006/relationships/customXml" Target="../ink/ink6955.xml"/><Relationship Id="rId10" Type="http://schemas.openxmlformats.org/officeDocument/2006/relationships/customXml" Target="../ink/ink6896.xml"/><Relationship Id="rId31" Type="http://schemas.openxmlformats.org/officeDocument/2006/relationships/image" Target="../media/image903.png"/><Relationship Id="rId52" Type="http://schemas.openxmlformats.org/officeDocument/2006/relationships/customXml" Target="../ink/ink6917.xml"/><Relationship Id="rId73" Type="http://schemas.openxmlformats.org/officeDocument/2006/relationships/image" Target="../media/image923.png"/><Relationship Id="rId78" Type="http://schemas.openxmlformats.org/officeDocument/2006/relationships/customXml" Target="../ink/ink6930.xml"/><Relationship Id="rId94" Type="http://schemas.openxmlformats.org/officeDocument/2006/relationships/image" Target="../media/image933.png"/><Relationship Id="rId99" Type="http://schemas.openxmlformats.org/officeDocument/2006/relationships/customXml" Target="../ink/ink6941.xml"/><Relationship Id="rId101" Type="http://schemas.openxmlformats.org/officeDocument/2006/relationships/customXml" Target="../ink/ink6942.xml"/><Relationship Id="rId122" Type="http://schemas.openxmlformats.org/officeDocument/2006/relationships/image" Target="../media/image947.png"/><Relationship Id="rId4" Type="http://schemas.openxmlformats.org/officeDocument/2006/relationships/customXml" Target="../ink/ink6893.xml"/><Relationship Id="rId9" Type="http://schemas.openxmlformats.org/officeDocument/2006/relationships/image" Target="../media/image892.png"/><Relationship Id="rId26" Type="http://schemas.openxmlformats.org/officeDocument/2006/relationships/customXml" Target="../ink/ink6904.xml"/><Relationship Id="rId47" Type="http://schemas.openxmlformats.org/officeDocument/2006/relationships/image" Target="../media/image911.png"/><Relationship Id="rId68" Type="http://schemas.openxmlformats.org/officeDocument/2006/relationships/customXml" Target="../ink/ink6925.xml"/><Relationship Id="rId89" Type="http://schemas.openxmlformats.org/officeDocument/2006/relationships/customXml" Target="../ink/ink6936.xml"/><Relationship Id="rId112" Type="http://schemas.openxmlformats.org/officeDocument/2006/relationships/image" Target="../media/image942.png"/><Relationship Id="rId133" Type="http://schemas.openxmlformats.org/officeDocument/2006/relationships/customXml" Target="../ink/ink6958.xml"/><Relationship Id="rId16" Type="http://schemas.openxmlformats.org/officeDocument/2006/relationships/customXml" Target="../ink/ink6899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438.xml"/><Relationship Id="rId63" Type="http://schemas.openxmlformats.org/officeDocument/2006/relationships/image" Target="../media/image38.png"/><Relationship Id="rId84" Type="http://schemas.openxmlformats.org/officeDocument/2006/relationships/customXml" Target="../ink/ink459.xml"/><Relationship Id="rId138" Type="http://schemas.openxmlformats.org/officeDocument/2006/relationships/customXml" Target="../ink/ink486.xml"/><Relationship Id="rId159" Type="http://schemas.openxmlformats.org/officeDocument/2006/relationships/image" Target="../media/image87.png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433.xml"/><Relationship Id="rId53" Type="http://schemas.openxmlformats.org/officeDocument/2006/relationships/image" Target="../media/image33.png"/><Relationship Id="rId74" Type="http://schemas.openxmlformats.org/officeDocument/2006/relationships/customXml" Target="../ink/ink454.xml"/><Relationship Id="rId128" Type="http://schemas.openxmlformats.org/officeDocument/2006/relationships/customXml" Target="../ink/ink481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497.xml"/><Relationship Id="rId22" Type="http://schemas.openxmlformats.org/officeDocument/2006/relationships/customXml" Target="../ink/ink428.xml"/><Relationship Id="rId43" Type="http://schemas.openxmlformats.org/officeDocument/2006/relationships/image" Target="../media/image28.png"/><Relationship Id="rId64" Type="http://schemas.openxmlformats.org/officeDocument/2006/relationships/customXml" Target="../ink/ink449.xml"/><Relationship Id="rId118" Type="http://schemas.openxmlformats.org/officeDocument/2006/relationships/customXml" Target="../ink/ink476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492.xml"/><Relationship Id="rId12" Type="http://schemas.openxmlformats.org/officeDocument/2006/relationships/customXml" Target="../ink/ink423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436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08" Type="http://schemas.openxmlformats.org/officeDocument/2006/relationships/customXml" Target="../ink/ink471.xml"/><Relationship Id="rId124" Type="http://schemas.openxmlformats.org/officeDocument/2006/relationships/customXml" Target="../ink/ink479.xml"/><Relationship Id="rId129" Type="http://schemas.openxmlformats.org/officeDocument/2006/relationships/image" Target="../media/image72.png"/><Relationship Id="rId54" Type="http://schemas.openxmlformats.org/officeDocument/2006/relationships/customXml" Target="../ink/ink444.xml"/><Relationship Id="rId70" Type="http://schemas.openxmlformats.org/officeDocument/2006/relationships/customXml" Target="../ink/ink452.xml"/><Relationship Id="rId75" Type="http://schemas.openxmlformats.org/officeDocument/2006/relationships/image" Target="../media/image44.png"/><Relationship Id="rId91" Type="http://schemas.openxmlformats.org/officeDocument/2006/relationships/image" Target="../media/image53.png"/><Relationship Id="rId96" Type="http://schemas.openxmlformats.org/officeDocument/2006/relationships/customXml" Target="../ink/ink465.xml"/><Relationship Id="rId140" Type="http://schemas.openxmlformats.org/officeDocument/2006/relationships/customXml" Target="../ink/ink487.xml"/><Relationship Id="rId145" Type="http://schemas.openxmlformats.org/officeDocument/2006/relationships/image" Target="../media/image80.png"/><Relationship Id="rId161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0.xml"/><Relationship Id="rId23" Type="http://schemas.openxmlformats.org/officeDocument/2006/relationships/image" Target="../media/image18.png"/><Relationship Id="rId28" Type="http://schemas.openxmlformats.org/officeDocument/2006/relationships/customXml" Target="../ink/ink431.xml"/><Relationship Id="rId49" Type="http://schemas.openxmlformats.org/officeDocument/2006/relationships/image" Target="../media/image31.png"/><Relationship Id="rId114" Type="http://schemas.openxmlformats.org/officeDocument/2006/relationships/customXml" Target="../ink/ink474.xml"/><Relationship Id="rId119" Type="http://schemas.openxmlformats.org/officeDocument/2006/relationships/image" Target="../media/image67.png"/><Relationship Id="rId44" Type="http://schemas.openxmlformats.org/officeDocument/2006/relationships/customXml" Target="../ink/ink439.xml"/><Relationship Id="rId60" Type="http://schemas.openxmlformats.org/officeDocument/2006/relationships/customXml" Target="../ink/ink447.xml"/><Relationship Id="rId65" Type="http://schemas.openxmlformats.org/officeDocument/2006/relationships/image" Target="../media/image39.png"/><Relationship Id="rId81" Type="http://schemas.openxmlformats.org/officeDocument/2006/relationships/image" Target="../media/image47.png"/><Relationship Id="rId86" Type="http://schemas.openxmlformats.org/officeDocument/2006/relationships/customXml" Target="../ink/ink460.xml"/><Relationship Id="rId130" Type="http://schemas.openxmlformats.org/officeDocument/2006/relationships/customXml" Target="../ink/ink482.xml"/><Relationship Id="rId135" Type="http://schemas.openxmlformats.org/officeDocument/2006/relationships/image" Target="../media/image75.png"/><Relationship Id="rId151" Type="http://schemas.openxmlformats.org/officeDocument/2006/relationships/image" Target="../media/image83.png"/><Relationship Id="rId156" Type="http://schemas.openxmlformats.org/officeDocument/2006/relationships/customXml" Target="../ink/ink495.xml"/><Relationship Id="rId13" Type="http://schemas.openxmlformats.org/officeDocument/2006/relationships/image" Target="../media/image13.png"/><Relationship Id="rId18" Type="http://schemas.openxmlformats.org/officeDocument/2006/relationships/customXml" Target="../ink/ink426.xml"/><Relationship Id="rId39" Type="http://schemas.openxmlformats.org/officeDocument/2006/relationships/image" Target="../media/image26.png"/><Relationship Id="rId109" Type="http://schemas.openxmlformats.org/officeDocument/2006/relationships/image" Target="../media/image62.png"/><Relationship Id="rId34" Type="http://schemas.openxmlformats.org/officeDocument/2006/relationships/customXml" Target="../ink/ink434.xml"/><Relationship Id="rId50" Type="http://schemas.openxmlformats.org/officeDocument/2006/relationships/customXml" Target="../ink/ink442.xml"/><Relationship Id="rId55" Type="http://schemas.openxmlformats.org/officeDocument/2006/relationships/image" Target="../media/image34.png"/><Relationship Id="rId76" Type="http://schemas.openxmlformats.org/officeDocument/2006/relationships/customXml" Target="../ink/ink455.xml"/><Relationship Id="rId97" Type="http://schemas.openxmlformats.org/officeDocument/2006/relationships/image" Target="../media/image56.png"/><Relationship Id="rId104" Type="http://schemas.openxmlformats.org/officeDocument/2006/relationships/customXml" Target="../ink/ink469.xml"/><Relationship Id="rId120" Type="http://schemas.openxmlformats.org/officeDocument/2006/relationships/customXml" Target="../ink/ink477.xml"/><Relationship Id="rId125" Type="http://schemas.openxmlformats.org/officeDocument/2006/relationships/image" Target="../media/image70.png"/><Relationship Id="rId141" Type="http://schemas.openxmlformats.org/officeDocument/2006/relationships/image" Target="../media/image78.png"/><Relationship Id="rId146" Type="http://schemas.openxmlformats.org/officeDocument/2006/relationships/customXml" Target="../ink/ink490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463.xml"/><Relationship Id="rId162" Type="http://schemas.openxmlformats.org/officeDocument/2006/relationships/customXml" Target="../ink/ink498.xml"/><Relationship Id="rId2" Type="http://schemas.openxmlformats.org/officeDocument/2006/relationships/customXml" Target="../ink/ink418.xml"/><Relationship Id="rId29" Type="http://schemas.openxmlformats.org/officeDocument/2006/relationships/image" Target="../media/image21.png"/><Relationship Id="rId24" Type="http://schemas.openxmlformats.org/officeDocument/2006/relationships/customXml" Target="../ink/ink429.xml"/><Relationship Id="rId40" Type="http://schemas.openxmlformats.org/officeDocument/2006/relationships/customXml" Target="../ink/ink437.xml"/><Relationship Id="rId45" Type="http://schemas.openxmlformats.org/officeDocument/2006/relationships/image" Target="../media/image29.png"/><Relationship Id="rId66" Type="http://schemas.openxmlformats.org/officeDocument/2006/relationships/customXml" Target="../ink/ink450.xml"/><Relationship Id="rId87" Type="http://schemas.openxmlformats.org/officeDocument/2006/relationships/image" Target="../media/image51.png"/><Relationship Id="rId110" Type="http://schemas.openxmlformats.org/officeDocument/2006/relationships/customXml" Target="../ink/ink472.xml"/><Relationship Id="rId115" Type="http://schemas.openxmlformats.org/officeDocument/2006/relationships/image" Target="../media/image65.png"/><Relationship Id="rId131" Type="http://schemas.openxmlformats.org/officeDocument/2006/relationships/image" Target="../media/image73.png"/><Relationship Id="rId136" Type="http://schemas.openxmlformats.org/officeDocument/2006/relationships/customXml" Target="../ink/ink485.xml"/><Relationship Id="rId157" Type="http://schemas.openxmlformats.org/officeDocument/2006/relationships/image" Target="../media/image86.png"/><Relationship Id="rId61" Type="http://schemas.openxmlformats.org/officeDocument/2006/relationships/image" Target="../media/image37.png"/><Relationship Id="rId82" Type="http://schemas.openxmlformats.org/officeDocument/2006/relationships/customXml" Target="../ink/ink458.xml"/><Relationship Id="rId152" Type="http://schemas.openxmlformats.org/officeDocument/2006/relationships/customXml" Target="../ink/ink493.xml"/><Relationship Id="rId19" Type="http://schemas.openxmlformats.org/officeDocument/2006/relationships/image" Target="../media/image16.png"/><Relationship Id="rId14" Type="http://schemas.openxmlformats.org/officeDocument/2006/relationships/customXml" Target="../ink/ink424.xml"/><Relationship Id="rId30" Type="http://schemas.openxmlformats.org/officeDocument/2006/relationships/customXml" Target="../ink/ink432.xml"/><Relationship Id="rId35" Type="http://schemas.openxmlformats.org/officeDocument/2006/relationships/image" Target="../media/image24.png"/><Relationship Id="rId56" Type="http://schemas.openxmlformats.org/officeDocument/2006/relationships/customXml" Target="../ink/ink445.xml"/><Relationship Id="rId77" Type="http://schemas.openxmlformats.org/officeDocument/2006/relationships/image" Target="../media/image45.png"/><Relationship Id="rId100" Type="http://schemas.openxmlformats.org/officeDocument/2006/relationships/customXml" Target="../ink/ink467.xml"/><Relationship Id="rId105" Type="http://schemas.openxmlformats.org/officeDocument/2006/relationships/image" Target="../media/image60.png"/><Relationship Id="rId126" Type="http://schemas.openxmlformats.org/officeDocument/2006/relationships/customXml" Target="../ink/ink480.xml"/><Relationship Id="rId147" Type="http://schemas.openxmlformats.org/officeDocument/2006/relationships/image" Target="../media/image81.png"/><Relationship Id="rId8" Type="http://schemas.openxmlformats.org/officeDocument/2006/relationships/customXml" Target="../ink/ink421.xml"/><Relationship Id="rId51" Type="http://schemas.openxmlformats.org/officeDocument/2006/relationships/image" Target="../media/image32.png"/><Relationship Id="rId72" Type="http://schemas.openxmlformats.org/officeDocument/2006/relationships/customXml" Target="../ink/ink453.xml"/><Relationship Id="rId93" Type="http://schemas.openxmlformats.org/officeDocument/2006/relationships/image" Target="../media/image54.png"/><Relationship Id="rId98" Type="http://schemas.openxmlformats.org/officeDocument/2006/relationships/customXml" Target="../ink/ink466.xml"/><Relationship Id="rId121" Type="http://schemas.openxmlformats.org/officeDocument/2006/relationships/image" Target="../media/image68.png"/><Relationship Id="rId142" Type="http://schemas.openxmlformats.org/officeDocument/2006/relationships/customXml" Target="../ink/ink488.xml"/><Relationship Id="rId163" Type="http://schemas.openxmlformats.org/officeDocument/2006/relationships/image" Target="../media/image89.png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440.xml"/><Relationship Id="rId67" Type="http://schemas.openxmlformats.org/officeDocument/2006/relationships/image" Target="../media/image40.png"/><Relationship Id="rId116" Type="http://schemas.openxmlformats.org/officeDocument/2006/relationships/customXml" Target="../ink/ink475.xml"/><Relationship Id="rId137" Type="http://schemas.openxmlformats.org/officeDocument/2006/relationships/image" Target="../media/image76.png"/><Relationship Id="rId158" Type="http://schemas.openxmlformats.org/officeDocument/2006/relationships/customXml" Target="../ink/ink496.xml"/><Relationship Id="rId20" Type="http://schemas.openxmlformats.org/officeDocument/2006/relationships/customXml" Target="../ink/ink427.xml"/><Relationship Id="rId41" Type="http://schemas.openxmlformats.org/officeDocument/2006/relationships/image" Target="../media/image27.png"/><Relationship Id="rId62" Type="http://schemas.openxmlformats.org/officeDocument/2006/relationships/customXml" Target="../ink/ink448.xml"/><Relationship Id="rId83" Type="http://schemas.openxmlformats.org/officeDocument/2006/relationships/image" Target="../media/image49.png"/><Relationship Id="rId88" Type="http://schemas.openxmlformats.org/officeDocument/2006/relationships/customXml" Target="../ink/ink461.xml"/><Relationship Id="rId111" Type="http://schemas.openxmlformats.org/officeDocument/2006/relationships/image" Target="../media/image63.png"/><Relationship Id="rId132" Type="http://schemas.openxmlformats.org/officeDocument/2006/relationships/customXml" Target="../ink/ink483.xml"/><Relationship Id="rId153" Type="http://schemas.openxmlformats.org/officeDocument/2006/relationships/image" Target="../media/image84.png"/><Relationship Id="rId15" Type="http://schemas.openxmlformats.org/officeDocument/2006/relationships/image" Target="../media/image14.png"/><Relationship Id="rId36" Type="http://schemas.openxmlformats.org/officeDocument/2006/relationships/customXml" Target="../ink/ink435.xml"/><Relationship Id="rId57" Type="http://schemas.openxmlformats.org/officeDocument/2006/relationships/image" Target="../media/image35.png"/><Relationship Id="rId106" Type="http://schemas.openxmlformats.org/officeDocument/2006/relationships/customXml" Target="../ink/ink470.xml"/><Relationship Id="rId127" Type="http://schemas.openxmlformats.org/officeDocument/2006/relationships/image" Target="../media/image71.png"/><Relationship Id="rId10" Type="http://schemas.openxmlformats.org/officeDocument/2006/relationships/customXml" Target="../ink/ink422.xml"/><Relationship Id="rId31" Type="http://schemas.openxmlformats.org/officeDocument/2006/relationships/image" Target="../media/image22.png"/><Relationship Id="rId52" Type="http://schemas.openxmlformats.org/officeDocument/2006/relationships/customXml" Target="../ink/ink443.xml"/><Relationship Id="rId73" Type="http://schemas.openxmlformats.org/officeDocument/2006/relationships/image" Target="../media/image43.png"/><Relationship Id="rId78" Type="http://schemas.openxmlformats.org/officeDocument/2006/relationships/customXml" Target="../ink/ink456.xml"/><Relationship Id="rId94" Type="http://schemas.openxmlformats.org/officeDocument/2006/relationships/customXml" Target="../ink/ink464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478.xml"/><Relationship Id="rId143" Type="http://schemas.openxmlformats.org/officeDocument/2006/relationships/image" Target="../media/image79.png"/><Relationship Id="rId148" Type="http://schemas.openxmlformats.org/officeDocument/2006/relationships/customXml" Target="../ink/ink491.xml"/><Relationship Id="rId164" Type="http://schemas.openxmlformats.org/officeDocument/2006/relationships/customXml" Target="../ink/ink499.xml"/><Relationship Id="rId4" Type="http://schemas.openxmlformats.org/officeDocument/2006/relationships/customXml" Target="../ink/ink419.xml"/><Relationship Id="rId9" Type="http://schemas.openxmlformats.org/officeDocument/2006/relationships/image" Target="../media/image11.png"/><Relationship Id="rId26" Type="http://schemas.openxmlformats.org/officeDocument/2006/relationships/customXml" Target="../ink/ink430.xml"/><Relationship Id="rId47" Type="http://schemas.openxmlformats.org/officeDocument/2006/relationships/image" Target="../media/image30.png"/><Relationship Id="rId68" Type="http://schemas.openxmlformats.org/officeDocument/2006/relationships/customXml" Target="../ink/ink451.xml"/><Relationship Id="rId89" Type="http://schemas.openxmlformats.org/officeDocument/2006/relationships/image" Target="../media/image52.png"/><Relationship Id="rId112" Type="http://schemas.openxmlformats.org/officeDocument/2006/relationships/customXml" Target="../ink/ink473.xml"/><Relationship Id="rId133" Type="http://schemas.openxmlformats.org/officeDocument/2006/relationships/image" Target="../media/image74.png"/><Relationship Id="rId154" Type="http://schemas.openxmlformats.org/officeDocument/2006/relationships/customXml" Target="../ink/ink494.xml"/><Relationship Id="rId16" Type="http://schemas.openxmlformats.org/officeDocument/2006/relationships/customXml" Target="../ink/ink425.xml"/><Relationship Id="rId37" Type="http://schemas.openxmlformats.org/officeDocument/2006/relationships/image" Target="../media/image25.png"/><Relationship Id="rId58" Type="http://schemas.openxmlformats.org/officeDocument/2006/relationships/customXml" Target="../ink/ink446.xml"/><Relationship Id="rId79" Type="http://schemas.openxmlformats.org/officeDocument/2006/relationships/image" Target="../media/image46.png"/><Relationship Id="rId102" Type="http://schemas.openxmlformats.org/officeDocument/2006/relationships/customXml" Target="../ink/ink468.xml"/><Relationship Id="rId123" Type="http://schemas.openxmlformats.org/officeDocument/2006/relationships/image" Target="../media/image69.png"/><Relationship Id="rId144" Type="http://schemas.openxmlformats.org/officeDocument/2006/relationships/customXml" Target="../ink/ink489.xml"/><Relationship Id="rId90" Type="http://schemas.openxmlformats.org/officeDocument/2006/relationships/customXml" Target="../ink/ink462.xml"/><Relationship Id="rId165" Type="http://schemas.openxmlformats.org/officeDocument/2006/relationships/image" Target="../media/image90.png"/><Relationship Id="rId27" Type="http://schemas.openxmlformats.org/officeDocument/2006/relationships/image" Target="../media/image20.png"/><Relationship Id="rId48" Type="http://schemas.openxmlformats.org/officeDocument/2006/relationships/customXml" Target="../ink/ink441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484.xml"/><Relationship Id="rId80" Type="http://schemas.openxmlformats.org/officeDocument/2006/relationships/customXml" Target="../ink/ink457.xml"/><Relationship Id="rId155" Type="http://schemas.openxmlformats.org/officeDocument/2006/relationships/image" Target="../media/image85.png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21.xml"/><Relationship Id="rId21" Type="http://schemas.openxmlformats.org/officeDocument/2006/relationships/image" Target="../media/image898.png"/><Relationship Id="rId42" Type="http://schemas.openxmlformats.org/officeDocument/2006/relationships/customXml" Target="../ink/ink6983.xml"/><Relationship Id="rId63" Type="http://schemas.openxmlformats.org/officeDocument/2006/relationships/image" Target="../media/image919.png"/><Relationship Id="rId84" Type="http://schemas.openxmlformats.org/officeDocument/2006/relationships/image" Target="../media/image928.png"/><Relationship Id="rId138" Type="http://schemas.openxmlformats.org/officeDocument/2006/relationships/image" Target="../media/image955.png"/><Relationship Id="rId107" Type="http://schemas.openxmlformats.org/officeDocument/2006/relationships/customXml" Target="../ink/ink7016.xml"/><Relationship Id="rId11" Type="http://schemas.openxmlformats.org/officeDocument/2006/relationships/image" Target="../media/image893.png"/><Relationship Id="rId32" Type="http://schemas.openxmlformats.org/officeDocument/2006/relationships/customXml" Target="../ink/ink6978.xml"/><Relationship Id="rId53" Type="http://schemas.openxmlformats.org/officeDocument/2006/relationships/image" Target="../media/image914.png"/><Relationship Id="rId74" Type="http://schemas.openxmlformats.org/officeDocument/2006/relationships/customXml" Target="../ink/ink6999.xml"/><Relationship Id="rId128" Type="http://schemas.openxmlformats.org/officeDocument/2006/relationships/image" Target="../media/image950.png"/><Relationship Id="rId5" Type="http://schemas.openxmlformats.org/officeDocument/2006/relationships/image" Target="../media/image890.png"/><Relationship Id="rId90" Type="http://schemas.openxmlformats.org/officeDocument/2006/relationships/image" Target="../media/image931.png"/><Relationship Id="rId95" Type="http://schemas.openxmlformats.org/officeDocument/2006/relationships/customXml" Target="../ink/ink7010.xml"/><Relationship Id="rId22" Type="http://schemas.openxmlformats.org/officeDocument/2006/relationships/customXml" Target="../ink/ink6973.xml"/><Relationship Id="rId27" Type="http://schemas.openxmlformats.org/officeDocument/2006/relationships/image" Target="../media/image901.png"/><Relationship Id="rId43" Type="http://schemas.openxmlformats.org/officeDocument/2006/relationships/image" Target="../media/image909.png"/><Relationship Id="rId48" Type="http://schemas.openxmlformats.org/officeDocument/2006/relationships/customXml" Target="../ink/ink6986.xml"/><Relationship Id="rId64" Type="http://schemas.openxmlformats.org/officeDocument/2006/relationships/customXml" Target="../ink/ink6994.xml"/><Relationship Id="rId69" Type="http://schemas.openxmlformats.org/officeDocument/2006/relationships/image" Target="../media/image921.png"/><Relationship Id="rId113" Type="http://schemas.openxmlformats.org/officeDocument/2006/relationships/customXml" Target="../ink/ink7019.xml"/><Relationship Id="rId118" Type="http://schemas.openxmlformats.org/officeDocument/2006/relationships/image" Target="../media/image945.png"/><Relationship Id="rId134" Type="http://schemas.openxmlformats.org/officeDocument/2006/relationships/image" Target="../media/image953.png"/><Relationship Id="rId139" Type="http://schemas.openxmlformats.org/officeDocument/2006/relationships/customXml" Target="../ink/ink7032.xml"/><Relationship Id="rId80" Type="http://schemas.openxmlformats.org/officeDocument/2006/relationships/image" Target="../media/image926.png"/><Relationship Id="rId85" Type="http://schemas.openxmlformats.org/officeDocument/2006/relationships/customXml" Target="../ink/ink7005.xml"/><Relationship Id="rId12" Type="http://schemas.openxmlformats.org/officeDocument/2006/relationships/customXml" Target="../ink/ink6968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6981.xml"/><Relationship Id="rId59" Type="http://schemas.openxmlformats.org/officeDocument/2006/relationships/image" Target="../media/image916.png"/><Relationship Id="rId103" Type="http://schemas.openxmlformats.org/officeDocument/2006/relationships/customXml" Target="../ink/ink7014.xml"/><Relationship Id="rId108" Type="http://schemas.openxmlformats.org/officeDocument/2006/relationships/image" Target="../media/image940.png"/><Relationship Id="rId124" Type="http://schemas.openxmlformats.org/officeDocument/2006/relationships/image" Target="../media/image948.png"/><Relationship Id="rId129" Type="http://schemas.openxmlformats.org/officeDocument/2006/relationships/customXml" Target="../ink/ink7027.xml"/><Relationship Id="rId54" Type="http://schemas.openxmlformats.org/officeDocument/2006/relationships/customXml" Target="../ink/ink6989.xml"/><Relationship Id="rId70" Type="http://schemas.openxmlformats.org/officeDocument/2006/relationships/customXml" Target="../ink/ink6997.xml"/><Relationship Id="rId75" Type="http://schemas.openxmlformats.org/officeDocument/2006/relationships/image" Target="../media/image924.png"/><Relationship Id="rId91" Type="http://schemas.openxmlformats.org/officeDocument/2006/relationships/customXml" Target="../ink/ink7008.xml"/><Relationship Id="rId96" Type="http://schemas.openxmlformats.org/officeDocument/2006/relationships/image" Target="../media/image934.png"/><Relationship Id="rId140" Type="http://schemas.openxmlformats.org/officeDocument/2006/relationships/image" Target="../media/image956.png"/><Relationship Id="rId145" Type="http://schemas.openxmlformats.org/officeDocument/2006/relationships/customXml" Target="../ink/ink70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65.xml"/><Relationship Id="rId23" Type="http://schemas.openxmlformats.org/officeDocument/2006/relationships/image" Target="../media/image899.png"/><Relationship Id="rId28" Type="http://schemas.openxmlformats.org/officeDocument/2006/relationships/customXml" Target="../ink/ink6976.xml"/><Relationship Id="rId49" Type="http://schemas.openxmlformats.org/officeDocument/2006/relationships/image" Target="../media/image912.png"/><Relationship Id="rId114" Type="http://schemas.openxmlformats.org/officeDocument/2006/relationships/image" Target="../media/image943.png"/><Relationship Id="rId119" Type="http://schemas.openxmlformats.org/officeDocument/2006/relationships/customXml" Target="../ink/ink7022.xml"/><Relationship Id="rId44" Type="http://schemas.openxmlformats.org/officeDocument/2006/relationships/customXml" Target="../ink/ink6984.xml"/><Relationship Id="rId60" Type="http://schemas.openxmlformats.org/officeDocument/2006/relationships/customXml" Target="../ink/ink6992.xml"/><Relationship Id="rId65" Type="http://schemas.openxmlformats.org/officeDocument/2006/relationships/image" Target="../media/image918.png"/><Relationship Id="rId81" Type="http://schemas.openxmlformats.org/officeDocument/2006/relationships/customXml" Target="../ink/ink7003.xml"/><Relationship Id="rId86" Type="http://schemas.openxmlformats.org/officeDocument/2006/relationships/image" Target="../media/image929.png"/><Relationship Id="rId130" Type="http://schemas.openxmlformats.org/officeDocument/2006/relationships/image" Target="../media/image951.png"/><Relationship Id="rId135" Type="http://schemas.openxmlformats.org/officeDocument/2006/relationships/customXml" Target="../ink/ink7030.xml"/><Relationship Id="rId13" Type="http://schemas.openxmlformats.org/officeDocument/2006/relationships/image" Target="../media/image894.png"/><Relationship Id="rId18" Type="http://schemas.openxmlformats.org/officeDocument/2006/relationships/customXml" Target="../ink/ink6971.xml"/><Relationship Id="rId39" Type="http://schemas.openxmlformats.org/officeDocument/2006/relationships/image" Target="../media/image907.png"/><Relationship Id="rId109" Type="http://schemas.openxmlformats.org/officeDocument/2006/relationships/customXml" Target="../ink/ink7017.xml"/><Relationship Id="rId34" Type="http://schemas.openxmlformats.org/officeDocument/2006/relationships/customXml" Target="../ink/ink6979.xml"/><Relationship Id="rId50" Type="http://schemas.openxmlformats.org/officeDocument/2006/relationships/customXml" Target="../ink/ink6987.xml"/><Relationship Id="rId55" Type="http://schemas.openxmlformats.org/officeDocument/2006/relationships/image" Target="../media/image793.png"/><Relationship Id="rId76" Type="http://schemas.openxmlformats.org/officeDocument/2006/relationships/customXml" Target="../ink/ink7000.xml"/><Relationship Id="rId97" Type="http://schemas.openxmlformats.org/officeDocument/2006/relationships/customXml" Target="../ink/ink7011.xml"/><Relationship Id="rId104" Type="http://schemas.openxmlformats.org/officeDocument/2006/relationships/image" Target="../media/image938.png"/><Relationship Id="rId120" Type="http://schemas.openxmlformats.org/officeDocument/2006/relationships/image" Target="../media/image946.png"/><Relationship Id="rId125" Type="http://schemas.openxmlformats.org/officeDocument/2006/relationships/customXml" Target="../ink/ink7025.xml"/><Relationship Id="rId141" Type="http://schemas.openxmlformats.org/officeDocument/2006/relationships/customXml" Target="../ink/ink7033.xml"/><Relationship Id="rId146" Type="http://schemas.openxmlformats.org/officeDocument/2006/relationships/image" Target="../media/image959.png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2" Type="http://schemas.openxmlformats.org/officeDocument/2006/relationships/customXml" Target="../ink/ink6963.xml"/><Relationship Id="rId29" Type="http://schemas.openxmlformats.org/officeDocument/2006/relationships/image" Target="../media/image902.png"/><Relationship Id="rId24" Type="http://schemas.openxmlformats.org/officeDocument/2006/relationships/customXml" Target="../ink/ink6974.xml"/><Relationship Id="rId40" Type="http://schemas.openxmlformats.org/officeDocument/2006/relationships/customXml" Target="../ink/ink6982.xml"/><Relationship Id="rId45" Type="http://schemas.openxmlformats.org/officeDocument/2006/relationships/image" Target="../media/image910.png"/><Relationship Id="rId66" Type="http://schemas.openxmlformats.org/officeDocument/2006/relationships/customXml" Target="../ink/ink6995.xml"/><Relationship Id="rId87" Type="http://schemas.openxmlformats.org/officeDocument/2006/relationships/customXml" Target="../ink/ink7006.xml"/><Relationship Id="rId110" Type="http://schemas.openxmlformats.org/officeDocument/2006/relationships/image" Target="../media/image941.png"/><Relationship Id="rId115" Type="http://schemas.openxmlformats.org/officeDocument/2006/relationships/customXml" Target="../ink/ink7020.xml"/><Relationship Id="rId131" Type="http://schemas.openxmlformats.org/officeDocument/2006/relationships/customXml" Target="../ink/ink7028.xml"/><Relationship Id="rId136" Type="http://schemas.openxmlformats.org/officeDocument/2006/relationships/image" Target="../media/image954.png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9" Type="http://schemas.openxmlformats.org/officeDocument/2006/relationships/image" Target="../media/image897.png"/><Relationship Id="rId14" Type="http://schemas.openxmlformats.org/officeDocument/2006/relationships/customXml" Target="../ink/ink6969.xml"/><Relationship Id="rId30" Type="http://schemas.openxmlformats.org/officeDocument/2006/relationships/customXml" Target="../ink/ink6977.xml"/><Relationship Id="rId35" Type="http://schemas.openxmlformats.org/officeDocument/2006/relationships/image" Target="../media/image905.png"/><Relationship Id="rId56" Type="http://schemas.openxmlformats.org/officeDocument/2006/relationships/customXml" Target="../ink/ink6990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7015.xml"/><Relationship Id="rId126" Type="http://schemas.openxmlformats.org/officeDocument/2006/relationships/image" Target="../media/image949.png"/><Relationship Id="rId8" Type="http://schemas.openxmlformats.org/officeDocument/2006/relationships/customXml" Target="../ink/ink6966.xml"/><Relationship Id="rId51" Type="http://schemas.openxmlformats.org/officeDocument/2006/relationships/image" Target="../media/image913.png"/><Relationship Id="rId72" Type="http://schemas.openxmlformats.org/officeDocument/2006/relationships/customXml" Target="../ink/ink6998.xml"/><Relationship Id="rId93" Type="http://schemas.openxmlformats.org/officeDocument/2006/relationships/customXml" Target="../ink/ink7009.xml"/><Relationship Id="rId98" Type="http://schemas.openxmlformats.org/officeDocument/2006/relationships/image" Target="../media/image935.png"/><Relationship Id="rId121" Type="http://schemas.openxmlformats.org/officeDocument/2006/relationships/customXml" Target="../ink/ink7023.xml"/><Relationship Id="rId142" Type="http://schemas.openxmlformats.org/officeDocument/2006/relationships/image" Target="../media/image957.png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6985.xml"/><Relationship Id="rId67" Type="http://schemas.openxmlformats.org/officeDocument/2006/relationships/image" Target="../media/image920.png"/><Relationship Id="rId116" Type="http://schemas.openxmlformats.org/officeDocument/2006/relationships/image" Target="../media/image944.png"/><Relationship Id="rId137" Type="http://schemas.openxmlformats.org/officeDocument/2006/relationships/customXml" Target="../ink/ink7031.xml"/><Relationship Id="rId20" Type="http://schemas.openxmlformats.org/officeDocument/2006/relationships/customXml" Target="../ink/ink6972.xml"/><Relationship Id="rId41" Type="http://schemas.openxmlformats.org/officeDocument/2006/relationships/image" Target="../media/image908.png"/><Relationship Id="rId62" Type="http://schemas.openxmlformats.org/officeDocument/2006/relationships/customXml" Target="../ink/ink6993.xml"/><Relationship Id="rId83" Type="http://schemas.openxmlformats.org/officeDocument/2006/relationships/customXml" Target="../ink/ink7004.xml"/><Relationship Id="rId88" Type="http://schemas.openxmlformats.org/officeDocument/2006/relationships/image" Target="../media/image930.png"/><Relationship Id="rId111" Type="http://schemas.openxmlformats.org/officeDocument/2006/relationships/customXml" Target="../ink/ink7018.xml"/><Relationship Id="rId132" Type="http://schemas.openxmlformats.org/officeDocument/2006/relationships/image" Target="../media/image952.png"/><Relationship Id="rId15" Type="http://schemas.openxmlformats.org/officeDocument/2006/relationships/image" Target="../media/image895.png"/><Relationship Id="rId36" Type="http://schemas.openxmlformats.org/officeDocument/2006/relationships/customXml" Target="../ink/ink6980.xml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27" Type="http://schemas.openxmlformats.org/officeDocument/2006/relationships/customXml" Target="../ink/ink7026.xml"/><Relationship Id="rId10" Type="http://schemas.openxmlformats.org/officeDocument/2006/relationships/customXml" Target="../ink/ink6967.xml"/><Relationship Id="rId31" Type="http://schemas.openxmlformats.org/officeDocument/2006/relationships/image" Target="../media/image903.png"/><Relationship Id="rId52" Type="http://schemas.openxmlformats.org/officeDocument/2006/relationships/customXml" Target="../ink/ink6988.xml"/><Relationship Id="rId73" Type="http://schemas.openxmlformats.org/officeDocument/2006/relationships/image" Target="../media/image923.png"/><Relationship Id="rId78" Type="http://schemas.openxmlformats.org/officeDocument/2006/relationships/customXml" Target="../ink/ink7001.xml"/><Relationship Id="rId94" Type="http://schemas.openxmlformats.org/officeDocument/2006/relationships/image" Target="../media/image933.png"/><Relationship Id="rId99" Type="http://schemas.openxmlformats.org/officeDocument/2006/relationships/customXml" Target="../ink/ink7012.xml"/><Relationship Id="rId101" Type="http://schemas.openxmlformats.org/officeDocument/2006/relationships/customXml" Target="../ink/ink7013.xml"/><Relationship Id="rId122" Type="http://schemas.openxmlformats.org/officeDocument/2006/relationships/image" Target="../media/image947.png"/><Relationship Id="rId143" Type="http://schemas.openxmlformats.org/officeDocument/2006/relationships/customXml" Target="../ink/ink7034.xml"/><Relationship Id="rId4" Type="http://schemas.openxmlformats.org/officeDocument/2006/relationships/customXml" Target="../ink/ink6964.xml"/><Relationship Id="rId9" Type="http://schemas.openxmlformats.org/officeDocument/2006/relationships/image" Target="../media/image892.png"/><Relationship Id="rId26" Type="http://schemas.openxmlformats.org/officeDocument/2006/relationships/customXml" Target="../ink/ink6975.xml"/><Relationship Id="rId47" Type="http://schemas.openxmlformats.org/officeDocument/2006/relationships/image" Target="../media/image911.png"/><Relationship Id="rId68" Type="http://schemas.openxmlformats.org/officeDocument/2006/relationships/customXml" Target="../ink/ink6996.xml"/><Relationship Id="rId89" Type="http://schemas.openxmlformats.org/officeDocument/2006/relationships/customXml" Target="../ink/ink7007.xml"/><Relationship Id="rId112" Type="http://schemas.openxmlformats.org/officeDocument/2006/relationships/image" Target="../media/image942.png"/><Relationship Id="rId133" Type="http://schemas.openxmlformats.org/officeDocument/2006/relationships/customXml" Target="../ink/ink7029.xml"/><Relationship Id="rId16" Type="http://schemas.openxmlformats.org/officeDocument/2006/relationships/customXml" Target="../ink/ink6970.xml"/><Relationship Id="rId37" Type="http://schemas.openxmlformats.org/officeDocument/2006/relationships/image" Target="../media/image906.png"/><Relationship Id="rId58" Type="http://schemas.openxmlformats.org/officeDocument/2006/relationships/customXml" Target="../ink/ink6991.xml"/><Relationship Id="rId79" Type="http://schemas.openxmlformats.org/officeDocument/2006/relationships/customXml" Target="../ink/ink7002.xml"/><Relationship Id="rId102" Type="http://schemas.openxmlformats.org/officeDocument/2006/relationships/image" Target="../media/image937.png"/><Relationship Id="rId123" Type="http://schemas.openxmlformats.org/officeDocument/2006/relationships/customXml" Target="../ink/ink7024.xml"/><Relationship Id="rId144" Type="http://schemas.openxmlformats.org/officeDocument/2006/relationships/image" Target="../media/image958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94.xml"/><Relationship Id="rId21" Type="http://schemas.openxmlformats.org/officeDocument/2006/relationships/image" Target="../media/image898.png"/><Relationship Id="rId42" Type="http://schemas.openxmlformats.org/officeDocument/2006/relationships/customXml" Target="../ink/ink7056.xml"/><Relationship Id="rId63" Type="http://schemas.openxmlformats.org/officeDocument/2006/relationships/image" Target="../media/image919.png"/><Relationship Id="rId84" Type="http://schemas.openxmlformats.org/officeDocument/2006/relationships/image" Target="../media/image928.png"/><Relationship Id="rId138" Type="http://schemas.openxmlformats.org/officeDocument/2006/relationships/image" Target="../media/image955.png"/><Relationship Id="rId159" Type="http://schemas.openxmlformats.org/officeDocument/2006/relationships/customXml" Target="../ink/ink7115.xml"/><Relationship Id="rId107" Type="http://schemas.openxmlformats.org/officeDocument/2006/relationships/customXml" Target="../ink/ink7089.xml"/><Relationship Id="rId11" Type="http://schemas.openxmlformats.org/officeDocument/2006/relationships/image" Target="../media/image893.png"/><Relationship Id="rId32" Type="http://schemas.openxmlformats.org/officeDocument/2006/relationships/customXml" Target="../ink/ink7051.xml"/><Relationship Id="rId53" Type="http://schemas.openxmlformats.org/officeDocument/2006/relationships/image" Target="../media/image914.png"/><Relationship Id="rId74" Type="http://schemas.openxmlformats.org/officeDocument/2006/relationships/customXml" Target="../ink/ink7072.xml"/><Relationship Id="rId128" Type="http://schemas.openxmlformats.org/officeDocument/2006/relationships/image" Target="../media/image950.png"/><Relationship Id="rId149" Type="http://schemas.openxmlformats.org/officeDocument/2006/relationships/customXml" Target="../ink/ink7110.xml"/><Relationship Id="rId5" Type="http://schemas.openxmlformats.org/officeDocument/2006/relationships/image" Target="../media/image890.png"/><Relationship Id="rId95" Type="http://schemas.openxmlformats.org/officeDocument/2006/relationships/customXml" Target="../ink/ink7083.xml"/><Relationship Id="rId160" Type="http://schemas.openxmlformats.org/officeDocument/2006/relationships/image" Target="../media/image966.png"/><Relationship Id="rId22" Type="http://schemas.openxmlformats.org/officeDocument/2006/relationships/customXml" Target="../ink/ink7046.xml"/><Relationship Id="rId43" Type="http://schemas.openxmlformats.org/officeDocument/2006/relationships/image" Target="../media/image909.png"/><Relationship Id="rId64" Type="http://schemas.openxmlformats.org/officeDocument/2006/relationships/customXml" Target="../ink/ink7067.xml"/><Relationship Id="rId118" Type="http://schemas.openxmlformats.org/officeDocument/2006/relationships/image" Target="../media/image945.png"/><Relationship Id="rId139" Type="http://schemas.openxmlformats.org/officeDocument/2006/relationships/customXml" Target="../ink/ink7105.xml"/><Relationship Id="rId85" Type="http://schemas.openxmlformats.org/officeDocument/2006/relationships/customXml" Target="../ink/ink7078.xml"/><Relationship Id="rId150" Type="http://schemas.openxmlformats.org/officeDocument/2006/relationships/image" Target="../media/image961.png"/><Relationship Id="rId12" Type="http://schemas.openxmlformats.org/officeDocument/2006/relationships/customXml" Target="../ink/ink7041.xml"/><Relationship Id="rId17" Type="http://schemas.openxmlformats.org/officeDocument/2006/relationships/image" Target="../media/image896.png"/><Relationship Id="rId33" Type="http://schemas.openxmlformats.org/officeDocument/2006/relationships/image" Target="../media/image904.png"/><Relationship Id="rId38" Type="http://schemas.openxmlformats.org/officeDocument/2006/relationships/customXml" Target="../ink/ink7054.xml"/><Relationship Id="rId59" Type="http://schemas.openxmlformats.org/officeDocument/2006/relationships/image" Target="../media/image916.png"/><Relationship Id="rId103" Type="http://schemas.openxmlformats.org/officeDocument/2006/relationships/customXml" Target="../ink/ink7087.xml"/><Relationship Id="rId108" Type="http://schemas.openxmlformats.org/officeDocument/2006/relationships/image" Target="../media/image940.png"/><Relationship Id="rId124" Type="http://schemas.openxmlformats.org/officeDocument/2006/relationships/image" Target="../media/image948.png"/><Relationship Id="rId129" Type="http://schemas.openxmlformats.org/officeDocument/2006/relationships/customXml" Target="../ink/ink7100.xml"/><Relationship Id="rId54" Type="http://schemas.openxmlformats.org/officeDocument/2006/relationships/customXml" Target="../ink/ink7062.xml"/><Relationship Id="rId70" Type="http://schemas.openxmlformats.org/officeDocument/2006/relationships/customXml" Target="../ink/ink7070.xml"/><Relationship Id="rId75" Type="http://schemas.openxmlformats.org/officeDocument/2006/relationships/image" Target="../media/image924.png"/><Relationship Id="rId91" Type="http://schemas.openxmlformats.org/officeDocument/2006/relationships/customXml" Target="../ink/ink7081.xml"/><Relationship Id="rId96" Type="http://schemas.openxmlformats.org/officeDocument/2006/relationships/image" Target="../media/image934.png"/><Relationship Id="rId140" Type="http://schemas.openxmlformats.org/officeDocument/2006/relationships/image" Target="../media/image956.png"/><Relationship Id="rId145" Type="http://schemas.openxmlformats.org/officeDocument/2006/relationships/customXml" Target="../ink/ink7108.xml"/><Relationship Id="rId161" Type="http://schemas.openxmlformats.org/officeDocument/2006/relationships/customXml" Target="../ink/ink7116.xml"/><Relationship Id="rId166" Type="http://schemas.openxmlformats.org/officeDocument/2006/relationships/image" Target="../media/image9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38.xml"/><Relationship Id="rId23" Type="http://schemas.openxmlformats.org/officeDocument/2006/relationships/image" Target="../media/image899.png"/><Relationship Id="rId28" Type="http://schemas.openxmlformats.org/officeDocument/2006/relationships/customXml" Target="../ink/ink7049.xml"/><Relationship Id="rId49" Type="http://schemas.openxmlformats.org/officeDocument/2006/relationships/image" Target="../media/image912.png"/><Relationship Id="rId114" Type="http://schemas.openxmlformats.org/officeDocument/2006/relationships/image" Target="../media/image943.png"/><Relationship Id="rId119" Type="http://schemas.openxmlformats.org/officeDocument/2006/relationships/customXml" Target="../ink/ink7095.xml"/><Relationship Id="rId44" Type="http://schemas.openxmlformats.org/officeDocument/2006/relationships/customXml" Target="../ink/ink7057.xml"/><Relationship Id="rId60" Type="http://schemas.openxmlformats.org/officeDocument/2006/relationships/customXml" Target="../ink/ink7065.xml"/><Relationship Id="rId65" Type="http://schemas.openxmlformats.org/officeDocument/2006/relationships/image" Target="../media/image918.png"/><Relationship Id="rId81" Type="http://schemas.openxmlformats.org/officeDocument/2006/relationships/customXml" Target="../ink/ink7076.xml"/><Relationship Id="rId86" Type="http://schemas.openxmlformats.org/officeDocument/2006/relationships/image" Target="../media/image929.png"/><Relationship Id="rId130" Type="http://schemas.openxmlformats.org/officeDocument/2006/relationships/image" Target="../media/image951.png"/><Relationship Id="rId135" Type="http://schemas.openxmlformats.org/officeDocument/2006/relationships/customXml" Target="../ink/ink7103.xml"/><Relationship Id="rId151" Type="http://schemas.openxmlformats.org/officeDocument/2006/relationships/customXml" Target="../ink/ink7111.xml"/><Relationship Id="rId156" Type="http://schemas.openxmlformats.org/officeDocument/2006/relationships/image" Target="../media/image964.png"/><Relationship Id="rId13" Type="http://schemas.openxmlformats.org/officeDocument/2006/relationships/image" Target="../media/image894.png"/><Relationship Id="rId18" Type="http://schemas.openxmlformats.org/officeDocument/2006/relationships/customXml" Target="../ink/ink7044.xml"/><Relationship Id="rId39" Type="http://schemas.openxmlformats.org/officeDocument/2006/relationships/image" Target="../media/image907.png"/><Relationship Id="rId109" Type="http://schemas.openxmlformats.org/officeDocument/2006/relationships/customXml" Target="../ink/ink7090.xml"/><Relationship Id="rId34" Type="http://schemas.openxmlformats.org/officeDocument/2006/relationships/customXml" Target="../ink/ink7052.xml"/><Relationship Id="rId50" Type="http://schemas.openxmlformats.org/officeDocument/2006/relationships/customXml" Target="../ink/ink7060.xml"/><Relationship Id="rId55" Type="http://schemas.openxmlformats.org/officeDocument/2006/relationships/image" Target="../media/image793.png"/><Relationship Id="rId76" Type="http://schemas.openxmlformats.org/officeDocument/2006/relationships/customXml" Target="../ink/ink7073.xml"/><Relationship Id="rId97" Type="http://schemas.openxmlformats.org/officeDocument/2006/relationships/customXml" Target="../ink/ink7084.xml"/><Relationship Id="rId104" Type="http://schemas.openxmlformats.org/officeDocument/2006/relationships/image" Target="../media/image938.png"/><Relationship Id="rId120" Type="http://schemas.openxmlformats.org/officeDocument/2006/relationships/image" Target="../media/image946.png"/><Relationship Id="rId125" Type="http://schemas.openxmlformats.org/officeDocument/2006/relationships/customXml" Target="../ink/ink7098.xml"/><Relationship Id="rId141" Type="http://schemas.openxmlformats.org/officeDocument/2006/relationships/customXml" Target="../ink/ink7106.xml"/><Relationship Id="rId146" Type="http://schemas.openxmlformats.org/officeDocument/2006/relationships/image" Target="../media/image959.png"/><Relationship Id="rId167" Type="http://schemas.openxmlformats.org/officeDocument/2006/relationships/customXml" Target="../ink/ink7119.xml"/><Relationship Id="rId7" Type="http://schemas.openxmlformats.org/officeDocument/2006/relationships/image" Target="../media/image891.png"/><Relationship Id="rId71" Type="http://schemas.openxmlformats.org/officeDocument/2006/relationships/image" Target="../media/image922.png"/><Relationship Id="rId92" Type="http://schemas.openxmlformats.org/officeDocument/2006/relationships/image" Target="../media/image932.png"/><Relationship Id="rId162" Type="http://schemas.openxmlformats.org/officeDocument/2006/relationships/image" Target="../media/image967.png"/><Relationship Id="rId2" Type="http://schemas.openxmlformats.org/officeDocument/2006/relationships/customXml" Target="../ink/ink7036.xml"/><Relationship Id="rId29" Type="http://schemas.openxmlformats.org/officeDocument/2006/relationships/image" Target="../media/image902.png"/><Relationship Id="rId24" Type="http://schemas.openxmlformats.org/officeDocument/2006/relationships/customXml" Target="../ink/ink7047.xml"/><Relationship Id="rId40" Type="http://schemas.openxmlformats.org/officeDocument/2006/relationships/customXml" Target="../ink/ink7055.xml"/><Relationship Id="rId45" Type="http://schemas.openxmlformats.org/officeDocument/2006/relationships/image" Target="../media/image910.png"/><Relationship Id="rId66" Type="http://schemas.openxmlformats.org/officeDocument/2006/relationships/customXml" Target="../ink/ink7068.xml"/><Relationship Id="rId87" Type="http://schemas.openxmlformats.org/officeDocument/2006/relationships/customXml" Target="../ink/ink7079.xml"/><Relationship Id="rId110" Type="http://schemas.openxmlformats.org/officeDocument/2006/relationships/image" Target="../media/image941.png"/><Relationship Id="rId115" Type="http://schemas.openxmlformats.org/officeDocument/2006/relationships/customXml" Target="../ink/ink7093.xml"/><Relationship Id="rId131" Type="http://schemas.openxmlformats.org/officeDocument/2006/relationships/customXml" Target="../ink/ink7101.xml"/><Relationship Id="rId136" Type="http://schemas.openxmlformats.org/officeDocument/2006/relationships/image" Target="../media/image954.png"/><Relationship Id="rId157" Type="http://schemas.openxmlformats.org/officeDocument/2006/relationships/customXml" Target="../ink/ink7114.xml"/><Relationship Id="rId61" Type="http://schemas.openxmlformats.org/officeDocument/2006/relationships/image" Target="../media/image917.png"/><Relationship Id="rId82" Type="http://schemas.openxmlformats.org/officeDocument/2006/relationships/image" Target="../media/image927.png"/><Relationship Id="rId152" Type="http://schemas.openxmlformats.org/officeDocument/2006/relationships/image" Target="../media/image962.png"/><Relationship Id="rId19" Type="http://schemas.openxmlformats.org/officeDocument/2006/relationships/image" Target="../media/image897.png"/><Relationship Id="rId14" Type="http://schemas.openxmlformats.org/officeDocument/2006/relationships/customXml" Target="../ink/ink7042.xml"/><Relationship Id="rId30" Type="http://schemas.openxmlformats.org/officeDocument/2006/relationships/customXml" Target="../ink/ink7050.xml"/><Relationship Id="rId35" Type="http://schemas.openxmlformats.org/officeDocument/2006/relationships/image" Target="../media/image905.png"/><Relationship Id="rId56" Type="http://schemas.openxmlformats.org/officeDocument/2006/relationships/customXml" Target="../ink/ink7063.xml"/><Relationship Id="rId77" Type="http://schemas.openxmlformats.org/officeDocument/2006/relationships/image" Target="../media/image925.png"/><Relationship Id="rId100" Type="http://schemas.openxmlformats.org/officeDocument/2006/relationships/image" Target="../media/image936.png"/><Relationship Id="rId105" Type="http://schemas.openxmlformats.org/officeDocument/2006/relationships/customXml" Target="../ink/ink7088.xml"/><Relationship Id="rId126" Type="http://schemas.openxmlformats.org/officeDocument/2006/relationships/image" Target="../media/image949.png"/><Relationship Id="rId147" Type="http://schemas.openxmlformats.org/officeDocument/2006/relationships/customXml" Target="../ink/ink7109.xml"/><Relationship Id="rId168" Type="http://schemas.openxmlformats.org/officeDocument/2006/relationships/image" Target="../media/image970.png"/><Relationship Id="rId8" Type="http://schemas.openxmlformats.org/officeDocument/2006/relationships/customXml" Target="../ink/ink7039.xml"/><Relationship Id="rId51" Type="http://schemas.openxmlformats.org/officeDocument/2006/relationships/image" Target="../media/image913.png"/><Relationship Id="rId72" Type="http://schemas.openxmlformats.org/officeDocument/2006/relationships/customXml" Target="../ink/ink7071.xml"/><Relationship Id="rId93" Type="http://schemas.openxmlformats.org/officeDocument/2006/relationships/customXml" Target="../ink/ink7082.xml"/><Relationship Id="rId98" Type="http://schemas.openxmlformats.org/officeDocument/2006/relationships/image" Target="../media/image935.png"/><Relationship Id="rId121" Type="http://schemas.openxmlformats.org/officeDocument/2006/relationships/customXml" Target="../ink/ink7096.xml"/><Relationship Id="rId142" Type="http://schemas.openxmlformats.org/officeDocument/2006/relationships/image" Target="../media/image957.png"/><Relationship Id="rId163" Type="http://schemas.openxmlformats.org/officeDocument/2006/relationships/customXml" Target="../ink/ink7117.xml"/><Relationship Id="rId3" Type="http://schemas.openxmlformats.org/officeDocument/2006/relationships/image" Target="../media/image889.png"/><Relationship Id="rId25" Type="http://schemas.openxmlformats.org/officeDocument/2006/relationships/image" Target="../media/image900.png"/><Relationship Id="rId46" Type="http://schemas.openxmlformats.org/officeDocument/2006/relationships/customXml" Target="../ink/ink7058.xml"/><Relationship Id="rId67" Type="http://schemas.openxmlformats.org/officeDocument/2006/relationships/image" Target="../media/image920.png"/><Relationship Id="rId116" Type="http://schemas.openxmlformats.org/officeDocument/2006/relationships/image" Target="../media/image944.png"/><Relationship Id="rId137" Type="http://schemas.openxmlformats.org/officeDocument/2006/relationships/customXml" Target="../ink/ink7104.xml"/><Relationship Id="rId158" Type="http://schemas.openxmlformats.org/officeDocument/2006/relationships/image" Target="../media/image965.png"/><Relationship Id="rId20" Type="http://schemas.openxmlformats.org/officeDocument/2006/relationships/customXml" Target="../ink/ink7045.xml"/><Relationship Id="rId41" Type="http://schemas.openxmlformats.org/officeDocument/2006/relationships/image" Target="../media/image908.png"/><Relationship Id="rId62" Type="http://schemas.openxmlformats.org/officeDocument/2006/relationships/customXml" Target="../ink/ink7066.xml"/><Relationship Id="rId83" Type="http://schemas.openxmlformats.org/officeDocument/2006/relationships/customXml" Target="../ink/ink7077.xml"/><Relationship Id="rId88" Type="http://schemas.openxmlformats.org/officeDocument/2006/relationships/image" Target="../media/image930.png"/><Relationship Id="rId111" Type="http://schemas.openxmlformats.org/officeDocument/2006/relationships/customXml" Target="../ink/ink7091.xml"/><Relationship Id="rId132" Type="http://schemas.openxmlformats.org/officeDocument/2006/relationships/image" Target="../media/image952.png"/><Relationship Id="rId153" Type="http://schemas.openxmlformats.org/officeDocument/2006/relationships/customXml" Target="../ink/ink7112.xml"/><Relationship Id="rId15" Type="http://schemas.openxmlformats.org/officeDocument/2006/relationships/image" Target="../media/image895.png"/><Relationship Id="rId36" Type="http://schemas.openxmlformats.org/officeDocument/2006/relationships/customXml" Target="../ink/ink7053.xml"/><Relationship Id="rId57" Type="http://schemas.openxmlformats.org/officeDocument/2006/relationships/image" Target="../media/image915.png"/><Relationship Id="rId106" Type="http://schemas.openxmlformats.org/officeDocument/2006/relationships/image" Target="../media/image939.png"/><Relationship Id="rId127" Type="http://schemas.openxmlformats.org/officeDocument/2006/relationships/customXml" Target="../ink/ink7099.xml"/><Relationship Id="rId10" Type="http://schemas.openxmlformats.org/officeDocument/2006/relationships/customXml" Target="../ink/ink7040.xml"/><Relationship Id="rId31" Type="http://schemas.openxmlformats.org/officeDocument/2006/relationships/image" Target="../media/image903.png"/><Relationship Id="rId52" Type="http://schemas.openxmlformats.org/officeDocument/2006/relationships/customXml" Target="../ink/ink7061.xml"/><Relationship Id="rId73" Type="http://schemas.openxmlformats.org/officeDocument/2006/relationships/image" Target="../media/image923.png"/><Relationship Id="rId78" Type="http://schemas.openxmlformats.org/officeDocument/2006/relationships/customXml" Target="../ink/ink7074.xml"/><Relationship Id="rId94" Type="http://schemas.openxmlformats.org/officeDocument/2006/relationships/image" Target="../media/image933.png"/><Relationship Id="rId99" Type="http://schemas.openxmlformats.org/officeDocument/2006/relationships/customXml" Target="../ink/ink7085.xml"/><Relationship Id="rId101" Type="http://schemas.openxmlformats.org/officeDocument/2006/relationships/customXml" Target="../ink/ink7086.xml"/><Relationship Id="rId122" Type="http://schemas.openxmlformats.org/officeDocument/2006/relationships/image" Target="../media/image947.png"/><Relationship Id="rId143" Type="http://schemas.openxmlformats.org/officeDocument/2006/relationships/customXml" Target="../ink/ink7107.xml"/><Relationship Id="rId148" Type="http://schemas.openxmlformats.org/officeDocument/2006/relationships/image" Target="../media/image960.png"/><Relationship Id="rId164" Type="http://schemas.openxmlformats.org/officeDocument/2006/relationships/image" Target="../media/image968.png"/><Relationship Id="rId4" Type="http://schemas.openxmlformats.org/officeDocument/2006/relationships/customXml" Target="../ink/ink7037.xml"/><Relationship Id="rId9" Type="http://schemas.openxmlformats.org/officeDocument/2006/relationships/image" Target="../media/image892.png"/><Relationship Id="rId26" Type="http://schemas.openxmlformats.org/officeDocument/2006/relationships/customXml" Target="../ink/ink7048.xml"/><Relationship Id="rId47" Type="http://schemas.openxmlformats.org/officeDocument/2006/relationships/image" Target="../media/image911.png"/><Relationship Id="rId68" Type="http://schemas.openxmlformats.org/officeDocument/2006/relationships/customXml" Target="../ink/ink7069.xml"/><Relationship Id="rId89" Type="http://schemas.openxmlformats.org/officeDocument/2006/relationships/customXml" Target="../ink/ink7080.xml"/><Relationship Id="rId112" Type="http://schemas.openxmlformats.org/officeDocument/2006/relationships/image" Target="../media/image942.png"/><Relationship Id="rId133" Type="http://schemas.openxmlformats.org/officeDocument/2006/relationships/customXml" Target="../ink/ink7102.xml"/><Relationship Id="rId154" Type="http://schemas.openxmlformats.org/officeDocument/2006/relationships/image" Target="../media/image963.png"/><Relationship Id="rId16" Type="http://schemas.openxmlformats.org/officeDocument/2006/relationships/customXml" Target="../ink/ink7043.xml"/><Relationship Id="rId37" Type="http://schemas.openxmlformats.org/officeDocument/2006/relationships/image" Target="../media/image906.png"/><Relationship Id="rId58" Type="http://schemas.openxmlformats.org/officeDocument/2006/relationships/customXml" Target="../ink/ink7064.xml"/><Relationship Id="rId79" Type="http://schemas.openxmlformats.org/officeDocument/2006/relationships/customXml" Target="../ink/ink7075.xml"/><Relationship Id="rId102" Type="http://schemas.openxmlformats.org/officeDocument/2006/relationships/image" Target="../media/image937.png"/><Relationship Id="rId123" Type="http://schemas.openxmlformats.org/officeDocument/2006/relationships/customXml" Target="../ink/ink7097.xml"/><Relationship Id="rId144" Type="http://schemas.openxmlformats.org/officeDocument/2006/relationships/image" Target="../media/image958.png"/><Relationship Id="rId90" Type="http://schemas.openxmlformats.org/officeDocument/2006/relationships/image" Target="../media/image931.png"/><Relationship Id="rId165" Type="http://schemas.openxmlformats.org/officeDocument/2006/relationships/customXml" Target="../ink/ink7118.xml"/><Relationship Id="rId27" Type="http://schemas.openxmlformats.org/officeDocument/2006/relationships/image" Target="../media/image901.png"/><Relationship Id="rId48" Type="http://schemas.openxmlformats.org/officeDocument/2006/relationships/customXml" Target="../ink/ink7059.xml"/><Relationship Id="rId69" Type="http://schemas.openxmlformats.org/officeDocument/2006/relationships/image" Target="../media/image921.png"/><Relationship Id="rId113" Type="http://schemas.openxmlformats.org/officeDocument/2006/relationships/customXml" Target="../ink/ink7092.xml"/><Relationship Id="rId134" Type="http://schemas.openxmlformats.org/officeDocument/2006/relationships/image" Target="../media/image953.png"/><Relationship Id="rId80" Type="http://schemas.openxmlformats.org/officeDocument/2006/relationships/image" Target="../media/image926.png"/><Relationship Id="rId155" Type="http://schemas.openxmlformats.org/officeDocument/2006/relationships/customXml" Target="../ink/ink7113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123.xml"/><Relationship Id="rId3" Type="http://schemas.openxmlformats.org/officeDocument/2006/relationships/image" Target="../media/image971.png"/><Relationship Id="rId7" Type="http://schemas.openxmlformats.org/officeDocument/2006/relationships/image" Target="../media/image973.png"/><Relationship Id="rId2" Type="http://schemas.openxmlformats.org/officeDocument/2006/relationships/customXml" Target="../ink/ink71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22.xml"/><Relationship Id="rId5" Type="http://schemas.openxmlformats.org/officeDocument/2006/relationships/image" Target="../media/image972.png"/><Relationship Id="rId4" Type="http://schemas.openxmlformats.org/officeDocument/2006/relationships/customXml" Target="../ink/ink7121.xml"/><Relationship Id="rId9" Type="http://schemas.openxmlformats.org/officeDocument/2006/relationships/image" Target="../media/image974.png"/></Relationships>
</file>

<file path=ppt/slides/_rels/slide1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76.png"/><Relationship Id="rId18" Type="http://schemas.openxmlformats.org/officeDocument/2006/relationships/customXml" Target="../ink/ink7132.xml"/><Relationship Id="rId26" Type="http://schemas.openxmlformats.org/officeDocument/2006/relationships/customXml" Target="../ink/ink7136.xml"/><Relationship Id="rId3" Type="http://schemas.openxmlformats.org/officeDocument/2006/relationships/image" Target="../media/image971.png"/><Relationship Id="rId21" Type="http://schemas.openxmlformats.org/officeDocument/2006/relationships/image" Target="../media/image980.png"/><Relationship Id="rId7" Type="http://schemas.openxmlformats.org/officeDocument/2006/relationships/image" Target="../media/image973.png"/><Relationship Id="rId12" Type="http://schemas.openxmlformats.org/officeDocument/2006/relationships/customXml" Target="../ink/ink7129.xml"/><Relationship Id="rId17" Type="http://schemas.openxmlformats.org/officeDocument/2006/relationships/image" Target="../media/image978.png"/><Relationship Id="rId25" Type="http://schemas.openxmlformats.org/officeDocument/2006/relationships/image" Target="../media/image982.png"/><Relationship Id="rId33" Type="http://schemas.openxmlformats.org/officeDocument/2006/relationships/image" Target="../media/image986.png"/><Relationship Id="rId2" Type="http://schemas.openxmlformats.org/officeDocument/2006/relationships/customXml" Target="../ink/ink7124.xml"/><Relationship Id="rId16" Type="http://schemas.openxmlformats.org/officeDocument/2006/relationships/customXml" Target="../ink/ink7131.xml"/><Relationship Id="rId20" Type="http://schemas.openxmlformats.org/officeDocument/2006/relationships/customXml" Target="../ink/ink7133.xml"/><Relationship Id="rId29" Type="http://schemas.openxmlformats.org/officeDocument/2006/relationships/image" Target="../media/image9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26.xml"/><Relationship Id="rId11" Type="http://schemas.openxmlformats.org/officeDocument/2006/relationships/image" Target="../media/image975.png"/><Relationship Id="rId24" Type="http://schemas.openxmlformats.org/officeDocument/2006/relationships/customXml" Target="../ink/ink7135.xml"/><Relationship Id="rId32" Type="http://schemas.openxmlformats.org/officeDocument/2006/relationships/customXml" Target="../ink/ink7139.xml"/><Relationship Id="rId5" Type="http://schemas.openxmlformats.org/officeDocument/2006/relationships/image" Target="../media/image972.png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137.xml"/><Relationship Id="rId10" Type="http://schemas.openxmlformats.org/officeDocument/2006/relationships/customXml" Target="../ink/ink7128.xml"/><Relationship Id="rId19" Type="http://schemas.openxmlformats.org/officeDocument/2006/relationships/image" Target="../media/image979.png"/><Relationship Id="rId31" Type="http://schemas.openxmlformats.org/officeDocument/2006/relationships/image" Target="../media/image985.png"/><Relationship Id="rId4" Type="http://schemas.openxmlformats.org/officeDocument/2006/relationships/customXml" Target="../ink/ink7125.xml"/><Relationship Id="rId9" Type="http://schemas.openxmlformats.org/officeDocument/2006/relationships/image" Target="../media/image974.png"/><Relationship Id="rId14" Type="http://schemas.openxmlformats.org/officeDocument/2006/relationships/customXml" Target="../ink/ink7130.xml"/><Relationship Id="rId22" Type="http://schemas.openxmlformats.org/officeDocument/2006/relationships/customXml" Target="../ink/ink7134.xml"/><Relationship Id="rId27" Type="http://schemas.openxmlformats.org/officeDocument/2006/relationships/image" Target="../media/image983.png"/><Relationship Id="rId30" Type="http://schemas.openxmlformats.org/officeDocument/2006/relationships/customXml" Target="../ink/ink7138.xml"/><Relationship Id="rId8" Type="http://schemas.openxmlformats.org/officeDocument/2006/relationships/customXml" Target="../ink/ink7127.xml"/></Relationships>
</file>

<file path=ppt/slides/_rels/slide1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76.png"/><Relationship Id="rId18" Type="http://schemas.openxmlformats.org/officeDocument/2006/relationships/customXml" Target="../ink/ink7148.xml"/><Relationship Id="rId26" Type="http://schemas.openxmlformats.org/officeDocument/2006/relationships/customXml" Target="../ink/ink7152.xml"/><Relationship Id="rId39" Type="http://schemas.openxmlformats.org/officeDocument/2006/relationships/image" Target="../media/image989.png"/><Relationship Id="rId21" Type="http://schemas.openxmlformats.org/officeDocument/2006/relationships/image" Target="../media/image980.png"/><Relationship Id="rId34" Type="http://schemas.openxmlformats.org/officeDocument/2006/relationships/customXml" Target="../ink/ink7156.xml"/><Relationship Id="rId42" Type="http://schemas.openxmlformats.org/officeDocument/2006/relationships/customXml" Target="../ink/ink7160.xml"/><Relationship Id="rId7" Type="http://schemas.openxmlformats.org/officeDocument/2006/relationships/image" Target="../media/image973.png"/><Relationship Id="rId2" Type="http://schemas.openxmlformats.org/officeDocument/2006/relationships/customXml" Target="../ink/ink7140.xml"/><Relationship Id="rId16" Type="http://schemas.openxmlformats.org/officeDocument/2006/relationships/customXml" Target="../ink/ink7147.xml"/><Relationship Id="rId29" Type="http://schemas.openxmlformats.org/officeDocument/2006/relationships/image" Target="../media/image9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42.xml"/><Relationship Id="rId11" Type="http://schemas.openxmlformats.org/officeDocument/2006/relationships/image" Target="../media/image975.png"/><Relationship Id="rId24" Type="http://schemas.openxmlformats.org/officeDocument/2006/relationships/customXml" Target="../ink/ink7151.xml"/><Relationship Id="rId32" Type="http://schemas.openxmlformats.org/officeDocument/2006/relationships/customXml" Target="../ink/ink7155.xml"/><Relationship Id="rId37" Type="http://schemas.openxmlformats.org/officeDocument/2006/relationships/image" Target="../media/image988.png"/><Relationship Id="rId40" Type="http://schemas.openxmlformats.org/officeDocument/2006/relationships/customXml" Target="../ink/ink7159.xml"/><Relationship Id="rId45" Type="http://schemas.openxmlformats.org/officeDocument/2006/relationships/image" Target="../media/image992.png"/><Relationship Id="rId5" Type="http://schemas.openxmlformats.org/officeDocument/2006/relationships/image" Target="../media/image972.png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153.xml"/><Relationship Id="rId36" Type="http://schemas.openxmlformats.org/officeDocument/2006/relationships/customXml" Target="../ink/ink7157.xml"/><Relationship Id="rId10" Type="http://schemas.openxmlformats.org/officeDocument/2006/relationships/customXml" Target="../ink/ink7144.xml"/><Relationship Id="rId19" Type="http://schemas.openxmlformats.org/officeDocument/2006/relationships/image" Target="../media/image979.png"/><Relationship Id="rId31" Type="http://schemas.openxmlformats.org/officeDocument/2006/relationships/image" Target="../media/image985.png"/><Relationship Id="rId44" Type="http://schemas.openxmlformats.org/officeDocument/2006/relationships/customXml" Target="../ink/ink7161.xml"/><Relationship Id="rId4" Type="http://schemas.openxmlformats.org/officeDocument/2006/relationships/customXml" Target="../ink/ink7141.xml"/><Relationship Id="rId9" Type="http://schemas.openxmlformats.org/officeDocument/2006/relationships/image" Target="../media/image974.png"/><Relationship Id="rId14" Type="http://schemas.openxmlformats.org/officeDocument/2006/relationships/customXml" Target="../ink/ink7146.xml"/><Relationship Id="rId22" Type="http://schemas.openxmlformats.org/officeDocument/2006/relationships/customXml" Target="../ink/ink7150.xml"/><Relationship Id="rId27" Type="http://schemas.openxmlformats.org/officeDocument/2006/relationships/image" Target="../media/image983.png"/><Relationship Id="rId30" Type="http://schemas.openxmlformats.org/officeDocument/2006/relationships/customXml" Target="../ink/ink7154.xml"/><Relationship Id="rId35" Type="http://schemas.openxmlformats.org/officeDocument/2006/relationships/image" Target="../media/image987.png"/><Relationship Id="rId43" Type="http://schemas.openxmlformats.org/officeDocument/2006/relationships/image" Target="../media/image991.png"/><Relationship Id="rId8" Type="http://schemas.openxmlformats.org/officeDocument/2006/relationships/customXml" Target="../ink/ink7143.xml"/><Relationship Id="rId3" Type="http://schemas.openxmlformats.org/officeDocument/2006/relationships/image" Target="../media/image971.png"/><Relationship Id="rId12" Type="http://schemas.openxmlformats.org/officeDocument/2006/relationships/customXml" Target="../ink/ink7145.xml"/><Relationship Id="rId17" Type="http://schemas.openxmlformats.org/officeDocument/2006/relationships/image" Target="../media/image978.png"/><Relationship Id="rId25" Type="http://schemas.openxmlformats.org/officeDocument/2006/relationships/image" Target="../media/image982.png"/><Relationship Id="rId33" Type="http://schemas.openxmlformats.org/officeDocument/2006/relationships/image" Target="../media/image986.png"/><Relationship Id="rId38" Type="http://schemas.openxmlformats.org/officeDocument/2006/relationships/customXml" Target="../ink/ink7158.xml"/><Relationship Id="rId20" Type="http://schemas.openxmlformats.org/officeDocument/2006/relationships/customXml" Target="../ink/ink7149.xml"/><Relationship Id="rId41" Type="http://schemas.openxmlformats.org/officeDocument/2006/relationships/image" Target="../media/image990.png"/></Relationships>
</file>

<file path=ppt/slides/_rels/slide1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74.xml"/><Relationship Id="rId21" Type="http://schemas.openxmlformats.org/officeDocument/2006/relationships/image" Target="../media/image980.png"/><Relationship Id="rId42" Type="http://schemas.openxmlformats.org/officeDocument/2006/relationships/customXml" Target="../ink/ink7182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195.xml"/><Relationship Id="rId16" Type="http://schemas.openxmlformats.org/officeDocument/2006/relationships/customXml" Target="../ink/ink7169.xml"/><Relationship Id="rId11" Type="http://schemas.openxmlformats.org/officeDocument/2006/relationships/image" Target="../media/image975.png"/><Relationship Id="rId24" Type="http://schemas.openxmlformats.org/officeDocument/2006/relationships/customXml" Target="../ink/ink7173.xml"/><Relationship Id="rId32" Type="http://schemas.openxmlformats.org/officeDocument/2006/relationships/customXml" Target="../ink/ink7177.xml"/><Relationship Id="rId37" Type="http://schemas.openxmlformats.org/officeDocument/2006/relationships/image" Target="../media/image988.png"/><Relationship Id="rId40" Type="http://schemas.openxmlformats.org/officeDocument/2006/relationships/customXml" Target="../ink/ink7181.xml"/><Relationship Id="rId45" Type="http://schemas.openxmlformats.org/officeDocument/2006/relationships/image" Target="../media/image992.png"/><Relationship Id="rId53" Type="http://schemas.openxmlformats.org/officeDocument/2006/relationships/image" Target="../media/image996.png"/><Relationship Id="rId58" Type="http://schemas.openxmlformats.org/officeDocument/2006/relationships/customXml" Target="../ink/ink7190.xml"/><Relationship Id="rId66" Type="http://schemas.openxmlformats.org/officeDocument/2006/relationships/customXml" Target="../ink/ink7194.xml"/><Relationship Id="rId74" Type="http://schemas.openxmlformats.org/officeDocument/2006/relationships/customXml" Target="../ink/ink7198.xml"/><Relationship Id="rId79" Type="http://schemas.openxmlformats.org/officeDocument/2006/relationships/image" Target="../media/image1008.png"/><Relationship Id="rId5" Type="http://schemas.openxmlformats.org/officeDocument/2006/relationships/image" Target="../media/image972.png"/><Relationship Id="rId61" Type="http://schemas.openxmlformats.org/officeDocument/2006/relationships/image" Target="../media/image952.png"/><Relationship Id="rId19" Type="http://schemas.openxmlformats.org/officeDocument/2006/relationships/image" Target="../media/image979.png"/><Relationship Id="rId14" Type="http://schemas.openxmlformats.org/officeDocument/2006/relationships/customXml" Target="../ink/ink7168.xml"/><Relationship Id="rId22" Type="http://schemas.openxmlformats.org/officeDocument/2006/relationships/customXml" Target="../ink/ink7172.xml"/><Relationship Id="rId27" Type="http://schemas.openxmlformats.org/officeDocument/2006/relationships/image" Target="../media/image983.png"/><Relationship Id="rId30" Type="http://schemas.openxmlformats.org/officeDocument/2006/relationships/customXml" Target="../ink/ink7176.xml"/><Relationship Id="rId35" Type="http://schemas.openxmlformats.org/officeDocument/2006/relationships/image" Target="../media/image987.png"/><Relationship Id="rId43" Type="http://schemas.openxmlformats.org/officeDocument/2006/relationships/image" Target="../media/image991.png"/><Relationship Id="rId48" Type="http://schemas.openxmlformats.org/officeDocument/2006/relationships/customXml" Target="../ink/ink7185.xml"/><Relationship Id="rId56" Type="http://schemas.openxmlformats.org/officeDocument/2006/relationships/customXml" Target="../ink/ink7189.xml"/><Relationship Id="rId64" Type="http://schemas.openxmlformats.org/officeDocument/2006/relationships/customXml" Target="../ink/ink7193.xml"/><Relationship Id="rId69" Type="http://schemas.openxmlformats.org/officeDocument/2006/relationships/image" Target="../media/image1003.png"/><Relationship Id="rId77" Type="http://schemas.openxmlformats.org/officeDocument/2006/relationships/image" Target="../media/image1007.png"/><Relationship Id="rId8" Type="http://schemas.openxmlformats.org/officeDocument/2006/relationships/customXml" Target="../ink/ink7165.xml"/><Relationship Id="rId51" Type="http://schemas.openxmlformats.org/officeDocument/2006/relationships/image" Target="../media/image995.png"/><Relationship Id="rId72" Type="http://schemas.openxmlformats.org/officeDocument/2006/relationships/customXml" Target="../ink/ink7197.xml"/><Relationship Id="rId3" Type="http://schemas.openxmlformats.org/officeDocument/2006/relationships/image" Target="../media/image971.png"/><Relationship Id="rId12" Type="http://schemas.openxmlformats.org/officeDocument/2006/relationships/customXml" Target="../ink/ink7167.xml"/><Relationship Id="rId17" Type="http://schemas.openxmlformats.org/officeDocument/2006/relationships/image" Target="../media/image978.png"/><Relationship Id="rId25" Type="http://schemas.openxmlformats.org/officeDocument/2006/relationships/image" Target="../media/image982.png"/><Relationship Id="rId33" Type="http://schemas.openxmlformats.org/officeDocument/2006/relationships/image" Target="../media/image986.png"/><Relationship Id="rId38" Type="http://schemas.openxmlformats.org/officeDocument/2006/relationships/customXml" Target="../ink/ink7180.xml"/><Relationship Id="rId46" Type="http://schemas.openxmlformats.org/officeDocument/2006/relationships/customXml" Target="../ink/ink7184.xml"/><Relationship Id="rId59" Type="http://schemas.openxmlformats.org/officeDocument/2006/relationships/image" Target="../media/image999.png"/><Relationship Id="rId67" Type="http://schemas.openxmlformats.org/officeDocument/2006/relationships/image" Target="../media/image1002.png"/><Relationship Id="rId20" Type="http://schemas.openxmlformats.org/officeDocument/2006/relationships/customXml" Target="../ink/ink7171.xml"/><Relationship Id="rId41" Type="http://schemas.openxmlformats.org/officeDocument/2006/relationships/image" Target="../media/image990.png"/><Relationship Id="rId54" Type="http://schemas.openxmlformats.org/officeDocument/2006/relationships/customXml" Target="../ink/ink7188.xml"/><Relationship Id="rId62" Type="http://schemas.openxmlformats.org/officeDocument/2006/relationships/customXml" Target="../ink/ink7192.xml"/><Relationship Id="rId70" Type="http://schemas.openxmlformats.org/officeDocument/2006/relationships/customXml" Target="../ink/ink7196.xml"/><Relationship Id="rId75" Type="http://schemas.openxmlformats.org/officeDocument/2006/relationships/image" Target="../media/image10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64.xml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175.xml"/><Relationship Id="rId36" Type="http://schemas.openxmlformats.org/officeDocument/2006/relationships/customXml" Target="../ink/ink7179.xml"/><Relationship Id="rId49" Type="http://schemas.openxmlformats.org/officeDocument/2006/relationships/image" Target="../media/image994.png"/><Relationship Id="rId57" Type="http://schemas.openxmlformats.org/officeDocument/2006/relationships/image" Target="../media/image998.png"/><Relationship Id="rId10" Type="http://schemas.openxmlformats.org/officeDocument/2006/relationships/customXml" Target="../ink/ink7166.xml"/><Relationship Id="rId31" Type="http://schemas.openxmlformats.org/officeDocument/2006/relationships/image" Target="../media/image985.png"/><Relationship Id="rId44" Type="http://schemas.openxmlformats.org/officeDocument/2006/relationships/customXml" Target="../ink/ink7183.xml"/><Relationship Id="rId52" Type="http://schemas.openxmlformats.org/officeDocument/2006/relationships/customXml" Target="../ink/ink7187.xml"/><Relationship Id="rId60" Type="http://schemas.openxmlformats.org/officeDocument/2006/relationships/customXml" Target="../ink/ink7191.xml"/><Relationship Id="rId65" Type="http://schemas.openxmlformats.org/officeDocument/2006/relationships/image" Target="../media/image1001.png"/><Relationship Id="rId73" Type="http://schemas.openxmlformats.org/officeDocument/2006/relationships/image" Target="../media/image1005.png"/><Relationship Id="rId78" Type="http://schemas.openxmlformats.org/officeDocument/2006/relationships/customXml" Target="../ink/ink7200.xml"/><Relationship Id="rId4" Type="http://schemas.openxmlformats.org/officeDocument/2006/relationships/customXml" Target="../ink/ink7163.xml"/><Relationship Id="rId9" Type="http://schemas.openxmlformats.org/officeDocument/2006/relationships/image" Target="../media/image974.png"/><Relationship Id="rId13" Type="http://schemas.openxmlformats.org/officeDocument/2006/relationships/image" Target="../media/image976.png"/><Relationship Id="rId18" Type="http://schemas.openxmlformats.org/officeDocument/2006/relationships/customXml" Target="../ink/ink7170.xml"/><Relationship Id="rId39" Type="http://schemas.openxmlformats.org/officeDocument/2006/relationships/image" Target="../media/image989.png"/><Relationship Id="rId34" Type="http://schemas.openxmlformats.org/officeDocument/2006/relationships/customXml" Target="../ink/ink7178.xml"/><Relationship Id="rId50" Type="http://schemas.openxmlformats.org/officeDocument/2006/relationships/customXml" Target="../ink/ink7186.xml"/><Relationship Id="rId55" Type="http://schemas.openxmlformats.org/officeDocument/2006/relationships/image" Target="../media/image997.png"/><Relationship Id="rId76" Type="http://schemas.openxmlformats.org/officeDocument/2006/relationships/customXml" Target="../ink/ink7199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2" Type="http://schemas.openxmlformats.org/officeDocument/2006/relationships/customXml" Target="../ink/ink7162.xml"/><Relationship Id="rId29" Type="http://schemas.openxmlformats.org/officeDocument/2006/relationships/image" Target="../media/image984.png"/></Relationships>
</file>

<file path=ppt/slides/_rels/slide1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13.xml"/><Relationship Id="rId21" Type="http://schemas.openxmlformats.org/officeDocument/2006/relationships/image" Target="../media/image980.png"/><Relationship Id="rId42" Type="http://schemas.openxmlformats.org/officeDocument/2006/relationships/customXml" Target="../ink/ink7221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234.xml"/><Relationship Id="rId16" Type="http://schemas.openxmlformats.org/officeDocument/2006/relationships/customXml" Target="../ink/ink7208.xml"/><Relationship Id="rId11" Type="http://schemas.openxmlformats.org/officeDocument/2006/relationships/image" Target="../media/image975.png"/><Relationship Id="rId32" Type="http://schemas.openxmlformats.org/officeDocument/2006/relationships/customXml" Target="../ink/ink7216.xml"/><Relationship Id="rId37" Type="http://schemas.openxmlformats.org/officeDocument/2006/relationships/image" Target="../media/image988.png"/><Relationship Id="rId53" Type="http://schemas.openxmlformats.org/officeDocument/2006/relationships/image" Target="../media/image996.png"/><Relationship Id="rId58" Type="http://schemas.openxmlformats.org/officeDocument/2006/relationships/customXml" Target="../ink/ink7229.xml"/><Relationship Id="rId74" Type="http://schemas.openxmlformats.org/officeDocument/2006/relationships/customXml" Target="../ink/ink7237.xml"/><Relationship Id="rId79" Type="http://schemas.openxmlformats.org/officeDocument/2006/relationships/image" Target="../media/image1008.png"/><Relationship Id="rId5" Type="http://schemas.openxmlformats.org/officeDocument/2006/relationships/image" Target="../media/image972.png"/><Relationship Id="rId61" Type="http://schemas.openxmlformats.org/officeDocument/2006/relationships/image" Target="../media/image952.png"/><Relationship Id="rId19" Type="http://schemas.openxmlformats.org/officeDocument/2006/relationships/image" Target="../media/image979.png"/><Relationship Id="rId14" Type="http://schemas.openxmlformats.org/officeDocument/2006/relationships/customXml" Target="../ink/ink7207.xml"/><Relationship Id="rId22" Type="http://schemas.openxmlformats.org/officeDocument/2006/relationships/customXml" Target="../ink/ink7211.xml"/><Relationship Id="rId27" Type="http://schemas.openxmlformats.org/officeDocument/2006/relationships/image" Target="../media/image983.png"/><Relationship Id="rId30" Type="http://schemas.openxmlformats.org/officeDocument/2006/relationships/customXml" Target="../ink/ink7215.xml"/><Relationship Id="rId35" Type="http://schemas.openxmlformats.org/officeDocument/2006/relationships/image" Target="../media/image987.png"/><Relationship Id="rId43" Type="http://schemas.openxmlformats.org/officeDocument/2006/relationships/image" Target="../media/image991.png"/><Relationship Id="rId48" Type="http://schemas.openxmlformats.org/officeDocument/2006/relationships/customXml" Target="../ink/ink7224.xml"/><Relationship Id="rId56" Type="http://schemas.openxmlformats.org/officeDocument/2006/relationships/customXml" Target="../ink/ink7228.xml"/><Relationship Id="rId64" Type="http://schemas.openxmlformats.org/officeDocument/2006/relationships/customXml" Target="../ink/ink7232.xml"/><Relationship Id="rId69" Type="http://schemas.openxmlformats.org/officeDocument/2006/relationships/image" Target="../media/image1003.png"/><Relationship Id="rId77" Type="http://schemas.openxmlformats.org/officeDocument/2006/relationships/image" Target="../media/image1007.png"/><Relationship Id="rId8" Type="http://schemas.openxmlformats.org/officeDocument/2006/relationships/customXml" Target="../ink/ink7204.xml"/><Relationship Id="rId51" Type="http://schemas.openxmlformats.org/officeDocument/2006/relationships/image" Target="../media/image995.png"/><Relationship Id="rId72" Type="http://schemas.openxmlformats.org/officeDocument/2006/relationships/customXml" Target="../ink/ink7236.xml"/><Relationship Id="rId80" Type="http://schemas.openxmlformats.org/officeDocument/2006/relationships/customXml" Target="../ink/ink7240.xml"/><Relationship Id="rId3" Type="http://schemas.openxmlformats.org/officeDocument/2006/relationships/image" Target="../media/image971.png"/><Relationship Id="rId12" Type="http://schemas.openxmlformats.org/officeDocument/2006/relationships/customXml" Target="../ink/ink7206.xml"/><Relationship Id="rId17" Type="http://schemas.openxmlformats.org/officeDocument/2006/relationships/image" Target="../media/image978.png"/><Relationship Id="rId25" Type="http://schemas.openxmlformats.org/officeDocument/2006/relationships/image" Target="../media/image982.png"/><Relationship Id="rId33" Type="http://schemas.openxmlformats.org/officeDocument/2006/relationships/image" Target="../media/image986.png"/><Relationship Id="rId38" Type="http://schemas.openxmlformats.org/officeDocument/2006/relationships/customXml" Target="../ink/ink7219.xml"/><Relationship Id="rId46" Type="http://schemas.openxmlformats.org/officeDocument/2006/relationships/customXml" Target="../ink/ink7223.xml"/><Relationship Id="rId59" Type="http://schemas.openxmlformats.org/officeDocument/2006/relationships/image" Target="../media/image999.png"/><Relationship Id="rId67" Type="http://schemas.openxmlformats.org/officeDocument/2006/relationships/image" Target="../media/image1002.png"/><Relationship Id="rId20" Type="http://schemas.openxmlformats.org/officeDocument/2006/relationships/customXml" Target="../ink/ink7210.xml"/><Relationship Id="rId41" Type="http://schemas.openxmlformats.org/officeDocument/2006/relationships/image" Target="../media/image990.png"/><Relationship Id="rId54" Type="http://schemas.openxmlformats.org/officeDocument/2006/relationships/customXml" Target="../ink/ink7227.xml"/><Relationship Id="rId62" Type="http://schemas.openxmlformats.org/officeDocument/2006/relationships/customXml" Target="../ink/ink7231.xml"/><Relationship Id="rId70" Type="http://schemas.openxmlformats.org/officeDocument/2006/relationships/customXml" Target="../ink/ink7235.xml"/><Relationship Id="rId75" Type="http://schemas.openxmlformats.org/officeDocument/2006/relationships/image" Target="../media/image10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03.xml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214.xml"/><Relationship Id="rId36" Type="http://schemas.openxmlformats.org/officeDocument/2006/relationships/customXml" Target="../ink/ink7218.xml"/><Relationship Id="rId49" Type="http://schemas.openxmlformats.org/officeDocument/2006/relationships/image" Target="../media/image994.png"/><Relationship Id="rId57" Type="http://schemas.openxmlformats.org/officeDocument/2006/relationships/image" Target="../media/image998.png"/><Relationship Id="rId10" Type="http://schemas.openxmlformats.org/officeDocument/2006/relationships/customXml" Target="../ink/ink7205.xml"/><Relationship Id="rId31" Type="http://schemas.openxmlformats.org/officeDocument/2006/relationships/image" Target="../media/image985.png"/><Relationship Id="rId44" Type="http://schemas.openxmlformats.org/officeDocument/2006/relationships/customXml" Target="../ink/ink7222.xml"/><Relationship Id="rId52" Type="http://schemas.openxmlformats.org/officeDocument/2006/relationships/customXml" Target="../ink/ink7226.xml"/><Relationship Id="rId60" Type="http://schemas.openxmlformats.org/officeDocument/2006/relationships/customXml" Target="../ink/ink7230.xml"/><Relationship Id="rId65" Type="http://schemas.openxmlformats.org/officeDocument/2006/relationships/image" Target="../media/image1001.png"/><Relationship Id="rId73" Type="http://schemas.openxmlformats.org/officeDocument/2006/relationships/image" Target="../media/image1005.png"/><Relationship Id="rId78" Type="http://schemas.openxmlformats.org/officeDocument/2006/relationships/customXml" Target="../ink/ink7239.xml"/><Relationship Id="rId81" Type="http://schemas.openxmlformats.org/officeDocument/2006/relationships/image" Target="../media/image1009.png"/><Relationship Id="rId4" Type="http://schemas.openxmlformats.org/officeDocument/2006/relationships/customXml" Target="../ink/ink7202.xml"/><Relationship Id="rId9" Type="http://schemas.openxmlformats.org/officeDocument/2006/relationships/image" Target="../media/image974.png"/><Relationship Id="rId13" Type="http://schemas.openxmlformats.org/officeDocument/2006/relationships/image" Target="../media/image976.png"/><Relationship Id="rId18" Type="http://schemas.openxmlformats.org/officeDocument/2006/relationships/customXml" Target="../ink/ink7209.xml"/><Relationship Id="rId39" Type="http://schemas.openxmlformats.org/officeDocument/2006/relationships/image" Target="../media/image989.png"/><Relationship Id="rId34" Type="http://schemas.openxmlformats.org/officeDocument/2006/relationships/customXml" Target="../ink/ink7217.xml"/><Relationship Id="rId50" Type="http://schemas.openxmlformats.org/officeDocument/2006/relationships/customXml" Target="../ink/ink7225.xml"/><Relationship Id="rId55" Type="http://schemas.openxmlformats.org/officeDocument/2006/relationships/image" Target="../media/image997.png"/><Relationship Id="rId76" Type="http://schemas.openxmlformats.org/officeDocument/2006/relationships/customXml" Target="../ink/ink7238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2" Type="http://schemas.openxmlformats.org/officeDocument/2006/relationships/customXml" Target="../ink/ink7201.xml"/><Relationship Id="rId29" Type="http://schemas.openxmlformats.org/officeDocument/2006/relationships/image" Target="../media/image984.png"/><Relationship Id="rId24" Type="http://schemas.openxmlformats.org/officeDocument/2006/relationships/customXml" Target="../ink/ink7212.xml"/><Relationship Id="rId40" Type="http://schemas.openxmlformats.org/officeDocument/2006/relationships/customXml" Target="../ink/ink7220.xml"/><Relationship Id="rId45" Type="http://schemas.openxmlformats.org/officeDocument/2006/relationships/image" Target="../media/image992.png"/><Relationship Id="rId66" Type="http://schemas.openxmlformats.org/officeDocument/2006/relationships/customXml" Target="../ink/ink7233.xml"/></Relationships>
</file>

<file path=ppt/slides/_rels/slide1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53.xml"/><Relationship Id="rId21" Type="http://schemas.openxmlformats.org/officeDocument/2006/relationships/image" Target="../media/image980.png"/><Relationship Id="rId42" Type="http://schemas.openxmlformats.org/officeDocument/2006/relationships/customXml" Target="../ink/ink7261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274.xml"/><Relationship Id="rId84" Type="http://schemas.openxmlformats.org/officeDocument/2006/relationships/customXml" Target="../ink/ink7282.xml"/><Relationship Id="rId89" Type="http://schemas.openxmlformats.org/officeDocument/2006/relationships/image" Target="../media/image1013.png"/><Relationship Id="rId16" Type="http://schemas.openxmlformats.org/officeDocument/2006/relationships/customXml" Target="../ink/ink7248.xml"/><Relationship Id="rId11" Type="http://schemas.openxmlformats.org/officeDocument/2006/relationships/image" Target="../media/image975.png"/><Relationship Id="rId32" Type="http://schemas.openxmlformats.org/officeDocument/2006/relationships/customXml" Target="../ink/ink7256.xml"/><Relationship Id="rId37" Type="http://schemas.openxmlformats.org/officeDocument/2006/relationships/image" Target="../media/image988.png"/><Relationship Id="rId53" Type="http://schemas.openxmlformats.org/officeDocument/2006/relationships/image" Target="../media/image996.png"/><Relationship Id="rId58" Type="http://schemas.openxmlformats.org/officeDocument/2006/relationships/customXml" Target="../ink/ink7269.xml"/><Relationship Id="rId74" Type="http://schemas.openxmlformats.org/officeDocument/2006/relationships/customXml" Target="../ink/ink7277.xml"/><Relationship Id="rId79" Type="http://schemas.openxmlformats.org/officeDocument/2006/relationships/image" Target="../media/image1008.png"/><Relationship Id="rId5" Type="http://schemas.openxmlformats.org/officeDocument/2006/relationships/image" Target="../media/image972.png"/><Relationship Id="rId90" Type="http://schemas.openxmlformats.org/officeDocument/2006/relationships/customXml" Target="../ink/ink7285.xml"/><Relationship Id="rId95" Type="http://schemas.openxmlformats.org/officeDocument/2006/relationships/image" Target="../media/image1016.png"/><Relationship Id="rId22" Type="http://schemas.openxmlformats.org/officeDocument/2006/relationships/customXml" Target="../ink/ink7251.xml"/><Relationship Id="rId27" Type="http://schemas.openxmlformats.org/officeDocument/2006/relationships/image" Target="../media/image983.png"/><Relationship Id="rId43" Type="http://schemas.openxmlformats.org/officeDocument/2006/relationships/image" Target="../media/image991.png"/><Relationship Id="rId48" Type="http://schemas.openxmlformats.org/officeDocument/2006/relationships/customXml" Target="../ink/ink7264.xml"/><Relationship Id="rId64" Type="http://schemas.openxmlformats.org/officeDocument/2006/relationships/customXml" Target="../ink/ink7272.xml"/><Relationship Id="rId69" Type="http://schemas.openxmlformats.org/officeDocument/2006/relationships/image" Target="../media/image1003.png"/><Relationship Id="rId8" Type="http://schemas.openxmlformats.org/officeDocument/2006/relationships/customXml" Target="../ink/ink7244.xml"/><Relationship Id="rId51" Type="http://schemas.openxmlformats.org/officeDocument/2006/relationships/image" Target="../media/image995.png"/><Relationship Id="rId72" Type="http://schemas.openxmlformats.org/officeDocument/2006/relationships/customXml" Target="../ink/ink7276.xml"/><Relationship Id="rId80" Type="http://schemas.openxmlformats.org/officeDocument/2006/relationships/customXml" Target="../ink/ink7280.xml"/><Relationship Id="rId85" Type="http://schemas.openxmlformats.org/officeDocument/2006/relationships/image" Target="../media/image1011.png"/><Relationship Id="rId93" Type="http://schemas.openxmlformats.org/officeDocument/2006/relationships/image" Target="../media/image1015.png"/><Relationship Id="rId3" Type="http://schemas.openxmlformats.org/officeDocument/2006/relationships/image" Target="../media/image971.png"/><Relationship Id="rId12" Type="http://schemas.openxmlformats.org/officeDocument/2006/relationships/customXml" Target="../ink/ink7246.xml"/><Relationship Id="rId17" Type="http://schemas.openxmlformats.org/officeDocument/2006/relationships/image" Target="../media/image978.png"/><Relationship Id="rId25" Type="http://schemas.openxmlformats.org/officeDocument/2006/relationships/image" Target="../media/image982.png"/><Relationship Id="rId33" Type="http://schemas.openxmlformats.org/officeDocument/2006/relationships/image" Target="../media/image986.png"/><Relationship Id="rId38" Type="http://schemas.openxmlformats.org/officeDocument/2006/relationships/customXml" Target="../ink/ink7259.xml"/><Relationship Id="rId46" Type="http://schemas.openxmlformats.org/officeDocument/2006/relationships/customXml" Target="../ink/ink7263.xml"/><Relationship Id="rId59" Type="http://schemas.openxmlformats.org/officeDocument/2006/relationships/image" Target="../media/image999.png"/><Relationship Id="rId67" Type="http://schemas.openxmlformats.org/officeDocument/2006/relationships/image" Target="../media/image1002.png"/><Relationship Id="rId20" Type="http://schemas.openxmlformats.org/officeDocument/2006/relationships/customXml" Target="../ink/ink7250.xml"/><Relationship Id="rId41" Type="http://schemas.openxmlformats.org/officeDocument/2006/relationships/image" Target="../media/image990.png"/><Relationship Id="rId54" Type="http://schemas.openxmlformats.org/officeDocument/2006/relationships/customXml" Target="../ink/ink7267.xml"/><Relationship Id="rId62" Type="http://schemas.openxmlformats.org/officeDocument/2006/relationships/customXml" Target="../ink/ink7271.xml"/><Relationship Id="rId70" Type="http://schemas.openxmlformats.org/officeDocument/2006/relationships/customXml" Target="../ink/ink7275.xml"/><Relationship Id="rId75" Type="http://schemas.openxmlformats.org/officeDocument/2006/relationships/image" Target="../media/image1006.png"/><Relationship Id="rId83" Type="http://schemas.openxmlformats.org/officeDocument/2006/relationships/image" Target="../media/image1010.png"/><Relationship Id="rId88" Type="http://schemas.openxmlformats.org/officeDocument/2006/relationships/customXml" Target="../ink/ink7284.xml"/><Relationship Id="rId91" Type="http://schemas.openxmlformats.org/officeDocument/2006/relationships/image" Target="../media/image10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43.xml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254.xml"/><Relationship Id="rId36" Type="http://schemas.openxmlformats.org/officeDocument/2006/relationships/customXml" Target="../ink/ink7258.xml"/><Relationship Id="rId49" Type="http://schemas.openxmlformats.org/officeDocument/2006/relationships/image" Target="../media/image994.png"/><Relationship Id="rId57" Type="http://schemas.openxmlformats.org/officeDocument/2006/relationships/image" Target="../media/image998.png"/><Relationship Id="rId10" Type="http://schemas.openxmlformats.org/officeDocument/2006/relationships/customXml" Target="../ink/ink7245.xml"/><Relationship Id="rId31" Type="http://schemas.openxmlformats.org/officeDocument/2006/relationships/image" Target="../media/image985.png"/><Relationship Id="rId44" Type="http://schemas.openxmlformats.org/officeDocument/2006/relationships/customXml" Target="../ink/ink7262.xml"/><Relationship Id="rId52" Type="http://schemas.openxmlformats.org/officeDocument/2006/relationships/customXml" Target="../ink/ink7266.xml"/><Relationship Id="rId60" Type="http://schemas.openxmlformats.org/officeDocument/2006/relationships/customXml" Target="../ink/ink7270.xml"/><Relationship Id="rId65" Type="http://schemas.openxmlformats.org/officeDocument/2006/relationships/image" Target="../media/image1001.png"/><Relationship Id="rId73" Type="http://schemas.openxmlformats.org/officeDocument/2006/relationships/image" Target="../media/image1005.png"/><Relationship Id="rId78" Type="http://schemas.openxmlformats.org/officeDocument/2006/relationships/customXml" Target="../ink/ink7279.xml"/><Relationship Id="rId81" Type="http://schemas.openxmlformats.org/officeDocument/2006/relationships/image" Target="../media/image1009.png"/><Relationship Id="rId86" Type="http://schemas.openxmlformats.org/officeDocument/2006/relationships/customXml" Target="../ink/ink7283.xml"/><Relationship Id="rId94" Type="http://schemas.openxmlformats.org/officeDocument/2006/relationships/customXml" Target="../ink/ink7287.xml"/><Relationship Id="rId4" Type="http://schemas.openxmlformats.org/officeDocument/2006/relationships/customXml" Target="../ink/ink7242.xml"/><Relationship Id="rId9" Type="http://schemas.openxmlformats.org/officeDocument/2006/relationships/image" Target="../media/image974.png"/><Relationship Id="rId13" Type="http://schemas.openxmlformats.org/officeDocument/2006/relationships/image" Target="../media/image976.png"/><Relationship Id="rId18" Type="http://schemas.openxmlformats.org/officeDocument/2006/relationships/customXml" Target="../ink/ink7249.xml"/><Relationship Id="rId39" Type="http://schemas.openxmlformats.org/officeDocument/2006/relationships/image" Target="../media/image989.png"/><Relationship Id="rId34" Type="http://schemas.openxmlformats.org/officeDocument/2006/relationships/customXml" Target="../ink/ink7257.xml"/><Relationship Id="rId50" Type="http://schemas.openxmlformats.org/officeDocument/2006/relationships/customXml" Target="../ink/ink7265.xml"/><Relationship Id="rId55" Type="http://schemas.openxmlformats.org/officeDocument/2006/relationships/image" Target="../media/image997.png"/><Relationship Id="rId76" Type="http://schemas.openxmlformats.org/officeDocument/2006/relationships/customXml" Target="../ink/ink7278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286.xml"/><Relationship Id="rId2" Type="http://schemas.openxmlformats.org/officeDocument/2006/relationships/customXml" Target="../ink/ink7241.xml"/><Relationship Id="rId29" Type="http://schemas.openxmlformats.org/officeDocument/2006/relationships/image" Target="../media/image984.png"/><Relationship Id="rId24" Type="http://schemas.openxmlformats.org/officeDocument/2006/relationships/customXml" Target="../ink/ink7252.xml"/><Relationship Id="rId40" Type="http://schemas.openxmlformats.org/officeDocument/2006/relationships/customXml" Target="../ink/ink7260.xml"/><Relationship Id="rId45" Type="http://schemas.openxmlformats.org/officeDocument/2006/relationships/image" Target="../media/image992.png"/><Relationship Id="rId66" Type="http://schemas.openxmlformats.org/officeDocument/2006/relationships/customXml" Target="../ink/ink7273.xml"/><Relationship Id="rId87" Type="http://schemas.openxmlformats.org/officeDocument/2006/relationships/image" Target="../media/image1012.png"/><Relationship Id="rId61" Type="http://schemas.openxmlformats.org/officeDocument/2006/relationships/image" Target="../media/image952.png"/><Relationship Id="rId82" Type="http://schemas.openxmlformats.org/officeDocument/2006/relationships/customXml" Target="../ink/ink7281.xml"/><Relationship Id="rId19" Type="http://schemas.openxmlformats.org/officeDocument/2006/relationships/image" Target="../media/image979.png"/><Relationship Id="rId14" Type="http://schemas.openxmlformats.org/officeDocument/2006/relationships/customXml" Target="../ink/ink7247.xml"/><Relationship Id="rId30" Type="http://schemas.openxmlformats.org/officeDocument/2006/relationships/customXml" Target="../ink/ink7255.xml"/><Relationship Id="rId35" Type="http://schemas.openxmlformats.org/officeDocument/2006/relationships/image" Target="../media/image987.png"/><Relationship Id="rId56" Type="http://schemas.openxmlformats.org/officeDocument/2006/relationships/customXml" Target="../ink/ink7268.xml"/><Relationship Id="rId77" Type="http://schemas.openxmlformats.org/officeDocument/2006/relationships/image" Target="../media/image1007.png"/></Relationships>
</file>

<file path=ppt/slides/_rels/slide1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00.xml"/><Relationship Id="rId21" Type="http://schemas.openxmlformats.org/officeDocument/2006/relationships/image" Target="../media/image980.png"/><Relationship Id="rId42" Type="http://schemas.openxmlformats.org/officeDocument/2006/relationships/customXml" Target="../ink/ink7308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321.xml"/><Relationship Id="rId84" Type="http://schemas.openxmlformats.org/officeDocument/2006/relationships/customXml" Target="../ink/ink7329.xml"/><Relationship Id="rId89" Type="http://schemas.openxmlformats.org/officeDocument/2006/relationships/image" Target="../media/image1013.png"/><Relationship Id="rId16" Type="http://schemas.openxmlformats.org/officeDocument/2006/relationships/customXml" Target="../ink/ink7295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303.xml"/><Relationship Id="rId37" Type="http://schemas.openxmlformats.org/officeDocument/2006/relationships/image" Target="../media/image988.png"/><Relationship Id="rId53" Type="http://schemas.openxmlformats.org/officeDocument/2006/relationships/image" Target="../media/image996.png"/><Relationship Id="rId58" Type="http://schemas.openxmlformats.org/officeDocument/2006/relationships/customXml" Target="../ink/ink7316.xml"/><Relationship Id="rId74" Type="http://schemas.openxmlformats.org/officeDocument/2006/relationships/customXml" Target="../ink/ink7324.xml"/><Relationship Id="rId79" Type="http://schemas.openxmlformats.org/officeDocument/2006/relationships/image" Target="../media/image1008.png"/><Relationship Id="rId102" Type="http://schemas.openxmlformats.org/officeDocument/2006/relationships/customXml" Target="../ink/ink7338.xml"/><Relationship Id="rId5" Type="http://schemas.openxmlformats.org/officeDocument/2006/relationships/image" Target="../media/image972.png"/><Relationship Id="rId90" Type="http://schemas.openxmlformats.org/officeDocument/2006/relationships/customXml" Target="../ink/ink7332.xml"/><Relationship Id="rId95" Type="http://schemas.openxmlformats.org/officeDocument/2006/relationships/image" Target="../media/image1016.png"/><Relationship Id="rId22" Type="http://schemas.openxmlformats.org/officeDocument/2006/relationships/customXml" Target="../ink/ink7298.xml"/><Relationship Id="rId27" Type="http://schemas.openxmlformats.org/officeDocument/2006/relationships/image" Target="../media/image983.png"/><Relationship Id="rId43" Type="http://schemas.openxmlformats.org/officeDocument/2006/relationships/image" Target="../media/image991.png"/><Relationship Id="rId48" Type="http://schemas.openxmlformats.org/officeDocument/2006/relationships/customXml" Target="../ink/ink7311.xml"/><Relationship Id="rId64" Type="http://schemas.openxmlformats.org/officeDocument/2006/relationships/customXml" Target="../ink/ink7319.xml"/><Relationship Id="rId69" Type="http://schemas.openxmlformats.org/officeDocument/2006/relationships/image" Target="../media/image1003.png"/><Relationship Id="rId80" Type="http://schemas.openxmlformats.org/officeDocument/2006/relationships/customXml" Target="../ink/ink7327.xml"/><Relationship Id="rId85" Type="http://schemas.openxmlformats.org/officeDocument/2006/relationships/image" Target="../media/image1011.png"/><Relationship Id="rId12" Type="http://schemas.openxmlformats.org/officeDocument/2006/relationships/customXml" Target="../ink/ink7293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306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20" Type="http://schemas.openxmlformats.org/officeDocument/2006/relationships/customXml" Target="../ink/ink7297.xml"/><Relationship Id="rId41" Type="http://schemas.openxmlformats.org/officeDocument/2006/relationships/image" Target="../media/image990.png"/><Relationship Id="rId54" Type="http://schemas.openxmlformats.org/officeDocument/2006/relationships/customXml" Target="../ink/ink7314.xml"/><Relationship Id="rId62" Type="http://schemas.openxmlformats.org/officeDocument/2006/relationships/customXml" Target="../ink/ink7318.xml"/><Relationship Id="rId70" Type="http://schemas.openxmlformats.org/officeDocument/2006/relationships/customXml" Target="../ink/ink7322.xml"/><Relationship Id="rId75" Type="http://schemas.openxmlformats.org/officeDocument/2006/relationships/image" Target="../media/image1006.png"/><Relationship Id="rId83" Type="http://schemas.openxmlformats.org/officeDocument/2006/relationships/image" Target="../media/image1010.png"/><Relationship Id="rId88" Type="http://schemas.openxmlformats.org/officeDocument/2006/relationships/customXml" Target="../ink/ink7331.xml"/><Relationship Id="rId91" Type="http://schemas.openxmlformats.org/officeDocument/2006/relationships/image" Target="../media/image1014.png"/><Relationship Id="rId96" Type="http://schemas.openxmlformats.org/officeDocument/2006/relationships/customXml" Target="../ink/ink73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0.xml"/><Relationship Id="rId15" Type="http://schemas.openxmlformats.org/officeDocument/2006/relationships/image" Target="../media/image977.png"/><Relationship Id="rId23" Type="http://schemas.openxmlformats.org/officeDocument/2006/relationships/image" Target="../media/image981.png"/><Relationship Id="rId28" Type="http://schemas.openxmlformats.org/officeDocument/2006/relationships/customXml" Target="../ink/ink7301.xml"/><Relationship Id="rId36" Type="http://schemas.openxmlformats.org/officeDocument/2006/relationships/customXml" Target="../ink/ink7305.xml"/><Relationship Id="rId49" Type="http://schemas.openxmlformats.org/officeDocument/2006/relationships/image" Target="../media/image994.png"/><Relationship Id="rId57" Type="http://schemas.openxmlformats.org/officeDocument/2006/relationships/image" Target="../media/image998.png"/><Relationship Id="rId106" Type="http://schemas.openxmlformats.org/officeDocument/2006/relationships/customXml" Target="../ink/ink7340.xml"/><Relationship Id="rId10" Type="http://schemas.openxmlformats.org/officeDocument/2006/relationships/customXml" Target="../ink/ink7292.xml"/><Relationship Id="rId31" Type="http://schemas.openxmlformats.org/officeDocument/2006/relationships/image" Target="../media/image985.png"/><Relationship Id="rId44" Type="http://schemas.openxmlformats.org/officeDocument/2006/relationships/customXml" Target="../ink/ink7309.xml"/><Relationship Id="rId52" Type="http://schemas.openxmlformats.org/officeDocument/2006/relationships/customXml" Target="../ink/ink7313.xml"/><Relationship Id="rId60" Type="http://schemas.openxmlformats.org/officeDocument/2006/relationships/customXml" Target="../ink/ink7317.xml"/><Relationship Id="rId65" Type="http://schemas.openxmlformats.org/officeDocument/2006/relationships/image" Target="../media/image1001.png"/><Relationship Id="rId73" Type="http://schemas.openxmlformats.org/officeDocument/2006/relationships/image" Target="../media/image1005.png"/><Relationship Id="rId78" Type="http://schemas.openxmlformats.org/officeDocument/2006/relationships/customXml" Target="../ink/ink7326.xml"/><Relationship Id="rId81" Type="http://schemas.openxmlformats.org/officeDocument/2006/relationships/image" Target="../media/image1009.png"/><Relationship Id="rId86" Type="http://schemas.openxmlformats.org/officeDocument/2006/relationships/customXml" Target="../ink/ink7330.xml"/><Relationship Id="rId94" Type="http://schemas.openxmlformats.org/officeDocument/2006/relationships/customXml" Target="../ink/ink7334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4" Type="http://schemas.openxmlformats.org/officeDocument/2006/relationships/customXml" Target="../ink/ink7289.xml"/><Relationship Id="rId9" Type="http://schemas.openxmlformats.org/officeDocument/2006/relationships/image" Target="../media/image974.png"/><Relationship Id="rId13" Type="http://schemas.openxmlformats.org/officeDocument/2006/relationships/image" Target="../media/image976.png"/><Relationship Id="rId18" Type="http://schemas.openxmlformats.org/officeDocument/2006/relationships/customXml" Target="../ink/ink7296.xml"/><Relationship Id="rId39" Type="http://schemas.openxmlformats.org/officeDocument/2006/relationships/image" Target="../media/image989.png"/><Relationship Id="rId34" Type="http://schemas.openxmlformats.org/officeDocument/2006/relationships/customXml" Target="../ink/ink7304.xml"/><Relationship Id="rId50" Type="http://schemas.openxmlformats.org/officeDocument/2006/relationships/customXml" Target="../ink/ink7312.xml"/><Relationship Id="rId55" Type="http://schemas.openxmlformats.org/officeDocument/2006/relationships/image" Target="../media/image997.png"/><Relationship Id="rId76" Type="http://schemas.openxmlformats.org/officeDocument/2006/relationships/customXml" Target="../ink/ink7325.xml"/><Relationship Id="rId97" Type="http://schemas.openxmlformats.org/officeDocument/2006/relationships/image" Target="../media/image1017.png"/><Relationship Id="rId104" Type="http://schemas.openxmlformats.org/officeDocument/2006/relationships/customXml" Target="../ink/ink7339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333.xml"/><Relationship Id="rId2" Type="http://schemas.openxmlformats.org/officeDocument/2006/relationships/customXml" Target="../ink/ink7288.xml"/><Relationship Id="rId29" Type="http://schemas.openxmlformats.org/officeDocument/2006/relationships/image" Target="../media/image984.png"/><Relationship Id="rId24" Type="http://schemas.openxmlformats.org/officeDocument/2006/relationships/customXml" Target="../ink/ink7299.xml"/><Relationship Id="rId40" Type="http://schemas.openxmlformats.org/officeDocument/2006/relationships/customXml" Target="../ink/ink7307.xml"/><Relationship Id="rId45" Type="http://schemas.openxmlformats.org/officeDocument/2006/relationships/image" Target="../media/image992.png"/><Relationship Id="rId66" Type="http://schemas.openxmlformats.org/officeDocument/2006/relationships/customXml" Target="../ink/ink7320.xml"/><Relationship Id="rId87" Type="http://schemas.openxmlformats.org/officeDocument/2006/relationships/image" Target="../media/image1012.png"/><Relationship Id="rId61" Type="http://schemas.openxmlformats.org/officeDocument/2006/relationships/image" Target="../media/image952.png"/><Relationship Id="rId82" Type="http://schemas.openxmlformats.org/officeDocument/2006/relationships/customXml" Target="../ink/ink7328.xml"/><Relationship Id="rId19" Type="http://schemas.openxmlformats.org/officeDocument/2006/relationships/image" Target="../media/image979.png"/><Relationship Id="rId14" Type="http://schemas.openxmlformats.org/officeDocument/2006/relationships/customXml" Target="../ink/ink7294.xml"/><Relationship Id="rId30" Type="http://schemas.openxmlformats.org/officeDocument/2006/relationships/customXml" Target="../ink/ink7302.xml"/><Relationship Id="rId35" Type="http://schemas.openxmlformats.org/officeDocument/2006/relationships/image" Target="../media/image987.png"/><Relationship Id="rId56" Type="http://schemas.openxmlformats.org/officeDocument/2006/relationships/customXml" Target="../ink/ink7315.xml"/><Relationship Id="rId77" Type="http://schemas.openxmlformats.org/officeDocument/2006/relationships/image" Target="../media/image1007.png"/><Relationship Id="rId100" Type="http://schemas.openxmlformats.org/officeDocument/2006/relationships/customXml" Target="../ink/ink7337.xml"/><Relationship Id="rId105" Type="http://schemas.openxmlformats.org/officeDocument/2006/relationships/image" Target="../media/image1021.png"/><Relationship Id="rId8" Type="http://schemas.openxmlformats.org/officeDocument/2006/relationships/customXml" Target="../ink/ink7291.xml"/><Relationship Id="rId51" Type="http://schemas.openxmlformats.org/officeDocument/2006/relationships/image" Target="../media/image995.png"/><Relationship Id="rId72" Type="http://schemas.openxmlformats.org/officeDocument/2006/relationships/customXml" Target="../ink/ink7323.xml"/><Relationship Id="rId93" Type="http://schemas.openxmlformats.org/officeDocument/2006/relationships/image" Target="../media/image1015.png"/><Relationship Id="rId98" Type="http://schemas.openxmlformats.org/officeDocument/2006/relationships/customXml" Target="../ink/ink7336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310.xml"/><Relationship Id="rId67" Type="http://schemas.openxmlformats.org/officeDocument/2006/relationships/image" Target="../media/image1002.png"/></Relationships>
</file>

<file path=ppt/slides/_rels/slide1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53.xml"/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361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374.xml"/><Relationship Id="rId84" Type="http://schemas.openxmlformats.org/officeDocument/2006/relationships/customXml" Target="../ink/ink7382.xml"/><Relationship Id="rId89" Type="http://schemas.openxmlformats.org/officeDocument/2006/relationships/image" Target="../media/image1013.png"/><Relationship Id="rId112" Type="http://schemas.openxmlformats.org/officeDocument/2006/relationships/customXml" Target="../ink/ink7396.xml"/><Relationship Id="rId16" Type="http://schemas.openxmlformats.org/officeDocument/2006/relationships/customXml" Target="../ink/ink7348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356.xml"/><Relationship Id="rId37" Type="http://schemas.openxmlformats.org/officeDocument/2006/relationships/image" Target="../media/image988.png"/><Relationship Id="rId53" Type="http://schemas.openxmlformats.org/officeDocument/2006/relationships/image" Target="../media/image996.png"/><Relationship Id="rId58" Type="http://schemas.openxmlformats.org/officeDocument/2006/relationships/customXml" Target="../ink/ink7369.xml"/><Relationship Id="rId74" Type="http://schemas.openxmlformats.org/officeDocument/2006/relationships/customXml" Target="../ink/ink7377.xml"/><Relationship Id="rId79" Type="http://schemas.openxmlformats.org/officeDocument/2006/relationships/image" Target="../media/image1008.png"/><Relationship Id="rId102" Type="http://schemas.openxmlformats.org/officeDocument/2006/relationships/customXml" Target="../ink/ink7391.xml"/><Relationship Id="rId123" Type="http://schemas.openxmlformats.org/officeDocument/2006/relationships/image" Target="../media/image1030.png"/><Relationship Id="rId5" Type="http://schemas.openxmlformats.org/officeDocument/2006/relationships/image" Target="../media/image972.png"/><Relationship Id="rId90" Type="http://schemas.openxmlformats.org/officeDocument/2006/relationships/customXml" Target="../ink/ink7385.xml"/><Relationship Id="rId95" Type="http://schemas.openxmlformats.org/officeDocument/2006/relationships/image" Target="../media/image1016.png"/><Relationship Id="rId22" Type="http://schemas.openxmlformats.org/officeDocument/2006/relationships/customXml" Target="../ink/ink7351.xml"/><Relationship Id="rId27" Type="http://schemas.openxmlformats.org/officeDocument/2006/relationships/image" Target="../media/image983.png"/><Relationship Id="rId43" Type="http://schemas.openxmlformats.org/officeDocument/2006/relationships/image" Target="../media/image991.png"/><Relationship Id="rId48" Type="http://schemas.openxmlformats.org/officeDocument/2006/relationships/customXml" Target="../ink/ink7364.xml"/><Relationship Id="rId64" Type="http://schemas.openxmlformats.org/officeDocument/2006/relationships/customXml" Target="../ink/ink7372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18" Type="http://schemas.openxmlformats.org/officeDocument/2006/relationships/customXml" Target="../ink/ink7399.xml"/><Relationship Id="rId80" Type="http://schemas.openxmlformats.org/officeDocument/2006/relationships/customXml" Target="../ink/ink7380.xml"/><Relationship Id="rId85" Type="http://schemas.openxmlformats.org/officeDocument/2006/relationships/image" Target="../media/image1011.png"/><Relationship Id="rId12" Type="http://schemas.openxmlformats.org/officeDocument/2006/relationships/customXml" Target="../ink/ink7346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359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394.xml"/><Relationship Id="rId124" Type="http://schemas.openxmlformats.org/officeDocument/2006/relationships/customXml" Target="../ink/ink7402.xml"/><Relationship Id="rId54" Type="http://schemas.openxmlformats.org/officeDocument/2006/relationships/customXml" Target="../ink/ink7367.xml"/><Relationship Id="rId70" Type="http://schemas.openxmlformats.org/officeDocument/2006/relationships/customXml" Target="../ink/ink7375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43.xml"/><Relationship Id="rId23" Type="http://schemas.openxmlformats.org/officeDocument/2006/relationships/image" Target="../media/image981.png"/><Relationship Id="rId28" Type="http://schemas.openxmlformats.org/officeDocument/2006/relationships/customXml" Target="../ink/ink7354.xml"/><Relationship Id="rId49" Type="http://schemas.openxmlformats.org/officeDocument/2006/relationships/image" Target="../media/image994.png"/><Relationship Id="rId114" Type="http://schemas.openxmlformats.org/officeDocument/2006/relationships/customXml" Target="../ink/ink7397.xml"/><Relationship Id="rId119" Type="http://schemas.openxmlformats.org/officeDocument/2006/relationships/image" Target="../media/image1028.png"/><Relationship Id="rId44" Type="http://schemas.openxmlformats.org/officeDocument/2006/relationships/customXml" Target="../ink/ink7362.xml"/><Relationship Id="rId60" Type="http://schemas.openxmlformats.org/officeDocument/2006/relationships/customXml" Target="../ink/ink7370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383.xml"/><Relationship Id="rId13" Type="http://schemas.openxmlformats.org/officeDocument/2006/relationships/image" Target="../media/image976.png"/><Relationship Id="rId18" Type="http://schemas.openxmlformats.org/officeDocument/2006/relationships/customXml" Target="../ink/ink7349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357.xml"/><Relationship Id="rId50" Type="http://schemas.openxmlformats.org/officeDocument/2006/relationships/customXml" Target="../ink/ink7365.xml"/><Relationship Id="rId55" Type="http://schemas.openxmlformats.org/officeDocument/2006/relationships/image" Target="../media/image997.png"/><Relationship Id="rId76" Type="http://schemas.openxmlformats.org/officeDocument/2006/relationships/customXml" Target="../ink/ink7378.xml"/><Relationship Id="rId97" Type="http://schemas.openxmlformats.org/officeDocument/2006/relationships/image" Target="../media/image1017.png"/><Relationship Id="rId104" Type="http://schemas.openxmlformats.org/officeDocument/2006/relationships/customXml" Target="../ink/ink7392.xml"/><Relationship Id="rId120" Type="http://schemas.openxmlformats.org/officeDocument/2006/relationships/customXml" Target="../ink/ink7400.xml"/><Relationship Id="rId125" Type="http://schemas.openxmlformats.org/officeDocument/2006/relationships/image" Target="../media/image1031.png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386.xml"/><Relationship Id="rId2" Type="http://schemas.openxmlformats.org/officeDocument/2006/relationships/customXml" Target="../ink/ink7341.xml"/><Relationship Id="rId29" Type="http://schemas.openxmlformats.org/officeDocument/2006/relationships/image" Target="../media/image984.png"/><Relationship Id="rId24" Type="http://schemas.openxmlformats.org/officeDocument/2006/relationships/customXml" Target="../ink/ink7352.xml"/><Relationship Id="rId40" Type="http://schemas.openxmlformats.org/officeDocument/2006/relationships/customXml" Target="../ink/ink7360.xml"/><Relationship Id="rId45" Type="http://schemas.openxmlformats.org/officeDocument/2006/relationships/image" Target="../media/image992.png"/><Relationship Id="rId66" Type="http://schemas.openxmlformats.org/officeDocument/2006/relationships/customXml" Target="../ink/ink7373.xml"/><Relationship Id="rId87" Type="http://schemas.openxmlformats.org/officeDocument/2006/relationships/image" Target="../media/image1012.png"/><Relationship Id="rId110" Type="http://schemas.openxmlformats.org/officeDocument/2006/relationships/customXml" Target="../ink/ink7395.xml"/><Relationship Id="rId115" Type="http://schemas.openxmlformats.org/officeDocument/2006/relationships/image" Target="../media/image1026.png"/><Relationship Id="rId61" Type="http://schemas.openxmlformats.org/officeDocument/2006/relationships/image" Target="../media/image952.png"/><Relationship Id="rId82" Type="http://schemas.openxmlformats.org/officeDocument/2006/relationships/customXml" Target="../ink/ink7381.xml"/><Relationship Id="rId19" Type="http://schemas.openxmlformats.org/officeDocument/2006/relationships/image" Target="../media/image979.png"/><Relationship Id="rId14" Type="http://schemas.openxmlformats.org/officeDocument/2006/relationships/customXml" Target="../ink/ink7347.xml"/><Relationship Id="rId30" Type="http://schemas.openxmlformats.org/officeDocument/2006/relationships/customXml" Target="../ink/ink7355.xml"/><Relationship Id="rId35" Type="http://schemas.openxmlformats.org/officeDocument/2006/relationships/image" Target="../media/image987.png"/><Relationship Id="rId56" Type="http://schemas.openxmlformats.org/officeDocument/2006/relationships/customXml" Target="../ink/ink7368.xml"/><Relationship Id="rId77" Type="http://schemas.openxmlformats.org/officeDocument/2006/relationships/image" Target="../media/image1007.png"/><Relationship Id="rId100" Type="http://schemas.openxmlformats.org/officeDocument/2006/relationships/customXml" Target="../ink/ink7390.xml"/><Relationship Id="rId105" Type="http://schemas.openxmlformats.org/officeDocument/2006/relationships/image" Target="../media/image1021.png"/><Relationship Id="rId126" Type="http://schemas.openxmlformats.org/officeDocument/2006/relationships/customXml" Target="../ink/ink7403.xml"/><Relationship Id="rId8" Type="http://schemas.openxmlformats.org/officeDocument/2006/relationships/customXml" Target="../ink/ink7344.xml"/><Relationship Id="rId51" Type="http://schemas.openxmlformats.org/officeDocument/2006/relationships/image" Target="../media/image995.png"/><Relationship Id="rId72" Type="http://schemas.openxmlformats.org/officeDocument/2006/relationships/customXml" Target="../ink/ink7376.xml"/><Relationship Id="rId93" Type="http://schemas.openxmlformats.org/officeDocument/2006/relationships/image" Target="../media/image1015.png"/><Relationship Id="rId98" Type="http://schemas.openxmlformats.org/officeDocument/2006/relationships/customXml" Target="../ink/ink7389.xml"/><Relationship Id="rId121" Type="http://schemas.openxmlformats.org/officeDocument/2006/relationships/image" Target="../media/image1029.png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363.xml"/><Relationship Id="rId67" Type="http://schemas.openxmlformats.org/officeDocument/2006/relationships/image" Target="../media/image1002.png"/><Relationship Id="rId116" Type="http://schemas.openxmlformats.org/officeDocument/2006/relationships/customXml" Target="../ink/ink7398.xml"/><Relationship Id="rId20" Type="http://schemas.openxmlformats.org/officeDocument/2006/relationships/customXml" Target="../ink/ink7350.xml"/><Relationship Id="rId41" Type="http://schemas.openxmlformats.org/officeDocument/2006/relationships/image" Target="../media/image990.png"/><Relationship Id="rId62" Type="http://schemas.openxmlformats.org/officeDocument/2006/relationships/customXml" Target="../ink/ink7371.xml"/><Relationship Id="rId83" Type="http://schemas.openxmlformats.org/officeDocument/2006/relationships/image" Target="../media/image1010.png"/><Relationship Id="rId88" Type="http://schemas.openxmlformats.org/officeDocument/2006/relationships/customXml" Target="../ink/ink7384.xml"/><Relationship Id="rId111" Type="http://schemas.openxmlformats.org/officeDocument/2006/relationships/image" Target="../media/image1024.png"/><Relationship Id="rId15" Type="http://schemas.openxmlformats.org/officeDocument/2006/relationships/image" Target="../media/image977.png"/><Relationship Id="rId36" Type="http://schemas.openxmlformats.org/officeDocument/2006/relationships/customXml" Target="../ink/ink7358.xml"/><Relationship Id="rId57" Type="http://schemas.openxmlformats.org/officeDocument/2006/relationships/image" Target="../media/image998.png"/><Relationship Id="rId106" Type="http://schemas.openxmlformats.org/officeDocument/2006/relationships/customXml" Target="../ink/ink7393.xml"/><Relationship Id="rId127" Type="http://schemas.openxmlformats.org/officeDocument/2006/relationships/image" Target="../media/image1032.png"/><Relationship Id="rId10" Type="http://schemas.openxmlformats.org/officeDocument/2006/relationships/customXml" Target="../ink/ink7345.xml"/><Relationship Id="rId31" Type="http://schemas.openxmlformats.org/officeDocument/2006/relationships/image" Target="../media/image985.png"/><Relationship Id="rId52" Type="http://schemas.openxmlformats.org/officeDocument/2006/relationships/customXml" Target="../ink/ink7366.xml"/><Relationship Id="rId73" Type="http://schemas.openxmlformats.org/officeDocument/2006/relationships/image" Target="../media/image1005.png"/><Relationship Id="rId78" Type="http://schemas.openxmlformats.org/officeDocument/2006/relationships/customXml" Target="../ink/ink7379.xml"/><Relationship Id="rId94" Type="http://schemas.openxmlformats.org/officeDocument/2006/relationships/customXml" Target="../ink/ink7387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401.xml"/><Relationship Id="rId4" Type="http://schemas.openxmlformats.org/officeDocument/2006/relationships/customXml" Target="../ink/ink7342.xml"/><Relationship Id="rId9" Type="http://schemas.openxmlformats.org/officeDocument/2006/relationships/image" Target="../media/image974.png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520.xml"/><Relationship Id="rId63" Type="http://schemas.openxmlformats.org/officeDocument/2006/relationships/image" Target="../media/image38.png"/><Relationship Id="rId84" Type="http://schemas.openxmlformats.org/officeDocument/2006/relationships/customXml" Target="../ink/ink541.xml"/><Relationship Id="rId138" Type="http://schemas.openxmlformats.org/officeDocument/2006/relationships/customXml" Target="../ink/ink568.xml"/><Relationship Id="rId159" Type="http://schemas.openxmlformats.org/officeDocument/2006/relationships/image" Target="../media/image87.png"/><Relationship Id="rId170" Type="http://schemas.openxmlformats.org/officeDocument/2006/relationships/customXml" Target="../ink/ink584.xml"/><Relationship Id="rId191" Type="http://schemas.openxmlformats.org/officeDocument/2006/relationships/image" Target="../media/image103.png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515.xml"/><Relationship Id="rId53" Type="http://schemas.openxmlformats.org/officeDocument/2006/relationships/image" Target="../media/image33.png"/><Relationship Id="rId74" Type="http://schemas.openxmlformats.org/officeDocument/2006/relationships/customXml" Target="../ink/ink536.xml"/><Relationship Id="rId128" Type="http://schemas.openxmlformats.org/officeDocument/2006/relationships/customXml" Target="../ink/ink563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579.xml"/><Relationship Id="rId181" Type="http://schemas.openxmlformats.org/officeDocument/2006/relationships/image" Target="../media/image98.png"/><Relationship Id="rId22" Type="http://schemas.openxmlformats.org/officeDocument/2006/relationships/customXml" Target="../ink/ink510.xml"/><Relationship Id="rId43" Type="http://schemas.openxmlformats.org/officeDocument/2006/relationships/image" Target="../media/image28.png"/><Relationship Id="rId64" Type="http://schemas.openxmlformats.org/officeDocument/2006/relationships/customXml" Target="../ink/ink531.xml"/><Relationship Id="rId118" Type="http://schemas.openxmlformats.org/officeDocument/2006/relationships/customXml" Target="../ink/ink558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574.xml"/><Relationship Id="rId171" Type="http://schemas.openxmlformats.org/officeDocument/2006/relationships/image" Target="../media/image93.png"/><Relationship Id="rId192" Type="http://schemas.openxmlformats.org/officeDocument/2006/relationships/customXml" Target="../ink/ink595.xml"/><Relationship Id="rId12" Type="http://schemas.openxmlformats.org/officeDocument/2006/relationships/customXml" Target="../ink/ink505.xml"/><Relationship Id="rId33" Type="http://schemas.openxmlformats.org/officeDocument/2006/relationships/image" Target="../media/image23.png"/><Relationship Id="rId108" Type="http://schemas.openxmlformats.org/officeDocument/2006/relationships/customXml" Target="../ink/ink553.xml"/><Relationship Id="rId129" Type="http://schemas.openxmlformats.org/officeDocument/2006/relationships/image" Target="../media/image72.png"/><Relationship Id="rId54" Type="http://schemas.openxmlformats.org/officeDocument/2006/relationships/customXml" Target="../ink/ink526.xml"/><Relationship Id="rId75" Type="http://schemas.openxmlformats.org/officeDocument/2006/relationships/image" Target="../media/image44.png"/><Relationship Id="rId96" Type="http://schemas.openxmlformats.org/officeDocument/2006/relationships/customXml" Target="../ink/ink547.xml"/><Relationship Id="rId140" Type="http://schemas.openxmlformats.org/officeDocument/2006/relationships/customXml" Target="../ink/ink569.xml"/><Relationship Id="rId161" Type="http://schemas.openxmlformats.org/officeDocument/2006/relationships/image" Target="../media/image88.png"/><Relationship Id="rId182" Type="http://schemas.openxmlformats.org/officeDocument/2006/relationships/customXml" Target="../ink/ink590.xml"/><Relationship Id="rId6" Type="http://schemas.openxmlformats.org/officeDocument/2006/relationships/customXml" Target="../ink/ink502.xml"/><Relationship Id="rId23" Type="http://schemas.openxmlformats.org/officeDocument/2006/relationships/image" Target="../media/image18.png"/><Relationship Id="rId119" Type="http://schemas.openxmlformats.org/officeDocument/2006/relationships/image" Target="../media/image67.png"/><Relationship Id="rId44" Type="http://schemas.openxmlformats.org/officeDocument/2006/relationships/customXml" Target="../ink/ink521.xml"/><Relationship Id="rId65" Type="http://schemas.openxmlformats.org/officeDocument/2006/relationships/image" Target="../media/image39.png"/><Relationship Id="rId86" Type="http://schemas.openxmlformats.org/officeDocument/2006/relationships/customXml" Target="../ink/ink542.xml"/><Relationship Id="rId130" Type="http://schemas.openxmlformats.org/officeDocument/2006/relationships/customXml" Target="../ink/ink564.xml"/><Relationship Id="rId151" Type="http://schemas.openxmlformats.org/officeDocument/2006/relationships/image" Target="../media/image83.png"/><Relationship Id="rId172" Type="http://schemas.openxmlformats.org/officeDocument/2006/relationships/customXml" Target="../ink/ink585.xml"/><Relationship Id="rId193" Type="http://schemas.openxmlformats.org/officeDocument/2006/relationships/image" Target="../media/image104.png"/><Relationship Id="rId13" Type="http://schemas.openxmlformats.org/officeDocument/2006/relationships/image" Target="../media/image13.png"/><Relationship Id="rId109" Type="http://schemas.openxmlformats.org/officeDocument/2006/relationships/image" Target="../media/image62.png"/><Relationship Id="rId34" Type="http://schemas.openxmlformats.org/officeDocument/2006/relationships/customXml" Target="../ink/ink516.xml"/><Relationship Id="rId50" Type="http://schemas.openxmlformats.org/officeDocument/2006/relationships/customXml" Target="../ink/ink524.xml"/><Relationship Id="rId55" Type="http://schemas.openxmlformats.org/officeDocument/2006/relationships/image" Target="../media/image34.png"/><Relationship Id="rId76" Type="http://schemas.openxmlformats.org/officeDocument/2006/relationships/customXml" Target="../ink/ink537.xml"/><Relationship Id="rId97" Type="http://schemas.openxmlformats.org/officeDocument/2006/relationships/image" Target="../media/image56.png"/><Relationship Id="rId104" Type="http://schemas.openxmlformats.org/officeDocument/2006/relationships/customXml" Target="../ink/ink551.xml"/><Relationship Id="rId120" Type="http://schemas.openxmlformats.org/officeDocument/2006/relationships/customXml" Target="../ink/ink559.xml"/><Relationship Id="rId125" Type="http://schemas.openxmlformats.org/officeDocument/2006/relationships/image" Target="../media/image70.png"/><Relationship Id="rId141" Type="http://schemas.openxmlformats.org/officeDocument/2006/relationships/image" Target="../media/image78.png"/><Relationship Id="rId146" Type="http://schemas.openxmlformats.org/officeDocument/2006/relationships/customXml" Target="../ink/ink572.xml"/><Relationship Id="rId167" Type="http://schemas.openxmlformats.org/officeDocument/2006/relationships/image" Target="../media/image91.png"/><Relationship Id="rId188" Type="http://schemas.openxmlformats.org/officeDocument/2006/relationships/customXml" Target="../ink/ink593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545.xml"/><Relationship Id="rId162" Type="http://schemas.openxmlformats.org/officeDocument/2006/relationships/customXml" Target="../ink/ink580.xml"/><Relationship Id="rId183" Type="http://schemas.openxmlformats.org/officeDocument/2006/relationships/image" Target="../media/image99.png"/><Relationship Id="rId2" Type="http://schemas.openxmlformats.org/officeDocument/2006/relationships/customXml" Target="../ink/ink500.xml"/><Relationship Id="rId29" Type="http://schemas.openxmlformats.org/officeDocument/2006/relationships/image" Target="../media/image21.png"/><Relationship Id="rId24" Type="http://schemas.openxmlformats.org/officeDocument/2006/relationships/customXml" Target="../ink/ink511.xml"/><Relationship Id="rId40" Type="http://schemas.openxmlformats.org/officeDocument/2006/relationships/customXml" Target="../ink/ink519.xml"/><Relationship Id="rId45" Type="http://schemas.openxmlformats.org/officeDocument/2006/relationships/image" Target="../media/image29.png"/><Relationship Id="rId66" Type="http://schemas.openxmlformats.org/officeDocument/2006/relationships/customXml" Target="../ink/ink532.xml"/><Relationship Id="rId87" Type="http://schemas.openxmlformats.org/officeDocument/2006/relationships/image" Target="../media/image51.png"/><Relationship Id="rId110" Type="http://schemas.openxmlformats.org/officeDocument/2006/relationships/customXml" Target="../ink/ink554.xml"/><Relationship Id="rId115" Type="http://schemas.openxmlformats.org/officeDocument/2006/relationships/image" Target="../media/image65.png"/><Relationship Id="rId131" Type="http://schemas.openxmlformats.org/officeDocument/2006/relationships/image" Target="../media/image73.png"/><Relationship Id="rId136" Type="http://schemas.openxmlformats.org/officeDocument/2006/relationships/customXml" Target="../ink/ink567.xml"/><Relationship Id="rId157" Type="http://schemas.openxmlformats.org/officeDocument/2006/relationships/image" Target="../media/image86.png"/><Relationship Id="rId178" Type="http://schemas.openxmlformats.org/officeDocument/2006/relationships/customXml" Target="../ink/ink588.xml"/><Relationship Id="rId61" Type="http://schemas.openxmlformats.org/officeDocument/2006/relationships/image" Target="../media/image37.png"/><Relationship Id="rId82" Type="http://schemas.openxmlformats.org/officeDocument/2006/relationships/customXml" Target="../ink/ink540.xml"/><Relationship Id="rId152" Type="http://schemas.openxmlformats.org/officeDocument/2006/relationships/customXml" Target="../ink/ink575.xml"/><Relationship Id="rId173" Type="http://schemas.openxmlformats.org/officeDocument/2006/relationships/image" Target="../media/image94.png"/><Relationship Id="rId194" Type="http://schemas.openxmlformats.org/officeDocument/2006/relationships/customXml" Target="../ink/ink596.xml"/><Relationship Id="rId19" Type="http://schemas.openxmlformats.org/officeDocument/2006/relationships/image" Target="../media/image16.png"/><Relationship Id="rId14" Type="http://schemas.openxmlformats.org/officeDocument/2006/relationships/customXml" Target="../ink/ink506.xml"/><Relationship Id="rId30" Type="http://schemas.openxmlformats.org/officeDocument/2006/relationships/customXml" Target="../ink/ink514.xml"/><Relationship Id="rId35" Type="http://schemas.openxmlformats.org/officeDocument/2006/relationships/image" Target="../media/image24.png"/><Relationship Id="rId56" Type="http://schemas.openxmlformats.org/officeDocument/2006/relationships/customXml" Target="../ink/ink527.xml"/><Relationship Id="rId77" Type="http://schemas.openxmlformats.org/officeDocument/2006/relationships/image" Target="../media/image45.png"/><Relationship Id="rId100" Type="http://schemas.openxmlformats.org/officeDocument/2006/relationships/customXml" Target="../ink/ink549.xml"/><Relationship Id="rId105" Type="http://schemas.openxmlformats.org/officeDocument/2006/relationships/image" Target="../media/image60.png"/><Relationship Id="rId126" Type="http://schemas.openxmlformats.org/officeDocument/2006/relationships/customXml" Target="../ink/ink562.xml"/><Relationship Id="rId147" Type="http://schemas.openxmlformats.org/officeDocument/2006/relationships/image" Target="../media/image81.png"/><Relationship Id="rId168" Type="http://schemas.openxmlformats.org/officeDocument/2006/relationships/customXml" Target="../ink/ink583.xml"/><Relationship Id="rId8" Type="http://schemas.openxmlformats.org/officeDocument/2006/relationships/customXml" Target="../ink/ink503.xml"/><Relationship Id="rId51" Type="http://schemas.openxmlformats.org/officeDocument/2006/relationships/image" Target="../media/image32.png"/><Relationship Id="rId72" Type="http://schemas.openxmlformats.org/officeDocument/2006/relationships/customXml" Target="../ink/ink535.xml"/><Relationship Id="rId93" Type="http://schemas.openxmlformats.org/officeDocument/2006/relationships/image" Target="../media/image54.png"/><Relationship Id="rId98" Type="http://schemas.openxmlformats.org/officeDocument/2006/relationships/customXml" Target="../ink/ink548.xml"/><Relationship Id="rId121" Type="http://schemas.openxmlformats.org/officeDocument/2006/relationships/image" Target="../media/image68.png"/><Relationship Id="rId142" Type="http://schemas.openxmlformats.org/officeDocument/2006/relationships/customXml" Target="../ink/ink570.xml"/><Relationship Id="rId163" Type="http://schemas.openxmlformats.org/officeDocument/2006/relationships/image" Target="../media/image89.png"/><Relationship Id="rId184" Type="http://schemas.openxmlformats.org/officeDocument/2006/relationships/customXml" Target="../ink/ink591.xml"/><Relationship Id="rId189" Type="http://schemas.openxmlformats.org/officeDocument/2006/relationships/image" Target="../media/image102.png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522.xml"/><Relationship Id="rId67" Type="http://schemas.openxmlformats.org/officeDocument/2006/relationships/image" Target="../media/image40.png"/><Relationship Id="rId116" Type="http://schemas.openxmlformats.org/officeDocument/2006/relationships/customXml" Target="../ink/ink557.xml"/><Relationship Id="rId137" Type="http://schemas.openxmlformats.org/officeDocument/2006/relationships/image" Target="../media/image76.png"/><Relationship Id="rId158" Type="http://schemas.openxmlformats.org/officeDocument/2006/relationships/customXml" Target="../ink/ink578.xml"/><Relationship Id="rId20" Type="http://schemas.openxmlformats.org/officeDocument/2006/relationships/customXml" Target="../ink/ink509.xml"/><Relationship Id="rId41" Type="http://schemas.openxmlformats.org/officeDocument/2006/relationships/image" Target="../media/image27.png"/><Relationship Id="rId62" Type="http://schemas.openxmlformats.org/officeDocument/2006/relationships/customXml" Target="../ink/ink530.xml"/><Relationship Id="rId83" Type="http://schemas.openxmlformats.org/officeDocument/2006/relationships/image" Target="../media/image49.png"/><Relationship Id="rId88" Type="http://schemas.openxmlformats.org/officeDocument/2006/relationships/customXml" Target="../ink/ink543.xml"/><Relationship Id="rId111" Type="http://schemas.openxmlformats.org/officeDocument/2006/relationships/image" Target="../media/image63.png"/><Relationship Id="rId132" Type="http://schemas.openxmlformats.org/officeDocument/2006/relationships/customXml" Target="../ink/ink565.xml"/><Relationship Id="rId153" Type="http://schemas.openxmlformats.org/officeDocument/2006/relationships/image" Target="../media/image84.png"/><Relationship Id="rId174" Type="http://schemas.openxmlformats.org/officeDocument/2006/relationships/customXml" Target="../ink/ink586.xml"/><Relationship Id="rId179" Type="http://schemas.openxmlformats.org/officeDocument/2006/relationships/image" Target="../media/image97.png"/><Relationship Id="rId195" Type="http://schemas.openxmlformats.org/officeDocument/2006/relationships/image" Target="../media/image105.png"/><Relationship Id="rId190" Type="http://schemas.openxmlformats.org/officeDocument/2006/relationships/customXml" Target="../ink/ink594.xml"/><Relationship Id="rId15" Type="http://schemas.openxmlformats.org/officeDocument/2006/relationships/image" Target="../media/image14.png"/><Relationship Id="rId36" Type="http://schemas.openxmlformats.org/officeDocument/2006/relationships/customXml" Target="../ink/ink517.xml"/><Relationship Id="rId57" Type="http://schemas.openxmlformats.org/officeDocument/2006/relationships/image" Target="../media/image35.png"/><Relationship Id="rId106" Type="http://schemas.openxmlformats.org/officeDocument/2006/relationships/customXml" Target="../ink/ink552.xml"/><Relationship Id="rId127" Type="http://schemas.openxmlformats.org/officeDocument/2006/relationships/image" Target="../media/image71.png"/><Relationship Id="rId10" Type="http://schemas.openxmlformats.org/officeDocument/2006/relationships/customXml" Target="../ink/ink504.xml"/><Relationship Id="rId31" Type="http://schemas.openxmlformats.org/officeDocument/2006/relationships/image" Target="../media/image22.png"/><Relationship Id="rId52" Type="http://schemas.openxmlformats.org/officeDocument/2006/relationships/customXml" Target="../ink/ink525.xml"/><Relationship Id="rId73" Type="http://schemas.openxmlformats.org/officeDocument/2006/relationships/image" Target="../media/image43.png"/><Relationship Id="rId78" Type="http://schemas.openxmlformats.org/officeDocument/2006/relationships/customXml" Target="../ink/ink538.xml"/><Relationship Id="rId94" Type="http://schemas.openxmlformats.org/officeDocument/2006/relationships/customXml" Target="../ink/ink546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560.xml"/><Relationship Id="rId143" Type="http://schemas.openxmlformats.org/officeDocument/2006/relationships/image" Target="../media/image79.png"/><Relationship Id="rId148" Type="http://schemas.openxmlformats.org/officeDocument/2006/relationships/customXml" Target="../ink/ink573.xml"/><Relationship Id="rId164" Type="http://schemas.openxmlformats.org/officeDocument/2006/relationships/customXml" Target="../ink/ink581.xml"/><Relationship Id="rId169" Type="http://schemas.openxmlformats.org/officeDocument/2006/relationships/image" Target="../media/image92.png"/><Relationship Id="rId185" Type="http://schemas.openxmlformats.org/officeDocument/2006/relationships/image" Target="../media/image100.png"/><Relationship Id="rId4" Type="http://schemas.openxmlformats.org/officeDocument/2006/relationships/customXml" Target="../ink/ink501.xml"/><Relationship Id="rId9" Type="http://schemas.openxmlformats.org/officeDocument/2006/relationships/image" Target="../media/image11.png"/><Relationship Id="rId180" Type="http://schemas.openxmlformats.org/officeDocument/2006/relationships/customXml" Target="../ink/ink589.xml"/><Relationship Id="rId26" Type="http://schemas.openxmlformats.org/officeDocument/2006/relationships/customXml" Target="../ink/ink512.xml"/><Relationship Id="rId47" Type="http://schemas.openxmlformats.org/officeDocument/2006/relationships/image" Target="../media/image30.png"/><Relationship Id="rId68" Type="http://schemas.openxmlformats.org/officeDocument/2006/relationships/customXml" Target="../ink/ink533.xml"/><Relationship Id="rId89" Type="http://schemas.openxmlformats.org/officeDocument/2006/relationships/image" Target="../media/image52.png"/><Relationship Id="rId112" Type="http://schemas.openxmlformats.org/officeDocument/2006/relationships/customXml" Target="../ink/ink555.xml"/><Relationship Id="rId133" Type="http://schemas.openxmlformats.org/officeDocument/2006/relationships/image" Target="../media/image74.png"/><Relationship Id="rId154" Type="http://schemas.openxmlformats.org/officeDocument/2006/relationships/customXml" Target="../ink/ink576.xml"/><Relationship Id="rId175" Type="http://schemas.openxmlformats.org/officeDocument/2006/relationships/image" Target="../media/image95.png"/><Relationship Id="rId16" Type="http://schemas.openxmlformats.org/officeDocument/2006/relationships/customXml" Target="../ink/ink507.xml"/><Relationship Id="rId37" Type="http://schemas.openxmlformats.org/officeDocument/2006/relationships/image" Target="../media/image25.png"/><Relationship Id="rId58" Type="http://schemas.openxmlformats.org/officeDocument/2006/relationships/customXml" Target="../ink/ink528.xml"/><Relationship Id="rId79" Type="http://schemas.openxmlformats.org/officeDocument/2006/relationships/image" Target="../media/image46.png"/><Relationship Id="rId102" Type="http://schemas.openxmlformats.org/officeDocument/2006/relationships/customXml" Target="../ink/ink550.xml"/><Relationship Id="rId123" Type="http://schemas.openxmlformats.org/officeDocument/2006/relationships/image" Target="../media/image69.png"/><Relationship Id="rId144" Type="http://schemas.openxmlformats.org/officeDocument/2006/relationships/customXml" Target="../ink/ink571.xml"/><Relationship Id="rId90" Type="http://schemas.openxmlformats.org/officeDocument/2006/relationships/customXml" Target="../ink/ink544.xml"/><Relationship Id="rId165" Type="http://schemas.openxmlformats.org/officeDocument/2006/relationships/image" Target="../media/image90.png"/><Relationship Id="rId186" Type="http://schemas.openxmlformats.org/officeDocument/2006/relationships/customXml" Target="../ink/ink592.xml"/><Relationship Id="rId27" Type="http://schemas.openxmlformats.org/officeDocument/2006/relationships/image" Target="../media/image20.png"/><Relationship Id="rId48" Type="http://schemas.openxmlformats.org/officeDocument/2006/relationships/customXml" Target="../ink/ink523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566.xml"/><Relationship Id="rId80" Type="http://schemas.openxmlformats.org/officeDocument/2006/relationships/customXml" Target="../ink/ink539.xml"/><Relationship Id="rId155" Type="http://schemas.openxmlformats.org/officeDocument/2006/relationships/image" Target="../media/image85.png"/><Relationship Id="rId176" Type="http://schemas.openxmlformats.org/officeDocument/2006/relationships/customXml" Target="../ink/ink587.xml"/><Relationship Id="rId17" Type="http://schemas.openxmlformats.org/officeDocument/2006/relationships/image" Target="../media/image15.png"/><Relationship Id="rId38" Type="http://schemas.openxmlformats.org/officeDocument/2006/relationships/customXml" Target="../ink/ink518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24" Type="http://schemas.openxmlformats.org/officeDocument/2006/relationships/customXml" Target="../ink/ink561.xml"/><Relationship Id="rId70" Type="http://schemas.openxmlformats.org/officeDocument/2006/relationships/customXml" Target="../ink/ink534.xml"/><Relationship Id="rId91" Type="http://schemas.openxmlformats.org/officeDocument/2006/relationships/image" Target="../media/image53.png"/><Relationship Id="rId145" Type="http://schemas.openxmlformats.org/officeDocument/2006/relationships/image" Target="../media/image80.png"/><Relationship Id="rId166" Type="http://schemas.openxmlformats.org/officeDocument/2006/relationships/customXml" Target="../ink/ink582.xml"/><Relationship Id="rId187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13.xml"/><Relationship Id="rId49" Type="http://schemas.openxmlformats.org/officeDocument/2006/relationships/image" Target="../media/image31.png"/><Relationship Id="rId114" Type="http://schemas.openxmlformats.org/officeDocument/2006/relationships/customXml" Target="../ink/ink556.xml"/><Relationship Id="rId60" Type="http://schemas.openxmlformats.org/officeDocument/2006/relationships/customXml" Target="../ink/ink529.xml"/><Relationship Id="rId81" Type="http://schemas.openxmlformats.org/officeDocument/2006/relationships/image" Target="../media/image47.png"/><Relationship Id="rId135" Type="http://schemas.openxmlformats.org/officeDocument/2006/relationships/image" Target="../media/image75.png"/><Relationship Id="rId156" Type="http://schemas.openxmlformats.org/officeDocument/2006/relationships/customXml" Target="../ink/ink577.xml"/><Relationship Id="rId177" Type="http://schemas.openxmlformats.org/officeDocument/2006/relationships/image" Target="../media/image96.png"/><Relationship Id="rId18" Type="http://schemas.openxmlformats.org/officeDocument/2006/relationships/customXml" Target="../ink/ink508.xml"/><Relationship Id="rId39" Type="http://schemas.openxmlformats.org/officeDocument/2006/relationships/image" Target="../media/image26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424.xml"/><Relationship Id="rId47" Type="http://schemas.openxmlformats.org/officeDocument/2006/relationships/image" Target="../media/image993.png"/><Relationship Id="rId63" Type="http://schemas.openxmlformats.org/officeDocument/2006/relationships/image" Target="../media/image1000.png"/><Relationship Id="rId68" Type="http://schemas.openxmlformats.org/officeDocument/2006/relationships/customXml" Target="../ink/ink7437.xml"/><Relationship Id="rId84" Type="http://schemas.openxmlformats.org/officeDocument/2006/relationships/customXml" Target="../ink/ink7445.xml"/><Relationship Id="rId89" Type="http://schemas.openxmlformats.org/officeDocument/2006/relationships/image" Target="../media/image1013.png"/><Relationship Id="rId112" Type="http://schemas.openxmlformats.org/officeDocument/2006/relationships/customXml" Target="../ink/ink7459.xml"/><Relationship Id="rId16" Type="http://schemas.openxmlformats.org/officeDocument/2006/relationships/customXml" Target="../ink/ink7411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419.xml"/><Relationship Id="rId37" Type="http://schemas.openxmlformats.org/officeDocument/2006/relationships/image" Target="../media/image988.png"/><Relationship Id="rId53" Type="http://schemas.openxmlformats.org/officeDocument/2006/relationships/image" Target="../media/image996.png"/><Relationship Id="rId58" Type="http://schemas.openxmlformats.org/officeDocument/2006/relationships/customXml" Target="../ink/ink7432.xml"/><Relationship Id="rId74" Type="http://schemas.openxmlformats.org/officeDocument/2006/relationships/customXml" Target="../ink/ink7440.xml"/><Relationship Id="rId79" Type="http://schemas.openxmlformats.org/officeDocument/2006/relationships/image" Target="../media/image1008.png"/><Relationship Id="rId102" Type="http://schemas.openxmlformats.org/officeDocument/2006/relationships/customXml" Target="../ink/ink7454.xml"/><Relationship Id="rId123" Type="http://schemas.openxmlformats.org/officeDocument/2006/relationships/image" Target="../media/image1030.png"/><Relationship Id="rId128" Type="http://schemas.openxmlformats.org/officeDocument/2006/relationships/customXml" Target="../ink/ink7467.xml"/><Relationship Id="rId5" Type="http://schemas.openxmlformats.org/officeDocument/2006/relationships/image" Target="../media/image972.png"/><Relationship Id="rId90" Type="http://schemas.openxmlformats.org/officeDocument/2006/relationships/customXml" Target="../ink/ink7448.xml"/><Relationship Id="rId95" Type="http://schemas.openxmlformats.org/officeDocument/2006/relationships/image" Target="../media/image1016.png"/><Relationship Id="rId22" Type="http://schemas.openxmlformats.org/officeDocument/2006/relationships/customXml" Target="../ink/ink7414.xml"/><Relationship Id="rId27" Type="http://schemas.openxmlformats.org/officeDocument/2006/relationships/image" Target="../media/image983.png"/><Relationship Id="rId43" Type="http://schemas.openxmlformats.org/officeDocument/2006/relationships/image" Target="../media/image991.png"/><Relationship Id="rId48" Type="http://schemas.openxmlformats.org/officeDocument/2006/relationships/customXml" Target="../ink/ink7427.xml"/><Relationship Id="rId64" Type="http://schemas.openxmlformats.org/officeDocument/2006/relationships/customXml" Target="../ink/ink7435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18" Type="http://schemas.openxmlformats.org/officeDocument/2006/relationships/customXml" Target="../ink/ink7462.xml"/><Relationship Id="rId80" Type="http://schemas.openxmlformats.org/officeDocument/2006/relationships/customXml" Target="../ink/ink7443.xml"/><Relationship Id="rId85" Type="http://schemas.openxmlformats.org/officeDocument/2006/relationships/image" Target="../media/image1011.png"/><Relationship Id="rId12" Type="http://schemas.openxmlformats.org/officeDocument/2006/relationships/customXml" Target="../ink/ink7409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422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457.xml"/><Relationship Id="rId124" Type="http://schemas.openxmlformats.org/officeDocument/2006/relationships/customXml" Target="../ink/ink7465.xml"/><Relationship Id="rId129" Type="http://schemas.openxmlformats.org/officeDocument/2006/relationships/image" Target="../media/image1033.png"/><Relationship Id="rId54" Type="http://schemas.openxmlformats.org/officeDocument/2006/relationships/customXml" Target="../ink/ink7430.xml"/><Relationship Id="rId70" Type="http://schemas.openxmlformats.org/officeDocument/2006/relationships/customXml" Target="../ink/ink7438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4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06.xml"/><Relationship Id="rId23" Type="http://schemas.openxmlformats.org/officeDocument/2006/relationships/image" Target="../media/image981.png"/><Relationship Id="rId28" Type="http://schemas.openxmlformats.org/officeDocument/2006/relationships/customXml" Target="../ink/ink7417.xml"/><Relationship Id="rId49" Type="http://schemas.openxmlformats.org/officeDocument/2006/relationships/image" Target="../media/image994.png"/><Relationship Id="rId114" Type="http://schemas.openxmlformats.org/officeDocument/2006/relationships/customXml" Target="../ink/ink7460.xml"/><Relationship Id="rId119" Type="http://schemas.openxmlformats.org/officeDocument/2006/relationships/image" Target="../media/image1028.png"/><Relationship Id="rId44" Type="http://schemas.openxmlformats.org/officeDocument/2006/relationships/customXml" Target="../ink/ink7425.xml"/><Relationship Id="rId60" Type="http://schemas.openxmlformats.org/officeDocument/2006/relationships/customXml" Target="../ink/ink7433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446.xml"/><Relationship Id="rId130" Type="http://schemas.openxmlformats.org/officeDocument/2006/relationships/customXml" Target="../ink/ink7468.xml"/><Relationship Id="rId13" Type="http://schemas.openxmlformats.org/officeDocument/2006/relationships/image" Target="../media/image976.png"/><Relationship Id="rId18" Type="http://schemas.openxmlformats.org/officeDocument/2006/relationships/customXml" Target="../ink/ink7412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420.xml"/><Relationship Id="rId50" Type="http://schemas.openxmlformats.org/officeDocument/2006/relationships/customXml" Target="../ink/ink7428.xml"/><Relationship Id="rId55" Type="http://schemas.openxmlformats.org/officeDocument/2006/relationships/image" Target="../media/image997.png"/><Relationship Id="rId76" Type="http://schemas.openxmlformats.org/officeDocument/2006/relationships/customXml" Target="../ink/ink7441.xml"/><Relationship Id="rId97" Type="http://schemas.openxmlformats.org/officeDocument/2006/relationships/image" Target="../media/image1017.png"/><Relationship Id="rId104" Type="http://schemas.openxmlformats.org/officeDocument/2006/relationships/customXml" Target="../ink/ink7455.xml"/><Relationship Id="rId120" Type="http://schemas.openxmlformats.org/officeDocument/2006/relationships/customXml" Target="../ink/ink7463.xml"/><Relationship Id="rId125" Type="http://schemas.openxmlformats.org/officeDocument/2006/relationships/image" Target="../media/image1031.png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449.xml"/><Relationship Id="rId2" Type="http://schemas.openxmlformats.org/officeDocument/2006/relationships/customXml" Target="../ink/ink7404.xml"/><Relationship Id="rId29" Type="http://schemas.openxmlformats.org/officeDocument/2006/relationships/image" Target="../media/image984.png"/><Relationship Id="rId24" Type="http://schemas.openxmlformats.org/officeDocument/2006/relationships/customXml" Target="../ink/ink7415.xml"/><Relationship Id="rId40" Type="http://schemas.openxmlformats.org/officeDocument/2006/relationships/customXml" Target="../ink/ink7423.xml"/><Relationship Id="rId45" Type="http://schemas.openxmlformats.org/officeDocument/2006/relationships/image" Target="../media/image992.png"/><Relationship Id="rId66" Type="http://schemas.openxmlformats.org/officeDocument/2006/relationships/customXml" Target="../ink/ink7436.xml"/><Relationship Id="rId87" Type="http://schemas.openxmlformats.org/officeDocument/2006/relationships/image" Target="../media/image1012.png"/><Relationship Id="rId110" Type="http://schemas.openxmlformats.org/officeDocument/2006/relationships/customXml" Target="../ink/ink7458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61" Type="http://schemas.openxmlformats.org/officeDocument/2006/relationships/image" Target="../media/image952.png"/><Relationship Id="rId82" Type="http://schemas.openxmlformats.org/officeDocument/2006/relationships/customXml" Target="../ink/ink7444.xml"/><Relationship Id="rId19" Type="http://schemas.openxmlformats.org/officeDocument/2006/relationships/image" Target="../media/image979.png"/><Relationship Id="rId14" Type="http://schemas.openxmlformats.org/officeDocument/2006/relationships/customXml" Target="../ink/ink7410.xml"/><Relationship Id="rId30" Type="http://schemas.openxmlformats.org/officeDocument/2006/relationships/customXml" Target="../ink/ink7418.xml"/><Relationship Id="rId35" Type="http://schemas.openxmlformats.org/officeDocument/2006/relationships/image" Target="../media/image987.png"/><Relationship Id="rId56" Type="http://schemas.openxmlformats.org/officeDocument/2006/relationships/customXml" Target="../ink/ink7431.xml"/><Relationship Id="rId77" Type="http://schemas.openxmlformats.org/officeDocument/2006/relationships/image" Target="../media/image1007.png"/><Relationship Id="rId100" Type="http://schemas.openxmlformats.org/officeDocument/2006/relationships/customXml" Target="../ink/ink7453.xml"/><Relationship Id="rId105" Type="http://schemas.openxmlformats.org/officeDocument/2006/relationships/image" Target="../media/image1021.png"/><Relationship Id="rId126" Type="http://schemas.openxmlformats.org/officeDocument/2006/relationships/customXml" Target="../ink/ink7466.xml"/><Relationship Id="rId8" Type="http://schemas.openxmlformats.org/officeDocument/2006/relationships/customXml" Target="../ink/ink7407.xml"/><Relationship Id="rId51" Type="http://schemas.openxmlformats.org/officeDocument/2006/relationships/image" Target="../media/image995.png"/><Relationship Id="rId72" Type="http://schemas.openxmlformats.org/officeDocument/2006/relationships/customXml" Target="../ink/ink7439.xml"/><Relationship Id="rId93" Type="http://schemas.openxmlformats.org/officeDocument/2006/relationships/image" Target="../media/image1015.png"/><Relationship Id="rId98" Type="http://schemas.openxmlformats.org/officeDocument/2006/relationships/customXml" Target="../ink/ink7452.xml"/><Relationship Id="rId121" Type="http://schemas.openxmlformats.org/officeDocument/2006/relationships/image" Target="../media/image1029.png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426.xml"/><Relationship Id="rId67" Type="http://schemas.openxmlformats.org/officeDocument/2006/relationships/image" Target="../media/image1002.png"/><Relationship Id="rId116" Type="http://schemas.openxmlformats.org/officeDocument/2006/relationships/customXml" Target="../ink/ink7461.xml"/><Relationship Id="rId20" Type="http://schemas.openxmlformats.org/officeDocument/2006/relationships/customXml" Target="../ink/ink7413.xml"/><Relationship Id="rId41" Type="http://schemas.openxmlformats.org/officeDocument/2006/relationships/image" Target="../media/image990.png"/><Relationship Id="rId62" Type="http://schemas.openxmlformats.org/officeDocument/2006/relationships/customXml" Target="../ink/ink7434.xml"/><Relationship Id="rId83" Type="http://schemas.openxmlformats.org/officeDocument/2006/relationships/image" Target="../media/image1010.png"/><Relationship Id="rId88" Type="http://schemas.openxmlformats.org/officeDocument/2006/relationships/customXml" Target="../ink/ink7447.xml"/><Relationship Id="rId111" Type="http://schemas.openxmlformats.org/officeDocument/2006/relationships/image" Target="../media/image1024.png"/><Relationship Id="rId15" Type="http://schemas.openxmlformats.org/officeDocument/2006/relationships/image" Target="../media/image977.png"/><Relationship Id="rId36" Type="http://schemas.openxmlformats.org/officeDocument/2006/relationships/customXml" Target="../ink/ink7421.xml"/><Relationship Id="rId57" Type="http://schemas.openxmlformats.org/officeDocument/2006/relationships/image" Target="../media/image998.png"/><Relationship Id="rId106" Type="http://schemas.openxmlformats.org/officeDocument/2006/relationships/customXml" Target="../ink/ink7456.xml"/><Relationship Id="rId127" Type="http://schemas.openxmlformats.org/officeDocument/2006/relationships/image" Target="../media/image1032.png"/><Relationship Id="rId10" Type="http://schemas.openxmlformats.org/officeDocument/2006/relationships/customXml" Target="../ink/ink7408.xml"/><Relationship Id="rId31" Type="http://schemas.openxmlformats.org/officeDocument/2006/relationships/image" Target="../media/image985.png"/><Relationship Id="rId52" Type="http://schemas.openxmlformats.org/officeDocument/2006/relationships/customXml" Target="../ink/ink7429.xml"/><Relationship Id="rId73" Type="http://schemas.openxmlformats.org/officeDocument/2006/relationships/image" Target="../media/image1005.png"/><Relationship Id="rId78" Type="http://schemas.openxmlformats.org/officeDocument/2006/relationships/customXml" Target="../ink/ink7442.xml"/><Relationship Id="rId94" Type="http://schemas.openxmlformats.org/officeDocument/2006/relationships/customXml" Target="../ink/ink7450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464.xml"/><Relationship Id="rId4" Type="http://schemas.openxmlformats.org/officeDocument/2006/relationships/customXml" Target="../ink/ink7405.xml"/><Relationship Id="rId9" Type="http://schemas.openxmlformats.org/officeDocument/2006/relationships/image" Target="../media/image974.png"/><Relationship Id="rId26" Type="http://schemas.openxmlformats.org/officeDocument/2006/relationships/customXml" Target="../ink/ink7416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489.xml"/><Relationship Id="rId63" Type="http://schemas.openxmlformats.org/officeDocument/2006/relationships/image" Target="../media/image1000.png"/><Relationship Id="rId84" Type="http://schemas.openxmlformats.org/officeDocument/2006/relationships/customXml" Target="../ink/ink7510.xml"/><Relationship Id="rId138" Type="http://schemas.openxmlformats.org/officeDocument/2006/relationships/customXml" Target="../ink/ink7537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484.xml"/><Relationship Id="rId53" Type="http://schemas.openxmlformats.org/officeDocument/2006/relationships/image" Target="../media/image996.png"/><Relationship Id="rId74" Type="http://schemas.openxmlformats.org/officeDocument/2006/relationships/customXml" Target="../ink/ink7505.xml"/><Relationship Id="rId128" Type="http://schemas.openxmlformats.org/officeDocument/2006/relationships/customXml" Target="../ink/ink7532.xml"/><Relationship Id="rId149" Type="http://schemas.openxmlformats.org/officeDocument/2006/relationships/image" Target="../media/image1043.png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22" Type="http://schemas.openxmlformats.org/officeDocument/2006/relationships/customXml" Target="../ink/ink7479.xml"/><Relationship Id="rId43" Type="http://schemas.openxmlformats.org/officeDocument/2006/relationships/image" Target="../media/image991.png"/><Relationship Id="rId64" Type="http://schemas.openxmlformats.org/officeDocument/2006/relationships/customXml" Target="../ink/ink7500.xml"/><Relationship Id="rId118" Type="http://schemas.openxmlformats.org/officeDocument/2006/relationships/customXml" Target="../ink/ink7527.xml"/><Relationship Id="rId139" Type="http://schemas.openxmlformats.org/officeDocument/2006/relationships/image" Target="../media/image1038.png"/><Relationship Id="rId80" Type="http://schemas.openxmlformats.org/officeDocument/2006/relationships/customXml" Target="../ink/ink7508.xml"/><Relationship Id="rId85" Type="http://schemas.openxmlformats.org/officeDocument/2006/relationships/image" Target="../media/image1011.png"/><Relationship Id="rId150" Type="http://schemas.openxmlformats.org/officeDocument/2006/relationships/customXml" Target="../ink/ink7543.xml"/><Relationship Id="rId155" Type="http://schemas.openxmlformats.org/officeDocument/2006/relationships/image" Target="../media/image1046.png"/><Relationship Id="rId12" Type="http://schemas.openxmlformats.org/officeDocument/2006/relationships/customXml" Target="../ink/ink7474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487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522.xml"/><Relationship Id="rId124" Type="http://schemas.openxmlformats.org/officeDocument/2006/relationships/customXml" Target="../ink/ink7530.xml"/><Relationship Id="rId129" Type="http://schemas.openxmlformats.org/officeDocument/2006/relationships/image" Target="../media/image1033.png"/><Relationship Id="rId54" Type="http://schemas.openxmlformats.org/officeDocument/2006/relationships/customXml" Target="../ink/ink7495.xml"/><Relationship Id="rId70" Type="http://schemas.openxmlformats.org/officeDocument/2006/relationships/customXml" Target="../ink/ink7503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516.xml"/><Relationship Id="rId140" Type="http://schemas.openxmlformats.org/officeDocument/2006/relationships/customXml" Target="../ink/ink7538.xml"/><Relationship Id="rId145" Type="http://schemas.openxmlformats.org/officeDocument/2006/relationships/image" Target="../media/image10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1.xml"/><Relationship Id="rId23" Type="http://schemas.openxmlformats.org/officeDocument/2006/relationships/image" Target="../media/image981.png"/><Relationship Id="rId28" Type="http://schemas.openxmlformats.org/officeDocument/2006/relationships/customXml" Target="../ink/ink7482.xml"/><Relationship Id="rId49" Type="http://schemas.openxmlformats.org/officeDocument/2006/relationships/image" Target="../media/image994.png"/><Relationship Id="rId114" Type="http://schemas.openxmlformats.org/officeDocument/2006/relationships/customXml" Target="../ink/ink7525.xml"/><Relationship Id="rId119" Type="http://schemas.openxmlformats.org/officeDocument/2006/relationships/image" Target="../media/image1028.png"/><Relationship Id="rId44" Type="http://schemas.openxmlformats.org/officeDocument/2006/relationships/customXml" Target="../ink/ink7490.xml"/><Relationship Id="rId60" Type="http://schemas.openxmlformats.org/officeDocument/2006/relationships/customXml" Target="../ink/ink7498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511.xml"/><Relationship Id="rId130" Type="http://schemas.openxmlformats.org/officeDocument/2006/relationships/customXml" Target="../ink/ink7533.xml"/><Relationship Id="rId135" Type="http://schemas.openxmlformats.org/officeDocument/2006/relationships/image" Target="../media/image1036.png"/><Relationship Id="rId151" Type="http://schemas.openxmlformats.org/officeDocument/2006/relationships/image" Target="../media/image1044.png"/><Relationship Id="rId156" Type="http://schemas.openxmlformats.org/officeDocument/2006/relationships/customXml" Target="../ink/ink7546.xml"/><Relationship Id="rId13" Type="http://schemas.openxmlformats.org/officeDocument/2006/relationships/image" Target="../media/image976.png"/><Relationship Id="rId18" Type="http://schemas.openxmlformats.org/officeDocument/2006/relationships/customXml" Target="../ink/ink7477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485.xml"/><Relationship Id="rId50" Type="http://schemas.openxmlformats.org/officeDocument/2006/relationships/customXml" Target="../ink/ink7493.xml"/><Relationship Id="rId55" Type="http://schemas.openxmlformats.org/officeDocument/2006/relationships/image" Target="../media/image997.png"/><Relationship Id="rId76" Type="http://schemas.openxmlformats.org/officeDocument/2006/relationships/customXml" Target="../ink/ink7506.xml"/><Relationship Id="rId97" Type="http://schemas.openxmlformats.org/officeDocument/2006/relationships/image" Target="../media/image1017.png"/><Relationship Id="rId104" Type="http://schemas.openxmlformats.org/officeDocument/2006/relationships/customXml" Target="../ink/ink7520.xml"/><Relationship Id="rId120" Type="http://schemas.openxmlformats.org/officeDocument/2006/relationships/customXml" Target="../ink/ink7528.xml"/><Relationship Id="rId125" Type="http://schemas.openxmlformats.org/officeDocument/2006/relationships/image" Target="../media/image1031.png"/><Relationship Id="rId141" Type="http://schemas.openxmlformats.org/officeDocument/2006/relationships/image" Target="../media/image1039.png"/><Relationship Id="rId146" Type="http://schemas.openxmlformats.org/officeDocument/2006/relationships/customXml" Target="../ink/ink7541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514.xml"/><Relationship Id="rId2" Type="http://schemas.openxmlformats.org/officeDocument/2006/relationships/customXml" Target="../ink/ink7469.xml"/><Relationship Id="rId29" Type="http://schemas.openxmlformats.org/officeDocument/2006/relationships/image" Target="../media/image984.png"/><Relationship Id="rId24" Type="http://schemas.openxmlformats.org/officeDocument/2006/relationships/customXml" Target="../ink/ink7480.xml"/><Relationship Id="rId40" Type="http://schemas.openxmlformats.org/officeDocument/2006/relationships/customXml" Target="../ink/ink7488.xml"/><Relationship Id="rId45" Type="http://schemas.openxmlformats.org/officeDocument/2006/relationships/image" Target="../media/image992.png"/><Relationship Id="rId66" Type="http://schemas.openxmlformats.org/officeDocument/2006/relationships/customXml" Target="../ink/ink7501.xml"/><Relationship Id="rId87" Type="http://schemas.openxmlformats.org/officeDocument/2006/relationships/image" Target="../media/image1012.png"/><Relationship Id="rId110" Type="http://schemas.openxmlformats.org/officeDocument/2006/relationships/customXml" Target="../ink/ink7523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536.xml"/><Relationship Id="rId157" Type="http://schemas.openxmlformats.org/officeDocument/2006/relationships/image" Target="../media/image1047.png"/><Relationship Id="rId61" Type="http://schemas.openxmlformats.org/officeDocument/2006/relationships/image" Target="../media/image952.png"/><Relationship Id="rId82" Type="http://schemas.openxmlformats.org/officeDocument/2006/relationships/customXml" Target="../ink/ink7509.xml"/><Relationship Id="rId152" Type="http://schemas.openxmlformats.org/officeDocument/2006/relationships/customXml" Target="../ink/ink7544.xml"/><Relationship Id="rId19" Type="http://schemas.openxmlformats.org/officeDocument/2006/relationships/image" Target="../media/image979.png"/><Relationship Id="rId14" Type="http://schemas.openxmlformats.org/officeDocument/2006/relationships/customXml" Target="../ink/ink7475.xml"/><Relationship Id="rId30" Type="http://schemas.openxmlformats.org/officeDocument/2006/relationships/customXml" Target="../ink/ink7483.xml"/><Relationship Id="rId35" Type="http://schemas.openxmlformats.org/officeDocument/2006/relationships/image" Target="../media/image987.png"/><Relationship Id="rId56" Type="http://schemas.openxmlformats.org/officeDocument/2006/relationships/customXml" Target="../ink/ink7496.xml"/><Relationship Id="rId77" Type="http://schemas.openxmlformats.org/officeDocument/2006/relationships/image" Target="../media/image1007.png"/><Relationship Id="rId100" Type="http://schemas.openxmlformats.org/officeDocument/2006/relationships/customXml" Target="../ink/ink7518.xml"/><Relationship Id="rId105" Type="http://schemas.openxmlformats.org/officeDocument/2006/relationships/image" Target="../media/image1021.png"/><Relationship Id="rId126" Type="http://schemas.openxmlformats.org/officeDocument/2006/relationships/customXml" Target="../ink/ink7531.xml"/><Relationship Id="rId147" Type="http://schemas.openxmlformats.org/officeDocument/2006/relationships/image" Target="../media/image1042.png"/><Relationship Id="rId8" Type="http://schemas.openxmlformats.org/officeDocument/2006/relationships/customXml" Target="../ink/ink7472.xml"/><Relationship Id="rId51" Type="http://schemas.openxmlformats.org/officeDocument/2006/relationships/image" Target="../media/image995.png"/><Relationship Id="rId72" Type="http://schemas.openxmlformats.org/officeDocument/2006/relationships/customXml" Target="../ink/ink7504.xml"/><Relationship Id="rId93" Type="http://schemas.openxmlformats.org/officeDocument/2006/relationships/image" Target="../media/image1015.png"/><Relationship Id="rId98" Type="http://schemas.openxmlformats.org/officeDocument/2006/relationships/customXml" Target="../ink/ink7517.xml"/><Relationship Id="rId121" Type="http://schemas.openxmlformats.org/officeDocument/2006/relationships/image" Target="../media/image1029.png"/><Relationship Id="rId142" Type="http://schemas.openxmlformats.org/officeDocument/2006/relationships/customXml" Target="../ink/ink7539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491.xml"/><Relationship Id="rId67" Type="http://schemas.openxmlformats.org/officeDocument/2006/relationships/image" Target="../media/image1002.png"/><Relationship Id="rId116" Type="http://schemas.openxmlformats.org/officeDocument/2006/relationships/customXml" Target="../ink/ink7526.xml"/><Relationship Id="rId137" Type="http://schemas.openxmlformats.org/officeDocument/2006/relationships/image" Target="../media/image1037.png"/><Relationship Id="rId20" Type="http://schemas.openxmlformats.org/officeDocument/2006/relationships/customXml" Target="../ink/ink7478.xml"/><Relationship Id="rId41" Type="http://schemas.openxmlformats.org/officeDocument/2006/relationships/image" Target="../media/image990.png"/><Relationship Id="rId62" Type="http://schemas.openxmlformats.org/officeDocument/2006/relationships/customXml" Target="../ink/ink7499.xml"/><Relationship Id="rId83" Type="http://schemas.openxmlformats.org/officeDocument/2006/relationships/image" Target="../media/image1010.png"/><Relationship Id="rId88" Type="http://schemas.openxmlformats.org/officeDocument/2006/relationships/customXml" Target="../ink/ink7512.xml"/><Relationship Id="rId111" Type="http://schemas.openxmlformats.org/officeDocument/2006/relationships/image" Target="../media/image1024.png"/><Relationship Id="rId132" Type="http://schemas.openxmlformats.org/officeDocument/2006/relationships/customXml" Target="../ink/ink7534.xml"/><Relationship Id="rId153" Type="http://schemas.openxmlformats.org/officeDocument/2006/relationships/image" Target="../media/image1045.png"/><Relationship Id="rId15" Type="http://schemas.openxmlformats.org/officeDocument/2006/relationships/image" Target="../media/image977.png"/><Relationship Id="rId36" Type="http://schemas.openxmlformats.org/officeDocument/2006/relationships/customXml" Target="../ink/ink7486.xml"/><Relationship Id="rId57" Type="http://schemas.openxmlformats.org/officeDocument/2006/relationships/image" Target="../media/image998.png"/><Relationship Id="rId106" Type="http://schemas.openxmlformats.org/officeDocument/2006/relationships/customXml" Target="../ink/ink7521.xml"/><Relationship Id="rId127" Type="http://schemas.openxmlformats.org/officeDocument/2006/relationships/image" Target="../media/image1032.png"/><Relationship Id="rId10" Type="http://schemas.openxmlformats.org/officeDocument/2006/relationships/customXml" Target="../ink/ink7473.xml"/><Relationship Id="rId31" Type="http://schemas.openxmlformats.org/officeDocument/2006/relationships/image" Target="../media/image985.png"/><Relationship Id="rId52" Type="http://schemas.openxmlformats.org/officeDocument/2006/relationships/customXml" Target="../ink/ink7494.xml"/><Relationship Id="rId73" Type="http://schemas.openxmlformats.org/officeDocument/2006/relationships/image" Target="../media/image1005.png"/><Relationship Id="rId78" Type="http://schemas.openxmlformats.org/officeDocument/2006/relationships/customXml" Target="../ink/ink7507.xml"/><Relationship Id="rId94" Type="http://schemas.openxmlformats.org/officeDocument/2006/relationships/customXml" Target="../ink/ink7515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529.xml"/><Relationship Id="rId143" Type="http://schemas.openxmlformats.org/officeDocument/2006/relationships/image" Target="../media/image1040.png"/><Relationship Id="rId148" Type="http://schemas.openxmlformats.org/officeDocument/2006/relationships/customXml" Target="../ink/ink7542.xml"/><Relationship Id="rId4" Type="http://schemas.openxmlformats.org/officeDocument/2006/relationships/customXml" Target="../ink/ink7470.xml"/><Relationship Id="rId9" Type="http://schemas.openxmlformats.org/officeDocument/2006/relationships/image" Target="../media/image974.png"/><Relationship Id="rId26" Type="http://schemas.openxmlformats.org/officeDocument/2006/relationships/customXml" Target="../ink/ink7481.xml"/><Relationship Id="rId47" Type="http://schemas.openxmlformats.org/officeDocument/2006/relationships/image" Target="../media/image993.png"/><Relationship Id="rId68" Type="http://schemas.openxmlformats.org/officeDocument/2006/relationships/customXml" Target="../ink/ink7502.xml"/><Relationship Id="rId89" Type="http://schemas.openxmlformats.org/officeDocument/2006/relationships/image" Target="../media/image1013.png"/><Relationship Id="rId112" Type="http://schemas.openxmlformats.org/officeDocument/2006/relationships/customXml" Target="../ink/ink7524.xml"/><Relationship Id="rId133" Type="http://schemas.openxmlformats.org/officeDocument/2006/relationships/image" Target="../media/image1035.png"/><Relationship Id="rId154" Type="http://schemas.openxmlformats.org/officeDocument/2006/relationships/customXml" Target="../ink/ink7545.xml"/><Relationship Id="rId16" Type="http://schemas.openxmlformats.org/officeDocument/2006/relationships/customXml" Target="../ink/ink7476.xml"/><Relationship Id="rId37" Type="http://schemas.openxmlformats.org/officeDocument/2006/relationships/image" Target="../media/image988.png"/><Relationship Id="rId58" Type="http://schemas.openxmlformats.org/officeDocument/2006/relationships/customXml" Target="../ink/ink7497.xml"/><Relationship Id="rId79" Type="http://schemas.openxmlformats.org/officeDocument/2006/relationships/image" Target="../media/image1008.png"/><Relationship Id="rId102" Type="http://schemas.openxmlformats.org/officeDocument/2006/relationships/customXml" Target="../ink/ink7519.xml"/><Relationship Id="rId123" Type="http://schemas.openxmlformats.org/officeDocument/2006/relationships/image" Target="../media/image1030.png"/><Relationship Id="rId144" Type="http://schemas.openxmlformats.org/officeDocument/2006/relationships/customXml" Target="../ink/ink7540.xml"/><Relationship Id="rId90" Type="http://schemas.openxmlformats.org/officeDocument/2006/relationships/customXml" Target="../ink/ink7513.xml"/><Relationship Id="rId27" Type="http://schemas.openxmlformats.org/officeDocument/2006/relationships/image" Target="../media/image983.png"/><Relationship Id="rId48" Type="http://schemas.openxmlformats.org/officeDocument/2006/relationships/customXml" Target="../ink/ink7492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535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567.xml"/><Relationship Id="rId63" Type="http://schemas.openxmlformats.org/officeDocument/2006/relationships/image" Target="../media/image1000.png"/><Relationship Id="rId84" Type="http://schemas.openxmlformats.org/officeDocument/2006/relationships/customXml" Target="../ink/ink7588.xml"/><Relationship Id="rId138" Type="http://schemas.openxmlformats.org/officeDocument/2006/relationships/customXml" Target="../ink/ink7615.xml"/><Relationship Id="rId159" Type="http://schemas.openxmlformats.org/officeDocument/2006/relationships/customXml" Target="../ink/ink7626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562.xml"/><Relationship Id="rId53" Type="http://schemas.openxmlformats.org/officeDocument/2006/relationships/image" Target="../media/image996.png"/><Relationship Id="rId74" Type="http://schemas.openxmlformats.org/officeDocument/2006/relationships/customXml" Target="../ink/ink7583.xml"/><Relationship Id="rId128" Type="http://schemas.openxmlformats.org/officeDocument/2006/relationships/customXml" Target="../ink/ink7610.xml"/><Relationship Id="rId149" Type="http://schemas.openxmlformats.org/officeDocument/2006/relationships/customXml" Target="../ink/ink7621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22" Type="http://schemas.openxmlformats.org/officeDocument/2006/relationships/customXml" Target="../ink/ink7557.xml"/><Relationship Id="rId43" Type="http://schemas.openxmlformats.org/officeDocument/2006/relationships/image" Target="../media/image991.png"/><Relationship Id="rId64" Type="http://schemas.openxmlformats.org/officeDocument/2006/relationships/customXml" Target="../ink/ink7578.xml"/><Relationship Id="rId118" Type="http://schemas.openxmlformats.org/officeDocument/2006/relationships/customXml" Target="../ink/ink7605.xml"/><Relationship Id="rId139" Type="http://schemas.openxmlformats.org/officeDocument/2006/relationships/customXml" Target="../ink/ink7616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2" Type="http://schemas.openxmlformats.org/officeDocument/2006/relationships/customXml" Target="../ink/ink7552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565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600.xml"/><Relationship Id="rId124" Type="http://schemas.openxmlformats.org/officeDocument/2006/relationships/customXml" Target="../ink/ink7608.xml"/><Relationship Id="rId129" Type="http://schemas.openxmlformats.org/officeDocument/2006/relationships/image" Target="../media/image1033.png"/><Relationship Id="rId54" Type="http://schemas.openxmlformats.org/officeDocument/2006/relationships/customXml" Target="../ink/ink7573.xml"/><Relationship Id="rId70" Type="http://schemas.openxmlformats.org/officeDocument/2006/relationships/customXml" Target="../ink/ink7581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594.xml"/><Relationship Id="rId140" Type="http://schemas.openxmlformats.org/officeDocument/2006/relationships/image" Target="../media/image1050.png"/><Relationship Id="rId145" Type="http://schemas.openxmlformats.org/officeDocument/2006/relationships/customXml" Target="../ink/ink7619.xml"/><Relationship Id="rId161" Type="http://schemas.openxmlformats.org/officeDocument/2006/relationships/customXml" Target="../ink/ink76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9.xml"/><Relationship Id="rId23" Type="http://schemas.openxmlformats.org/officeDocument/2006/relationships/image" Target="../media/image981.png"/><Relationship Id="rId28" Type="http://schemas.openxmlformats.org/officeDocument/2006/relationships/customXml" Target="../ink/ink7560.xml"/><Relationship Id="rId49" Type="http://schemas.openxmlformats.org/officeDocument/2006/relationships/image" Target="../media/image994.png"/><Relationship Id="rId114" Type="http://schemas.openxmlformats.org/officeDocument/2006/relationships/customXml" Target="../ink/ink7603.xml"/><Relationship Id="rId119" Type="http://schemas.openxmlformats.org/officeDocument/2006/relationships/image" Target="../media/image1028.png"/><Relationship Id="rId44" Type="http://schemas.openxmlformats.org/officeDocument/2006/relationships/customXml" Target="../ink/ink7568.xml"/><Relationship Id="rId60" Type="http://schemas.openxmlformats.org/officeDocument/2006/relationships/customXml" Target="../ink/ink7576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589.xml"/><Relationship Id="rId130" Type="http://schemas.openxmlformats.org/officeDocument/2006/relationships/customXml" Target="../ink/ink7611.xml"/><Relationship Id="rId135" Type="http://schemas.openxmlformats.org/officeDocument/2006/relationships/image" Target="../media/image1048.png"/><Relationship Id="rId151" Type="http://schemas.openxmlformats.org/officeDocument/2006/relationships/customXml" Target="../ink/ink7622.xml"/><Relationship Id="rId156" Type="http://schemas.openxmlformats.org/officeDocument/2006/relationships/image" Target="../media/image1043.png"/><Relationship Id="rId13" Type="http://schemas.openxmlformats.org/officeDocument/2006/relationships/image" Target="../media/image976.png"/><Relationship Id="rId18" Type="http://schemas.openxmlformats.org/officeDocument/2006/relationships/customXml" Target="../ink/ink7555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563.xml"/><Relationship Id="rId50" Type="http://schemas.openxmlformats.org/officeDocument/2006/relationships/customXml" Target="../ink/ink7571.xml"/><Relationship Id="rId55" Type="http://schemas.openxmlformats.org/officeDocument/2006/relationships/image" Target="../media/image997.png"/><Relationship Id="rId76" Type="http://schemas.openxmlformats.org/officeDocument/2006/relationships/customXml" Target="../ink/ink7584.xml"/><Relationship Id="rId97" Type="http://schemas.openxmlformats.org/officeDocument/2006/relationships/image" Target="../media/image1017.png"/><Relationship Id="rId104" Type="http://schemas.openxmlformats.org/officeDocument/2006/relationships/customXml" Target="../ink/ink7598.xml"/><Relationship Id="rId120" Type="http://schemas.openxmlformats.org/officeDocument/2006/relationships/customXml" Target="../ink/ink7606.xml"/><Relationship Id="rId125" Type="http://schemas.openxmlformats.org/officeDocument/2006/relationships/image" Target="../media/image1031.png"/><Relationship Id="rId141" Type="http://schemas.openxmlformats.org/officeDocument/2006/relationships/customXml" Target="../ink/ink7617.xml"/><Relationship Id="rId146" Type="http://schemas.openxmlformats.org/officeDocument/2006/relationships/image" Target="../media/image1038.png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592.xml"/><Relationship Id="rId162" Type="http://schemas.openxmlformats.org/officeDocument/2006/relationships/image" Target="../media/image1046.png"/><Relationship Id="rId2" Type="http://schemas.openxmlformats.org/officeDocument/2006/relationships/customXml" Target="../ink/ink7547.xml"/><Relationship Id="rId29" Type="http://schemas.openxmlformats.org/officeDocument/2006/relationships/image" Target="../media/image984.png"/><Relationship Id="rId24" Type="http://schemas.openxmlformats.org/officeDocument/2006/relationships/customXml" Target="../ink/ink7558.xml"/><Relationship Id="rId40" Type="http://schemas.openxmlformats.org/officeDocument/2006/relationships/customXml" Target="../ink/ink7566.xml"/><Relationship Id="rId45" Type="http://schemas.openxmlformats.org/officeDocument/2006/relationships/image" Target="../media/image992.png"/><Relationship Id="rId66" Type="http://schemas.openxmlformats.org/officeDocument/2006/relationships/customXml" Target="../ink/ink7579.xml"/><Relationship Id="rId87" Type="http://schemas.openxmlformats.org/officeDocument/2006/relationships/image" Target="../media/image1012.png"/><Relationship Id="rId110" Type="http://schemas.openxmlformats.org/officeDocument/2006/relationships/customXml" Target="../ink/ink7601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614.xml"/><Relationship Id="rId157" Type="http://schemas.openxmlformats.org/officeDocument/2006/relationships/customXml" Target="../ink/ink7625.xml"/><Relationship Id="rId61" Type="http://schemas.openxmlformats.org/officeDocument/2006/relationships/image" Target="../media/image952.png"/><Relationship Id="rId82" Type="http://schemas.openxmlformats.org/officeDocument/2006/relationships/customXml" Target="../ink/ink7587.xml"/><Relationship Id="rId152" Type="http://schemas.openxmlformats.org/officeDocument/2006/relationships/image" Target="../media/image1041.png"/><Relationship Id="rId19" Type="http://schemas.openxmlformats.org/officeDocument/2006/relationships/image" Target="../media/image979.png"/><Relationship Id="rId14" Type="http://schemas.openxmlformats.org/officeDocument/2006/relationships/customXml" Target="../ink/ink7553.xml"/><Relationship Id="rId30" Type="http://schemas.openxmlformats.org/officeDocument/2006/relationships/customXml" Target="../ink/ink7561.xml"/><Relationship Id="rId35" Type="http://schemas.openxmlformats.org/officeDocument/2006/relationships/image" Target="../media/image987.png"/><Relationship Id="rId56" Type="http://schemas.openxmlformats.org/officeDocument/2006/relationships/customXml" Target="../ink/ink7574.xml"/><Relationship Id="rId77" Type="http://schemas.openxmlformats.org/officeDocument/2006/relationships/image" Target="../media/image1007.png"/><Relationship Id="rId100" Type="http://schemas.openxmlformats.org/officeDocument/2006/relationships/customXml" Target="../ink/ink7596.xml"/><Relationship Id="rId105" Type="http://schemas.openxmlformats.org/officeDocument/2006/relationships/image" Target="../media/image1021.png"/><Relationship Id="rId126" Type="http://schemas.openxmlformats.org/officeDocument/2006/relationships/customXml" Target="../ink/ink7609.xml"/><Relationship Id="rId147" Type="http://schemas.openxmlformats.org/officeDocument/2006/relationships/customXml" Target="../ink/ink7620.xml"/><Relationship Id="rId8" Type="http://schemas.openxmlformats.org/officeDocument/2006/relationships/customXml" Target="../ink/ink7550.xml"/><Relationship Id="rId51" Type="http://schemas.openxmlformats.org/officeDocument/2006/relationships/image" Target="../media/image995.png"/><Relationship Id="rId72" Type="http://schemas.openxmlformats.org/officeDocument/2006/relationships/customXml" Target="../ink/ink7582.xml"/><Relationship Id="rId93" Type="http://schemas.openxmlformats.org/officeDocument/2006/relationships/image" Target="../media/image1015.png"/><Relationship Id="rId98" Type="http://schemas.openxmlformats.org/officeDocument/2006/relationships/customXml" Target="../ink/ink7595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7628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569.xml"/><Relationship Id="rId67" Type="http://schemas.openxmlformats.org/officeDocument/2006/relationships/image" Target="../media/image1002.png"/><Relationship Id="rId116" Type="http://schemas.openxmlformats.org/officeDocument/2006/relationships/customXml" Target="../ink/ink7604.xml"/><Relationship Id="rId137" Type="http://schemas.openxmlformats.org/officeDocument/2006/relationships/image" Target="../media/image1049.png"/><Relationship Id="rId158" Type="http://schemas.openxmlformats.org/officeDocument/2006/relationships/image" Target="../media/image1044.png"/><Relationship Id="rId20" Type="http://schemas.openxmlformats.org/officeDocument/2006/relationships/customXml" Target="../ink/ink7556.xml"/><Relationship Id="rId41" Type="http://schemas.openxmlformats.org/officeDocument/2006/relationships/image" Target="../media/image990.png"/><Relationship Id="rId62" Type="http://schemas.openxmlformats.org/officeDocument/2006/relationships/customXml" Target="../ink/ink7577.xml"/><Relationship Id="rId83" Type="http://schemas.openxmlformats.org/officeDocument/2006/relationships/image" Target="../media/image1010.png"/><Relationship Id="rId88" Type="http://schemas.openxmlformats.org/officeDocument/2006/relationships/customXml" Target="../ink/ink7590.xml"/><Relationship Id="rId111" Type="http://schemas.openxmlformats.org/officeDocument/2006/relationships/image" Target="../media/image1024.png"/><Relationship Id="rId132" Type="http://schemas.openxmlformats.org/officeDocument/2006/relationships/customXml" Target="../ink/ink7612.xml"/><Relationship Id="rId153" Type="http://schemas.openxmlformats.org/officeDocument/2006/relationships/customXml" Target="../ink/ink7623.xml"/><Relationship Id="rId15" Type="http://schemas.openxmlformats.org/officeDocument/2006/relationships/image" Target="../media/image977.png"/><Relationship Id="rId36" Type="http://schemas.openxmlformats.org/officeDocument/2006/relationships/customXml" Target="../ink/ink7564.xml"/><Relationship Id="rId57" Type="http://schemas.openxmlformats.org/officeDocument/2006/relationships/image" Target="../media/image998.png"/><Relationship Id="rId106" Type="http://schemas.openxmlformats.org/officeDocument/2006/relationships/customXml" Target="../ink/ink7599.xml"/><Relationship Id="rId127" Type="http://schemas.openxmlformats.org/officeDocument/2006/relationships/image" Target="../media/image1032.png"/><Relationship Id="rId10" Type="http://schemas.openxmlformats.org/officeDocument/2006/relationships/customXml" Target="../ink/ink7551.xml"/><Relationship Id="rId31" Type="http://schemas.openxmlformats.org/officeDocument/2006/relationships/image" Target="../media/image985.png"/><Relationship Id="rId52" Type="http://schemas.openxmlformats.org/officeDocument/2006/relationships/customXml" Target="../ink/ink7572.xml"/><Relationship Id="rId73" Type="http://schemas.openxmlformats.org/officeDocument/2006/relationships/image" Target="../media/image1005.png"/><Relationship Id="rId78" Type="http://schemas.openxmlformats.org/officeDocument/2006/relationships/customXml" Target="../ink/ink7585.xml"/><Relationship Id="rId94" Type="http://schemas.openxmlformats.org/officeDocument/2006/relationships/customXml" Target="../ink/ink7593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607.xml"/><Relationship Id="rId143" Type="http://schemas.openxmlformats.org/officeDocument/2006/relationships/customXml" Target="../ink/ink7618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4" Type="http://schemas.openxmlformats.org/officeDocument/2006/relationships/customXml" Target="../ink/ink7548.xml"/><Relationship Id="rId9" Type="http://schemas.openxmlformats.org/officeDocument/2006/relationships/image" Target="../media/image974.png"/><Relationship Id="rId26" Type="http://schemas.openxmlformats.org/officeDocument/2006/relationships/customXml" Target="../ink/ink7559.xml"/><Relationship Id="rId47" Type="http://schemas.openxmlformats.org/officeDocument/2006/relationships/image" Target="../media/image993.png"/><Relationship Id="rId68" Type="http://schemas.openxmlformats.org/officeDocument/2006/relationships/customXml" Target="../ink/ink7580.xml"/><Relationship Id="rId89" Type="http://schemas.openxmlformats.org/officeDocument/2006/relationships/image" Target="../media/image1013.png"/><Relationship Id="rId112" Type="http://schemas.openxmlformats.org/officeDocument/2006/relationships/customXml" Target="../ink/ink7602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6" Type="http://schemas.openxmlformats.org/officeDocument/2006/relationships/customXml" Target="../ink/ink7554.xml"/><Relationship Id="rId37" Type="http://schemas.openxmlformats.org/officeDocument/2006/relationships/image" Target="../media/image988.png"/><Relationship Id="rId58" Type="http://schemas.openxmlformats.org/officeDocument/2006/relationships/customXml" Target="../ink/ink7575.xml"/><Relationship Id="rId79" Type="http://schemas.openxmlformats.org/officeDocument/2006/relationships/image" Target="../media/image1008.png"/><Relationship Id="rId102" Type="http://schemas.openxmlformats.org/officeDocument/2006/relationships/customXml" Target="../ink/ink7597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7591.xml"/><Relationship Id="rId27" Type="http://schemas.openxmlformats.org/officeDocument/2006/relationships/image" Target="../media/image983.png"/><Relationship Id="rId48" Type="http://schemas.openxmlformats.org/officeDocument/2006/relationships/customXml" Target="../ink/ink7570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613.xml"/><Relationship Id="rId80" Type="http://schemas.openxmlformats.org/officeDocument/2006/relationships/customXml" Target="../ink/ink7586.xml"/><Relationship Id="rId155" Type="http://schemas.openxmlformats.org/officeDocument/2006/relationships/customXml" Target="../ink/ink7624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649.xml"/><Relationship Id="rId63" Type="http://schemas.openxmlformats.org/officeDocument/2006/relationships/image" Target="../media/image1000.png"/><Relationship Id="rId84" Type="http://schemas.openxmlformats.org/officeDocument/2006/relationships/customXml" Target="../ink/ink7670.xml"/><Relationship Id="rId138" Type="http://schemas.openxmlformats.org/officeDocument/2006/relationships/customXml" Target="../ink/ink7697.xml"/><Relationship Id="rId159" Type="http://schemas.openxmlformats.org/officeDocument/2006/relationships/customXml" Target="../ink/ink7708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644.xml"/><Relationship Id="rId53" Type="http://schemas.openxmlformats.org/officeDocument/2006/relationships/image" Target="../media/image996.png"/><Relationship Id="rId74" Type="http://schemas.openxmlformats.org/officeDocument/2006/relationships/customXml" Target="../ink/ink7665.xml"/><Relationship Id="rId128" Type="http://schemas.openxmlformats.org/officeDocument/2006/relationships/customXml" Target="../ink/ink7692.xml"/><Relationship Id="rId149" Type="http://schemas.openxmlformats.org/officeDocument/2006/relationships/customXml" Target="../ink/ink7703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22" Type="http://schemas.openxmlformats.org/officeDocument/2006/relationships/customXml" Target="../ink/ink7639.xml"/><Relationship Id="rId43" Type="http://schemas.openxmlformats.org/officeDocument/2006/relationships/image" Target="../media/image991.png"/><Relationship Id="rId64" Type="http://schemas.openxmlformats.org/officeDocument/2006/relationships/customXml" Target="../ink/ink7660.xml"/><Relationship Id="rId118" Type="http://schemas.openxmlformats.org/officeDocument/2006/relationships/customXml" Target="../ink/ink7687.xml"/><Relationship Id="rId139" Type="http://schemas.openxmlformats.org/officeDocument/2006/relationships/customXml" Target="../ink/ink7698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2" Type="http://schemas.openxmlformats.org/officeDocument/2006/relationships/customXml" Target="../ink/ink7634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647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682.xml"/><Relationship Id="rId124" Type="http://schemas.openxmlformats.org/officeDocument/2006/relationships/customXml" Target="../ink/ink7690.xml"/><Relationship Id="rId129" Type="http://schemas.openxmlformats.org/officeDocument/2006/relationships/image" Target="../media/image1033.png"/><Relationship Id="rId54" Type="http://schemas.openxmlformats.org/officeDocument/2006/relationships/customXml" Target="../ink/ink7655.xml"/><Relationship Id="rId70" Type="http://schemas.openxmlformats.org/officeDocument/2006/relationships/customXml" Target="../ink/ink7663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676.xml"/><Relationship Id="rId140" Type="http://schemas.openxmlformats.org/officeDocument/2006/relationships/image" Target="../media/image1050.png"/><Relationship Id="rId145" Type="http://schemas.openxmlformats.org/officeDocument/2006/relationships/customXml" Target="../ink/ink7701.xml"/><Relationship Id="rId161" Type="http://schemas.openxmlformats.org/officeDocument/2006/relationships/customXml" Target="../ink/ink77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31.xml"/><Relationship Id="rId23" Type="http://schemas.openxmlformats.org/officeDocument/2006/relationships/image" Target="../media/image981.png"/><Relationship Id="rId28" Type="http://schemas.openxmlformats.org/officeDocument/2006/relationships/customXml" Target="../ink/ink7642.xml"/><Relationship Id="rId49" Type="http://schemas.openxmlformats.org/officeDocument/2006/relationships/image" Target="../media/image994.png"/><Relationship Id="rId114" Type="http://schemas.openxmlformats.org/officeDocument/2006/relationships/customXml" Target="../ink/ink7685.xml"/><Relationship Id="rId119" Type="http://schemas.openxmlformats.org/officeDocument/2006/relationships/image" Target="../media/image1028.png"/><Relationship Id="rId44" Type="http://schemas.openxmlformats.org/officeDocument/2006/relationships/customXml" Target="../ink/ink7650.xml"/><Relationship Id="rId60" Type="http://schemas.openxmlformats.org/officeDocument/2006/relationships/customXml" Target="../ink/ink7658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671.xml"/><Relationship Id="rId130" Type="http://schemas.openxmlformats.org/officeDocument/2006/relationships/customXml" Target="../ink/ink7693.xml"/><Relationship Id="rId135" Type="http://schemas.openxmlformats.org/officeDocument/2006/relationships/image" Target="../media/image1048.png"/><Relationship Id="rId151" Type="http://schemas.openxmlformats.org/officeDocument/2006/relationships/customXml" Target="../ink/ink7704.xml"/><Relationship Id="rId156" Type="http://schemas.openxmlformats.org/officeDocument/2006/relationships/image" Target="../media/image1043.png"/><Relationship Id="rId13" Type="http://schemas.openxmlformats.org/officeDocument/2006/relationships/image" Target="../media/image976.png"/><Relationship Id="rId18" Type="http://schemas.openxmlformats.org/officeDocument/2006/relationships/customXml" Target="../ink/ink7637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645.xml"/><Relationship Id="rId50" Type="http://schemas.openxmlformats.org/officeDocument/2006/relationships/customXml" Target="../ink/ink7653.xml"/><Relationship Id="rId55" Type="http://schemas.openxmlformats.org/officeDocument/2006/relationships/image" Target="../media/image997.png"/><Relationship Id="rId76" Type="http://schemas.openxmlformats.org/officeDocument/2006/relationships/customXml" Target="../ink/ink7666.xml"/><Relationship Id="rId97" Type="http://schemas.openxmlformats.org/officeDocument/2006/relationships/image" Target="../media/image1017.png"/><Relationship Id="rId104" Type="http://schemas.openxmlformats.org/officeDocument/2006/relationships/customXml" Target="../ink/ink7680.xml"/><Relationship Id="rId120" Type="http://schemas.openxmlformats.org/officeDocument/2006/relationships/customXml" Target="../ink/ink7688.xml"/><Relationship Id="rId125" Type="http://schemas.openxmlformats.org/officeDocument/2006/relationships/image" Target="../media/image1031.png"/><Relationship Id="rId141" Type="http://schemas.openxmlformats.org/officeDocument/2006/relationships/customXml" Target="../ink/ink7699.xml"/><Relationship Id="rId146" Type="http://schemas.openxmlformats.org/officeDocument/2006/relationships/image" Target="../media/image1038.png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674.xml"/><Relationship Id="rId162" Type="http://schemas.openxmlformats.org/officeDocument/2006/relationships/image" Target="../media/image1046.png"/><Relationship Id="rId2" Type="http://schemas.openxmlformats.org/officeDocument/2006/relationships/customXml" Target="../ink/ink7629.xml"/><Relationship Id="rId29" Type="http://schemas.openxmlformats.org/officeDocument/2006/relationships/image" Target="../media/image984.png"/><Relationship Id="rId24" Type="http://schemas.openxmlformats.org/officeDocument/2006/relationships/customXml" Target="../ink/ink7640.xml"/><Relationship Id="rId40" Type="http://schemas.openxmlformats.org/officeDocument/2006/relationships/customXml" Target="../ink/ink7648.xml"/><Relationship Id="rId45" Type="http://schemas.openxmlformats.org/officeDocument/2006/relationships/image" Target="../media/image992.png"/><Relationship Id="rId66" Type="http://schemas.openxmlformats.org/officeDocument/2006/relationships/customXml" Target="../ink/ink7661.xml"/><Relationship Id="rId87" Type="http://schemas.openxmlformats.org/officeDocument/2006/relationships/image" Target="../media/image1012.png"/><Relationship Id="rId110" Type="http://schemas.openxmlformats.org/officeDocument/2006/relationships/customXml" Target="../ink/ink7683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696.xml"/><Relationship Id="rId157" Type="http://schemas.openxmlformats.org/officeDocument/2006/relationships/customXml" Target="../ink/ink7707.xml"/><Relationship Id="rId61" Type="http://schemas.openxmlformats.org/officeDocument/2006/relationships/image" Target="../media/image952.png"/><Relationship Id="rId82" Type="http://schemas.openxmlformats.org/officeDocument/2006/relationships/customXml" Target="../ink/ink7669.xml"/><Relationship Id="rId152" Type="http://schemas.openxmlformats.org/officeDocument/2006/relationships/image" Target="../media/image1041.png"/><Relationship Id="rId19" Type="http://schemas.openxmlformats.org/officeDocument/2006/relationships/image" Target="../media/image979.png"/><Relationship Id="rId14" Type="http://schemas.openxmlformats.org/officeDocument/2006/relationships/customXml" Target="../ink/ink7635.xml"/><Relationship Id="rId30" Type="http://schemas.openxmlformats.org/officeDocument/2006/relationships/customXml" Target="../ink/ink7643.xml"/><Relationship Id="rId35" Type="http://schemas.openxmlformats.org/officeDocument/2006/relationships/image" Target="../media/image987.png"/><Relationship Id="rId56" Type="http://schemas.openxmlformats.org/officeDocument/2006/relationships/customXml" Target="../ink/ink7656.xml"/><Relationship Id="rId77" Type="http://schemas.openxmlformats.org/officeDocument/2006/relationships/image" Target="../media/image1007.png"/><Relationship Id="rId100" Type="http://schemas.openxmlformats.org/officeDocument/2006/relationships/customXml" Target="../ink/ink7678.xml"/><Relationship Id="rId105" Type="http://schemas.openxmlformats.org/officeDocument/2006/relationships/image" Target="../media/image1021.png"/><Relationship Id="rId126" Type="http://schemas.openxmlformats.org/officeDocument/2006/relationships/customXml" Target="../ink/ink7691.xml"/><Relationship Id="rId147" Type="http://schemas.openxmlformats.org/officeDocument/2006/relationships/customXml" Target="../ink/ink7702.xml"/><Relationship Id="rId8" Type="http://schemas.openxmlformats.org/officeDocument/2006/relationships/customXml" Target="../ink/ink7632.xml"/><Relationship Id="rId51" Type="http://schemas.openxmlformats.org/officeDocument/2006/relationships/image" Target="../media/image995.png"/><Relationship Id="rId72" Type="http://schemas.openxmlformats.org/officeDocument/2006/relationships/customXml" Target="../ink/ink7664.xml"/><Relationship Id="rId93" Type="http://schemas.openxmlformats.org/officeDocument/2006/relationships/image" Target="../media/image1015.png"/><Relationship Id="rId98" Type="http://schemas.openxmlformats.org/officeDocument/2006/relationships/customXml" Target="../ink/ink7677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7710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651.xml"/><Relationship Id="rId67" Type="http://schemas.openxmlformats.org/officeDocument/2006/relationships/image" Target="../media/image1002.png"/><Relationship Id="rId116" Type="http://schemas.openxmlformats.org/officeDocument/2006/relationships/customXml" Target="../ink/ink7686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7638.xml"/><Relationship Id="rId41" Type="http://schemas.openxmlformats.org/officeDocument/2006/relationships/image" Target="../media/image990.png"/><Relationship Id="rId62" Type="http://schemas.openxmlformats.org/officeDocument/2006/relationships/customXml" Target="../ink/ink7659.xml"/><Relationship Id="rId83" Type="http://schemas.openxmlformats.org/officeDocument/2006/relationships/image" Target="../media/image1010.png"/><Relationship Id="rId88" Type="http://schemas.openxmlformats.org/officeDocument/2006/relationships/customXml" Target="../ink/ink7672.xml"/><Relationship Id="rId111" Type="http://schemas.openxmlformats.org/officeDocument/2006/relationships/image" Target="../media/image1024.png"/><Relationship Id="rId132" Type="http://schemas.openxmlformats.org/officeDocument/2006/relationships/customXml" Target="../ink/ink7694.xml"/><Relationship Id="rId153" Type="http://schemas.openxmlformats.org/officeDocument/2006/relationships/customXml" Target="../ink/ink7705.xml"/><Relationship Id="rId15" Type="http://schemas.openxmlformats.org/officeDocument/2006/relationships/image" Target="../media/image977.png"/><Relationship Id="rId36" Type="http://schemas.openxmlformats.org/officeDocument/2006/relationships/customXml" Target="../ink/ink7646.xml"/><Relationship Id="rId57" Type="http://schemas.openxmlformats.org/officeDocument/2006/relationships/image" Target="../media/image998.png"/><Relationship Id="rId106" Type="http://schemas.openxmlformats.org/officeDocument/2006/relationships/customXml" Target="../ink/ink7681.xml"/><Relationship Id="rId127" Type="http://schemas.openxmlformats.org/officeDocument/2006/relationships/image" Target="../media/image1032.png"/><Relationship Id="rId10" Type="http://schemas.openxmlformats.org/officeDocument/2006/relationships/customXml" Target="../ink/ink7633.xml"/><Relationship Id="rId31" Type="http://schemas.openxmlformats.org/officeDocument/2006/relationships/image" Target="../media/image985.png"/><Relationship Id="rId52" Type="http://schemas.openxmlformats.org/officeDocument/2006/relationships/customXml" Target="../ink/ink7654.xml"/><Relationship Id="rId73" Type="http://schemas.openxmlformats.org/officeDocument/2006/relationships/image" Target="../media/image1005.png"/><Relationship Id="rId78" Type="http://schemas.openxmlformats.org/officeDocument/2006/relationships/customXml" Target="../ink/ink7667.xml"/><Relationship Id="rId94" Type="http://schemas.openxmlformats.org/officeDocument/2006/relationships/customXml" Target="../ink/ink7675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689.xml"/><Relationship Id="rId143" Type="http://schemas.openxmlformats.org/officeDocument/2006/relationships/customXml" Target="../ink/ink7700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4" Type="http://schemas.openxmlformats.org/officeDocument/2006/relationships/customXml" Target="../ink/ink7630.xml"/><Relationship Id="rId9" Type="http://schemas.openxmlformats.org/officeDocument/2006/relationships/image" Target="../media/image974.png"/><Relationship Id="rId26" Type="http://schemas.openxmlformats.org/officeDocument/2006/relationships/customXml" Target="../ink/ink7641.xml"/><Relationship Id="rId47" Type="http://schemas.openxmlformats.org/officeDocument/2006/relationships/image" Target="../media/image993.png"/><Relationship Id="rId68" Type="http://schemas.openxmlformats.org/officeDocument/2006/relationships/customXml" Target="../ink/ink7662.xml"/><Relationship Id="rId89" Type="http://schemas.openxmlformats.org/officeDocument/2006/relationships/image" Target="../media/image1013.png"/><Relationship Id="rId112" Type="http://schemas.openxmlformats.org/officeDocument/2006/relationships/customXml" Target="../ink/ink7684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6" Type="http://schemas.openxmlformats.org/officeDocument/2006/relationships/customXml" Target="../ink/ink7636.xml"/><Relationship Id="rId37" Type="http://schemas.openxmlformats.org/officeDocument/2006/relationships/image" Target="../media/image988.png"/><Relationship Id="rId58" Type="http://schemas.openxmlformats.org/officeDocument/2006/relationships/customXml" Target="../ink/ink7657.xml"/><Relationship Id="rId79" Type="http://schemas.openxmlformats.org/officeDocument/2006/relationships/image" Target="../media/image1008.png"/><Relationship Id="rId102" Type="http://schemas.openxmlformats.org/officeDocument/2006/relationships/customXml" Target="../ink/ink7679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7673.xml"/><Relationship Id="rId27" Type="http://schemas.openxmlformats.org/officeDocument/2006/relationships/image" Target="../media/image983.png"/><Relationship Id="rId48" Type="http://schemas.openxmlformats.org/officeDocument/2006/relationships/customXml" Target="../ink/ink7652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695.xml"/><Relationship Id="rId80" Type="http://schemas.openxmlformats.org/officeDocument/2006/relationships/customXml" Target="../ink/ink7668.xml"/><Relationship Id="rId155" Type="http://schemas.openxmlformats.org/officeDocument/2006/relationships/customXml" Target="../ink/ink7706.xml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731.xml"/><Relationship Id="rId63" Type="http://schemas.openxmlformats.org/officeDocument/2006/relationships/image" Target="../media/image1000.png"/><Relationship Id="rId84" Type="http://schemas.openxmlformats.org/officeDocument/2006/relationships/customXml" Target="../ink/ink7752.xml"/><Relationship Id="rId138" Type="http://schemas.openxmlformats.org/officeDocument/2006/relationships/customXml" Target="../ink/ink7779.xml"/><Relationship Id="rId159" Type="http://schemas.openxmlformats.org/officeDocument/2006/relationships/customXml" Target="../ink/ink7790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726.xml"/><Relationship Id="rId53" Type="http://schemas.openxmlformats.org/officeDocument/2006/relationships/image" Target="../media/image996.png"/><Relationship Id="rId74" Type="http://schemas.openxmlformats.org/officeDocument/2006/relationships/customXml" Target="../ink/ink7747.xml"/><Relationship Id="rId128" Type="http://schemas.openxmlformats.org/officeDocument/2006/relationships/customXml" Target="../ink/ink7774.xml"/><Relationship Id="rId149" Type="http://schemas.openxmlformats.org/officeDocument/2006/relationships/customXml" Target="../ink/ink7785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22" Type="http://schemas.openxmlformats.org/officeDocument/2006/relationships/customXml" Target="../ink/ink7721.xml"/><Relationship Id="rId43" Type="http://schemas.openxmlformats.org/officeDocument/2006/relationships/image" Target="../media/image991.png"/><Relationship Id="rId64" Type="http://schemas.openxmlformats.org/officeDocument/2006/relationships/customXml" Target="../ink/ink7742.xml"/><Relationship Id="rId118" Type="http://schemas.openxmlformats.org/officeDocument/2006/relationships/customXml" Target="../ink/ink7769.xml"/><Relationship Id="rId139" Type="http://schemas.openxmlformats.org/officeDocument/2006/relationships/customXml" Target="../ink/ink7780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2" Type="http://schemas.openxmlformats.org/officeDocument/2006/relationships/customXml" Target="../ink/ink7716.xml"/><Relationship Id="rId17" Type="http://schemas.openxmlformats.org/officeDocument/2006/relationships/image" Target="../media/image978.png"/><Relationship Id="rId33" Type="http://schemas.openxmlformats.org/officeDocument/2006/relationships/image" Target="../media/image986.png"/><Relationship Id="rId38" Type="http://schemas.openxmlformats.org/officeDocument/2006/relationships/customXml" Target="../ink/ink7729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08" Type="http://schemas.openxmlformats.org/officeDocument/2006/relationships/customXml" Target="../ink/ink7764.xml"/><Relationship Id="rId124" Type="http://schemas.openxmlformats.org/officeDocument/2006/relationships/customXml" Target="../ink/ink7772.xml"/><Relationship Id="rId129" Type="http://schemas.openxmlformats.org/officeDocument/2006/relationships/image" Target="../media/image1033.png"/><Relationship Id="rId54" Type="http://schemas.openxmlformats.org/officeDocument/2006/relationships/customXml" Target="../ink/ink7737.xml"/><Relationship Id="rId70" Type="http://schemas.openxmlformats.org/officeDocument/2006/relationships/customXml" Target="../ink/ink7745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758.xml"/><Relationship Id="rId140" Type="http://schemas.openxmlformats.org/officeDocument/2006/relationships/image" Target="../media/image1050.png"/><Relationship Id="rId145" Type="http://schemas.openxmlformats.org/officeDocument/2006/relationships/customXml" Target="../ink/ink7783.xml"/><Relationship Id="rId161" Type="http://schemas.openxmlformats.org/officeDocument/2006/relationships/customXml" Target="../ink/ink7791.xml"/><Relationship Id="rId166" Type="http://schemas.openxmlformats.org/officeDocument/2006/relationships/image" Target="../media/image10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13.xml"/><Relationship Id="rId23" Type="http://schemas.openxmlformats.org/officeDocument/2006/relationships/image" Target="../media/image981.png"/><Relationship Id="rId28" Type="http://schemas.openxmlformats.org/officeDocument/2006/relationships/customXml" Target="../ink/ink7724.xml"/><Relationship Id="rId49" Type="http://schemas.openxmlformats.org/officeDocument/2006/relationships/image" Target="../media/image994.png"/><Relationship Id="rId114" Type="http://schemas.openxmlformats.org/officeDocument/2006/relationships/customXml" Target="../ink/ink7767.xml"/><Relationship Id="rId119" Type="http://schemas.openxmlformats.org/officeDocument/2006/relationships/image" Target="../media/image1028.png"/><Relationship Id="rId44" Type="http://schemas.openxmlformats.org/officeDocument/2006/relationships/customXml" Target="../ink/ink7732.xml"/><Relationship Id="rId60" Type="http://schemas.openxmlformats.org/officeDocument/2006/relationships/customXml" Target="../ink/ink7740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753.xml"/><Relationship Id="rId130" Type="http://schemas.openxmlformats.org/officeDocument/2006/relationships/customXml" Target="../ink/ink7775.xml"/><Relationship Id="rId135" Type="http://schemas.openxmlformats.org/officeDocument/2006/relationships/image" Target="../media/image1048.png"/><Relationship Id="rId151" Type="http://schemas.openxmlformats.org/officeDocument/2006/relationships/customXml" Target="../ink/ink7786.xml"/><Relationship Id="rId156" Type="http://schemas.openxmlformats.org/officeDocument/2006/relationships/image" Target="../media/image1043.png"/><Relationship Id="rId13" Type="http://schemas.openxmlformats.org/officeDocument/2006/relationships/image" Target="../media/image976.png"/><Relationship Id="rId18" Type="http://schemas.openxmlformats.org/officeDocument/2006/relationships/customXml" Target="../ink/ink7719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727.xml"/><Relationship Id="rId50" Type="http://schemas.openxmlformats.org/officeDocument/2006/relationships/customXml" Target="../ink/ink7735.xml"/><Relationship Id="rId55" Type="http://schemas.openxmlformats.org/officeDocument/2006/relationships/image" Target="../media/image997.png"/><Relationship Id="rId76" Type="http://schemas.openxmlformats.org/officeDocument/2006/relationships/customXml" Target="../ink/ink7748.xml"/><Relationship Id="rId97" Type="http://schemas.openxmlformats.org/officeDocument/2006/relationships/image" Target="../media/image1017.png"/><Relationship Id="rId104" Type="http://schemas.openxmlformats.org/officeDocument/2006/relationships/customXml" Target="../ink/ink7762.xml"/><Relationship Id="rId120" Type="http://schemas.openxmlformats.org/officeDocument/2006/relationships/customXml" Target="../ink/ink7770.xml"/><Relationship Id="rId125" Type="http://schemas.openxmlformats.org/officeDocument/2006/relationships/image" Target="../media/image1031.png"/><Relationship Id="rId141" Type="http://schemas.openxmlformats.org/officeDocument/2006/relationships/customXml" Target="../ink/ink7781.xml"/><Relationship Id="rId146" Type="http://schemas.openxmlformats.org/officeDocument/2006/relationships/image" Target="../media/image1038.png"/><Relationship Id="rId167" Type="http://schemas.openxmlformats.org/officeDocument/2006/relationships/customXml" Target="../ink/ink7794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756.xml"/><Relationship Id="rId162" Type="http://schemas.openxmlformats.org/officeDocument/2006/relationships/image" Target="../media/image1046.png"/><Relationship Id="rId2" Type="http://schemas.openxmlformats.org/officeDocument/2006/relationships/customXml" Target="../ink/ink7711.xml"/><Relationship Id="rId29" Type="http://schemas.openxmlformats.org/officeDocument/2006/relationships/image" Target="../media/image984.png"/><Relationship Id="rId24" Type="http://schemas.openxmlformats.org/officeDocument/2006/relationships/customXml" Target="../ink/ink7722.xml"/><Relationship Id="rId40" Type="http://schemas.openxmlformats.org/officeDocument/2006/relationships/customXml" Target="../ink/ink7730.xml"/><Relationship Id="rId45" Type="http://schemas.openxmlformats.org/officeDocument/2006/relationships/image" Target="../media/image992.png"/><Relationship Id="rId66" Type="http://schemas.openxmlformats.org/officeDocument/2006/relationships/customXml" Target="../ink/ink7743.xml"/><Relationship Id="rId87" Type="http://schemas.openxmlformats.org/officeDocument/2006/relationships/image" Target="../media/image1012.png"/><Relationship Id="rId110" Type="http://schemas.openxmlformats.org/officeDocument/2006/relationships/customXml" Target="../ink/ink7765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778.xml"/><Relationship Id="rId157" Type="http://schemas.openxmlformats.org/officeDocument/2006/relationships/customXml" Target="../ink/ink7789.xml"/><Relationship Id="rId61" Type="http://schemas.openxmlformats.org/officeDocument/2006/relationships/image" Target="../media/image952.png"/><Relationship Id="rId82" Type="http://schemas.openxmlformats.org/officeDocument/2006/relationships/customXml" Target="../ink/ink7751.xml"/><Relationship Id="rId152" Type="http://schemas.openxmlformats.org/officeDocument/2006/relationships/image" Target="../media/image1041.png"/><Relationship Id="rId19" Type="http://schemas.openxmlformats.org/officeDocument/2006/relationships/image" Target="../media/image979.png"/><Relationship Id="rId14" Type="http://schemas.openxmlformats.org/officeDocument/2006/relationships/customXml" Target="../ink/ink7717.xml"/><Relationship Id="rId30" Type="http://schemas.openxmlformats.org/officeDocument/2006/relationships/customXml" Target="../ink/ink7725.xml"/><Relationship Id="rId35" Type="http://schemas.openxmlformats.org/officeDocument/2006/relationships/image" Target="../media/image987.png"/><Relationship Id="rId56" Type="http://schemas.openxmlformats.org/officeDocument/2006/relationships/customXml" Target="../ink/ink7738.xml"/><Relationship Id="rId77" Type="http://schemas.openxmlformats.org/officeDocument/2006/relationships/image" Target="../media/image1007.png"/><Relationship Id="rId100" Type="http://schemas.openxmlformats.org/officeDocument/2006/relationships/customXml" Target="../ink/ink7760.xml"/><Relationship Id="rId105" Type="http://schemas.openxmlformats.org/officeDocument/2006/relationships/image" Target="../media/image1021.png"/><Relationship Id="rId126" Type="http://schemas.openxmlformats.org/officeDocument/2006/relationships/customXml" Target="../ink/ink7773.xml"/><Relationship Id="rId147" Type="http://schemas.openxmlformats.org/officeDocument/2006/relationships/customXml" Target="../ink/ink7784.xml"/><Relationship Id="rId168" Type="http://schemas.openxmlformats.org/officeDocument/2006/relationships/image" Target="../media/image1053.png"/><Relationship Id="rId8" Type="http://schemas.openxmlformats.org/officeDocument/2006/relationships/customXml" Target="../ink/ink7714.xml"/><Relationship Id="rId51" Type="http://schemas.openxmlformats.org/officeDocument/2006/relationships/image" Target="../media/image995.png"/><Relationship Id="rId72" Type="http://schemas.openxmlformats.org/officeDocument/2006/relationships/customXml" Target="../ink/ink7746.xml"/><Relationship Id="rId93" Type="http://schemas.openxmlformats.org/officeDocument/2006/relationships/image" Target="../media/image1015.png"/><Relationship Id="rId98" Type="http://schemas.openxmlformats.org/officeDocument/2006/relationships/customXml" Target="../ink/ink7759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7792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733.xml"/><Relationship Id="rId67" Type="http://schemas.openxmlformats.org/officeDocument/2006/relationships/image" Target="../media/image1002.png"/><Relationship Id="rId116" Type="http://schemas.openxmlformats.org/officeDocument/2006/relationships/customXml" Target="../ink/ink7768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7720.xml"/><Relationship Id="rId41" Type="http://schemas.openxmlformats.org/officeDocument/2006/relationships/image" Target="../media/image990.png"/><Relationship Id="rId62" Type="http://schemas.openxmlformats.org/officeDocument/2006/relationships/customXml" Target="../ink/ink7741.xml"/><Relationship Id="rId83" Type="http://schemas.openxmlformats.org/officeDocument/2006/relationships/image" Target="../media/image1010.png"/><Relationship Id="rId88" Type="http://schemas.openxmlformats.org/officeDocument/2006/relationships/customXml" Target="../ink/ink7754.xml"/><Relationship Id="rId111" Type="http://schemas.openxmlformats.org/officeDocument/2006/relationships/image" Target="../media/image1024.png"/><Relationship Id="rId132" Type="http://schemas.openxmlformats.org/officeDocument/2006/relationships/customXml" Target="../ink/ink7776.xml"/><Relationship Id="rId153" Type="http://schemas.openxmlformats.org/officeDocument/2006/relationships/customXml" Target="../ink/ink7787.xml"/><Relationship Id="rId15" Type="http://schemas.openxmlformats.org/officeDocument/2006/relationships/image" Target="../media/image977.png"/><Relationship Id="rId36" Type="http://schemas.openxmlformats.org/officeDocument/2006/relationships/customXml" Target="../ink/ink7728.xml"/><Relationship Id="rId57" Type="http://schemas.openxmlformats.org/officeDocument/2006/relationships/image" Target="../media/image998.png"/><Relationship Id="rId106" Type="http://schemas.openxmlformats.org/officeDocument/2006/relationships/customXml" Target="../ink/ink7763.xml"/><Relationship Id="rId127" Type="http://schemas.openxmlformats.org/officeDocument/2006/relationships/image" Target="../media/image1032.png"/><Relationship Id="rId10" Type="http://schemas.openxmlformats.org/officeDocument/2006/relationships/customXml" Target="../ink/ink7715.xml"/><Relationship Id="rId31" Type="http://schemas.openxmlformats.org/officeDocument/2006/relationships/image" Target="../media/image985.png"/><Relationship Id="rId52" Type="http://schemas.openxmlformats.org/officeDocument/2006/relationships/customXml" Target="../ink/ink7736.xml"/><Relationship Id="rId73" Type="http://schemas.openxmlformats.org/officeDocument/2006/relationships/image" Target="../media/image1005.png"/><Relationship Id="rId78" Type="http://schemas.openxmlformats.org/officeDocument/2006/relationships/customXml" Target="../ink/ink7749.xml"/><Relationship Id="rId94" Type="http://schemas.openxmlformats.org/officeDocument/2006/relationships/customXml" Target="../ink/ink7757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771.xml"/><Relationship Id="rId143" Type="http://schemas.openxmlformats.org/officeDocument/2006/relationships/customXml" Target="../ink/ink7782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4" Type="http://schemas.openxmlformats.org/officeDocument/2006/relationships/customXml" Target="../ink/ink7712.xml"/><Relationship Id="rId9" Type="http://schemas.openxmlformats.org/officeDocument/2006/relationships/image" Target="../media/image974.png"/><Relationship Id="rId26" Type="http://schemas.openxmlformats.org/officeDocument/2006/relationships/customXml" Target="../ink/ink7723.xml"/><Relationship Id="rId47" Type="http://schemas.openxmlformats.org/officeDocument/2006/relationships/image" Target="../media/image993.png"/><Relationship Id="rId68" Type="http://schemas.openxmlformats.org/officeDocument/2006/relationships/customXml" Target="../ink/ink7744.xml"/><Relationship Id="rId89" Type="http://schemas.openxmlformats.org/officeDocument/2006/relationships/image" Target="../media/image1013.png"/><Relationship Id="rId112" Type="http://schemas.openxmlformats.org/officeDocument/2006/relationships/customXml" Target="../ink/ink7766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6" Type="http://schemas.openxmlformats.org/officeDocument/2006/relationships/customXml" Target="../ink/ink7718.xml"/><Relationship Id="rId37" Type="http://schemas.openxmlformats.org/officeDocument/2006/relationships/image" Target="../media/image988.png"/><Relationship Id="rId58" Type="http://schemas.openxmlformats.org/officeDocument/2006/relationships/customXml" Target="../ink/ink7739.xml"/><Relationship Id="rId79" Type="http://schemas.openxmlformats.org/officeDocument/2006/relationships/image" Target="../media/image1008.png"/><Relationship Id="rId102" Type="http://schemas.openxmlformats.org/officeDocument/2006/relationships/customXml" Target="../ink/ink7761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7755.xml"/><Relationship Id="rId165" Type="http://schemas.openxmlformats.org/officeDocument/2006/relationships/customXml" Target="../ink/ink7793.xml"/><Relationship Id="rId27" Type="http://schemas.openxmlformats.org/officeDocument/2006/relationships/image" Target="../media/image983.png"/><Relationship Id="rId48" Type="http://schemas.openxmlformats.org/officeDocument/2006/relationships/customXml" Target="../ink/ink7734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777.xml"/><Relationship Id="rId80" Type="http://schemas.openxmlformats.org/officeDocument/2006/relationships/customXml" Target="../ink/ink7750.xml"/><Relationship Id="rId155" Type="http://schemas.openxmlformats.org/officeDocument/2006/relationships/customXml" Target="../ink/ink7788.xml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815.xml"/><Relationship Id="rId63" Type="http://schemas.openxmlformats.org/officeDocument/2006/relationships/image" Target="../media/image1000.png"/><Relationship Id="rId84" Type="http://schemas.openxmlformats.org/officeDocument/2006/relationships/customXml" Target="../ink/ink7836.xml"/><Relationship Id="rId138" Type="http://schemas.openxmlformats.org/officeDocument/2006/relationships/customXml" Target="../ink/ink7863.xml"/><Relationship Id="rId159" Type="http://schemas.openxmlformats.org/officeDocument/2006/relationships/customXml" Target="../ink/ink7874.xml"/><Relationship Id="rId170" Type="http://schemas.openxmlformats.org/officeDocument/2006/relationships/image" Target="../media/image1054.png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810.xml"/><Relationship Id="rId53" Type="http://schemas.openxmlformats.org/officeDocument/2006/relationships/image" Target="../media/image996.png"/><Relationship Id="rId74" Type="http://schemas.openxmlformats.org/officeDocument/2006/relationships/customXml" Target="../ink/ink7831.xml"/><Relationship Id="rId128" Type="http://schemas.openxmlformats.org/officeDocument/2006/relationships/customXml" Target="../ink/ink7858.xml"/><Relationship Id="rId149" Type="http://schemas.openxmlformats.org/officeDocument/2006/relationships/customXml" Target="../ink/ink7869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22" Type="http://schemas.openxmlformats.org/officeDocument/2006/relationships/customXml" Target="../ink/ink7805.xml"/><Relationship Id="rId43" Type="http://schemas.openxmlformats.org/officeDocument/2006/relationships/image" Target="../media/image991.png"/><Relationship Id="rId64" Type="http://schemas.openxmlformats.org/officeDocument/2006/relationships/customXml" Target="../ink/ink7826.xml"/><Relationship Id="rId118" Type="http://schemas.openxmlformats.org/officeDocument/2006/relationships/customXml" Target="../ink/ink7853.xml"/><Relationship Id="rId139" Type="http://schemas.openxmlformats.org/officeDocument/2006/relationships/customXml" Target="../ink/ink7864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2" Type="http://schemas.openxmlformats.org/officeDocument/2006/relationships/customXml" Target="../ink/ink7800.xml"/><Relationship Id="rId33" Type="http://schemas.openxmlformats.org/officeDocument/2006/relationships/image" Target="../media/image986.png"/><Relationship Id="rId108" Type="http://schemas.openxmlformats.org/officeDocument/2006/relationships/customXml" Target="../ink/ink7848.xml"/><Relationship Id="rId129" Type="http://schemas.openxmlformats.org/officeDocument/2006/relationships/image" Target="../media/image1033.png"/><Relationship Id="rId54" Type="http://schemas.openxmlformats.org/officeDocument/2006/relationships/customXml" Target="../ink/ink7821.xml"/><Relationship Id="rId70" Type="http://schemas.openxmlformats.org/officeDocument/2006/relationships/customXml" Target="../ink/ink7829.xml"/><Relationship Id="rId75" Type="http://schemas.openxmlformats.org/officeDocument/2006/relationships/image" Target="../media/image1006.png"/><Relationship Id="rId91" Type="http://schemas.openxmlformats.org/officeDocument/2006/relationships/image" Target="../media/image1014.png"/><Relationship Id="rId96" Type="http://schemas.openxmlformats.org/officeDocument/2006/relationships/customXml" Target="../ink/ink7842.xml"/><Relationship Id="rId140" Type="http://schemas.openxmlformats.org/officeDocument/2006/relationships/image" Target="../media/image1050.png"/><Relationship Id="rId145" Type="http://schemas.openxmlformats.org/officeDocument/2006/relationships/customXml" Target="../ink/ink7867.xml"/><Relationship Id="rId161" Type="http://schemas.openxmlformats.org/officeDocument/2006/relationships/customXml" Target="../ink/ink7875.xml"/><Relationship Id="rId166" Type="http://schemas.openxmlformats.org/officeDocument/2006/relationships/image" Target="../media/image10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97.xml"/><Relationship Id="rId23" Type="http://schemas.openxmlformats.org/officeDocument/2006/relationships/image" Target="../media/image981.png"/><Relationship Id="rId28" Type="http://schemas.openxmlformats.org/officeDocument/2006/relationships/customXml" Target="../ink/ink7808.xml"/><Relationship Id="rId49" Type="http://schemas.openxmlformats.org/officeDocument/2006/relationships/image" Target="../media/image994.png"/><Relationship Id="rId114" Type="http://schemas.openxmlformats.org/officeDocument/2006/relationships/customXml" Target="../ink/ink7851.xml"/><Relationship Id="rId119" Type="http://schemas.openxmlformats.org/officeDocument/2006/relationships/image" Target="../media/image1028.png"/><Relationship Id="rId44" Type="http://schemas.openxmlformats.org/officeDocument/2006/relationships/customXml" Target="../ink/ink7816.xml"/><Relationship Id="rId60" Type="http://schemas.openxmlformats.org/officeDocument/2006/relationships/customXml" Target="../ink/ink7824.xml"/><Relationship Id="rId65" Type="http://schemas.openxmlformats.org/officeDocument/2006/relationships/image" Target="../media/image1001.png"/><Relationship Id="rId81" Type="http://schemas.openxmlformats.org/officeDocument/2006/relationships/image" Target="../media/image1009.png"/><Relationship Id="rId86" Type="http://schemas.openxmlformats.org/officeDocument/2006/relationships/customXml" Target="../ink/ink7837.xml"/><Relationship Id="rId130" Type="http://schemas.openxmlformats.org/officeDocument/2006/relationships/customXml" Target="../ink/ink7859.xml"/><Relationship Id="rId135" Type="http://schemas.openxmlformats.org/officeDocument/2006/relationships/image" Target="../media/image1048.png"/><Relationship Id="rId151" Type="http://schemas.openxmlformats.org/officeDocument/2006/relationships/customXml" Target="../ink/ink7870.xml"/><Relationship Id="rId156" Type="http://schemas.openxmlformats.org/officeDocument/2006/relationships/image" Target="../media/image1043.png"/><Relationship Id="rId13" Type="http://schemas.openxmlformats.org/officeDocument/2006/relationships/image" Target="../media/image976.png"/><Relationship Id="rId18" Type="http://schemas.openxmlformats.org/officeDocument/2006/relationships/customXml" Target="../ink/ink7803.xml"/><Relationship Id="rId39" Type="http://schemas.openxmlformats.org/officeDocument/2006/relationships/image" Target="../media/image989.png"/><Relationship Id="rId109" Type="http://schemas.openxmlformats.org/officeDocument/2006/relationships/image" Target="../media/image1023.png"/><Relationship Id="rId34" Type="http://schemas.openxmlformats.org/officeDocument/2006/relationships/customXml" Target="../ink/ink7811.xml"/><Relationship Id="rId50" Type="http://schemas.openxmlformats.org/officeDocument/2006/relationships/customXml" Target="../ink/ink7819.xml"/><Relationship Id="rId55" Type="http://schemas.openxmlformats.org/officeDocument/2006/relationships/image" Target="../media/image997.png"/><Relationship Id="rId76" Type="http://schemas.openxmlformats.org/officeDocument/2006/relationships/customXml" Target="../ink/ink7832.xml"/><Relationship Id="rId97" Type="http://schemas.openxmlformats.org/officeDocument/2006/relationships/image" Target="../media/image1017.png"/><Relationship Id="rId104" Type="http://schemas.openxmlformats.org/officeDocument/2006/relationships/customXml" Target="../ink/ink7846.xml"/><Relationship Id="rId120" Type="http://schemas.openxmlformats.org/officeDocument/2006/relationships/customXml" Target="../ink/ink7854.xml"/><Relationship Id="rId125" Type="http://schemas.openxmlformats.org/officeDocument/2006/relationships/image" Target="../media/image1031.png"/><Relationship Id="rId141" Type="http://schemas.openxmlformats.org/officeDocument/2006/relationships/customXml" Target="../ink/ink7865.xml"/><Relationship Id="rId146" Type="http://schemas.openxmlformats.org/officeDocument/2006/relationships/image" Target="../media/image1038.png"/><Relationship Id="rId167" Type="http://schemas.openxmlformats.org/officeDocument/2006/relationships/customXml" Target="../ink/ink7878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840.xml"/><Relationship Id="rId162" Type="http://schemas.openxmlformats.org/officeDocument/2006/relationships/image" Target="../media/image1046.png"/><Relationship Id="rId2" Type="http://schemas.openxmlformats.org/officeDocument/2006/relationships/customXml" Target="../ink/ink7795.xml"/><Relationship Id="rId29" Type="http://schemas.openxmlformats.org/officeDocument/2006/relationships/image" Target="../media/image984.png"/><Relationship Id="rId24" Type="http://schemas.openxmlformats.org/officeDocument/2006/relationships/customXml" Target="../ink/ink7806.xml"/><Relationship Id="rId40" Type="http://schemas.openxmlformats.org/officeDocument/2006/relationships/customXml" Target="../ink/ink7814.xml"/><Relationship Id="rId45" Type="http://schemas.openxmlformats.org/officeDocument/2006/relationships/image" Target="../media/image992.png"/><Relationship Id="rId66" Type="http://schemas.openxmlformats.org/officeDocument/2006/relationships/customXml" Target="../ink/ink7827.xml"/><Relationship Id="rId87" Type="http://schemas.openxmlformats.org/officeDocument/2006/relationships/image" Target="../media/image1012.png"/><Relationship Id="rId110" Type="http://schemas.openxmlformats.org/officeDocument/2006/relationships/customXml" Target="../ink/ink7849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862.xml"/><Relationship Id="rId157" Type="http://schemas.openxmlformats.org/officeDocument/2006/relationships/customXml" Target="../ink/ink7873.xml"/><Relationship Id="rId61" Type="http://schemas.openxmlformats.org/officeDocument/2006/relationships/image" Target="../media/image952.png"/><Relationship Id="rId82" Type="http://schemas.openxmlformats.org/officeDocument/2006/relationships/customXml" Target="../ink/ink7835.xml"/><Relationship Id="rId152" Type="http://schemas.openxmlformats.org/officeDocument/2006/relationships/image" Target="../media/image1041.png"/><Relationship Id="rId19" Type="http://schemas.openxmlformats.org/officeDocument/2006/relationships/image" Target="../media/image979.png"/><Relationship Id="rId14" Type="http://schemas.openxmlformats.org/officeDocument/2006/relationships/customXml" Target="../ink/ink7801.xml"/><Relationship Id="rId30" Type="http://schemas.openxmlformats.org/officeDocument/2006/relationships/customXml" Target="../ink/ink7809.xml"/><Relationship Id="rId35" Type="http://schemas.openxmlformats.org/officeDocument/2006/relationships/image" Target="../media/image987.png"/><Relationship Id="rId56" Type="http://schemas.openxmlformats.org/officeDocument/2006/relationships/customXml" Target="../ink/ink7822.xml"/><Relationship Id="rId77" Type="http://schemas.openxmlformats.org/officeDocument/2006/relationships/image" Target="../media/image1007.png"/><Relationship Id="rId100" Type="http://schemas.openxmlformats.org/officeDocument/2006/relationships/customXml" Target="../ink/ink7844.xml"/><Relationship Id="rId105" Type="http://schemas.openxmlformats.org/officeDocument/2006/relationships/image" Target="../media/image1021.png"/><Relationship Id="rId126" Type="http://schemas.openxmlformats.org/officeDocument/2006/relationships/customXml" Target="../ink/ink7857.xml"/><Relationship Id="rId147" Type="http://schemas.openxmlformats.org/officeDocument/2006/relationships/customXml" Target="../ink/ink7868.xml"/><Relationship Id="rId168" Type="http://schemas.openxmlformats.org/officeDocument/2006/relationships/image" Target="../media/image1053.png"/><Relationship Id="rId8" Type="http://schemas.openxmlformats.org/officeDocument/2006/relationships/customXml" Target="../ink/ink7798.xml"/><Relationship Id="rId51" Type="http://schemas.openxmlformats.org/officeDocument/2006/relationships/image" Target="../media/image995.png"/><Relationship Id="rId72" Type="http://schemas.openxmlformats.org/officeDocument/2006/relationships/customXml" Target="../ink/ink7830.xml"/><Relationship Id="rId93" Type="http://schemas.openxmlformats.org/officeDocument/2006/relationships/image" Target="../media/image1015.png"/><Relationship Id="rId98" Type="http://schemas.openxmlformats.org/officeDocument/2006/relationships/customXml" Target="../ink/ink7843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7876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817.xml"/><Relationship Id="rId67" Type="http://schemas.openxmlformats.org/officeDocument/2006/relationships/image" Target="../media/image1002.png"/><Relationship Id="rId116" Type="http://schemas.openxmlformats.org/officeDocument/2006/relationships/customXml" Target="../ink/ink7852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7804.xml"/><Relationship Id="rId41" Type="http://schemas.openxmlformats.org/officeDocument/2006/relationships/image" Target="../media/image990.png"/><Relationship Id="rId62" Type="http://schemas.openxmlformats.org/officeDocument/2006/relationships/customXml" Target="../ink/ink7825.xml"/><Relationship Id="rId83" Type="http://schemas.openxmlformats.org/officeDocument/2006/relationships/image" Target="../media/image1010.png"/><Relationship Id="rId88" Type="http://schemas.openxmlformats.org/officeDocument/2006/relationships/customXml" Target="../ink/ink7838.xml"/><Relationship Id="rId111" Type="http://schemas.openxmlformats.org/officeDocument/2006/relationships/image" Target="../media/image1024.png"/><Relationship Id="rId132" Type="http://schemas.openxmlformats.org/officeDocument/2006/relationships/customXml" Target="../ink/ink7860.xml"/><Relationship Id="rId153" Type="http://schemas.openxmlformats.org/officeDocument/2006/relationships/customXml" Target="../ink/ink7871.xml"/><Relationship Id="rId15" Type="http://schemas.openxmlformats.org/officeDocument/2006/relationships/image" Target="../media/image977.png"/><Relationship Id="rId36" Type="http://schemas.openxmlformats.org/officeDocument/2006/relationships/customXml" Target="../ink/ink7812.xml"/><Relationship Id="rId57" Type="http://schemas.openxmlformats.org/officeDocument/2006/relationships/image" Target="../media/image998.png"/><Relationship Id="rId106" Type="http://schemas.openxmlformats.org/officeDocument/2006/relationships/customXml" Target="../ink/ink7847.xml"/><Relationship Id="rId127" Type="http://schemas.openxmlformats.org/officeDocument/2006/relationships/image" Target="../media/image1032.png"/><Relationship Id="rId10" Type="http://schemas.openxmlformats.org/officeDocument/2006/relationships/customXml" Target="../ink/ink7799.xml"/><Relationship Id="rId31" Type="http://schemas.openxmlformats.org/officeDocument/2006/relationships/image" Target="../media/image985.png"/><Relationship Id="rId52" Type="http://schemas.openxmlformats.org/officeDocument/2006/relationships/customXml" Target="../ink/ink7820.xml"/><Relationship Id="rId73" Type="http://schemas.openxmlformats.org/officeDocument/2006/relationships/image" Target="../media/image1005.png"/><Relationship Id="rId78" Type="http://schemas.openxmlformats.org/officeDocument/2006/relationships/customXml" Target="../ink/ink7833.xml"/><Relationship Id="rId94" Type="http://schemas.openxmlformats.org/officeDocument/2006/relationships/customXml" Target="../ink/ink7841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855.xml"/><Relationship Id="rId143" Type="http://schemas.openxmlformats.org/officeDocument/2006/relationships/customXml" Target="../ink/ink7866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169" Type="http://schemas.openxmlformats.org/officeDocument/2006/relationships/customXml" Target="../ink/ink7879.xml"/><Relationship Id="rId4" Type="http://schemas.openxmlformats.org/officeDocument/2006/relationships/customXml" Target="../ink/ink7796.xml"/><Relationship Id="rId9" Type="http://schemas.openxmlformats.org/officeDocument/2006/relationships/image" Target="../media/image974.png"/><Relationship Id="rId26" Type="http://schemas.openxmlformats.org/officeDocument/2006/relationships/customXml" Target="../ink/ink7807.xml"/><Relationship Id="rId47" Type="http://schemas.openxmlformats.org/officeDocument/2006/relationships/image" Target="../media/image993.png"/><Relationship Id="rId68" Type="http://schemas.openxmlformats.org/officeDocument/2006/relationships/customXml" Target="../ink/ink7828.xml"/><Relationship Id="rId89" Type="http://schemas.openxmlformats.org/officeDocument/2006/relationships/image" Target="../media/image1013.png"/><Relationship Id="rId112" Type="http://schemas.openxmlformats.org/officeDocument/2006/relationships/customXml" Target="../ink/ink7850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6" Type="http://schemas.openxmlformats.org/officeDocument/2006/relationships/customXml" Target="../ink/ink7802.xml"/><Relationship Id="rId37" Type="http://schemas.openxmlformats.org/officeDocument/2006/relationships/image" Target="../media/image988.png"/><Relationship Id="rId58" Type="http://schemas.openxmlformats.org/officeDocument/2006/relationships/customXml" Target="../ink/ink7823.xml"/><Relationship Id="rId79" Type="http://schemas.openxmlformats.org/officeDocument/2006/relationships/image" Target="../media/image1008.png"/><Relationship Id="rId102" Type="http://schemas.openxmlformats.org/officeDocument/2006/relationships/customXml" Target="../ink/ink7845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7839.xml"/><Relationship Id="rId165" Type="http://schemas.openxmlformats.org/officeDocument/2006/relationships/customXml" Target="../ink/ink7877.xml"/><Relationship Id="rId27" Type="http://schemas.openxmlformats.org/officeDocument/2006/relationships/image" Target="../media/image983.png"/><Relationship Id="rId48" Type="http://schemas.openxmlformats.org/officeDocument/2006/relationships/customXml" Target="../ink/ink7818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861.xml"/><Relationship Id="rId80" Type="http://schemas.openxmlformats.org/officeDocument/2006/relationships/customXml" Target="../ink/ink7834.xml"/><Relationship Id="rId155" Type="http://schemas.openxmlformats.org/officeDocument/2006/relationships/customXml" Target="../ink/ink7872.xml"/><Relationship Id="rId17" Type="http://schemas.openxmlformats.org/officeDocument/2006/relationships/image" Target="../media/image978.png"/><Relationship Id="rId38" Type="http://schemas.openxmlformats.org/officeDocument/2006/relationships/customXml" Target="../ink/ink7813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24" Type="http://schemas.openxmlformats.org/officeDocument/2006/relationships/customXml" Target="../ink/ink7856.xm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7900.xml"/><Relationship Id="rId63" Type="http://schemas.openxmlformats.org/officeDocument/2006/relationships/image" Target="../media/image1000.png"/><Relationship Id="rId84" Type="http://schemas.openxmlformats.org/officeDocument/2006/relationships/customXml" Target="../ink/ink7921.xml"/><Relationship Id="rId138" Type="http://schemas.openxmlformats.org/officeDocument/2006/relationships/customXml" Target="../ink/ink7948.xml"/><Relationship Id="rId159" Type="http://schemas.openxmlformats.org/officeDocument/2006/relationships/customXml" Target="../ink/ink7959.xml"/><Relationship Id="rId170" Type="http://schemas.openxmlformats.org/officeDocument/2006/relationships/image" Target="../media/image1054.png"/><Relationship Id="rId191" Type="http://schemas.openxmlformats.org/officeDocument/2006/relationships/customXml" Target="../ink/ink7975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895.xml"/><Relationship Id="rId53" Type="http://schemas.openxmlformats.org/officeDocument/2006/relationships/image" Target="../media/image996.png"/><Relationship Id="rId74" Type="http://schemas.openxmlformats.org/officeDocument/2006/relationships/customXml" Target="../ink/ink7916.xml"/><Relationship Id="rId128" Type="http://schemas.openxmlformats.org/officeDocument/2006/relationships/customXml" Target="../ink/ink7943.xml"/><Relationship Id="rId149" Type="http://schemas.openxmlformats.org/officeDocument/2006/relationships/customXml" Target="../ink/ink7954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181" Type="http://schemas.openxmlformats.org/officeDocument/2006/relationships/customXml" Target="../ink/ink7970.xml"/><Relationship Id="rId22" Type="http://schemas.openxmlformats.org/officeDocument/2006/relationships/customXml" Target="../ink/ink7890.xml"/><Relationship Id="rId43" Type="http://schemas.openxmlformats.org/officeDocument/2006/relationships/image" Target="../media/image991.png"/><Relationship Id="rId64" Type="http://schemas.openxmlformats.org/officeDocument/2006/relationships/customXml" Target="../ink/ink7911.xml"/><Relationship Id="rId118" Type="http://schemas.openxmlformats.org/officeDocument/2006/relationships/customXml" Target="../ink/ink7938.xml"/><Relationship Id="rId139" Type="http://schemas.openxmlformats.org/officeDocument/2006/relationships/customXml" Target="../ink/ink7949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71" Type="http://schemas.openxmlformats.org/officeDocument/2006/relationships/customXml" Target="../ink/ink7965.xml"/><Relationship Id="rId192" Type="http://schemas.openxmlformats.org/officeDocument/2006/relationships/image" Target="../media/image1064.png"/><Relationship Id="rId12" Type="http://schemas.openxmlformats.org/officeDocument/2006/relationships/customXml" Target="../ink/ink7885.xml"/><Relationship Id="rId33" Type="http://schemas.openxmlformats.org/officeDocument/2006/relationships/image" Target="../media/image986.png"/><Relationship Id="rId108" Type="http://schemas.openxmlformats.org/officeDocument/2006/relationships/customXml" Target="../ink/ink7933.xml"/><Relationship Id="rId129" Type="http://schemas.openxmlformats.org/officeDocument/2006/relationships/image" Target="../media/image1033.png"/><Relationship Id="rId54" Type="http://schemas.openxmlformats.org/officeDocument/2006/relationships/customXml" Target="../ink/ink7906.xml"/><Relationship Id="rId75" Type="http://schemas.openxmlformats.org/officeDocument/2006/relationships/image" Target="../media/image1006.png"/><Relationship Id="rId96" Type="http://schemas.openxmlformats.org/officeDocument/2006/relationships/customXml" Target="../ink/ink7927.xml"/><Relationship Id="rId140" Type="http://schemas.openxmlformats.org/officeDocument/2006/relationships/image" Target="../media/image1050.png"/><Relationship Id="rId161" Type="http://schemas.openxmlformats.org/officeDocument/2006/relationships/customXml" Target="../ink/ink7960.xml"/><Relationship Id="rId182" Type="http://schemas.openxmlformats.org/officeDocument/2006/relationships/image" Target="../media/image1059.png"/><Relationship Id="rId6" Type="http://schemas.openxmlformats.org/officeDocument/2006/relationships/customXml" Target="../ink/ink7882.xml"/><Relationship Id="rId23" Type="http://schemas.openxmlformats.org/officeDocument/2006/relationships/image" Target="../media/image981.png"/><Relationship Id="rId119" Type="http://schemas.openxmlformats.org/officeDocument/2006/relationships/image" Target="../media/image1028.png"/><Relationship Id="rId44" Type="http://schemas.openxmlformats.org/officeDocument/2006/relationships/customXml" Target="../ink/ink7901.xml"/><Relationship Id="rId65" Type="http://schemas.openxmlformats.org/officeDocument/2006/relationships/image" Target="../media/image1001.png"/><Relationship Id="rId86" Type="http://schemas.openxmlformats.org/officeDocument/2006/relationships/customXml" Target="../ink/ink7922.xml"/><Relationship Id="rId130" Type="http://schemas.openxmlformats.org/officeDocument/2006/relationships/customXml" Target="../ink/ink7944.xml"/><Relationship Id="rId151" Type="http://schemas.openxmlformats.org/officeDocument/2006/relationships/customXml" Target="../ink/ink7955.xml"/><Relationship Id="rId172" Type="http://schemas.openxmlformats.org/officeDocument/2006/relationships/image" Target="../media/image1055.png"/><Relationship Id="rId193" Type="http://schemas.openxmlformats.org/officeDocument/2006/relationships/customXml" Target="../ink/ink7976.xml"/><Relationship Id="rId13" Type="http://schemas.openxmlformats.org/officeDocument/2006/relationships/image" Target="../media/image976.png"/><Relationship Id="rId109" Type="http://schemas.openxmlformats.org/officeDocument/2006/relationships/image" Target="../media/image1023.png"/><Relationship Id="rId34" Type="http://schemas.openxmlformats.org/officeDocument/2006/relationships/customXml" Target="../ink/ink7896.xml"/><Relationship Id="rId55" Type="http://schemas.openxmlformats.org/officeDocument/2006/relationships/image" Target="../media/image997.png"/><Relationship Id="rId76" Type="http://schemas.openxmlformats.org/officeDocument/2006/relationships/customXml" Target="../ink/ink7917.xml"/><Relationship Id="rId97" Type="http://schemas.openxmlformats.org/officeDocument/2006/relationships/image" Target="../media/image1017.png"/><Relationship Id="rId120" Type="http://schemas.openxmlformats.org/officeDocument/2006/relationships/customXml" Target="../ink/ink7939.xml"/><Relationship Id="rId141" Type="http://schemas.openxmlformats.org/officeDocument/2006/relationships/customXml" Target="../ink/ink7950.xml"/><Relationship Id="rId7" Type="http://schemas.openxmlformats.org/officeDocument/2006/relationships/image" Target="../media/image973.png"/><Relationship Id="rId71" Type="http://schemas.openxmlformats.org/officeDocument/2006/relationships/image" Target="../media/image1004.png"/><Relationship Id="rId92" Type="http://schemas.openxmlformats.org/officeDocument/2006/relationships/customXml" Target="../ink/ink7925.xml"/><Relationship Id="rId162" Type="http://schemas.openxmlformats.org/officeDocument/2006/relationships/image" Target="../media/image1046.png"/><Relationship Id="rId183" Type="http://schemas.openxmlformats.org/officeDocument/2006/relationships/customXml" Target="../ink/ink7971.xml"/><Relationship Id="rId2" Type="http://schemas.openxmlformats.org/officeDocument/2006/relationships/customXml" Target="../ink/ink7880.xml"/><Relationship Id="rId29" Type="http://schemas.openxmlformats.org/officeDocument/2006/relationships/image" Target="../media/image984.png"/><Relationship Id="rId24" Type="http://schemas.openxmlformats.org/officeDocument/2006/relationships/customXml" Target="../ink/ink7891.xml"/><Relationship Id="rId40" Type="http://schemas.openxmlformats.org/officeDocument/2006/relationships/customXml" Target="../ink/ink7899.xml"/><Relationship Id="rId45" Type="http://schemas.openxmlformats.org/officeDocument/2006/relationships/image" Target="../media/image992.png"/><Relationship Id="rId66" Type="http://schemas.openxmlformats.org/officeDocument/2006/relationships/customXml" Target="../ink/ink7912.xml"/><Relationship Id="rId87" Type="http://schemas.openxmlformats.org/officeDocument/2006/relationships/image" Target="../media/image1012.png"/><Relationship Id="rId110" Type="http://schemas.openxmlformats.org/officeDocument/2006/relationships/customXml" Target="../ink/ink7934.xml"/><Relationship Id="rId115" Type="http://schemas.openxmlformats.org/officeDocument/2006/relationships/image" Target="../media/image1026.png"/><Relationship Id="rId131" Type="http://schemas.openxmlformats.org/officeDocument/2006/relationships/image" Target="../media/image1034.png"/><Relationship Id="rId136" Type="http://schemas.openxmlformats.org/officeDocument/2006/relationships/customXml" Target="../ink/ink7947.xml"/><Relationship Id="rId157" Type="http://schemas.openxmlformats.org/officeDocument/2006/relationships/customXml" Target="../ink/ink7958.xml"/><Relationship Id="rId178" Type="http://schemas.openxmlformats.org/officeDocument/2006/relationships/image" Target="../media/image1057.png"/><Relationship Id="rId61" Type="http://schemas.openxmlformats.org/officeDocument/2006/relationships/image" Target="../media/image952.png"/><Relationship Id="rId82" Type="http://schemas.openxmlformats.org/officeDocument/2006/relationships/customXml" Target="../ink/ink7920.xml"/><Relationship Id="rId152" Type="http://schemas.openxmlformats.org/officeDocument/2006/relationships/image" Target="../media/image1041.png"/><Relationship Id="rId173" Type="http://schemas.openxmlformats.org/officeDocument/2006/relationships/customXml" Target="../ink/ink7966.xml"/><Relationship Id="rId194" Type="http://schemas.openxmlformats.org/officeDocument/2006/relationships/image" Target="../media/image1065.png"/><Relationship Id="rId199" Type="http://schemas.openxmlformats.org/officeDocument/2006/relationships/customXml" Target="../ink/ink7979.xml"/><Relationship Id="rId19" Type="http://schemas.openxmlformats.org/officeDocument/2006/relationships/image" Target="../media/image979.png"/><Relationship Id="rId14" Type="http://schemas.openxmlformats.org/officeDocument/2006/relationships/customXml" Target="../ink/ink7886.xml"/><Relationship Id="rId30" Type="http://schemas.openxmlformats.org/officeDocument/2006/relationships/customXml" Target="../ink/ink7894.xml"/><Relationship Id="rId35" Type="http://schemas.openxmlformats.org/officeDocument/2006/relationships/image" Target="../media/image987.png"/><Relationship Id="rId56" Type="http://schemas.openxmlformats.org/officeDocument/2006/relationships/customXml" Target="../ink/ink7907.xml"/><Relationship Id="rId77" Type="http://schemas.openxmlformats.org/officeDocument/2006/relationships/image" Target="../media/image1007.png"/><Relationship Id="rId100" Type="http://schemas.openxmlformats.org/officeDocument/2006/relationships/customXml" Target="../ink/ink7929.xml"/><Relationship Id="rId105" Type="http://schemas.openxmlformats.org/officeDocument/2006/relationships/image" Target="../media/image1021.png"/><Relationship Id="rId126" Type="http://schemas.openxmlformats.org/officeDocument/2006/relationships/customXml" Target="../ink/ink7942.xml"/><Relationship Id="rId147" Type="http://schemas.openxmlformats.org/officeDocument/2006/relationships/customXml" Target="../ink/ink7953.xml"/><Relationship Id="rId168" Type="http://schemas.openxmlformats.org/officeDocument/2006/relationships/image" Target="../media/image1053.png"/><Relationship Id="rId8" Type="http://schemas.openxmlformats.org/officeDocument/2006/relationships/customXml" Target="../ink/ink7883.xml"/><Relationship Id="rId51" Type="http://schemas.openxmlformats.org/officeDocument/2006/relationships/image" Target="../media/image995.png"/><Relationship Id="rId72" Type="http://schemas.openxmlformats.org/officeDocument/2006/relationships/customXml" Target="../ink/ink7915.xml"/><Relationship Id="rId93" Type="http://schemas.openxmlformats.org/officeDocument/2006/relationships/image" Target="../media/image1015.png"/><Relationship Id="rId98" Type="http://schemas.openxmlformats.org/officeDocument/2006/relationships/customXml" Target="../ink/ink7928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7961.xml"/><Relationship Id="rId184" Type="http://schemas.openxmlformats.org/officeDocument/2006/relationships/image" Target="../media/image1060.png"/><Relationship Id="rId189" Type="http://schemas.openxmlformats.org/officeDocument/2006/relationships/customXml" Target="../ink/ink7974.xml"/><Relationship Id="rId3" Type="http://schemas.openxmlformats.org/officeDocument/2006/relationships/image" Target="../media/image971.png"/><Relationship Id="rId25" Type="http://schemas.openxmlformats.org/officeDocument/2006/relationships/image" Target="../media/image982.png"/><Relationship Id="rId46" Type="http://schemas.openxmlformats.org/officeDocument/2006/relationships/customXml" Target="../ink/ink7902.xml"/><Relationship Id="rId67" Type="http://schemas.openxmlformats.org/officeDocument/2006/relationships/image" Target="../media/image1002.png"/><Relationship Id="rId116" Type="http://schemas.openxmlformats.org/officeDocument/2006/relationships/customXml" Target="../ink/ink7937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7889.xml"/><Relationship Id="rId41" Type="http://schemas.openxmlformats.org/officeDocument/2006/relationships/image" Target="../media/image990.png"/><Relationship Id="rId62" Type="http://schemas.openxmlformats.org/officeDocument/2006/relationships/customXml" Target="../ink/ink7910.xml"/><Relationship Id="rId83" Type="http://schemas.openxmlformats.org/officeDocument/2006/relationships/image" Target="../media/image1010.png"/><Relationship Id="rId88" Type="http://schemas.openxmlformats.org/officeDocument/2006/relationships/customXml" Target="../ink/ink7923.xml"/><Relationship Id="rId111" Type="http://schemas.openxmlformats.org/officeDocument/2006/relationships/image" Target="../media/image1024.png"/><Relationship Id="rId132" Type="http://schemas.openxmlformats.org/officeDocument/2006/relationships/customXml" Target="../ink/ink7945.xml"/><Relationship Id="rId153" Type="http://schemas.openxmlformats.org/officeDocument/2006/relationships/customXml" Target="../ink/ink7956.xml"/><Relationship Id="rId174" Type="http://schemas.openxmlformats.org/officeDocument/2006/relationships/image" Target="../media/image793.png"/><Relationship Id="rId179" Type="http://schemas.openxmlformats.org/officeDocument/2006/relationships/customXml" Target="../ink/ink7969.xml"/><Relationship Id="rId195" Type="http://schemas.openxmlformats.org/officeDocument/2006/relationships/customXml" Target="../ink/ink7977.xml"/><Relationship Id="rId190" Type="http://schemas.openxmlformats.org/officeDocument/2006/relationships/image" Target="../media/image1063.png"/><Relationship Id="rId15" Type="http://schemas.openxmlformats.org/officeDocument/2006/relationships/image" Target="../media/image977.png"/><Relationship Id="rId36" Type="http://schemas.openxmlformats.org/officeDocument/2006/relationships/customXml" Target="../ink/ink7897.xml"/><Relationship Id="rId57" Type="http://schemas.openxmlformats.org/officeDocument/2006/relationships/image" Target="../media/image998.png"/><Relationship Id="rId106" Type="http://schemas.openxmlformats.org/officeDocument/2006/relationships/customXml" Target="../ink/ink7932.xml"/><Relationship Id="rId127" Type="http://schemas.openxmlformats.org/officeDocument/2006/relationships/image" Target="../media/image1032.png"/><Relationship Id="rId10" Type="http://schemas.openxmlformats.org/officeDocument/2006/relationships/customXml" Target="../ink/ink7884.xml"/><Relationship Id="rId31" Type="http://schemas.openxmlformats.org/officeDocument/2006/relationships/image" Target="../media/image985.png"/><Relationship Id="rId52" Type="http://schemas.openxmlformats.org/officeDocument/2006/relationships/customXml" Target="../ink/ink7905.xml"/><Relationship Id="rId73" Type="http://schemas.openxmlformats.org/officeDocument/2006/relationships/image" Target="../media/image1005.png"/><Relationship Id="rId78" Type="http://schemas.openxmlformats.org/officeDocument/2006/relationships/customXml" Target="../ink/ink7918.xml"/><Relationship Id="rId94" Type="http://schemas.openxmlformats.org/officeDocument/2006/relationships/customXml" Target="../ink/ink7926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7940.xml"/><Relationship Id="rId143" Type="http://schemas.openxmlformats.org/officeDocument/2006/relationships/customXml" Target="../ink/ink7951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169" Type="http://schemas.openxmlformats.org/officeDocument/2006/relationships/customXml" Target="../ink/ink7964.xml"/><Relationship Id="rId185" Type="http://schemas.openxmlformats.org/officeDocument/2006/relationships/customXml" Target="../ink/ink7972.xml"/><Relationship Id="rId4" Type="http://schemas.openxmlformats.org/officeDocument/2006/relationships/customXml" Target="../ink/ink7881.xml"/><Relationship Id="rId9" Type="http://schemas.openxmlformats.org/officeDocument/2006/relationships/image" Target="../media/image974.png"/><Relationship Id="rId180" Type="http://schemas.openxmlformats.org/officeDocument/2006/relationships/image" Target="../media/image1058.png"/><Relationship Id="rId26" Type="http://schemas.openxmlformats.org/officeDocument/2006/relationships/customXml" Target="../ink/ink7892.xml"/><Relationship Id="rId47" Type="http://schemas.openxmlformats.org/officeDocument/2006/relationships/image" Target="../media/image993.png"/><Relationship Id="rId68" Type="http://schemas.openxmlformats.org/officeDocument/2006/relationships/customXml" Target="../ink/ink7913.xml"/><Relationship Id="rId89" Type="http://schemas.openxmlformats.org/officeDocument/2006/relationships/image" Target="../media/image1013.png"/><Relationship Id="rId112" Type="http://schemas.openxmlformats.org/officeDocument/2006/relationships/customXml" Target="../ink/ink7935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75" Type="http://schemas.openxmlformats.org/officeDocument/2006/relationships/customXml" Target="../ink/ink7967.xml"/><Relationship Id="rId196" Type="http://schemas.openxmlformats.org/officeDocument/2006/relationships/image" Target="../media/image1066.png"/><Relationship Id="rId200" Type="http://schemas.openxmlformats.org/officeDocument/2006/relationships/image" Target="../media/image1068.png"/><Relationship Id="rId16" Type="http://schemas.openxmlformats.org/officeDocument/2006/relationships/customXml" Target="../ink/ink7887.xml"/><Relationship Id="rId37" Type="http://schemas.openxmlformats.org/officeDocument/2006/relationships/image" Target="../media/image988.png"/><Relationship Id="rId58" Type="http://schemas.openxmlformats.org/officeDocument/2006/relationships/customXml" Target="../ink/ink7908.xml"/><Relationship Id="rId79" Type="http://schemas.openxmlformats.org/officeDocument/2006/relationships/image" Target="../media/image1008.png"/><Relationship Id="rId102" Type="http://schemas.openxmlformats.org/officeDocument/2006/relationships/customXml" Target="../ink/ink7930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7924.xml"/><Relationship Id="rId165" Type="http://schemas.openxmlformats.org/officeDocument/2006/relationships/customXml" Target="../ink/ink7962.xml"/><Relationship Id="rId186" Type="http://schemas.openxmlformats.org/officeDocument/2006/relationships/image" Target="../media/image1061.png"/><Relationship Id="rId27" Type="http://schemas.openxmlformats.org/officeDocument/2006/relationships/image" Target="../media/image983.png"/><Relationship Id="rId48" Type="http://schemas.openxmlformats.org/officeDocument/2006/relationships/customXml" Target="../ink/ink7903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7946.xml"/><Relationship Id="rId80" Type="http://schemas.openxmlformats.org/officeDocument/2006/relationships/customXml" Target="../ink/ink7919.xml"/><Relationship Id="rId155" Type="http://schemas.openxmlformats.org/officeDocument/2006/relationships/customXml" Target="../ink/ink7957.xml"/><Relationship Id="rId176" Type="http://schemas.openxmlformats.org/officeDocument/2006/relationships/image" Target="../media/image1056.png"/><Relationship Id="rId197" Type="http://schemas.openxmlformats.org/officeDocument/2006/relationships/customXml" Target="../ink/ink7978.xml"/><Relationship Id="rId17" Type="http://schemas.openxmlformats.org/officeDocument/2006/relationships/image" Target="../media/image978.png"/><Relationship Id="rId38" Type="http://schemas.openxmlformats.org/officeDocument/2006/relationships/customXml" Target="../ink/ink7898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24" Type="http://schemas.openxmlformats.org/officeDocument/2006/relationships/customXml" Target="../ink/ink7941.xml"/><Relationship Id="rId70" Type="http://schemas.openxmlformats.org/officeDocument/2006/relationships/customXml" Target="../ink/ink7914.xml"/><Relationship Id="rId91" Type="http://schemas.openxmlformats.org/officeDocument/2006/relationships/image" Target="../media/image1014.png"/><Relationship Id="rId145" Type="http://schemas.openxmlformats.org/officeDocument/2006/relationships/customXml" Target="../ink/ink7952.xml"/><Relationship Id="rId166" Type="http://schemas.openxmlformats.org/officeDocument/2006/relationships/image" Target="../media/image1052.png"/><Relationship Id="rId187" Type="http://schemas.openxmlformats.org/officeDocument/2006/relationships/customXml" Target="../ink/ink797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893.xml"/><Relationship Id="rId49" Type="http://schemas.openxmlformats.org/officeDocument/2006/relationships/image" Target="../media/image994.png"/><Relationship Id="rId114" Type="http://schemas.openxmlformats.org/officeDocument/2006/relationships/customXml" Target="../ink/ink7936.xml"/><Relationship Id="rId60" Type="http://schemas.openxmlformats.org/officeDocument/2006/relationships/customXml" Target="../ink/ink7909.xml"/><Relationship Id="rId81" Type="http://schemas.openxmlformats.org/officeDocument/2006/relationships/image" Target="../media/image1009.png"/><Relationship Id="rId135" Type="http://schemas.openxmlformats.org/officeDocument/2006/relationships/image" Target="../media/image1048.png"/><Relationship Id="rId156" Type="http://schemas.openxmlformats.org/officeDocument/2006/relationships/image" Target="../media/image1043.png"/><Relationship Id="rId177" Type="http://schemas.openxmlformats.org/officeDocument/2006/relationships/customXml" Target="../ink/ink7968.xml"/><Relationship Id="rId198" Type="http://schemas.openxmlformats.org/officeDocument/2006/relationships/image" Target="../media/image1067.png"/><Relationship Id="rId18" Type="http://schemas.openxmlformats.org/officeDocument/2006/relationships/customXml" Target="../ink/ink7888.xml"/><Relationship Id="rId39" Type="http://schemas.openxmlformats.org/officeDocument/2006/relationships/image" Target="../media/image989.png"/><Relationship Id="rId50" Type="http://schemas.openxmlformats.org/officeDocument/2006/relationships/customXml" Target="../ink/ink7904.xml"/><Relationship Id="rId104" Type="http://schemas.openxmlformats.org/officeDocument/2006/relationships/customXml" Target="../ink/ink7931.xml"/><Relationship Id="rId125" Type="http://schemas.openxmlformats.org/officeDocument/2006/relationships/image" Target="../media/image1031.png"/><Relationship Id="rId146" Type="http://schemas.openxmlformats.org/officeDocument/2006/relationships/image" Target="../media/image1038.png"/><Relationship Id="rId167" Type="http://schemas.openxmlformats.org/officeDocument/2006/relationships/customXml" Target="../ink/ink7963.xml"/><Relationship Id="rId188" Type="http://schemas.openxmlformats.org/officeDocument/2006/relationships/image" Target="../media/image1062.png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8000.xml"/><Relationship Id="rId63" Type="http://schemas.openxmlformats.org/officeDocument/2006/relationships/image" Target="../media/image1000.png"/><Relationship Id="rId84" Type="http://schemas.openxmlformats.org/officeDocument/2006/relationships/customXml" Target="../ink/ink8021.xml"/><Relationship Id="rId138" Type="http://schemas.openxmlformats.org/officeDocument/2006/relationships/customXml" Target="../ink/ink8048.xml"/><Relationship Id="rId159" Type="http://schemas.openxmlformats.org/officeDocument/2006/relationships/customXml" Target="../ink/ink8059.xml"/><Relationship Id="rId170" Type="http://schemas.openxmlformats.org/officeDocument/2006/relationships/image" Target="../media/image1054.png"/><Relationship Id="rId191" Type="http://schemas.openxmlformats.org/officeDocument/2006/relationships/customXml" Target="../ink/ink8075.xml"/><Relationship Id="rId205" Type="http://schemas.openxmlformats.org/officeDocument/2006/relationships/image" Target="../media/image1070.png"/><Relationship Id="rId226" Type="http://schemas.openxmlformats.org/officeDocument/2006/relationships/customXml" Target="../ink/ink8093.xml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7995.xml"/><Relationship Id="rId53" Type="http://schemas.openxmlformats.org/officeDocument/2006/relationships/image" Target="../media/image996.png"/><Relationship Id="rId74" Type="http://schemas.openxmlformats.org/officeDocument/2006/relationships/customXml" Target="../ink/ink8016.xml"/><Relationship Id="rId128" Type="http://schemas.openxmlformats.org/officeDocument/2006/relationships/customXml" Target="../ink/ink8043.xml"/><Relationship Id="rId149" Type="http://schemas.openxmlformats.org/officeDocument/2006/relationships/customXml" Target="../ink/ink8054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181" Type="http://schemas.openxmlformats.org/officeDocument/2006/relationships/customXml" Target="../ink/ink8070.xml"/><Relationship Id="rId216" Type="http://schemas.openxmlformats.org/officeDocument/2006/relationships/customXml" Target="../ink/ink8088.xml"/><Relationship Id="rId22" Type="http://schemas.openxmlformats.org/officeDocument/2006/relationships/customXml" Target="../ink/ink7990.xml"/><Relationship Id="rId43" Type="http://schemas.openxmlformats.org/officeDocument/2006/relationships/image" Target="../media/image991.png"/><Relationship Id="rId64" Type="http://schemas.openxmlformats.org/officeDocument/2006/relationships/customXml" Target="../ink/ink8011.xml"/><Relationship Id="rId118" Type="http://schemas.openxmlformats.org/officeDocument/2006/relationships/customXml" Target="../ink/ink8038.xml"/><Relationship Id="rId139" Type="http://schemas.openxmlformats.org/officeDocument/2006/relationships/customXml" Target="../ink/ink8049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71" Type="http://schemas.openxmlformats.org/officeDocument/2006/relationships/customXml" Target="../ink/ink8065.xml"/><Relationship Id="rId192" Type="http://schemas.openxmlformats.org/officeDocument/2006/relationships/image" Target="../media/image1064.png"/><Relationship Id="rId206" Type="http://schemas.openxmlformats.org/officeDocument/2006/relationships/customXml" Target="../ink/ink8083.xml"/><Relationship Id="rId227" Type="http://schemas.openxmlformats.org/officeDocument/2006/relationships/image" Target="../media/image1081.png"/><Relationship Id="rId12" Type="http://schemas.openxmlformats.org/officeDocument/2006/relationships/customXml" Target="../ink/ink7985.xml"/><Relationship Id="rId33" Type="http://schemas.openxmlformats.org/officeDocument/2006/relationships/image" Target="../media/image986.png"/><Relationship Id="rId108" Type="http://schemas.openxmlformats.org/officeDocument/2006/relationships/customXml" Target="../ink/ink8033.xml"/><Relationship Id="rId129" Type="http://schemas.openxmlformats.org/officeDocument/2006/relationships/image" Target="../media/image1033.png"/><Relationship Id="rId54" Type="http://schemas.openxmlformats.org/officeDocument/2006/relationships/customXml" Target="../ink/ink8006.xml"/><Relationship Id="rId75" Type="http://schemas.openxmlformats.org/officeDocument/2006/relationships/image" Target="../media/image1006.png"/><Relationship Id="rId96" Type="http://schemas.openxmlformats.org/officeDocument/2006/relationships/customXml" Target="../ink/ink8027.xml"/><Relationship Id="rId140" Type="http://schemas.openxmlformats.org/officeDocument/2006/relationships/image" Target="../media/image1050.png"/><Relationship Id="rId161" Type="http://schemas.openxmlformats.org/officeDocument/2006/relationships/customXml" Target="../ink/ink8060.xml"/><Relationship Id="rId182" Type="http://schemas.openxmlformats.org/officeDocument/2006/relationships/image" Target="../media/image1059.png"/><Relationship Id="rId217" Type="http://schemas.openxmlformats.org/officeDocument/2006/relationships/image" Target="../media/image1076.png"/><Relationship Id="rId6" Type="http://schemas.openxmlformats.org/officeDocument/2006/relationships/customXml" Target="../ink/ink7982.xml"/><Relationship Id="rId23" Type="http://schemas.openxmlformats.org/officeDocument/2006/relationships/image" Target="../media/image981.png"/><Relationship Id="rId119" Type="http://schemas.openxmlformats.org/officeDocument/2006/relationships/image" Target="../media/image1028.png"/><Relationship Id="rId44" Type="http://schemas.openxmlformats.org/officeDocument/2006/relationships/customXml" Target="../ink/ink8001.xml"/><Relationship Id="rId65" Type="http://schemas.openxmlformats.org/officeDocument/2006/relationships/image" Target="../media/image1001.png"/><Relationship Id="rId86" Type="http://schemas.openxmlformats.org/officeDocument/2006/relationships/customXml" Target="../ink/ink8022.xml"/><Relationship Id="rId130" Type="http://schemas.openxmlformats.org/officeDocument/2006/relationships/customXml" Target="../ink/ink8044.xml"/><Relationship Id="rId151" Type="http://schemas.openxmlformats.org/officeDocument/2006/relationships/customXml" Target="../ink/ink8055.xml"/><Relationship Id="rId172" Type="http://schemas.openxmlformats.org/officeDocument/2006/relationships/image" Target="../media/image1055.png"/><Relationship Id="rId193" Type="http://schemas.openxmlformats.org/officeDocument/2006/relationships/customXml" Target="../ink/ink8076.xml"/><Relationship Id="rId207" Type="http://schemas.openxmlformats.org/officeDocument/2006/relationships/image" Target="../media/image1071.png"/><Relationship Id="rId228" Type="http://schemas.openxmlformats.org/officeDocument/2006/relationships/customXml" Target="../ink/ink8094.xml"/><Relationship Id="rId13" Type="http://schemas.openxmlformats.org/officeDocument/2006/relationships/image" Target="../media/image976.png"/><Relationship Id="rId109" Type="http://schemas.openxmlformats.org/officeDocument/2006/relationships/image" Target="../media/image1023.png"/><Relationship Id="rId34" Type="http://schemas.openxmlformats.org/officeDocument/2006/relationships/customXml" Target="../ink/ink7996.xml"/><Relationship Id="rId55" Type="http://schemas.openxmlformats.org/officeDocument/2006/relationships/image" Target="../media/image997.png"/><Relationship Id="rId76" Type="http://schemas.openxmlformats.org/officeDocument/2006/relationships/customXml" Target="../ink/ink8017.xml"/><Relationship Id="rId97" Type="http://schemas.openxmlformats.org/officeDocument/2006/relationships/image" Target="../media/image1017.png"/><Relationship Id="rId120" Type="http://schemas.openxmlformats.org/officeDocument/2006/relationships/customXml" Target="../ink/ink8039.xml"/><Relationship Id="rId141" Type="http://schemas.openxmlformats.org/officeDocument/2006/relationships/customXml" Target="../ink/ink8050.xml"/><Relationship Id="rId7" Type="http://schemas.openxmlformats.org/officeDocument/2006/relationships/image" Target="../media/image973.png"/><Relationship Id="rId162" Type="http://schemas.openxmlformats.org/officeDocument/2006/relationships/image" Target="../media/image1046.png"/><Relationship Id="rId183" Type="http://schemas.openxmlformats.org/officeDocument/2006/relationships/customXml" Target="../ink/ink8071.xml"/><Relationship Id="rId218" Type="http://schemas.openxmlformats.org/officeDocument/2006/relationships/customXml" Target="../ink/ink8089.xml"/><Relationship Id="rId24" Type="http://schemas.openxmlformats.org/officeDocument/2006/relationships/customXml" Target="../ink/ink7991.xml"/><Relationship Id="rId45" Type="http://schemas.openxmlformats.org/officeDocument/2006/relationships/image" Target="../media/image992.png"/><Relationship Id="rId66" Type="http://schemas.openxmlformats.org/officeDocument/2006/relationships/customXml" Target="../ink/ink8012.xml"/><Relationship Id="rId87" Type="http://schemas.openxmlformats.org/officeDocument/2006/relationships/image" Target="../media/image1012.png"/><Relationship Id="rId110" Type="http://schemas.openxmlformats.org/officeDocument/2006/relationships/customXml" Target="../ink/ink8034.xml"/><Relationship Id="rId131" Type="http://schemas.openxmlformats.org/officeDocument/2006/relationships/image" Target="../media/image1034.png"/><Relationship Id="rId152" Type="http://schemas.openxmlformats.org/officeDocument/2006/relationships/image" Target="../media/image1041.png"/><Relationship Id="rId173" Type="http://schemas.openxmlformats.org/officeDocument/2006/relationships/customXml" Target="../ink/ink8066.xml"/><Relationship Id="rId194" Type="http://schemas.openxmlformats.org/officeDocument/2006/relationships/image" Target="../media/image1065.png"/><Relationship Id="rId208" Type="http://schemas.openxmlformats.org/officeDocument/2006/relationships/customXml" Target="../ink/ink8084.xml"/><Relationship Id="rId229" Type="http://schemas.openxmlformats.org/officeDocument/2006/relationships/image" Target="../media/image1082.png"/><Relationship Id="rId14" Type="http://schemas.openxmlformats.org/officeDocument/2006/relationships/customXml" Target="../ink/ink7986.xml"/><Relationship Id="rId35" Type="http://schemas.openxmlformats.org/officeDocument/2006/relationships/image" Target="../media/image987.png"/><Relationship Id="rId56" Type="http://schemas.openxmlformats.org/officeDocument/2006/relationships/customXml" Target="../ink/ink8007.xml"/><Relationship Id="rId77" Type="http://schemas.openxmlformats.org/officeDocument/2006/relationships/image" Target="../media/image1007.png"/><Relationship Id="rId100" Type="http://schemas.openxmlformats.org/officeDocument/2006/relationships/customXml" Target="../ink/ink8029.xml"/><Relationship Id="rId8" Type="http://schemas.openxmlformats.org/officeDocument/2006/relationships/customXml" Target="../ink/ink7983.xml"/><Relationship Id="rId98" Type="http://schemas.openxmlformats.org/officeDocument/2006/relationships/customXml" Target="../ink/ink8028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8061.xml"/><Relationship Id="rId184" Type="http://schemas.openxmlformats.org/officeDocument/2006/relationships/image" Target="../media/image1060.png"/><Relationship Id="rId219" Type="http://schemas.openxmlformats.org/officeDocument/2006/relationships/image" Target="../media/image1077.png"/><Relationship Id="rId230" Type="http://schemas.openxmlformats.org/officeDocument/2006/relationships/customXml" Target="../ink/ink8095.xml"/><Relationship Id="rId25" Type="http://schemas.openxmlformats.org/officeDocument/2006/relationships/image" Target="../media/image982.png"/><Relationship Id="rId46" Type="http://schemas.openxmlformats.org/officeDocument/2006/relationships/customXml" Target="../ink/ink8002.xml"/><Relationship Id="rId67" Type="http://schemas.openxmlformats.org/officeDocument/2006/relationships/image" Target="../media/image1002.png"/><Relationship Id="rId116" Type="http://schemas.openxmlformats.org/officeDocument/2006/relationships/customXml" Target="../ink/ink8037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7989.xml"/><Relationship Id="rId41" Type="http://schemas.openxmlformats.org/officeDocument/2006/relationships/image" Target="../media/image990.png"/><Relationship Id="rId62" Type="http://schemas.openxmlformats.org/officeDocument/2006/relationships/customXml" Target="../ink/ink8010.xml"/><Relationship Id="rId83" Type="http://schemas.openxmlformats.org/officeDocument/2006/relationships/image" Target="../media/image1010.png"/><Relationship Id="rId88" Type="http://schemas.openxmlformats.org/officeDocument/2006/relationships/customXml" Target="../ink/ink8023.xml"/><Relationship Id="rId111" Type="http://schemas.openxmlformats.org/officeDocument/2006/relationships/image" Target="../media/image1024.png"/><Relationship Id="rId132" Type="http://schemas.openxmlformats.org/officeDocument/2006/relationships/customXml" Target="../ink/ink8045.xml"/><Relationship Id="rId153" Type="http://schemas.openxmlformats.org/officeDocument/2006/relationships/customXml" Target="../ink/ink8056.xml"/><Relationship Id="rId174" Type="http://schemas.openxmlformats.org/officeDocument/2006/relationships/image" Target="../media/image793.png"/><Relationship Id="rId179" Type="http://schemas.openxmlformats.org/officeDocument/2006/relationships/customXml" Target="../ink/ink8069.xml"/><Relationship Id="rId195" Type="http://schemas.openxmlformats.org/officeDocument/2006/relationships/customXml" Target="../ink/ink8077.xml"/><Relationship Id="rId209" Type="http://schemas.openxmlformats.org/officeDocument/2006/relationships/image" Target="../media/image1072.png"/><Relationship Id="rId190" Type="http://schemas.openxmlformats.org/officeDocument/2006/relationships/image" Target="../media/image1063.png"/><Relationship Id="rId204" Type="http://schemas.openxmlformats.org/officeDocument/2006/relationships/customXml" Target="../ink/ink8082.xml"/><Relationship Id="rId220" Type="http://schemas.openxmlformats.org/officeDocument/2006/relationships/customXml" Target="../ink/ink8090.xml"/><Relationship Id="rId225" Type="http://schemas.openxmlformats.org/officeDocument/2006/relationships/image" Target="../media/image1080.png"/><Relationship Id="rId15" Type="http://schemas.openxmlformats.org/officeDocument/2006/relationships/image" Target="../media/image977.png"/><Relationship Id="rId36" Type="http://schemas.openxmlformats.org/officeDocument/2006/relationships/customXml" Target="../ink/ink7997.xml"/><Relationship Id="rId57" Type="http://schemas.openxmlformats.org/officeDocument/2006/relationships/image" Target="../media/image998.png"/><Relationship Id="rId106" Type="http://schemas.openxmlformats.org/officeDocument/2006/relationships/customXml" Target="../ink/ink8032.xml"/><Relationship Id="rId127" Type="http://schemas.openxmlformats.org/officeDocument/2006/relationships/image" Target="../media/image1032.png"/><Relationship Id="rId10" Type="http://schemas.openxmlformats.org/officeDocument/2006/relationships/customXml" Target="../ink/ink7984.xml"/><Relationship Id="rId31" Type="http://schemas.openxmlformats.org/officeDocument/2006/relationships/image" Target="../media/image985.png"/><Relationship Id="rId52" Type="http://schemas.openxmlformats.org/officeDocument/2006/relationships/customXml" Target="../ink/ink8005.xml"/><Relationship Id="rId73" Type="http://schemas.openxmlformats.org/officeDocument/2006/relationships/image" Target="../media/image1005.png"/><Relationship Id="rId78" Type="http://schemas.openxmlformats.org/officeDocument/2006/relationships/customXml" Target="../ink/ink8018.xml"/><Relationship Id="rId94" Type="http://schemas.openxmlformats.org/officeDocument/2006/relationships/customXml" Target="../ink/ink8026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8040.xml"/><Relationship Id="rId143" Type="http://schemas.openxmlformats.org/officeDocument/2006/relationships/customXml" Target="../ink/ink8051.xml"/><Relationship Id="rId148" Type="http://schemas.openxmlformats.org/officeDocument/2006/relationships/image" Target="../media/image1039.png"/><Relationship Id="rId164" Type="http://schemas.openxmlformats.org/officeDocument/2006/relationships/image" Target="../media/image1047.png"/><Relationship Id="rId169" Type="http://schemas.openxmlformats.org/officeDocument/2006/relationships/customXml" Target="../ink/ink8064.xml"/><Relationship Id="rId185" Type="http://schemas.openxmlformats.org/officeDocument/2006/relationships/customXml" Target="../ink/ink8072.xml"/><Relationship Id="rId4" Type="http://schemas.openxmlformats.org/officeDocument/2006/relationships/customXml" Target="../ink/ink7981.xml"/><Relationship Id="rId9" Type="http://schemas.openxmlformats.org/officeDocument/2006/relationships/image" Target="../media/image974.png"/><Relationship Id="rId180" Type="http://schemas.openxmlformats.org/officeDocument/2006/relationships/image" Target="../media/image1058.png"/><Relationship Id="rId210" Type="http://schemas.openxmlformats.org/officeDocument/2006/relationships/customXml" Target="../ink/ink8085.xml"/><Relationship Id="rId215" Type="http://schemas.openxmlformats.org/officeDocument/2006/relationships/image" Target="../media/image1075.png"/><Relationship Id="rId26" Type="http://schemas.openxmlformats.org/officeDocument/2006/relationships/customXml" Target="../ink/ink7992.xml"/><Relationship Id="rId231" Type="http://schemas.openxmlformats.org/officeDocument/2006/relationships/image" Target="../media/image1083.png"/><Relationship Id="rId47" Type="http://schemas.openxmlformats.org/officeDocument/2006/relationships/image" Target="../media/image993.png"/><Relationship Id="rId68" Type="http://schemas.openxmlformats.org/officeDocument/2006/relationships/customXml" Target="../ink/ink8013.xml"/><Relationship Id="rId89" Type="http://schemas.openxmlformats.org/officeDocument/2006/relationships/image" Target="../media/image1013.png"/><Relationship Id="rId112" Type="http://schemas.openxmlformats.org/officeDocument/2006/relationships/customXml" Target="../ink/ink8035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75" Type="http://schemas.openxmlformats.org/officeDocument/2006/relationships/customXml" Target="../ink/ink8067.xml"/><Relationship Id="rId196" Type="http://schemas.openxmlformats.org/officeDocument/2006/relationships/image" Target="../media/image1066.png"/><Relationship Id="rId200" Type="http://schemas.openxmlformats.org/officeDocument/2006/relationships/image" Target="../media/image1068.png"/><Relationship Id="rId16" Type="http://schemas.openxmlformats.org/officeDocument/2006/relationships/customXml" Target="../ink/ink7987.xml"/><Relationship Id="rId221" Type="http://schemas.openxmlformats.org/officeDocument/2006/relationships/image" Target="../media/image1078.png"/><Relationship Id="rId37" Type="http://schemas.openxmlformats.org/officeDocument/2006/relationships/image" Target="../media/image988.png"/><Relationship Id="rId58" Type="http://schemas.openxmlformats.org/officeDocument/2006/relationships/customXml" Target="../ink/ink8008.xml"/><Relationship Id="rId79" Type="http://schemas.openxmlformats.org/officeDocument/2006/relationships/image" Target="../media/image1008.png"/><Relationship Id="rId102" Type="http://schemas.openxmlformats.org/officeDocument/2006/relationships/customXml" Target="../ink/ink8030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8024.xml"/><Relationship Id="rId165" Type="http://schemas.openxmlformats.org/officeDocument/2006/relationships/customXml" Target="../ink/ink8062.xml"/><Relationship Id="rId186" Type="http://schemas.openxmlformats.org/officeDocument/2006/relationships/image" Target="../media/image1061.png"/><Relationship Id="rId211" Type="http://schemas.openxmlformats.org/officeDocument/2006/relationships/image" Target="../media/image1073.png"/><Relationship Id="rId27" Type="http://schemas.openxmlformats.org/officeDocument/2006/relationships/image" Target="../media/image983.png"/><Relationship Id="rId48" Type="http://schemas.openxmlformats.org/officeDocument/2006/relationships/customXml" Target="../ink/ink8003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8046.xml"/><Relationship Id="rId80" Type="http://schemas.openxmlformats.org/officeDocument/2006/relationships/customXml" Target="../ink/ink8019.xml"/><Relationship Id="rId155" Type="http://schemas.openxmlformats.org/officeDocument/2006/relationships/customXml" Target="../ink/ink8057.xml"/><Relationship Id="rId176" Type="http://schemas.openxmlformats.org/officeDocument/2006/relationships/image" Target="../media/image1056.png"/><Relationship Id="rId197" Type="http://schemas.openxmlformats.org/officeDocument/2006/relationships/customXml" Target="../ink/ink8078.xml"/><Relationship Id="rId201" Type="http://schemas.openxmlformats.org/officeDocument/2006/relationships/customXml" Target="../ink/ink8080.xml"/><Relationship Id="rId222" Type="http://schemas.openxmlformats.org/officeDocument/2006/relationships/customXml" Target="../ink/ink8091.xml"/><Relationship Id="rId17" Type="http://schemas.openxmlformats.org/officeDocument/2006/relationships/image" Target="../media/image978.png"/><Relationship Id="rId38" Type="http://schemas.openxmlformats.org/officeDocument/2006/relationships/customXml" Target="../ink/ink7998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24" Type="http://schemas.openxmlformats.org/officeDocument/2006/relationships/customXml" Target="../ink/ink8041.xml"/><Relationship Id="rId70" Type="http://schemas.openxmlformats.org/officeDocument/2006/relationships/customXml" Target="../ink/ink8014.xml"/><Relationship Id="rId91" Type="http://schemas.openxmlformats.org/officeDocument/2006/relationships/image" Target="../media/image1014.png"/><Relationship Id="rId145" Type="http://schemas.openxmlformats.org/officeDocument/2006/relationships/customXml" Target="../ink/ink8052.xml"/><Relationship Id="rId166" Type="http://schemas.openxmlformats.org/officeDocument/2006/relationships/image" Target="../media/image1052.png"/><Relationship Id="rId187" Type="http://schemas.openxmlformats.org/officeDocument/2006/relationships/customXml" Target="../ink/ink8073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086.xml"/><Relationship Id="rId28" Type="http://schemas.openxmlformats.org/officeDocument/2006/relationships/customXml" Target="../ink/ink7993.xml"/><Relationship Id="rId49" Type="http://schemas.openxmlformats.org/officeDocument/2006/relationships/image" Target="../media/image994.png"/><Relationship Id="rId114" Type="http://schemas.openxmlformats.org/officeDocument/2006/relationships/customXml" Target="../ink/ink8036.xml"/><Relationship Id="rId60" Type="http://schemas.openxmlformats.org/officeDocument/2006/relationships/customXml" Target="../ink/ink8009.xml"/><Relationship Id="rId81" Type="http://schemas.openxmlformats.org/officeDocument/2006/relationships/image" Target="../media/image1009.png"/><Relationship Id="rId135" Type="http://schemas.openxmlformats.org/officeDocument/2006/relationships/image" Target="../media/image1048.png"/><Relationship Id="rId156" Type="http://schemas.openxmlformats.org/officeDocument/2006/relationships/image" Target="../media/image1043.png"/><Relationship Id="rId177" Type="http://schemas.openxmlformats.org/officeDocument/2006/relationships/customXml" Target="../ink/ink8068.xml"/><Relationship Id="rId198" Type="http://schemas.openxmlformats.org/officeDocument/2006/relationships/image" Target="../media/image1067.png"/><Relationship Id="rId202" Type="http://schemas.openxmlformats.org/officeDocument/2006/relationships/image" Target="../media/image1069.png"/><Relationship Id="rId223" Type="http://schemas.openxmlformats.org/officeDocument/2006/relationships/image" Target="../media/image1079.png"/><Relationship Id="rId18" Type="http://schemas.openxmlformats.org/officeDocument/2006/relationships/customXml" Target="../ink/ink7988.xml"/><Relationship Id="rId39" Type="http://schemas.openxmlformats.org/officeDocument/2006/relationships/image" Target="../media/image989.png"/><Relationship Id="rId50" Type="http://schemas.openxmlformats.org/officeDocument/2006/relationships/customXml" Target="../ink/ink8004.xml"/><Relationship Id="rId104" Type="http://schemas.openxmlformats.org/officeDocument/2006/relationships/customXml" Target="../ink/ink8031.xml"/><Relationship Id="rId125" Type="http://schemas.openxmlformats.org/officeDocument/2006/relationships/image" Target="../media/image1031.png"/><Relationship Id="rId146" Type="http://schemas.openxmlformats.org/officeDocument/2006/relationships/image" Target="../media/image1038.png"/><Relationship Id="rId167" Type="http://schemas.openxmlformats.org/officeDocument/2006/relationships/customXml" Target="../ink/ink8063.xml"/><Relationship Id="rId188" Type="http://schemas.openxmlformats.org/officeDocument/2006/relationships/image" Target="../media/image1062.png"/><Relationship Id="rId71" Type="http://schemas.openxmlformats.org/officeDocument/2006/relationships/image" Target="../media/image1004.png"/><Relationship Id="rId92" Type="http://schemas.openxmlformats.org/officeDocument/2006/relationships/customXml" Target="../ink/ink8025.xml"/><Relationship Id="rId213" Type="http://schemas.openxmlformats.org/officeDocument/2006/relationships/image" Target="../media/image1074.png"/><Relationship Id="rId2" Type="http://schemas.openxmlformats.org/officeDocument/2006/relationships/customXml" Target="../ink/ink7980.xml"/><Relationship Id="rId29" Type="http://schemas.openxmlformats.org/officeDocument/2006/relationships/image" Target="../media/image984.png"/><Relationship Id="rId40" Type="http://schemas.openxmlformats.org/officeDocument/2006/relationships/customXml" Target="../ink/ink7999.xml"/><Relationship Id="rId115" Type="http://schemas.openxmlformats.org/officeDocument/2006/relationships/image" Target="../media/image1026.png"/><Relationship Id="rId136" Type="http://schemas.openxmlformats.org/officeDocument/2006/relationships/customXml" Target="../ink/ink8047.xml"/><Relationship Id="rId157" Type="http://schemas.openxmlformats.org/officeDocument/2006/relationships/customXml" Target="../ink/ink8058.xml"/><Relationship Id="rId178" Type="http://schemas.openxmlformats.org/officeDocument/2006/relationships/image" Target="../media/image1057.png"/><Relationship Id="rId61" Type="http://schemas.openxmlformats.org/officeDocument/2006/relationships/image" Target="../media/image952.png"/><Relationship Id="rId82" Type="http://schemas.openxmlformats.org/officeDocument/2006/relationships/customXml" Target="../ink/ink8020.xml"/><Relationship Id="rId199" Type="http://schemas.openxmlformats.org/officeDocument/2006/relationships/customXml" Target="../ink/ink8079.xml"/><Relationship Id="rId203" Type="http://schemas.openxmlformats.org/officeDocument/2006/relationships/customXml" Target="../ink/ink8081.xml"/><Relationship Id="rId19" Type="http://schemas.openxmlformats.org/officeDocument/2006/relationships/image" Target="../media/image979.png"/><Relationship Id="rId224" Type="http://schemas.openxmlformats.org/officeDocument/2006/relationships/customXml" Target="../ink/ink8092.xml"/><Relationship Id="rId30" Type="http://schemas.openxmlformats.org/officeDocument/2006/relationships/customXml" Target="../ink/ink7994.xml"/><Relationship Id="rId105" Type="http://schemas.openxmlformats.org/officeDocument/2006/relationships/image" Target="../media/image1021.png"/><Relationship Id="rId126" Type="http://schemas.openxmlformats.org/officeDocument/2006/relationships/customXml" Target="../ink/ink8042.xml"/><Relationship Id="rId147" Type="http://schemas.openxmlformats.org/officeDocument/2006/relationships/customXml" Target="../ink/ink8053.xml"/><Relationship Id="rId168" Type="http://schemas.openxmlformats.org/officeDocument/2006/relationships/image" Target="../media/image1053.png"/><Relationship Id="rId51" Type="http://schemas.openxmlformats.org/officeDocument/2006/relationships/image" Target="../media/image995.png"/><Relationship Id="rId72" Type="http://schemas.openxmlformats.org/officeDocument/2006/relationships/customXml" Target="../ink/ink8015.xml"/><Relationship Id="rId93" Type="http://schemas.openxmlformats.org/officeDocument/2006/relationships/image" Target="../media/image1015.png"/><Relationship Id="rId189" Type="http://schemas.openxmlformats.org/officeDocument/2006/relationships/customXml" Target="../ink/ink8074.xml"/><Relationship Id="rId3" Type="http://schemas.openxmlformats.org/officeDocument/2006/relationships/image" Target="../media/image971.png"/><Relationship Id="rId214" Type="http://schemas.openxmlformats.org/officeDocument/2006/relationships/customXml" Target="../ink/ink8087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42" Type="http://schemas.openxmlformats.org/officeDocument/2006/relationships/customXml" Target="../ink/ink8116.xml"/><Relationship Id="rId63" Type="http://schemas.openxmlformats.org/officeDocument/2006/relationships/image" Target="../media/image1000.png"/><Relationship Id="rId84" Type="http://schemas.openxmlformats.org/officeDocument/2006/relationships/customXml" Target="../ink/ink8137.xml"/><Relationship Id="rId138" Type="http://schemas.openxmlformats.org/officeDocument/2006/relationships/customXml" Target="../ink/ink8164.xml"/><Relationship Id="rId159" Type="http://schemas.openxmlformats.org/officeDocument/2006/relationships/customXml" Target="../ink/ink8175.xml"/><Relationship Id="rId170" Type="http://schemas.openxmlformats.org/officeDocument/2006/relationships/image" Target="../media/image1054.png"/><Relationship Id="rId191" Type="http://schemas.openxmlformats.org/officeDocument/2006/relationships/customXml" Target="../ink/ink8191.xml"/><Relationship Id="rId205" Type="http://schemas.openxmlformats.org/officeDocument/2006/relationships/image" Target="../media/image1070.png"/><Relationship Id="rId226" Type="http://schemas.openxmlformats.org/officeDocument/2006/relationships/customXml" Target="../ink/ink8209.xml"/><Relationship Id="rId247" Type="http://schemas.openxmlformats.org/officeDocument/2006/relationships/image" Target="../media/image1091.png"/><Relationship Id="rId107" Type="http://schemas.openxmlformats.org/officeDocument/2006/relationships/image" Target="../media/image1022.png"/><Relationship Id="rId11" Type="http://schemas.openxmlformats.org/officeDocument/2006/relationships/image" Target="../media/image975.png"/><Relationship Id="rId32" Type="http://schemas.openxmlformats.org/officeDocument/2006/relationships/customXml" Target="../ink/ink8111.xml"/><Relationship Id="rId53" Type="http://schemas.openxmlformats.org/officeDocument/2006/relationships/image" Target="../media/image996.png"/><Relationship Id="rId74" Type="http://schemas.openxmlformats.org/officeDocument/2006/relationships/customXml" Target="../ink/ink8132.xml"/><Relationship Id="rId128" Type="http://schemas.openxmlformats.org/officeDocument/2006/relationships/customXml" Target="../ink/ink8159.xml"/><Relationship Id="rId149" Type="http://schemas.openxmlformats.org/officeDocument/2006/relationships/customXml" Target="../ink/ink8170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181" Type="http://schemas.openxmlformats.org/officeDocument/2006/relationships/customXml" Target="../ink/ink8186.xml"/><Relationship Id="rId216" Type="http://schemas.openxmlformats.org/officeDocument/2006/relationships/customXml" Target="../ink/ink8204.xml"/><Relationship Id="rId237" Type="http://schemas.openxmlformats.org/officeDocument/2006/relationships/image" Target="../media/image1086.png"/><Relationship Id="rId22" Type="http://schemas.openxmlformats.org/officeDocument/2006/relationships/customXml" Target="../ink/ink8106.xml"/><Relationship Id="rId43" Type="http://schemas.openxmlformats.org/officeDocument/2006/relationships/image" Target="../media/image991.png"/><Relationship Id="rId64" Type="http://schemas.openxmlformats.org/officeDocument/2006/relationships/customXml" Target="../ink/ink8127.xml"/><Relationship Id="rId118" Type="http://schemas.openxmlformats.org/officeDocument/2006/relationships/customXml" Target="../ink/ink8154.xml"/><Relationship Id="rId139" Type="http://schemas.openxmlformats.org/officeDocument/2006/relationships/customXml" Target="../ink/ink8165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71" Type="http://schemas.openxmlformats.org/officeDocument/2006/relationships/customXml" Target="../ink/ink8181.xml"/><Relationship Id="rId192" Type="http://schemas.openxmlformats.org/officeDocument/2006/relationships/image" Target="../media/image1064.png"/><Relationship Id="rId206" Type="http://schemas.openxmlformats.org/officeDocument/2006/relationships/customXml" Target="../ink/ink8199.xml"/><Relationship Id="rId227" Type="http://schemas.openxmlformats.org/officeDocument/2006/relationships/image" Target="../media/image1081.png"/><Relationship Id="rId248" Type="http://schemas.openxmlformats.org/officeDocument/2006/relationships/customXml" Target="../ink/ink8220.xml"/><Relationship Id="rId12" Type="http://schemas.openxmlformats.org/officeDocument/2006/relationships/customXml" Target="../ink/ink8101.xml"/><Relationship Id="rId33" Type="http://schemas.openxmlformats.org/officeDocument/2006/relationships/image" Target="../media/image986.png"/><Relationship Id="rId108" Type="http://schemas.openxmlformats.org/officeDocument/2006/relationships/customXml" Target="../ink/ink8149.xml"/><Relationship Id="rId129" Type="http://schemas.openxmlformats.org/officeDocument/2006/relationships/image" Target="../media/image1033.png"/><Relationship Id="rId54" Type="http://schemas.openxmlformats.org/officeDocument/2006/relationships/customXml" Target="../ink/ink8122.xml"/><Relationship Id="rId75" Type="http://schemas.openxmlformats.org/officeDocument/2006/relationships/image" Target="../media/image1006.png"/><Relationship Id="rId96" Type="http://schemas.openxmlformats.org/officeDocument/2006/relationships/customXml" Target="../ink/ink8143.xml"/><Relationship Id="rId140" Type="http://schemas.openxmlformats.org/officeDocument/2006/relationships/image" Target="../media/image1050.png"/><Relationship Id="rId161" Type="http://schemas.openxmlformats.org/officeDocument/2006/relationships/customXml" Target="../ink/ink8176.xml"/><Relationship Id="rId182" Type="http://schemas.openxmlformats.org/officeDocument/2006/relationships/image" Target="../media/image1059.png"/><Relationship Id="rId217" Type="http://schemas.openxmlformats.org/officeDocument/2006/relationships/image" Target="../media/image1076.png"/><Relationship Id="rId6" Type="http://schemas.openxmlformats.org/officeDocument/2006/relationships/customXml" Target="../ink/ink8098.xml"/><Relationship Id="rId238" Type="http://schemas.openxmlformats.org/officeDocument/2006/relationships/customXml" Target="../ink/ink8215.xml"/><Relationship Id="rId23" Type="http://schemas.openxmlformats.org/officeDocument/2006/relationships/image" Target="../media/image981.png"/><Relationship Id="rId119" Type="http://schemas.openxmlformats.org/officeDocument/2006/relationships/image" Target="../media/image1028.png"/><Relationship Id="rId44" Type="http://schemas.openxmlformats.org/officeDocument/2006/relationships/customXml" Target="../ink/ink8117.xml"/><Relationship Id="rId65" Type="http://schemas.openxmlformats.org/officeDocument/2006/relationships/image" Target="../media/image1001.png"/><Relationship Id="rId86" Type="http://schemas.openxmlformats.org/officeDocument/2006/relationships/customXml" Target="../ink/ink8138.xml"/><Relationship Id="rId130" Type="http://schemas.openxmlformats.org/officeDocument/2006/relationships/customXml" Target="../ink/ink8160.xml"/><Relationship Id="rId151" Type="http://schemas.openxmlformats.org/officeDocument/2006/relationships/customXml" Target="../ink/ink8171.xml"/><Relationship Id="rId172" Type="http://schemas.openxmlformats.org/officeDocument/2006/relationships/image" Target="../media/image1055.png"/><Relationship Id="rId193" Type="http://schemas.openxmlformats.org/officeDocument/2006/relationships/customXml" Target="../ink/ink8192.xml"/><Relationship Id="rId207" Type="http://schemas.openxmlformats.org/officeDocument/2006/relationships/image" Target="../media/image1071.png"/><Relationship Id="rId228" Type="http://schemas.openxmlformats.org/officeDocument/2006/relationships/customXml" Target="../ink/ink8210.xml"/><Relationship Id="rId249" Type="http://schemas.openxmlformats.org/officeDocument/2006/relationships/image" Target="../media/image1092.png"/><Relationship Id="rId13" Type="http://schemas.openxmlformats.org/officeDocument/2006/relationships/image" Target="../media/image976.png"/><Relationship Id="rId109" Type="http://schemas.openxmlformats.org/officeDocument/2006/relationships/image" Target="../media/image1023.png"/><Relationship Id="rId34" Type="http://schemas.openxmlformats.org/officeDocument/2006/relationships/customXml" Target="../ink/ink8112.xml"/><Relationship Id="rId55" Type="http://schemas.openxmlformats.org/officeDocument/2006/relationships/image" Target="../media/image997.png"/><Relationship Id="rId76" Type="http://schemas.openxmlformats.org/officeDocument/2006/relationships/customXml" Target="../ink/ink8133.xml"/><Relationship Id="rId97" Type="http://schemas.openxmlformats.org/officeDocument/2006/relationships/image" Target="../media/image1017.png"/><Relationship Id="rId120" Type="http://schemas.openxmlformats.org/officeDocument/2006/relationships/customXml" Target="../ink/ink8155.xml"/><Relationship Id="rId141" Type="http://schemas.openxmlformats.org/officeDocument/2006/relationships/customXml" Target="../ink/ink8166.xml"/><Relationship Id="rId7" Type="http://schemas.openxmlformats.org/officeDocument/2006/relationships/image" Target="../media/image973.png"/><Relationship Id="rId162" Type="http://schemas.openxmlformats.org/officeDocument/2006/relationships/image" Target="../media/image1046.png"/><Relationship Id="rId183" Type="http://schemas.openxmlformats.org/officeDocument/2006/relationships/customXml" Target="../ink/ink8187.xml"/><Relationship Id="rId218" Type="http://schemas.openxmlformats.org/officeDocument/2006/relationships/customXml" Target="../ink/ink8205.xml"/><Relationship Id="rId239" Type="http://schemas.openxmlformats.org/officeDocument/2006/relationships/image" Target="../media/image1087.png"/><Relationship Id="rId250" Type="http://schemas.openxmlformats.org/officeDocument/2006/relationships/customXml" Target="../ink/ink8221.xml"/><Relationship Id="rId24" Type="http://schemas.openxmlformats.org/officeDocument/2006/relationships/customXml" Target="../ink/ink8107.xml"/><Relationship Id="rId45" Type="http://schemas.openxmlformats.org/officeDocument/2006/relationships/image" Target="../media/image992.png"/><Relationship Id="rId66" Type="http://schemas.openxmlformats.org/officeDocument/2006/relationships/customXml" Target="../ink/ink8128.xml"/><Relationship Id="rId87" Type="http://schemas.openxmlformats.org/officeDocument/2006/relationships/image" Target="../media/image1012.png"/><Relationship Id="rId110" Type="http://schemas.openxmlformats.org/officeDocument/2006/relationships/customXml" Target="../ink/ink8150.xml"/><Relationship Id="rId131" Type="http://schemas.openxmlformats.org/officeDocument/2006/relationships/image" Target="../media/image1034.png"/><Relationship Id="rId152" Type="http://schemas.openxmlformats.org/officeDocument/2006/relationships/image" Target="../media/image1041.png"/><Relationship Id="rId173" Type="http://schemas.openxmlformats.org/officeDocument/2006/relationships/customXml" Target="../ink/ink8182.xml"/><Relationship Id="rId194" Type="http://schemas.openxmlformats.org/officeDocument/2006/relationships/image" Target="../media/image1065.png"/><Relationship Id="rId208" Type="http://schemas.openxmlformats.org/officeDocument/2006/relationships/customXml" Target="../ink/ink8200.xml"/><Relationship Id="rId229" Type="http://schemas.openxmlformats.org/officeDocument/2006/relationships/image" Target="../media/image1082.png"/><Relationship Id="rId240" Type="http://schemas.openxmlformats.org/officeDocument/2006/relationships/customXml" Target="../ink/ink8216.xml"/><Relationship Id="rId14" Type="http://schemas.openxmlformats.org/officeDocument/2006/relationships/customXml" Target="../ink/ink8102.xml"/><Relationship Id="rId35" Type="http://schemas.openxmlformats.org/officeDocument/2006/relationships/image" Target="../media/image987.png"/><Relationship Id="rId56" Type="http://schemas.openxmlformats.org/officeDocument/2006/relationships/customXml" Target="../ink/ink8123.xml"/><Relationship Id="rId77" Type="http://schemas.openxmlformats.org/officeDocument/2006/relationships/image" Target="../media/image1007.png"/><Relationship Id="rId100" Type="http://schemas.openxmlformats.org/officeDocument/2006/relationships/customXml" Target="../ink/ink8145.xml"/><Relationship Id="rId8" Type="http://schemas.openxmlformats.org/officeDocument/2006/relationships/customXml" Target="../ink/ink8099.xml"/><Relationship Id="rId98" Type="http://schemas.openxmlformats.org/officeDocument/2006/relationships/customXml" Target="../ink/ink8144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8177.xml"/><Relationship Id="rId184" Type="http://schemas.openxmlformats.org/officeDocument/2006/relationships/image" Target="../media/image1060.png"/><Relationship Id="rId219" Type="http://schemas.openxmlformats.org/officeDocument/2006/relationships/image" Target="../media/image1077.png"/><Relationship Id="rId230" Type="http://schemas.openxmlformats.org/officeDocument/2006/relationships/customXml" Target="../ink/ink8211.xml"/><Relationship Id="rId251" Type="http://schemas.openxmlformats.org/officeDocument/2006/relationships/image" Target="../media/image1093.png"/><Relationship Id="rId25" Type="http://schemas.openxmlformats.org/officeDocument/2006/relationships/image" Target="../media/image982.png"/><Relationship Id="rId46" Type="http://schemas.openxmlformats.org/officeDocument/2006/relationships/customXml" Target="../ink/ink8118.xml"/><Relationship Id="rId67" Type="http://schemas.openxmlformats.org/officeDocument/2006/relationships/image" Target="../media/image1002.png"/><Relationship Id="rId88" Type="http://schemas.openxmlformats.org/officeDocument/2006/relationships/customXml" Target="../ink/ink8139.xml"/><Relationship Id="rId111" Type="http://schemas.openxmlformats.org/officeDocument/2006/relationships/image" Target="../media/image1024.png"/><Relationship Id="rId132" Type="http://schemas.openxmlformats.org/officeDocument/2006/relationships/customXml" Target="../ink/ink8161.xml"/><Relationship Id="rId153" Type="http://schemas.openxmlformats.org/officeDocument/2006/relationships/customXml" Target="../ink/ink8172.xml"/><Relationship Id="rId174" Type="http://schemas.openxmlformats.org/officeDocument/2006/relationships/image" Target="../media/image793.png"/><Relationship Id="rId195" Type="http://schemas.openxmlformats.org/officeDocument/2006/relationships/customXml" Target="../ink/ink8193.xml"/><Relationship Id="rId209" Type="http://schemas.openxmlformats.org/officeDocument/2006/relationships/image" Target="../media/image1072.png"/><Relationship Id="rId220" Type="http://schemas.openxmlformats.org/officeDocument/2006/relationships/customXml" Target="../ink/ink8206.xml"/><Relationship Id="rId241" Type="http://schemas.openxmlformats.org/officeDocument/2006/relationships/image" Target="../media/image1088.png"/><Relationship Id="rId15" Type="http://schemas.openxmlformats.org/officeDocument/2006/relationships/image" Target="../media/image977.png"/><Relationship Id="rId36" Type="http://schemas.openxmlformats.org/officeDocument/2006/relationships/customXml" Target="../ink/ink8113.xml"/><Relationship Id="rId57" Type="http://schemas.openxmlformats.org/officeDocument/2006/relationships/image" Target="../media/image998.png"/><Relationship Id="rId78" Type="http://schemas.openxmlformats.org/officeDocument/2006/relationships/customXml" Target="../ink/ink8134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8156.xml"/><Relationship Id="rId143" Type="http://schemas.openxmlformats.org/officeDocument/2006/relationships/customXml" Target="../ink/ink8167.xml"/><Relationship Id="rId164" Type="http://schemas.openxmlformats.org/officeDocument/2006/relationships/image" Target="../media/image1047.png"/><Relationship Id="rId185" Type="http://schemas.openxmlformats.org/officeDocument/2006/relationships/customXml" Target="../ink/ink8188.xml"/><Relationship Id="rId9" Type="http://schemas.openxmlformats.org/officeDocument/2006/relationships/image" Target="../media/image974.png"/><Relationship Id="rId210" Type="http://schemas.openxmlformats.org/officeDocument/2006/relationships/customXml" Target="../ink/ink8201.xml"/><Relationship Id="rId26" Type="http://schemas.openxmlformats.org/officeDocument/2006/relationships/customXml" Target="../ink/ink8108.xml"/><Relationship Id="rId231" Type="http://schemas.openxmlformats.org/officeDocument/2006/relationships/image" Target="../media/image1083.png"/><Relationship Id="rId252" Type="http://schemas.openxmlformats.org/officeDocument/2006/relationships/customXml" Target="../ink/ink8222.xml"/><Relationship Id="rId47" Type="http://schemas.openxmlformats.org/officeDocument/2006/relationships/image" Target="../media/image993.png"/><Relationship Id="rId68" Type="http://schemas.openxmlformats.org/officeDocument/2006/relationships/customXml" Target="../ink/ink8129.xml"/><Relationship Id="rId89" Type="http://schemas.openxmlformats.org/officeDocument/2006/relationships/image" Target="../media/image1013.png"/><Relationship Id="rId112" Type="http://schemas.openxmlformats.org/officeDocument/2006/relationships/customXml" Target="../ink/ink8151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75" Type="http://schemas.openxmlformats.org/officeDocument/2006/relationships/customXml" Target="../ink/ink8183.xml"/><Relationship Id="rId196" Type="http://schemas.openxmlformats.org/officeDocument/2006/relationships/image" Target="../media/image1066.png"/><Relationship Id="rId200" Type="http://schemas.openxmlformats.org/officeDocument/2006/relationships/image" Target="../media/image1068.png"/><Relationship Id="rId16" Type="http://schemas.openxmlformats.org/officeDocument/2006/relationships/customXml" Target="../ink/ink8103.xml"/><Relationship Id="rId221" Type="http://schemas.openxmlformats.org/officeDocument/2006/relationships/image" Target="../media/image1078.png"/><Relationship Id="rId242" Type="http://schemas.openxmlformats.org/officeDocument/2006/relationships/customXml" Target="../ink/ink8217.xml"/><Relationship Id="rId37" Type="http://schemas.openxmlformats.org/officeDocument/2006/relationships/image" Target="../media/image988.png"/><Relationship Id="rId58" Type="http://schemas.openxmlformats.org/officeDocument/2006/relationships/customXml" Target="../ink/ink8124.xml"/><Relationship Id="rId79" Type="http://schemas.openxmlformats.org/officeDocument/2006/relationships/image" Target="../media/image1008.png"/><Relationship Id="rId102" Type="http://schemas.openxmlformats.org/officeDocument/2006/relationships/customXml" Target="../ink/ink8146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8140.xml"/><Relationship Id="rId165" Type="http://schemas.openxmlformats.org/officeDocument/2006/relationships/customXml" Target="../ink/ink8178.xml"/><Relationship Id="rId186" Type="http://schemas.openxmlformats.org/officeDocument/2006/relationships/image" Target="../media/image1061.png"/><Relationship Id="rId211" Type="http://schemas.openxmlformats.org/officeDocument/2006/relationships/image" Target="../media/image1073.png"/><Relationship Id="rId232" Type="http://schemas.openxmlformats.org/officeDocument/2006/relationships/customXml" Target="../ink/ink8212.xml"/><Relationship Id="rId253" Type="http://schemas.openxmlformats.org/officeDocument/2006/relationships/image" Target="../media/image1094.png"/><Relationship Id="rId27" Type="http://schemas.openxmlformats.org/officeDocument/2006/relationships/image" Target="../media/image983.png"/><Relationship Id="rId48" Type="http://schemas.openxmlformats.org/officeDocument/2006/relationships/customXml" Target="../ink/ink8119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8162.xml"/><Relationship Id="rId80" Type="http://schemas.openxmlformats.org/officeDocument/2006/relationships/customXml" Target="../ink/ink8135.xml"/><Relationship Id="rId155" Type="http://schemas.openxmlformats.org/officeDocument/2006/relationships/customXml" Target="../ink/ink8173.xml"/><Relationship Id="rId176" Type="http://schemas.openxmlformats.org/officeDocument/2006/relationships/image" Target="../media/image1056.png"/><Relationship Id="rId197" Type="http://schemas.openxmlformats.org/officeDocument/2006/relationships/customXml" Target="../ink/ink8194.xml"/><Relationship Id="rId201" Type="http://schemas.openxmlformats.org/officeDocument/2006/relationships/customXml" Target="../ink/ink8196.xml"/><Relationship Id="rId222" Type="http://schemas.openxmlformats.org/officeDocument/2006/relationships/customXml" Target="../ink/ink8207.xml"/><Relationship Id="rId243" Type="http://schemas.openxmlformats.org/officeDocument/2006/relationships/image" Target="../media/image1089.png"/><Relationship Id="rId17" Type="http://schemas.openxmlformats.org/officeDocument/2006/relationships/image" Target="../media/image978.png"/><Relationship Id="rId38" Type="http://schemas.openxmlformats.org/officeDocument/2006/relationships/customXml" Target="../ink/ink8114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24" Type="http://schemas.openxmlformats.org/officeDocument/2006/relationships/customXml" Target="../ink/ink8157.xml"/><Relationship Id="rId70" Type="http://schemas.openxmlformats.org/officeDocument/2006/relationships/customXml" Target="../ink/ink8130.xml"/><Relationship Id="rId91" Type="http://schemas.openxmlformats.org/officeDocument/2006/relationships/image" Target="../media/image1014.png"/><Relationship Id="rId145" Type="http://schemas.openxmlformats.org/officeDocument/2006/relationships/customXml" Target="../ink/ink8168.xml"/><Relationship Id="rId166" Type="http://schemas.openxmlformats.org/officeDocument/2006/relationships/image" Target="../media/image1052.png"/><Relationship Id="rId187" Type="http://schemas.openxmlformats.org/officeDocument/2006/relationships/customXml" Target="../ink/ink818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202.xml"/><Relationship Id="rId233" Type="http://schemas.openxmlformats.org/officeDocument/2006/relationships/image" Target="../media/image1084.png"/><Relationship Id="rId254" Type="http://schemas.openxmlformats.org/officeDocument/2006/relationships/customXml" Target="../ink/ink8223.xml"/><Relationship Id="rId28" Type="http://schemas.openxmlformats.org/officeDocument/2006/relationships/customXml" Target="../ink/ink8109.xml"/><Relationship Id="rId49" Type="http://schemas.openxmlformats.org/officeDocument/2006/relationships/image" Target="../media/image994.png"/><Relationship Id="rId114" Type="http://schemas.openxmlformats.org/officeDocument/2006/relationships/customXml" Target="../ink/ink8152.xml"/><Relationship Id="rId60" Type="http://schemas.openxmlformats.org/officeDocument/2006/relationships/customXml" Target="../ink/ink8125.xml"/><Relationship Id="rId81" Type="http://schemas.openxmlformats.org/officeDocument/2006/relationships/image" Target="../media/image1009.png"/><Relationship Id="rId135" Type="http://schemas.openxmlformats.org/officeDocument/2006/relationships/image" Target="../media/image1048.png"/><Relationship Id="rId156" Type="http://schemas.openxmlformats.org/officeDocument/2006/relationships/image" Target="../media/image1043.png"/><Relationship Id="rId177" Type="http://schemas.openxmlformats.org/officeDocument/2006/relationships/customXml" Target="../ink/ink8184.xml"/><Relationship Id="rId198" Type="http://schemas.openxmlformats.org/officeDocument/2006/relationships/image" Target="../media/image1067.png"/><Relationship Id="rId202" Type="http://schemas.openxmlformats.org/officeDocument/2006/relationships/image" Target="../media/image1069.png"/><Relationship Id="rId223" Type="http://schemas.openxmlformats.org/officeDocument/2006/relationships/image" Target="../media/image1079.png"/><Relationship Id="rId244" Type="http://schemas.openxmlformats.org/officeDocument/2006/relationships/customXml" Target="../ink/ink8218.xml"/><Relationship Id="rId18" Type="http://schemas.openxmlformats.org/officeDocument/2006/relationships/customXml" Target="../ink/ink8104.xml"/><Relationship Id="rId39" Type="http://schemas.openxmlformats.org/officeDocument/2006/relationships/image" Target="../media/image989.png"/><Relationship Id="rId50" Type="http://schemas.openxmlformats.org/officeDocument/2006/relationships/customXml" Target="../ink/ink8120.xml"/><Relationship Id="rId104" Type="http://schemas.openxmlformats.org/officeDocument/2006/relationships/customXml" Target="../ink/ink8147.xml"/><Relationship Id="rId125" Type="http://schemas.openxmlformats.org/officeDocument/2006/relationships/image" Target="../media/image1031.png"/><Relationship Id="rId146" Type="http://schemas.openxmlformats.org/officeDocument/2006/relationships/image" Target="../media/image1038.png"/><Relationship Id="rId167" Type="http://schemas.openxmlformats.org/officeDocument/2006/relationships/customXml" Target="../ink/ink8179.xml"/><Relationship Id="rId188" Type="http://schemas.openxmlformats.org/officeDocument/2006/relationships/image" Target="../media/image1062.png"/><Relationship Id="rId71" Type="http://schemas.openxmlformats.org/officeDocument/2006/relationships/image" Target="../media/image1004.png"/><Relationship Id="rId92" Type="http://schemas.openxmlformats.org/officeDocument/2006/relationships/customXml" Target="../ink/ink8141.xml"/><Relationship Id="rId213" Type="http://schemas.openxmlformats.org/officeDocument/2006/relationships/image" Target="../media/image1074.png"/><Relationship Id="rId234" Type="http://schemas.openxmlformats.org/officeDocument/2006/relationships/customXml" Target="../ink/ink8213.xml"/><Relationship Id="rId2" Type="http://schemas.openxmlformats.org/officeDocument/2006/relationships/customXml" Target="../ink/ink8096.xml"/><Relationship Id="rId29" Type="http://schemas.openxmlformats.org/officeDocument/2006/relationships/image" Target="../media/image984.png"/><Relationship Id="rId255" Type="http://schemas.openxmlformats.org/officeDocument/2006/relationships/image" Target="../media/image1095.png"/><Relationship Id="rId40" Type="http://schemas.openxmlformats.org/officeDocument/2006/relationships/customXml" Target="../ink/ink8115.xml"/><Relationship Id="rId115" Type="http://schemas.openxmlformats.org/officeDocument/2006/relationships/image" Target="../media/image1026.png"/><Relationship Id="rId136" Type="http://schemas.openxmlformats.org/officeDocument/2006/relationships/customXml" Target="../ink/ink8163.xml"/><Relationship Id="rId157" Type="http://schemas.openxmlformats.org/officeDocument/2006/relationships/customXml" Target="../ink/ink8174.xml"/><Relationship Id="rId178" Type="http://schemas.openxmlformats.org/officeDocument/2006/relationships/image" Target="../media/image1057.png"/><Relationship Id="rId61" Type="http://schemas.openxmlformats.org/officeDocument/2006/relationships/image" Target="../media/image952.png"/><Relationship Id="rId82" Type="http://schemas.openxmlformats.org/officeDocument/2006/relationships/customXml" Target="../ink/ink8136.xml"/><Relationship Id="rId199" Type="http://schemas.openxmlformats.org/officeDocument/2006/relationships/customXml" Target="../ink/ink8195.xml"/><Relationship Id="rId203" Type="http://schemas.openxmlformats.org/officeDocument/2006/relationships/customXml" Target="../ink/ink8197.xml"/><Relationship Id="rId19" Type="http://schemas.openxmlformats.org/officeDocument/2006/relationships/image" Target="../media/image979.png"/><Relationship Id="rId224" Type="http://schemas.openxmlformats.org/officeDocument/2006/relationships/customXml" Target="../ink/ink8208.xml"/><Relationship Id="rId245" Type="http://schemas.openxmlformats.org/officeDocument/2006/relationships/image" Target="../media/image1090.png"/><Relationship Id="rId30" Type="http://schemas.openxmlformats.org/officeDocument/2006/relationships/customXml" Target="../ink/ink8110.xml"/><Relationship Id="rId105" Type="http://schemas.openxmlformats.org/officeDocument/2006/relationships/image" Target="../media/image1021.png"/><Relationship Id="rId126" Type="http://schemas.openxmlformats.org/officeDocument/2006/relationships/customXml" Target="../ink/ink8158.xml"/><Relationship Id="rId147" Type="http://schemas.openxmlformats.org/officeDocument/2006/relationships/customXml" Target="../ink/ink8169.xml"/><Relationship Id="rId168" Type="http://schemas.openxmlformats.org/officeDocument/2006/relationships/image" Target="../media/image1053.png"/><Relationship Id="rId51" Type="http://schemas.openxmlformats.org/officeDocument/2006/relationships/image" Target="../media/image995.png"/><Relationship Id="rId72" Type="http://schemas.openxmlformats.org/officeDocument/2006/relationships/customXml" Target="../ink/ink8131.xml"/><Relationship Id="rId93" Type="http://schemas.openxmlformats.org/officeDocument/2006/relationships/image" Target="../media/image1015.png"/><Relationship Id="rId189" Type="http://schemas.openxmlformats.org/officeDocument/2006/relationships/customXml" Target="../ink/ink8190.xml"/><Relationship Id="rId3" Type="http://schemas.openxmlformats.org/officeDocument/2006/relationships/image" Target="../media/image971.png"/><Relationship Id="rId214" Type="http://schemas.openxmlformats.org/officeDocument/2006/relationships/customXml" Target="../ink/ink8203.xml"/><Relationship Id="rId235" Type="http://schemas.openxmlformats.org/officeDocument/2006/relationships/image" Target="../media/image1085.png"/><Relationship Id="rId256" Type="http://schemas.openxmlformats.org/officeDocument/2006/relationships/customXml" Target="../ink/ink8224.xml"/><Relationship Id="rId116" Type="http://schemas.openxmlformats.org/officeDocument/2006/relationships/customXml" Target="../ink/ink8153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8105.xml"/><Relationship Id="rId41" Type="http://schemas.openxmlformats.org/officeDocument/2006/relationships/image" Target="../media/image990.png"/><Relationship Id="rId62" Type="http://schemas.openxmlformats.org/officeDocument/2006/relationships/customXml" Target="../ink/ink8126.xml"/><Relationship Id="rId83" Type="http://schemas.openxmlformats.org/officeDocument/2006/relationships/image" Target="../media/image1010.png"/><Relationship Id="rId179" Type="http://schemas.openxmlformats.org/officeDocument/2006/relationships/customXml" Target="../ink/ink8185.xml"/><Relationship Id="rId190" Type="http://schemas.openxmlformats.org/officeDocument/2006/relationships/image" Target="../media/image1063.png"/><Relationship Id="rId204" Type="http://schemas.openxmlformats.org/officeDocument/2006/relationships/customXml" Target="../ink/ink8198.xml"/><Relationship Id="rId225" Type="http://schemas.openxmlformats.org/officeDocument/2006/relationships/image" Target="../media/image1080.png"/><Relationship Id="rId246" Type="http://schemas.openxmlformats.org/officeDocument/2006/relationships/customXml" Target="../ink/ink8219.xml"/><Relationship Id="rId106" Type="http://schemas.openxmlformats.org/officeDocument/2006/relationships/customXml" Target="../ink/ink8148.xml"/><Relationship Id="rId127" Type="http://schemas.openxmlformats.org/officeDocument/2006/relationships/image" Target="../media/image1032.png"/><Relationship Id="rId10" Type="http://schemas.openxmlformats.org/officeDocument/2006/relationships/customXml" Target="../ink/ink8100.xml"/><Relationship Id="rId31" Type="http://schemas.openxmlformats.org/officeDocument/2006/relationships/image" Target="../media/image985.png"/><Relationship Id="rId52" Type="http://schemas.openxmlformats.org/officeDocument/2006/relationships/customXml" Target="../ink/ink8121.xml"/><Relationship Id="rId73" Type="http://schemas.openxmlformats.org/officeDocument/2006/relationships/image" Target="../media/image1005.png"/><Relationship Id="rId94" Type="http://schemas.openxmlformats.org/officeDocument/2006/relationships/customXml" Target="../ink/ink8142.xml"/><Relationship Id="rId148" Type="http://schemas.openxmlformats.org/officeDocument/2006/relationships/image" Target="../media/image1039.png"/><Relationship Id="rId169" Type="http://schemas.openxmlformats.org/officeDocument/2006/relationships/customXml" Target="../ink/ink8180.xml"/><Relationship Id="rId4" Type="http://schemas.openxmlformats.org/officeDocument/2006/relationships/customXml" Target="../ink/ink8097.xml"/><Relationship Id="rId180" Type="http://schemas.openxmlformats.org/officeDocument/2006/relationships/image" Target="../media/image1058.png"/><Relationship Id="rId215" Type="http://schemas.openxmlformats.org/officeDocument/2006/relationships/image" Target="../media/image1075.png"/><Relationship Id="rId236" Type="http://schemas.openxmlformats.org/officeDocument/2006/relationships/customXml" Target="../ink/ink8214.xml"/><Relationship Id="rId257" Type="http://schemas.openxmlformats.org/officeDocument/2006/relationships/image" Target="../media/image1096.png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27.png"/><Relationship Id="rId21" Type="http://schemas.openxmlformats.org/officeDocument/2006/relationships/image" Target="../media/image980.png"/><Relationship Id="rId63" Type="http://schemas.openxmlformats.org/officeDocument/2006/relationships/image" Target="../media/image1000.png"/><Relationship Id="rId159" Type="http://schemas.openxmlformats.org/officeDocument/2006/relationships/customXml" Target="../ink/ink8304.xml"/><Relationship Id="rId170" Type="http://schemas.openxmlformats.org/officeDocument/2006/relationships/image" Target="../media/image1054.png"/><Relationship Id="rId226" Type="http://schemas.openxmlformats.org/officeDocument/2006/relationships/customXml" Target="../ink/ink8338.xml"/><Relationship Id="rId268" Type="http://schemas.openxmlformats.org/officeDocument/2006/relationships/customXml" Target="../ink/ink8359.xml"/><Relationship Id="rId11" Type="http://schemas.openxmlformats.org/officeDocument/2006/relationships/image" Target="../media/image975.png"/><Relationship Id="rId32" Type="http://schemas.openxmlformats.org/officeDocument/2006/relationships/customXml" Target="../ink/ink8240.xml"/><Relationship Id="rId53" Type="http://schemas.openxmlformats.org/officeDocument/2006/relationships/image" Target="../media/image996.png"/><Relationship Id="rId74" Type="http://schemas.openxmlformats.org/officeDocument/2006/relationships/customXml" Target="../ink/ink8261.xml"/><Relationship Id="rId128" Type="http://schemas.openxmlformats.org/officeDocument/2006/relationships/customXml" Target="../ink/ink8288.xml"/><Relationship Id="rId149" Type="http://schemas.openxmlformats.org/officeDocument/2006/relationships/customXml" Target="../ink/ink8299.xml"/><Relationship Id="rId5" Type="http://schemas.openxmlformats.org/officeDocument/2006/relationships/image" Target="../media/image972.png"/><Relationship Id="rId95" Type="http://schemas.openxmlformats.org/officeDocument/2006/relationships/image" Target="../media/image1016.png"/><Relationship Id="rId160" Type="http://schemas.openxmlformats.org/officeDocument/2006/relationships/image" Target="../media/image1045.png"/><Relationship Id="rId181" Type="http://schemas.openxmlformats.org/officeDocument/2006/relationships/customXml" Target="../ink/ink8315.xml"/><Relationship Id="rId216" Type="http://schemas.openxmlformats.org/officeDocument/2006/relationships/customXml" Target="../ink/ink8333.xml"/><Relationship Id="rId237" Type="http://schemas.openxmlformats.org/officeDocument/2006/relationships/image" Target="../media/image1086.png"/><Relationship Id="rId258" Type="http://schemas.openxmlformats.org/officeDocument/2006/relationships/customXml" Target="../ink/ink8354.xml"/><Relationship Id="rId22" Type="http://schemas.openxmlformats.org/officeDocument/2006/relationships/customXml" Target="../ink/ink8235.xml"/><Relationship Id="rId43" Type="http://schemas.openxmlformats.org/officeDocument/2006/relationships/image" Target="../media/image991.png"/><Relationship Id="rId64" Type="http://schemas.openxmlformats.org/officeDocument/2006/relationships/customXml" Target="../ink/ink8256.xml"/><Relationship Id="rId118" Type="http://schemas.openxmlformats.org/officeDocument/2006/relationships/customXml" Target="../ink/ink8283.xml"/><Relationship Id="rId139" Type="http://schemas.openxmlformats.org/officeDocument/2006/relationships/customXml" Target="../ink/ink8294.xml"/><Relationship Id="rId85" Type="http://schemas.openxmlformats.org/officeDocument/2006/relationships/image" Target="../media/image1011.png"/><Relationship Id="rId150" Type="http://schemas.openxmlformats.org/officeDocument/2006/relationships/image" Target="../media/image1040.png"/><Relationship Id="rId171" Type="http://schemas.openxmlformats.org/officeDocument/2006/relationships/customXml" Target="../ink/ink8310.xml"/><Relationship Id="rId192" Type="http://schemas.openxmlformats.org/officeDocument/2006/relationships/image" Target="../media/image1064.png"/><Relationship Id="rId206" Type="http://schemas.openxmlformats.org/officeDocument/2006/relationships/customXml" Target="../ink/ink8328.xml"/><Relationship Id="rId227" Type="http://schemas.openxmlformats.org/officeDocument/2006/relationships/image" Target="../media/image1081.png"/><Relationship Id="rId248" Type="http://schemas.openxmlformats.org/officeDocument/2006/relationships/customXml" Target="../ink/ink8349.xml"/><Relationship Id="rId269" Type="http://schemas.openxmlformats.org/officeDocument/2006/relationships/image" Target="../media/image1102.png"/><Relationship Id="rId12" Type="http://schemas.openxmlformats.org/officeDocument/2006/relationships/customXml" Target="../ink/ink8230.xml"/><Relationship Id="rId33" Type="http://schemas.openxmlformats.org/officeDocument/2006/relationships/image" Target="../media/image986.png"/><Relationship Id="rId108" Type="http://schemas.openxmlformats.org/officeDocument/2006/relationships/customXml" Target="../ink/ink8278.xml"/><Relationship Id="rId129" Type="http://schemas.openxmlformats.org/officeDocument/2006/relationships/image" Target="../media/image1033.png"/><Relationship Id="rId54" Type="http://schemas.openxmlformats.org/officeDocument/2006/relationships/customXml" Target="../ink/ink8251.xml"/><Relationship Id="rId75" Type="http://schemas.openxmlformats.org/officeDocument/2006/relationships/image" Target="../media/image1006.png"/><Relationship Id="rId96" Type="http://schemas.openxmlformats.org/officeDocument/2006/relationships/customXml" Target="../ink/ink8272.xml"/><Relationship Id="rId140" Type="http://schemas.openxmlformats.org/officeDocument/2006/relationships/image" Target="../media/image1050.png"/><Relationship Id="rId161" Type="http://schemas.openxmlformats.org/officeDocument/2006/relationships/customXml" Target="../ink/ink8305.xml"/><Relationship Id="rId182" Type="http://schemas.openxmlformats.org/officeDocument/2006/relationships/image" Target="../media/image1059.png"/><Relationship Id="rId217" Type="http://schemas.openxmlformats.org/officeDocument/2006/relationships/image" Target="../media/image1076.png"/><Relationship Id="rId6" Type="http://schemas.openxmlformats.org/officeDocument/2006/relationships/customXml" Target="../ink/ink8227.xml"/><Relationship Id="rId238" Type="http://schemas.openxmlformats.org/officeDocument/2006/relationships/customXml" Target="../ink/ink8344.xml"/><Relationship Id="rId259" Type="http://schemas.openxmlformats.org/officeDocument/2006/relationships/image" Target="../media/image1097.png"/><Relationship Id="rId23" Type="http://schemas.openxmlformats.org/officeDocument/2006/relationships/image" Target="../media/image981.png"/><Relationship Id="rId119" Type="http://schemas.openxmlformats.org/officeDocument/2006/relationships/image" Target="../media/image1028.png"/><Relationship Id="rId270" Type="http://schemas.openxmlformats.org/officeDocument/2006/relationships/customXml" Target="../ink/ink8360.xml"/><Relationship Id="rId44" Type="http://schemas.openxmlformats.org/officeDocument/2006/relationships/customXml" Target="../ink/ink8246.xml"/><Relationship Id="rId65" Type="http://schemas.openxmlformats.org/officeDocument/2006/relationships/image" Target="../media/image1001.png"/><Relationship Id="rId86" Type="http://schemas.openxmlformats.org/officeDocument/2006/relationships/customXml" Target="../ink/ink8267.xml"/><Relationship Id="rId130" Type="http://schemas.openxmlformats.org/officeDocument/2006/relationships/customXml" Target="../ink/ink8289.xml"/><Relationship Id="rId151" Type="http://schemas.openxmlformats.org/officeDocument/2006/relationships/customXml" Target="../ink/ink8300.xml"/><Relationship Id="rId172" Type="http://schemas.openxmlformats.org/officeDocument/2006/relationships/image" Target="../media/image1055.png"/><Relationship Id="rId193" Type="http://schemas.openxmlformats.org/officeDocument/2006/relationships/customXml" Target="../ink/ink8321.xml"/><Relationship Id="rId207" Type="http://schemas.openxmlformats.org/officeDocument/2006/relationships/image" Target="../media/image1071.png"/><Relationship Id="rId228" Type="http://schemas.openxmlformats.org/officeDocument/2006/relationships/customXml" Target="../ink/ink8339.xml"/><Relationship Id="rId249" Type="http://schemas.openxmlformats.org/officeDocument/2006/relationships/image" Target="../media/image1092.png"/><Relationship Id="rId13" Type="http://schemas.openxmlformats.org/officeDocument/2006/relationships/image" Target="../media/image976.png"/><Relationship Id="rId109" Type="http://schemas.openxmlformats.org/officeDocument/2006/relationships/image" Target="../media/image1023.png"/><Relationship Id="rId260" Type="http://schemas.openxmlformats.org/officeDocument/2006/relationships/customXml" Target="../ink/ink8355.xml"/><Relationship Id="rId34" Type="http://schemas.openxmlformats.org/officeDocument/2006/relationships/customXml" Target="../ink/ink8241.xml"/><Relationship Id="rId55" Type="http://schemas.openxmlformats.org/officeDocument/2006/relationships/image" Target="../media/image997.png"/><Relationship Id="rId76" Type="http://schemas.openxmlformats.org/officeDocument/2006/relationships/customXml" Target="../ink/ink8262.xml"/><Relationship Id="rId97" Type="http://schemas.openxmlformats.org/officeDocument/2006/relationships/image" Target="../media/image1017.png"/><Relationship Id="rId120" Type="http://schemas.openxmlformats.org/officeDocument/2006/relationships/customXml" Target="../ink/ink8284.xml"/><Relationship Id="rId141" Type="http://schemas.openxmlformats.org/officeDocument/2006/relationships/customXml" Target="../ink/ink8295.xml"/><Relationship Id="rId7" Type="http://schemas.openxmlformats.org/officeDocument/2006/relationships/image" Target="../media/image973.png"/><Relationship Id="rId162" Type="http://schemas.openxmlformats.org/officeDocument/2006/relationships/image" Target="../media/image1046.png"/><Relationship Id="rId183" Type="http://schemas.openxmlformats.org/officeDocument/2006/relationships/customXml" Target="../ink/ink8316.xml"/><Relationship Id="rId218" Type="http://schemas.openxmlformats.org/officeDocument/2006/relationships/customXml" Target="../ink/ink8334.xml"/><Relationship Id="rId239" Type="http://schemas.openxmlformats.org/officeDocument/2006/relationships/image" Target="../media/image1087.png"/><Relationship Id="rId250" Type="http://schemas.openxmlformats.org/officeDocument/2006/relationships/customXml" Target="../ink/ink8350.xml"/><Relationship Id="rId271" Type="http://schemas.openxmlformats.org/officeDocument/2006/relationships/image" Target="../media/image1103.png"/><Relationship Id="rId24" Type="http://schemas.openxmlformats.org/officeDocument/2006/relationships/customXml" Target="../ink/ink8236.xml"/><Relationship Id="rId45" Type="http://schemas.openxmlformats.org/officeDocument/2006/relationships/image" Target="../media/image992.png"/><Relationship Id="rId66" Type="http://schemas.openxmlformats.org/officeDocument/2006/relationships/customXml" Target="../ink/ink8257.xml"/><Relationship Id="rId87" Type="http://schemas.openxmlformats.org/officeDocument/2006/relationships/image" Target="../media/image1012.png"/><Relationship Id="rId110" Type="http://schemas.openxmlformats.org/officeDocument/2006/relationships/customXml" Target="../ink/ink8279.xml"/><Relationship Id="rId131" Type="http://schemas.openxmlformats.org/officeDocument/2006/relationships/image" Target="../media/image1034.png"/><Relationship Id="rId152" Type="http://schemas.openxmlformats.org/officeDocument/2006/relationships/image" Target="../media/image1041.png"/><Relationship Id="rId173" Type="http://schemas.openxmlformats.org/officeDocument/2006/relationships/customXml" Target="../ink/ink8311.xml"/><Relationship Id="rId194" Type="http://schemas.openxmlformats.org/officeDocument/2006/relationships/image" Target="../media/image1065.png"/><Relationship Id="rId208" Type="http://schemas.openxmlformats.org/officeDocument/2006/relationships/customXml" Target="../ink/ink8329.xml"/><Relationship Id="rId229" Type="http://schemas.openxmlformats.org/officeDocument/2006/relationships/image" Target="../media/image1082.png"/><Relationship Id="rId240" Type="http://schemas.openxmlformats.org/officeDocument/2006/relationships/customXml" Target="../ink/ink8345.xml"/><Relationship Id="rId261" Type="http://schemas.openxmlformats.org/officeDocument/2006/relationships/image" Target="../media/image1098.png"/><Relationship Id="rId14" Type="http://schemas.openxmlformats.org/officeDocument/2006/relationships/customXml" Target="../ink/ink8231.xml"/><Relationship Id="rId35" Type="http://schemas.openxmlformats.org/officeDocument/2006/relationships/image" Target="../media/image987.png"/><Relationship Id="rId56" Type="http://schemas.openxmlformats.org/officeDocument/2006/relationships/customXml" Target="../ink/ink8252.xml"/><Relationship Id="rId77" Type="http://schemas.openxmlformats.org/officeDocument/2006/relationships/image" Target="../media/image1007.png"/><Relationship Id="rId100" Type="http://schemas.openxmlformats.org/officeDocument/2006/relationships/customXml" Target="../ink/ink8274.xml"/><Relationship Id="rId8" Type="http://schemas.openxmlformats.org/officeDocument/2006/relationships/customXml" Target="../ink/ink8228.xml"/><Relationship Id="rId98" Type="http://schemas.openxmlformats.org/officeDocument/2006/relationships/customXml" Target="../ink/ink8273.xml"/><Relationship Id="rId121" Type="http://schemas.openxmlformats.org/officeDocument/2006/relationships/image" Target="../media/image1029.png"/><Relationship Id="rId142" Type="http://schemas.openxmlformats.org/officeDocument/2006/relationships/image" Target="../media/image1036.png"/><Relationship Id="rId163" Type="http://schemas.openxmlformats.org/officeDocument/2006/relationships/customXml" Target="../ink/ink8306.xml"/><Relationship Id="rId184" Type="http://schemas.openxmlformats.org/officeDocument/2006/relationships/image" Target="../media/image1060.png"/><Relationship Id="rId219" Type="http://schemas.openxmlformats.org/officeDocument/2006/relationships/image" Target="../media/image1077.png"/><Relationship Id="rId230" Type="http://schemas.openxmlformats.org/officeDocument/2006/relationships/customXml" Target="../ink/ink8340.xml"/><Relationship Id="rId251" Type="http://schemas.openxmlformats.org/officeDocument/2006/relationships/image" Target="../media/image1093.png"/><Relationship Id="rId25" Type="http://schemas.openxmlformats.org/officeDocument/2006/relationships/image" Target="../media/image982.png"/><Relationship Id="rId46" Type="http://schemas.openxmlformats.org/officeDocument/2006/relationships/customXml" Target="../ink/ink8247.xml"/><Relationship Id="rId67" Type="http://schemas.openxmlformats.org/officeDocument/2006/relationships/image" Target="../media/image1002.png"/><Relationship Id="rId88" Type="http://schemas.openxmlformats.org/officeDocument/2006/relationships/customXml" Target="../ink/ink8268.xml"/><Relationship Id="rId111" Type="http://schemas.openxmlformats.org/officeDocument/2006/relationships/image" Target="../media/image1024.png"/><Relationship Id="rId132" Type="http://schemas.openxmlformats.org/officeDocument/2006/relationships/customXml" Target="../ink/ink8290.xml"/><Relationship Id="rId153" Type="http://schemas.openxmlformats.org/officeDocument/2006/relationships/customXml" Target="../ink/ink8301.xml"/><Relationship Id="rId174" Type="http://schemas.openxmlformats.org/officeDocument/2006/relationships/image" Target="../media/image793.png"/><Relationship Id="rId195" Type="http://schemas.openxmlformats.org/officeDocument/2006/relationships/customXml" Target="../ink/ink8322.xml"/><Relationship Id="rId209" Type="http://schemas.openxmlformats.org/officeDocument/2006/relationships/image" Target="../media/image1072.png"/><Relationship Id="rId220" Type="http://schemas.openxmlformats.org/officeDocument/2006/relationships/customXml" Target="../ink/ink8335.xml"/><Relationship Id="rId241" Type="http://schemas.openxmlformats.org/officeDocument/2006/relationships/image" Target="../media/image1088.png"/><Relationship Id="rId15" Type="http://schemas.openxmlformats.org/officeDocument/2006/relationships/image" Target="../media/image977.png"/><Relationship Id="rId36" Type="http://schemas.openxmlformats.org/officeDocument/2006/relationships/customXml" Target="../ink/ink8242.xml"/><Relationship Id="rId57" Type="http://schemas.openxmlformats.org/officeDocument/2006/relationships/image" Target="../media/image998.png"/><Relationship Id="rId262" Type="http://schemas.openxmlformats.org/officeDocument/2006/relationships/customXml" Target="../ink/ink8356.xml"/><Relationship Id="rId78" Type="http://schemas.openxmlformats.org/officeDocument/2006/relationships/customXml" Target="../ink/ink8263.xml"/><Relationship Id="rId99" Type="http://schemas.openxmlformats.org/officeDocument/2006/relationships/image" Target="../media/image1018.png"/><Relationship Id="rId101" Type="http://schemas.openxmlformats.org/officeDocument/2006/relationships/image" Target="../media/image1019.png"/><Relationship Id="rId122" Type="http://schemas.openxmlformats.org/officeDocument/2006/relationships/customXml" Target="../ink/ink8285.xml"/><Relationship Id="rId143" Type="http://schemas.openxmlformats.org/officeDocument/2006/relationships/customXml" Target="../ink/ink8296.xml"/><Relationship Id="rId164" Type="http://schemas.openxmlformats.org/officeDocument/2006/relationships/image" Target="../media/image1047.png"/><Relationship Id="rId185" Type="http://schemas.openxmlformats.org/officeDocument/2006/relationships/customXml" Target="../ink/ink8317.xml"/><Relationship Id="rId9" Type="http://schemas.openxmlformats.org/officeDocument/2006/relationships/image" Target="../media/image974.png"/><Relationship Id="rId210" Type="http://schemas.openxmlformats.org/officeDocument/2006/relationships/customXml" Target="../ink/ink8330.xml"/><Relationship Id="rId26" Type="http://schemas.openxmlformats.org/officeDocument/2006/relationships/customXml" Target="../ink/ink8237.xml"/><Relationship Id="rId231" Type="http://schemas.openxmlformats.org/officeDocument/2006/relationships/image" Target="../media/image1083.png"/><Relationship Id="rId252" Type="http://schemas.openxmlformats.org/officeDocument/2006/relationships/customXml" Target="../ink/ink8351.xml"/><Relationship Id="rId47" Type="http://schemas.openxmlformats.org/officeDocument/2006/relationships/image" Target="../media/image993.png"/><Relationship Id="rId68" Type="http://schemas.openxmlformats.org/officeDocument/2006/relationships/customXml" Target="../ink/ink8258.xml"/><Relationship Id="rId89" Type="http://schemas.openxmlformats.org/officeDocument/2006/relationships/image" Target="../media/image1013.png"/><Relationship Id="rId112" Type="http://schemas.openxmlformats.org/officeDocument/2006/relationships/customXml" Target="../ink/ink8280.xml"/><Relationship Id="rId133" Type="http://schemas.openxmlformats.org/officeDocument/2006/relationships/image" Target="../media/image1035.png"/><Relationship Id="rId154" Type="http://schemas.openxmlformats.org/officeDocument/2006/relationships/image" Target="../media/image1042.png"/><Relationship Id="rId175" Type="http://schemas.openxmlformats.org/officeDocument/2006/relationships/customXml" Target="../ink/ink8312.xml"/><Relationship Id="rId196" Type="http://schemas.openxmlformats.org/officeDocument/2006/relationships/image" Target="../media/image1066.png"/><Relationship Id="rId200" Type="http://schemas.openxmlformats.org/officeDocument/2006/relationships/image" Target="../media/image1068.png"/><Relationship Id="rId16" Type="http://schemas.openxmlformats.org/officeDocument/2006/relationships/customXml" Target="../ink/ink8232.xml"/><Relationship Id="rId221" Type="http://schemas.openxmlformats.org/officeDocument/2006/relationships/image" Target="../media/image1078.png"/><Relationship Id="rId242" Type="http://schemas.openxmlformats.org/officeDocument/2006/relationships/customXml" Target="../ink/ink8346.xml"/><Relationship Id="rId263" Type="http://schemas.openxmlformats.org/officeDocument/2006/relationships/image" Target="../media/image1099.png"/><Relationship Id="rId37" Type="http://schemas.openxmlformats.org/officeDocument/2006/relationships/image" Target="../media/image988.png"/><Relationship Id="rId58" Type="http://schemas.openxmlformats.org/officeDocument/2006/relationships/customXml" Target="../ink/ink8253.xml"/><Relationship Id="rId79" Type="http://schemas.openxmlformats.org/officeDocument/2006/relationships/image" Target="../media/image1008.png"/><Relationship Id="rId102" Type="http://schemas.openxmlformats.org/officeDocument/2006/relationships/customXml" Target="../ink/ink8275.xml"/><Relationship Id="rId123" Type="http://schemas.openxmlformats.org/officeDocument/2006/relationships/image" Target="../media/image1030.png"/><Relationship Id="rId144" Type="http://schemas.openxmlformats.org/officeDocument/2006/relationships/image" Target="../media/image1037.png"/><Relationship Id="rId90" Type="http://schemas.openxmlformats.org/officeDocument/2006/relationships/customXml" Target="../ink/ink8269.xml"/><Relationship Id="rId165" Type="http://schemas.openxmlformats.org/officeDocument/2006/relationships/customXml" Target="../ink/ink8307.xml"/><Relationship Id="rId186" Type="http://schemas.openxmlformats.org/officeDocument/2006/relationships/image" Target="../media/image1061.png"/><Relationship Id="rId211" Type="http://schemas.openxmlformats.org/officeDocument/2006/relationships/image" Target="../media/image1073.png"/><Relationship Id="rId232" Type="http://schemas.openxmlformats.org/officeDocument/2006/relationships/customXml" Target="../ink/ink8341.xml"/><Relationship Id="rId253" Type="http://schemas.openxmlformats.org/officeDocument/2006/relationships/image" Target="../media/image1094.png"/><Relationship Id="rId27" Type="http://schemas.openxmlformats.org/officeDocument/2006/relationships/image" Target="../media/image983.png"/><Relationship Id="rId48" Type="http://schemas.openxmlformats.org/officeDocument/2006/relationships/customXml" Target="../ink/ink8248.xml"/><Relationship Id="rId69" Type="http://schemas.openxmlformats.org/officeDocument/2006/relationships/image" Target="../media/image1003.png"/><Relationship Id="rId113" Type="http://schemas.openxmlformats.org/officeDocument/2006/relationships/image" Target="../media/image1025.png"/><Relationship Id="rId134" Type="http://schemas.openxmlformats.org/officeDocument/2006/relationships/customXml" Target="../ink/ink8291.xml"/><Relationship Id="rId80" Type="http://schemas.openxmlformats.org/officeDocument/2006/relationships/customXml" Target="../ink/ink8264.xml"/><Relationship Id="rId155" Type="http://schemas.openxmlformats.org/officeDocument/2006/relationships/customXml" Target="../ink/ink8302.xml"/><Relationship Id="rId176" Type="http://schemas.openxmlformats.org/officeDocument/2006/relationships/image" Target="../media/image1056.png"/><Relationship Id="rId197" Type="http://schemas.openxmlformats.org/officeDocument/2006/relationships/customXml" Target="../ink/ink8323.xml"/><Relationship Id="rId201" Type="http://schemas.openxmlformats.org/officeDocument/2006/relationships/customXml" Target="../ink/ink8325.xml"/><Relationship Id="rId222" Type="http://schemas.openxmlformats.org/officeDocument/2006/relationships/customXml" Target="../ink/ink8336.xml"/><Relationship Id="rId243" Type="http://schemas.openxmlformats.org/officeDocument/2006/relationships/image" Target="../media/image1089.png"/><Relationship Id="rId264" Type="http://schemas.openxmlformats.org/officeDocument/2006/relationships/customXml" Target="../ink/ink8357.xml"/><Relationship Id="rId17" Type="http://schemas.openxmlformats.org/officeDocument/2006/relationships/image" Target="../media/image978.png"/><Relationship Id="rId38" Type="http://schemas.openxmlformats.org/officeDocument/2006/relationships/customXml" Target="../ink/ink8243.xml"/><Relationship Id="rId59" Type="http://schemas.openxmlformats.org/officeDocument/2006/relationships/image" Target="../media/image999.png"/><Relationship Id="rId103" Type="http://schemas.openxmlformats.org/officeDocument/2006/relationships/image" Target="../media/image1020.png"/><Relationship Id="rId124" Type="http://schemas.openxmlformats.org/officeDocument/2006/relationships/customXml" Target="../ink/ink8286.xml"/><Relationship Id="rId70" Type="http://schemas.openxmlformats.org/officeDocument/2006/relationships/customXml" Target="../ink/ink8259.xml"/><Relationship Id="rId91" Type="http://schemas.openxmlformats.org/officeDocument/2006/relationships/image" Target="../media/image1014.png"/><Relationship Id="rId145" Type="http://schemas.openxmlformats.org/officeDocument/2006/relationships/customXml" Target="../ink/ink8297.xml"/><Relationship Id="rId166" Type="http://schemas.openxmlformats.org/officeDocument/2006/relationships/image" Target="../media/image1052.png"/><Relationship Id="rId187" Type="http://schemas.openxmlformats.org/officeDocument/2006/relationships/customXml" Target="../ink/ink8318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331.xml"/><Relationship Id="rId233" Type="http://schemas.openxmlformats.org/officeDocument/2006/relationships/image" Target="../media/image1084.png"/><Relationship Id="rId254" Type="http://schemas.openxmlformats.org/officeDocument/2006/relationships/customXml" Target="../ink/ink8352.xml"/><Relationship Id="rId28" Type="http://schemas.openxmlformats.org/officeDocument/2006/relationships/customXml" Target="../ink/ink8238.xml"/><Relationship Id="rId49" Type="http://schemas.openxmlformats.org/officeDocument/2006/relationships/image" Target="../media/image994.png"/><Relationship Id="rId114" Type="http://schemas.openxmlformats.org/officeDocument/2006/relationships/customXml" Target="../ink/ink8281.xml"/><Relationship Id="rId60" Type="http://schemas.openxmlformats.org/officeDocument/2006/relationships/customXml" Target="../ink/ink8254.xml"/><Relationship Id="rId81" Type="http://schemas.openxmlformats.org/officeDocument/2006/relationships/image" Target="../media/image1009.png"/><Relationship Id="rId135" Type="http://schemas.openxmlformats.org/officeDocument/2006/relationships/image" Target="../media/image1048.png"/><Relationship Id="rId156" Type="http://schemas.openxmlformats.org/officeDocument/2006/relationships/image" Target="../media/image1043.png"/><Relationship Id="rId177" Type="http://schemas.openxmlformats.org/officeDocument/2006/relationships/customXml" Target="../ink/ink8313.xml"/><Relationship Id="rId198" Type="http://schemas.openxmlformats.org/officeDocument/2006/relationships/image" Target="../media/image1067.png"/><Relationship Id="rId202" Type="http://schemas.openxmlformats.org/officeDocument/2006/relationships/image" Target="../media/image1069.png"/><Relationship Id="rId223" Type="http://schemas.openxmlformats.org/officeDocument/2006/relationships/image" Target="../media/image1079.png"/><Relationship Id="rId244" Type="http://schemas.openxmlformats.org/officeDocument/2006/relationships/customXml" Target="../ink/ink8347.xml"/><Relationship Id="rId18" Type="http://schemas.openxmlformats.org/officeDocument/2006/relationships/customXml" Target="../ink/ink8233.xml"/><Relationship Id="rId39" Type="http://schemas.openxmlformats.org/officeDocument/2006/relationships/image" Target="../media/image989.png"/><Relationship Id="rId265" Type="http://schemas.openxmlformats.org/officeDocument/2006/relationships/image" Target="../media/image1100.png"/><Relationship Id="rId50" Type="http://schemas.openxmlformats.org/officeDocument/2006/relationships/customXml" Target="../ink/ink8249.xml"/><Relationship Id="rId104" Type="http://schemas.openxmlformats.org/officeDocument/2006/relationships/customXml" Target="../ink/ink8276.xml"/><Relationship Id="rId125" Type="http://schemas.openxmlformats.org/officeDocument/2006/relationships/image" Target="../media/image1031.png"/><Relationship Id="rId146" Type="http://schemas.openxmlformats.org/officeDocument/2006/relationships/image" Target="../media/image1038.png"/><Relationship Id="rId167" Type="http://schemas.openxmlformats.org/officeDocument/2006/relationships/customXml" Target="../ink/ink8308.xml"/><Relationship Id="rId188" Type="http://schemas.openxmlformats.org/officeDocument/2006/relationships/image" Target="../media/image1062.png"/><Relationship Id="rId71" Type="http://schemas.openxmlformats.org/officeDocument/2006/relationships/image" Target="../media/image1004.png"/><Relationship Id="rId92" Type="http://schemas.openxmlformats.org/officeDocument/2006/relationships/customXml" Target="../ink/ink8270.xml"/><Relationship Id="rId213" Type="http://schemas.openxmlformats.org/officeDocument/2006/relationships/image" Target="../media/image1074.png"/><Relationship Id="rId234" Type="http://schemas.openxmlformats.org/officeDocument/2006/relationships/customXml" Target="../ink/ink8342.xml"/><Relationship Id="rId2" Type="http://schemas.openxmlformats.org/officeDocument/2006/relationships/customXml" Target="../ink/ink8225.xml"/><Relationship Id="rId29" Type="http://schemas.openxmlformats.org/officeDocument/2006/relationships/image" Target="../media/image984.png"/><Relationship Id="rId255" Type="http://schemas.openxmlformats.org/officeDocument/2006/relationships/image" Target="../media/image1095.png"/><Relationship Id="rId40" Type="http://schemas.openxmlformats.org/officeDocument/2006/relationships/customXml" Target="../ink/ink8244.xml"/><Relationship Id="rId115" Type="http://schemas.openxmlformats.org/officeDocument/2006/relationships/image" Target="../media/image1026.png"/><Relationship Id="rId136" Type="http://schemas.openxmlformats.org/officeDocument/2006/relationships/customXml" Target="../ink/ink8292.xml"/><Relationship Id="rId157" Type="http://schemas.openxmlformats.org/officeDocument/2006/relationships/customXml" Target="../ink/ink8303.xml"/><Relationship Id="rId178" Type="http://schemas.openxmlformats.org/officeDocument/2006/relationships/image" Target="../media/image1057.png"/><Relationship Id="rId61" Type="http://schemas.openxmlformats.org/officeDocument/2006/relationships/image" Target="../media/image952.png"/><Relationship Id="rId82" Type="http://schemas.openxmlformats.org/officeDocument/2006/relationships/customXml" Target="../ink/ink8265.xml"/><Relationship Id="rId199" Type="http://schemas.openxmlformats.org/officeDocument/2006/relationships/customXml" Target="../ink/ink8324.xml"/><Relationship Id="rId203" Type="http://schemas.openxmlformats.org/officeDocument/2006/relationships/customXml" Target="../ink/ink8326.xml"/><Relationship Id="rId19" Type="http://schemas.openxmlformats.org/officeDocument/2006/relationships/image" Target="../media/image979.png"/><Relationship Id="rId224" Type="http://schemas.openxmlformats.org/officeDocument/2006/relationships/customXml" Target="../ink/ink8337.xml"/><Relationship Id="rId245" Type="http://schemas.openxmlformats.org/officeDocument/2006/relationships/image" Target="../media/image1090.png"/><Relationship Id="rId266" Type="http://schemas.openxmlformats.org/officeDocument/2006/relationships/customXml" Target="../ink/ink8358.xml"/><Relationship Id="rId30" Type="http://schemas.openxmlformats.org/officeDocument/2006/relationships/customXml" Target="../ink/ink8239.xml"/><Relationship Id="rId105" Type="http://schemas.openxmlformats.org/officeDocument/2006/relationships/image" Target="../media/image1021.png"/><Relationship Id="rId126" Type="http://schemas.openxmlformats.org/officeDocument/2006/relationships/customXml" Target="../ink/ink8287.xml"/><Relationship Id="rId147" Type="http://schemas.openxmlformats.org/officeDocument/2006/relationships/customXml" Target="../ink/ink8298.xml"/><Relationship Id="rId168" Type="http://schemas.openxmlformats.org/officeDocument/2006/relationships/image" Target="../media/image1053.png"/><Relationship Id="rId51" Type="http://schemas.openxmlformats.org/officeDocument/2006/relationships/image" Target="../media/image995.png"/><Relationship Id="rId72" Type="http://schemas.openxmlformats.org/officeDocument/2006/relationships/customXml" Target="../ink/ink8260.xml"/><Relationship Id="rId93" Type="http://schemas.openxmlformats.org/officeDocument/2006/relationships/image" Target="../media/image1015.png"/><Relationship Id="rId189" Type="http://schemas.openxmlformats.org/officeDocument/2006/relationships/customXml" Target="../ink/ink8319.xml"/><Relationship Id="rId3" Type="http://schemas.openxmlformats.org/officeDocument/2006/relationships/image" Target="../media/image971.png"/><Relationship Id="rId214" Type="http://schemas.openxmlformats.org/officeDocument/2006/relationships/customXml" Target="../ink/ink8332.xml"/><Relationship Id="rId235" Type="http://schemas.openxmlformats.org/officeDocument/2006/relationships/image" Target="../media/image1085.png"/><Relationship Id="rId256" Type="http://schemas.openxmlformats.org/officeDocument/2006/relationships/customXml" Target="../ink/ink8353.xml"/><Relationship Id="rId116" Type="http://schemas.openxmlformats.org/officeDocument/2006/relationships/customXml" Target="../ink/ink8282.xml"/><Relationship Id="rId137" Type="http://schemas.openxmlformats.org/officeDocument/2006/relationships/image" Target="../media/image1049.png"/><Relationship Id="rId158" Type="http://schemas.openxmlformats.org/officeDocument/2006/relationships/image" Target="../media/image1051.png"/><Relationship Id="rId20" Type="http://schemas.openxmlformats.org/officeDocument/2006/relationships/customXml" Target="../ink/ink8234.xml"/><Relationship Id="rId41" Type="http://schemas.openxmlformats.org/officeDocument/2006/relationships/image" Target="../media/image990.png"/><Relationship Id="rId62" Type="http://schemas.openxmlformats.org/officeDocument/2006/relationships/customXml" Target="../ink/ink8255.xml"/><Relationship Id="rId83" Type="http://schemas.openxmlformats.org/officeDocument/2006/relationships/image" Target="../media/image1010.png"/><Relationship Id="rId179" Type="http://schemas.openxmlformats.org/officeDocument/2006/relationships/customXml" Target="../ink/ink8314.xml"/><Relationship Id="rId190" Type="http://schemas.openxmlformats.org/officeDocument/2006/relationships/image" Target="../media/image1063.png"/><Relationship Id="rId204" Type="http://schemas.openxmlformats.org/officeDocument/2006/relationships/customXml" Target="../ink/ink8327.xml"/><Relationship Id="rId225" Type="http://schemas.openxmlformats.org/officeDocument/2006/relationships/image" Target="../media/image1080.png"/><Relationship Id="rId246" Type="http://schemas.openxmlformats.org/officeDocument/2006/relationships/customXml" Target="../ink/ink8348.xml"/><Relationship Id="rId267" Type="http://schemas.openxmlformats.org/officeDocument/2006/relationships/image" Target="../media/image1101.png"/><Relationship Id="rId106" Type="http://schemas.openxmlformats.org/officeDocument/2006/relationships/customXml" Target="../ink/ink8277.xml"/><Relationship Id="rId127" Type="http://schemas.openxmlformats.org/officeDocument/2006/relationships/image" Target="../media/image1032.png"/><Relationship Id="rId10" Type="http://schemas.openxmlformats.org/officeDocument/2006/relationships/customXml" Target="../ink/ink8229.xml"/><Relationship Id="rId31" Type="http://schemas.openxmlformats.org/officeDocument/2006/relationships/image" Target="../media/image985.png"/><Relationship Id="rId52" Type="http://schemas.openxmlformats.org/officeDocument/2006/relationships/customXml" Target="../ink/ink8250.xml"/><Relationship Id="rId73" Type="http://schemas.openxmlformats.org/officeDocument/2006/relationships/image" Target="../media/image1005.png"/><Relationship Id="rId94" Type="http://schemas.openxmlformats.org/officeDocument/2006/relationships/customXml" Target="../ink/ink8271.xml"/><Relationship Id="rId148" Type="http://schemas.openxmlformats.org/officeDocument/2006/relationships/image" Target="../media/image1039.png"/><Relationship Id="rId169" Type="http://schemas.openxmlformats.org/officeDocument/2006/relationships/customXml" Target="../ink/ink8309.xml"/><Relationship Id="rId4" Type="http://schemas.openxmlformats.org/officeDocument/2006/relationships/customXml" Target="../ink/ink8226.xml"/><Relationship Id="rId180" Type="http://schemas.openxmlformats.org/officeDocument/2006/relationships/image" Target="../media/image1058.png"/><Relationship Id="rId215" Type="http://schemas.openxmlformats.org/officeDocument/2006/relationships/image" Target="../media/image1075.png"/><Relationship Id="rId236" Type="http://schemas.openxmlformats.org/officeDocument/2006/relationships/customXml" Target="../ink/ink8343.xml"/><Relationship Id="rId257" Type="http://schemas.openxmlformats.org/officeDocument/2006/relationships/image" Target="../media/image1096.png"/><Relationship Id="rId42" Type="http://schemas.openxmlformats.org/officeDocument/2006/relationships/customXml" Target="../ink/ink8245.xml"/><Relationship Id="rId84" Type="http://schemas.openxmlformats.org/officeDocument/2006/relationships/customXml" Target="../ink/ink8266.xml"/><Relationship Id="rId138" Type="http://schemas.openxmlformats.org/officeDocument/2006/relationships/customXml" Target="../ink/ink8293.xml"/><Relationship Id="rId191" Type="http://schemas.openxmlformats.org/officeDocument/2006/relationships/customXml" Target="../ink/ink8320.xml"/><Relationship Id="rId205" Type="http://schemas.openxmlformats.org/officeDocument/2006/relationships/image" Target="../media/image1070.png"/><Relationship Id="rId247" Type="http://schemas.openxmlformats.org/officeDocument/2006/relationships/image" Target="../media/image1091.png"/><Relationship Id="rId107" Type="http://schemas.openxmlformats.org/officeDocument/2006/relationships/image" Target="../media/image1022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617.xml"/><Relationship Id="rId63" Type="http://schemas.openxmlformats.org/officeDocument/2006/relationships/image" Target="../media/image38.png"/><Relationship Id="rId84" Type="http://schemas.openxmlformats.org/officeDocument/2006/relationships/customXml" Target="../ink/ink638.xml"/><Relationship Id="rId138" Type="http://schemas.openxmlformats.org/officeDocument/2006/relationships/customXml" Target="../ink/ink665.xml"/><Relationship Id="rId159" Type="http://schemas.openxmlformats.org/officeDocument/2006/relationships/image" Target="../media/image87.png"/><Relationship Id="rId170" Type="http://schemas.openxmlformats.org/officeDocument/2006/relationships/customXml" Target="../ink/ink681.xml"/><Relationship Id="rId191" Type="http://schemas.openxmlformats.org/officeDocument/2006/relationships/image" Target="../media/image103.png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612.xml"/><Relationship Id="rId53" Type="http://schemas.openxmlformats.org/officeDocument/2006/relationships/image" Target="../media/image33.png"/><Relationship Id="rId74" Type="http://schemas.openxmlformats.org/officeDocument/2006/relationships/customXml" Target="../ink/ink633.xml"/><Relationship Id="rId128" Type="http://schemas.openxmlformats.org/officeDocument/2006/relationships/customXml" Target="../ink/ink660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676.xml"/><Relationship Id="rId181" Type="http://schemas.openxmlformats.org/officeDocument/2006/relationships/image" Target="../media/image98.png"/><Relationship Id="rId22" Type="http://schemas.openxmlformats.org/officeDocument/2006/relationships/customXml" Target="../ink/ink607.xml"/><Relationship Id="rId43" Type="http://schemas.openxmlformats.org/officeDocument/2006/relationships/image" Target="../media/image28.png"/><Relationship Id="rId64" Type="http://schemas.openxmlformats.org/officeDocument/2006/relationships/customXml" Target="../ink/ink628.xml"/><Relationship Id="rId118" Type="http://schemas.openxmlformats.org/officeDocument/2006/relationships/customXml" Target="../ink/ink655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671.xml"/><Relationship Id="rId171" Type="http://schemas.openxmlformats.org/officeDocument/2006/relationships/image" Target="../media/image93.png"/><Relationship Id="rId192" Type="http://schemas.openxmlformats.org/officeDocument/2006/relationships/customXml" Target="../ink/ink692.xml"/><Relationship Id="rId12" Type="http://schemas.openxmlformats.org/officeDocument/2006/relationships/customXml" Target="../ink/ink602.xml"/><Relationship Id="rId33" Type="http://schemas.openxmlformats.org/officeDocument/2006/relationships/image" Target="../media/image23.png"/><Relationship Id="rId108" Type="http://schemas.openxmlformats.org/officeDocument/2006/relationships/customXml" Target="../ink/ink650.xml"/><Relationship Id="rId129" Type="http://schemas.openxmlformats.org/officeDocument/2006/relationships/image" Target="../media/image72.png"/><Relationship Id="rId54" Type="http://schemas.openxmlformats.org/officeDocument/2006/relationships/customXml" Target="../ink/ink623.xml"/><Relationship Id="rId75" Type="http://schemas.openxmlformats.org/officeDocument/2006/relationships/image" Target="../media/image44.png"/><Relationship Id="rId96" Type="http://schemas.openxmlformats.org/officeDocument/2006/relationships/customXml" Target="../ink/ink644.xml"/><Relationship Id="rId140" Type="http://schemas.openxmlformats.org/officeDocument/2006/relationships/customXml" Target="../ink/ink666.xml"/><Relationship Id="rId161" Type="http://schemas.openxmlformats.org/officeDocument/2006/relationships/image" Target="../media/image88.png"/><Relationship Id="rId182" Type="http://schemas.openxmlformats.org/officeDocument/2006/relationships/customXml" Target="../ink/ink687.xml"/><Relationship Id="rId6" Type="http://schemas.openxmlformats.org/officeDocument/2006/relationships/customXml" Target="../ink/ink599.xml"/><Relationship Id="rId23" Type="http://schemas.openxmlformats.org/officeDocument/2006/relationships/image" Target="../media/image18.png"/><Relationship Id="rId119" Type="http://schemas.openxmlformats.org/officeDocument/2006/relationships/image" Target="../media/image67.png"/><Relationship Id="rId44" Type="http://schemas.openxmlformats.org/officeDocument/2006/relationships/customXml" Target="../ink/ink618.xml"/><Relationship Id="rId65" Type="http://schemas.openxmlformats.org/officeDocument/2006/relationships/image" Target="../media/image39.png"/><Relationship Id="rId86" Type="http://schemas.openxmlformats.org/officeDocument/2006/relationships/customXml" Target="../ink/ink639.xml"/><Relationship Id="rId130" Type="http://schemas.openxmlformats.org/officeDocument/2006/relationships/customXml" Target="../ink/ink661.xml"/><Relationship Id="rId151" Type="http://schemas.openxmlformats.org/officeDocument/2006/relationships/image" Target="../media/image83.png"/><Relationship Id="rId172" Type="http://schemas.openxmlformats.org/officeDocument/2006/relationships/customXml" Target="../ink/ink682.xml"/><Relationship Id="rId193" Type="http://schemas.openxmlformats.org/officeDocument/2006/relationships/image" Target="../media/image104.png"/><Relationship Id="rId13" Type="http://schemas.openxmlformats.org/officeDocument/2006/relationships/image" Target="../media/image13.png"/><Relationship Id="rId109" Type="http://schemas.openxmlformats.org/officeDocument/2006/relationships/image" Target="../media/image62.png"/><Relationship Id="rId34" Type="http://schemas.openxmlformats.org/officeDocument/2006/relationships/customXml" Target="../ink/ink613.xml"/><Relationship Id="rId55" Type="http://schemas.openxmlformats.org/officeDocument/2006/relationships/image" Target="../media/image34.png"/><Relationship Id="rId76" Type="http://schemas.openxmlformats.org/officeDocument/2006/relationships/customXml" Target="../ink/ink634.xml"/><Relationship Id="rId97" Type="http://schemas.openxmlformats.org/officeDocument/2006/relationships/image" Target="../media/image56.png"/><Relationship Id="rId120" Type="http://schemas.openxmlformats.org/officeDocument/2006/relationships/customXml" Target="../ink/ink656.xml"/><Relationship Id="rId141" Type="http://schemas.openxmlformats.org/officeDocument/2006/relationships/image" Target="../media/image78.png"/><Relationship Id="rId7" Type="http://schemas.openxmlformats.org/officeDocument/2006/relationships/image" Target="../media/image10.png"/><Relationship Id="rId162" Type="http://schemas.openxmlformats.org/officeDocument/2006/relationships/customXml" Target="../ink/ink677.xml"/><Relationship Id="rId183" Type="http://schemas.openxmlformats.org/officeDocument/2006/relationships/image" Target="../media/image99.png"/><Relationship Id="rId2" Type="http://schemas.openxmlformats.org/officeDocument/2006/relationships/customXml" Target="../ink/ink597.xml"/><Relationship Id="rId29" Type="http://schemas.openxmlformats.org/officeDocument/2006/relationships/image" Target="../media/image21.png"/><Relationship Id="rId24" Type="http://schemas.openxmlformats.org/officeDocument/2006/relationships/customXml" Target="../ink/ink608.xml"/><Relationship Id="rId40" Type="http://schemas.openxmlformats.org/officeDocument/2006/relationships/customXml" Target="../ink/ink616.xml"/><Relationship Id="rId45" Type="http://schemas.openxmlformats.org/officeDocument/2006/relationships/image" Target="../media/image29.png"/><Relationship Id="rId66" Type="http://schemas.openxmlformats.org/officeDocument/2006/relationships/customXml" Target="../ink/ink629.xml"/><Relationship Id="rId87" Type="http://schemas.openxmlformats.org/officeDocument/2006/relationships/image" Target="../media/image51.png"/><Relationship Id="rId110" Type="http://schemas.openxmlformats.org/officeDocument/2006/relationships/customXml" Target="../ink/ink651.xml"/><Relationship Id="rId115" Type="http://schemas.openxmlformats.org/officeDocument/2006/relationships/image" Target="../media/image65.png"/><Relationship Id="rId131" Type="http://schemas.openxmlformats.org/officeDocument/2006/relationships/image" Target="../media/image73.png"/><Relationship Id="rId136" Type="http://schemas.openxmlformats.org/officeDocument/2006/relationships/customXml" Target="../ink/ink664.xml"/><Relationship Id="rId157" Type="http://schemas.openxmlformats.org/officeDocument/2006/relationships/image" Target="../media/image86.png"/><Relationship Id="rId178" Type="http://schemas.openxmlformats.org/officeDocument/2006/relationships/customXml" Target="../ink/ink685.xml"/><Relationship Id="rId61" Type="http://schemas.openxmlformats.org/officeDocument/2006/relationships/image" Target="../media/image37.png"/><Relationship Id="rId82" Type="http://schemas.openxmlformats.org/officeDocument/2006/relationships/customXml" Target="../ink/ink637.xml"/><Relationship Id="rId152" Type="http://schemas.openxmlformats.org/officeDocument/2006/relationships/customXml" Target="../ink/ink672.xml"/><Relationship Id="rId173" Type="http://schemas.openxmlformats.org/officeDocument/2006/relationships/image" Target="../media/image94.png"/><Relationship Id="rId194" Type="http://schemas.openxmlformats.org/officeDocument/2006/relationships/customXml" Target="../ink/ink693.xml"/><Relationship Id="rId199" Type="http://schemas.openxmlformats.org/officeDocument/2006/relationships/image" Target="../media/image107.png"/><Relationship Id="rId203" Type="http://schemas.openxmlformats.org/officeDocument/2006/relationships/image" Target="../media/image109.png"/><Relationship Id="rId19" Type="http://schemas.openxmlformats.org/officeDocument/2006/relationships/image" Target="../media/image16.png"/><Relationship Id="rId14" Type="http://schemas.openxmlformats.org/officeDocument/2006/relationships/customXml" Target="../ink/ink603.xml"/><Relationship Id="rId30" Type="http://schemas.openxmlformats.org/officeDocument/2006/relationships/customXml" Target="../ink/ink611.xml"/><Relationship Id="rId35" Type="http://schemas.openxmlformats.org/officeDocument/2006/relationships/image" Target="../media/image24.png"/><Relationship Id="rId56" Type="http://schemas.openxmlformats.org/officeDocument/2006/relationships/customXml" Target="../ink/ink624.xml"/><Relationship Id="rId77" Type="http://schemas.openxmlformats.org/officeDocument/2006/relationships/image" Target="../media/image45.png"/><Relationship Id="rId100" Type="http://schemas.openxmlformats.org/officeDocument/2006/relationships/customXml" Target="../ink/ink646.xml"/><Relationship Id="rId105" Type="http://schemas.openxmlformats.org/officeDocument/2006/relationships/image" Target="../media/image60.png"/><Relationship Id="rId126" Type="http://schemas.openxmlformats.org/officeDocument/2006/relationships/customXml" Target="../ink/ink659.xml"/><Relationship Id="rId147" Type="http://schemas.openxmlformats.org/officeDocument/2006/relationships/image" Target="../media/image81.png"/><Relationship Id="rId168" Type="http://schemas.openxmlformats.org/officeDocument/2006/relationships/customXml" Target="../ink/ink680.xml"/><Relationship Id="rId8" Type="http://schemas.openxmlformats.org/officeDocument/2006/relationships/customXml" Target="../ink/ink600.xml"/><Relationship Id="rId51" Type="http://schemas.openxmlformats.org/officeDocument/2006/relationships/image" Target="../media/image32.png"/><Relationship Id="rId72" Type="http://schemas.openxmlformats.org/officeDocument/2006/relationships/customXml" Target="../ink/ink632.xml"/><Relationship Id="rId93" Type="http://schemas.openxmlformats.org/officeDocument/2006/relationships/image" Target="../media/image54.png"/><Relationship Id="rId98" Type="http://schemas.openxmlformats.org/officeDocument/2006/relationships/customXml" Target="../ink/ink645.xml"/><Relationship Id="rId121" Type="http://schemas.openxmlformats.org/officeDocument/2006/relationships/image" Target="../media/image68.png"/><Relationship Id="rId142" Type="http://schemas.openxmlformats.org/officeDocument/2006/relationships/customXml" Target="../ink/ink667.xml"/><Relationship Id="rId163" Type="http://schemas.openxmlformats.org/officeDocument/2006/relationships/image" Target="../media/image89.png"/><Relationship Id="rId184" Type="http://schemas.openxmlformats.org/officeDocument/2006/relationships/customXml" Target="../ink/ink688.xml"/><Relationship Id="rId189" Type="http://schemas.openxmlformats.org/officeDocument/2006/relationships/image" Target="../media/image102.png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619.xml"/><Relationship Id="rId67" Type="http://schemas.openxmlformats.org/officeDocument/2006/relationships/image" Target="../media/image40.png"/><Relationship Id="rId116" Type="http://schemas.openxmlformats.org/officeDocument/2006/relationships/customXml" Target="../ink/ink654.xml"/><Relationship Id="rId137" Type="http://schemas.openxmlformats.org/officeDocument/2006/relationships/image" Target="../media/image76.png"/><Relationship Id="rId158" Type="http://schemas.openxmlformats.org/officeDocument/2006/relationships/customXml" Target="../ink/ink675.xml"/><Relationship Id="rId20" Type="http://schemas.openxmlformats.org/officeDocument/2006/relationships/customXml" Target="../ink/ink606.xml"/><Relationship Id="rId41" Type="http://schemas.openxmlformats.org/officeDocument/2006/relationships/image" Target="../media/image27.png"/><Relationship Id="rId62" Type="http://schemas.openxmlformats.org/officeDocument/2006/relationships/customXml" Target="../ink/ink627.xml"/><Relationship Id="rId83" Type="http://schemas.openxmlformats.org/officeDocument/2006/relationships/image" Target="../media/image49.png"/><Relationship Id="rId88" Type="http://schemas.openxmlformats.org/officeDocument/2006/relationships/customXml" Target="../ink/ink640.xml"/><Relationship Id="rId111" Type="http://schemas.openxmlformats.org/officeDocument/2006/relationships/image" Target="../media/image63.png"/><Relationship Id="rId132" Type="http://schemas.openxmlformats.org/officeDocument/2006/relationships/customXml" Target="../ink/ink662.xml"/><Relationship Id="rId153" Type="http://schemas.openxmlformats.org/officeDocument/2006/relationships/image" Target="../media/image84.png"/><Relationship Id="rId174" Type="http://schemas.openxmlformats.org/officeDocument/2006/relationships/customXml" Target="../ink/ink683.xml"/><Relationship Id="rId179" Type="http://schemas.openxmlformats.org/officeDocument/2006/relationships/image" Target="../media/image97.png"/><Relationship Id="rId195" Type="http://schemas.openxmlformats.org/officeDocument/2006/relationships/image" Target="../media/image105.png"/><Relationship Id="rId190" Type="http://schemas.openxmlformats.org/officeDocument/2006/relationships/customXml" Target="../ink/ink691.xml"/><Relationship Id="rId15" Type="http://schemas.openxmlformats.org/officeDocument/2006/relationships/image" Target="../media/image14.png"/><Relationship Id="rId36" Type="http://schemas.openxmlformats.org/officeDocument/2006/relationships/customXml" Target="../ink/ink614.xml"/><Relationship Id="rId57" Type="http://schemas.openxmlformats.org/officeDocument/2006/relationships/image" Target="../media/image35.png"/><Relationship Id="rId106" Type="http://schemas.openxmlformats.org/officeDocument/2006/relationships/customXml" Target="../ink/ink649.xml"/><Relationship Id="rId127" Type="http://schemas.openxmlformats.org/officeDocument/2006/relationships/image" Target="../media/image71.png"/><Relationship Id="rId10" Type="http://schemas.openxmlformats.org/officeDocument/2006/relationships/customXml" Target="../ink/ink601.xml"/><Relationship Id="rId31" Type="http://schemas.openxmlformats.org/officeDocument/2006/relationships/image" Target="../media/image22.png"/><Relationship Id="rId52" Type="http://schemas.openxmlformats.org/officeDocument/2006/relationships/customXml" Target="../ink/ink622.xml"/><Relationship Id="rId73" Type="http://schemas.openxmlformats.org/officeDocument/2006/relationships/image" Target="../media/image43.png"/><Relationship Id="rId78" Type="http://schemas.openxmlformats.org/officeDocument/2006/relationships/customXml" Target="../ink/ink635.xml"/><Relationship Id="rId94" Type="http://schemas.openxmlformats.org/officeDocument/2006/relationships/customXml" Target="../ink/ink643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657.xml"/><Relationship Id="rId143" Type="http://schemas.openxmlformats.org/officeDocument/2006/relationships/image" Target="../media/image79.png"/><Relationship Id="rId148" Type="http://schemas.openxmlformats.org/officeDocument/2006/relationships/customXml" Target="../ink/ink670.xml"/><Relationship Id="rId164" Type="http://schemas.openxmlformats.org/officeDocument/2006/relationships/customXml" Target="../ink/ink678.xml"/><Relationship Id="rId169" Type="http://schemas.openxmlformats.org/officeDocument/2006/relationships/image" Target="../media/image92.png"/><Relationship Id="rId185" Type="http://schemas.openxmlformats.org/officeDocument/2006/relationships/image" Target="../media/image100.png"/><Relationship Id="rId4" Type="http://schemas.openxmlformats.org/officeDocument/2006/relationships/customXml" Target="../ink/ink598.xml"/><Relationship Id="rId9" Type="http://schemas.openxmlformats.org/officeDocument/2006/relationships/image" Target="../media/image11.png"/><Relationship Id="rId180" Type="http://schemas.openxmlformats.org/officeDocument/2006/relationships/customXml" Target="../ink/ink686.xml"/><Relationship Id="rId26" Type="http://schemas.openxmlformats.org/officeDocument/2006/relationships/customXml" Target="../ink/ink609.xml"/><Relationship Id="rId47" Type="http://schemas.openxmlformats.org/officeDocument/2006/relationships/image" Target="../media/image30.png"/><Relationship Id="rId68" Type="http://schemas.openxmlformats.org/officeDocument/2006/relationships/customXml" Target="../ink/ink630.xml"/><Relationship Id="rId89" Type="http://schemas.openxmlformats.org/officeDocument/2006/relationships/image" Target="../media/image52.png"/><Relationship Id="rId112" Type="http://schemas.openxmlformats.org/officeDocument/2006/relationships/customXml" Target="../ink/ink652.xml"/><Relationship Id="rId133" Type="http://schemas.openxmlformats.org/officeDocument/2006/relationships/image" Target="../media/image74.png"/><Relationship Id="rId154" Type="http://schemas.openxmlformats.org/officeDocument/2006/relationships/customXml" Target="../ink/ink673.xml"/><Relationship Id="rId175" Type="http://schemas.openxmlformats.org/officeDocument/2006/relationships/image" Target="../media/image95.png"/><Relationship Id="rId196" Type="http://schemas.openxmlformats.org/officeDocument/2006/relationships/customXml" Target="../ink/ink694.xml"/><Relationship Id="rId200" Type="http://schemas.openxmlformats.org/officeDocument/2006/relationships/customXml" Target="../ink/ink696.xml"/><Relationship Id="rId16" Type="http://schemas.openxmlformats.org/officeDocument/2006/relationships/customXml" Target="../ink/ink604.xml"/><Relationship Id="rId37" Type="http://schemas.openxmlformats.org/officeDocument/2006/relationships/image" Target="../media/image25.png"/><Relationship Id="rId58" Type="http://schemas.openxmlformats.org/officeDocument/2006/relationships/customXml" Target="../ink/ink625.xml"/><Relationship Id="rId79" Type="http://schemas.openxmlformats.org/officeDocument/2006/relationships/image" Target="../media/image46.png"/><Relationship Id="rId102" Type="http://schemas.openxmlformats.org/officeDocument/2006/relationships/customXml" Target="../ink/ink647.xml"/><Relationship Id="rId123" Type="http://schemas.openxmlformats.org/officeDocument/2006/relationships/image" Target="../media/image69.png"/><Relationship Id="rId144" Type="http://schemas.openxmlformats.org/officeDocument/2006/relationships/customXml" Target="../ink/ink668.xml"/><Relationship Id="rId90" Type="http://schemas.openxmlformats.org/officeDocument/2006/relationships/customXml" Target="../ink/ink641.xml"/><Relationship Id="rId165" Type="http://schemas.openxmlformats.org/officeDocument/2006/relationships/image" Target="../media/image90.png"/><Relationship Id="rId186" Type="http://schemas.openxmlformats.org/officeDocument/2006/relationships/customXml" Target="../ink/ink689.xml"/><Relationship Id="rId27" Type="http://schemas.openxmlformats.org/officeDocument/2006/relationships/image" Target="../media/image20.png"/><Relationship Id="rId48" Type="http://schemas.openxmlformats.org/officeDocument/2006/relationships/customXml" Target="../ink/ink620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663.xml"/><Relationship Id="rId80" Type="http://schemas.openxmlformats.org/officeDocument/2006/relationships/customXml" Target="../ink/ink636.xml"/><Relationship Id="rId155" Type="http://schemas.openxmlformats.org/officeDocument/2006/relationships/image" Target="../media/image85.png"/><Relationship Id="rId176" Type="http://schemas.openxmlformats.org/officeDocument/2006/relationships/customXml" Target="../ink/ink684.xml"/><Relationship Id="rId197" Type="http://schemas.openxmlformats.org/officeDocument/2006/relationships/image" Target="../media/image106.png"/><Relationship Id="rId201" Type="http://schemas.openxmlformats.org/officeDocument/2006/relationships/image" Target="../media/image108.png"/><Relationship Id="rId17" Type="http://schemas.openxmlformats.org/officeDocument/2006/relationships/image" Target="../media/image15.png"/><Relationship Id="rId38" Type="http://schemas.openxmlformats.org/officeDocument/2006/relationships/customXml" Target="../ink/ink615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24" Type="http://schemas.openxmlformats.org/officeDocument/2006/relationships/customXml" Target="../ink/ink658.xml"/><Relationship Id="rId70" Type="http://schemas.openxmlformats.org/officeDocument/2006/relationships/customXml" Target="../ink/ink631.xml"/><Relationship Id="rId91" Type="http://schemas.openxmlformats.org/officeDocument/2006/relationships/image" Target="../media/image53.png"/><Relationship Id="rId145" Type="http://schemas.openxmlformats.org/officeDocument/2006/relationships/image" Target="../media/image80.png"/><Relationship Id="rId166" Type="http://schemas.openxmlformats.org/officeDocument/2006/relationships/customXml" Target="../ink/ink679.xml"/><Relationship Id="rId187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10.xml"/><Relationship Id="rId49" Type="http://schemas.openxmlformats.org/officeDocument/2006/relationships/image" Target="../media/image31.png"/><Relationship Id="rId114" Type="http://schemas.openxmlformats.org/officeDocument/2006/relationships/customXml" Target="../ink/ink653.xml"/><Relationship Id="rId60" Type="http://schemas.openxmlformats.org/officeDocument/2006/relationships/customXml" Target="../ink/ink626.xml"/><Relationship Id="rId81" Type="http://schemas.openxmlformats.org/officeDocument/2006/relationships/image" Target="../media/image47.png"/><Relationship Id="rId135" Type="http://schemas.openxmlformats.org/officeDocument/2006/relationships/image" Target="../media/image75.png"/><Relationship Id="rId156" Type="http://schemas.openxmlformats.org/officeDocument/2006/relationships/customXml" Target="../ink/ink674.xml"/><Relationship Id="rId177" Type="http://schemas.openxmlformats.org/officeDocument/2006/relationships/image" Target="../media/image96.png"/><Relationship Id="rId198" Type="http://schemas.openxmlformats.org/officeDocument/2006/relationships/customXml" Target="../ink/ink695.xml"/><Relationship Id="rId202" Type="http://schemas.openxmlformats.org/officeDocument/2006/relationships/customXml" Target="../ink/ink697.xml"/><Relationship Id="rId18" Type="http://schemas.openxmlformats.org/officeDocument/2006/relationships/customXml" Target="../ink/ink605.xml"/><Relationship Id="rId39" Type="http://schemas.openxmlformats.org/officeDocument/2006/relationships/image" Target="../media/image26.png"/><Relationship Id="rId50" Type="http://schemas.openxmlformats.org/officeDocument/2006/relationships/customXml" Target="../ink/ink621.xml"/><Relationship Id="rId104" Type="http://schemas.openxmlformats.org/officeDocument/2006/relationships/customXml" Target="../ink/ink648.xml"/><Relationship Id="rId125" Type="http://schemas.openxmlformats.org/officeDocument/2006/relationships/image" Target="../media/image70.png"/><Relationship Id="rId146" Type="http://schemas.openxmlformats.org/officeDocument/2006/relationships/customXml" Target="../ink/ink669.xml"/><Relationship Id="rId167" Type="http://schemas.openxmlformats.org/officeDocument/2006/relationships/image" Target="../media/image91.png"/><Relationship Id="rId188" Type="http://schemas.openxmlformats.org/officeDocument/2006/relationships/customXml" Target="../ink/ink690.xml"/><Relationship Id="rId71" Type="http://schemas.openxmlformats.org/officeDocument/2006/relationships/image" Target="../media/image42.png"/><Relationship Id="rId92" Type="http://schemas.openxmlformats.org/officeDocument/2006/relationships/customXml" Target="../ink/ink64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718.xml"/><Relationship Id="rId63" Type="http://schemas.openxmlformats.org/officeDocument/2006/relationships/image" Target="../media/image38.png"/><Relationship Id="rId84" Type="http://schemas.openxmlformats.org/officeDocument/2006/relationships/customXml" Target="../ink/ink739.xml"/><Relationship Id="rId138" Type="http://schemas.openxmlformats.org/officeDocument/2006/relationships/customXml" Target="../ink/ink766.xml"/><Relationship Id="rId159" Type="http://schemas.openxmlformats.org/officeDocument/2006/relationships/image" Target="../media/image87.png"/><Relationship Id="rId170" Type="http://schemas.openxmlformats.org/officeDocument/2006/relationships/customXml" Target="../ink/ink782.xml"/><Relationship Id="rId191" Type="http://schemas.openxmlformats.org/officeDocument/2006/relationships/image" Target="../media/image103.png"/><Relationship Id="rId205" Type="http://schemas.openxmlformats.org/officeDocument/2006/relationships/image" Target="../media/image110.png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713.xml"/><Relationship Id="rId53" Type="http://schemas.openxmlformats.org/officeDocument/2006/relationships/image" Target="../media/image33.png"/><Relationship Id="rId74" Type="http://schemas.openxmlformats.org/officeDocument/2006/relationships/customXml" Target="../ink/ink734.xml"/><Relationship Id="rId128" Type="http://schemas.openxmlformats.org/officeDocument/2006/relationships/customXml" Target="../ink/ink761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777.xml"/><Relationship Id="rId181" Type="http://schemas.openxmlformats.org/officeDocument/2006/relationships/image" Target="../media/image98.png"/><Relationship Id="rId22" Type="http://schemas.openxmlformats.org/officeDocument/2006/relationships/customXml" Target="../ink/ink708.xml"/><Relationship Id="rId43" Type="http://schemas.openxmlformats.org/officeDocument/2006/relationships/image" Target="../media/image28.png"/><Relationship Id="rId64" Type="http://schemas.openxmlformats.org/officeDocument/2006/relationships/customXml" Target="../ink/ink729.xml"/><Relationship Id="rId118" Type="http://schemas.openxmlformats.org/officeDocument/2006/relationships/customXml" Target="../ink/ink756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772.xml"/><Relationship Id="rId171" Type="http://schemas.openxmlformats.org/officeDocument/2006/relationships/image" Target="../media/image93.png"/><Relationship Id="rId192" Type="http://schemas.openxmlformats.org/officeDocument/2006/relationships/customXml" Target="../ink/ink793.xml"/><Relationship Id="rId206" Type="http://schemas.openxmlformats.org/officeDocument/2006/relationships/customXml" Target="../ink/ink800.xml"/><Relationship Id="rId12" Type="http://schemas.openxmlformats.org/officeDocument/2006/relationships/customXml" Target="../ink/ink703.xml"/><Relationship Id="rId33" Type="http://schemas.openxmlformats.org/officeDocument/2006/relationships/image" Target="../media/image23.png"/><Relationship Id="rId108" Type="http://schemas.openxmlformats.org/officeDocument/2006/relationships/customXml" Target="../ink/ink751.xml"/><Relationship Id="rId129" Type="http://schemas.openxmlformats.org/officeDocument/2006/relationships/image" Target="../media/image72.png"/><Relationship Id="rId54" Type="http://schemas.openxmlformats.org/officeDocument/2006/relationships/customXml" Target="../ink/ink724.xml"/><Relationship Id="rId75" Type="http://schemas.openxmlformats.org/officeDocument/2006/relationships/image" Target="../media/image44.png"/><Relationship Id="rId96" Type="http://schemas.openxmlformats.org/officeDocument/2006/relationships/customXml" Target="../ink/ink745.xml"/><Relationship Id="rId140" Type="http://schemas.openxmlformats.org/officeDocument/2006/relationships/customXml" Target="../ink/ink767.xml"/><Relationship Id="rId161" Type="http://schemas.openxmlformats.org/officeDocument/2006/relationships/image" Target="../media/image88.png"/><Relationship Id="rId182" Type="http://schemas.openxmlformats.org/officeDocument/2006/relationships/customXml" Target="../ink/ink788.xml"/><Relationship Id="rId6" Type="http://schemas.openxmlformats.org/officeDocument/2006/relationships/customXml" Target="../ink/ink700.xml"/><Relationship Id="rId23" Type="http://schemas.openxmlformats.org/officeDocument/2006/relationships/image" Target="../media/image18.png"/><Relationship Id="rId119" Type="http://schemas.openxmlformats.org/officeDocument/2006/relationships/image" Target="../media/image67.png"/><Relationship Id="rId44" Type="http://schemas.openxmlformats.org/officeDocument/2006/relationships/customXml" Target="../ink/ink719.xml"/><Relationship Id="rId65" Type="http://schemas.openxmlformats.org/officeDocument/2006/relationships/image" Target="../media/image39.png"/><Relationship Id="rId86" Type="http://schemas.openxmlformats.org/officeDocument/2006/relationships/customXml" Target="../ink/ink740.xml"/><Relationship Id="rId130" Type="http://schemas.openxmlformats.org/officeDocument/2006/relationships/customXml" Target="../ink/ink762.xml"/><Relationship Id="rId151" Type="http://schemas.openxmlformats.org/officeDocument/2006/relationships/image" Target="../media/image83.png"/><Relationship Id="rId172" Type="http://schemas.openxmlformats.org/officeDocument/2006/relationships/customXml" Target="../ink/ink783.xml"/><Relationship Id="rId193" Type="http://schemas.openxmlformats.org/officeDocument/2006/relationships/image" Target="../media/image104.png"/><Relationship Id="rId207" Type="http://schemas.openxmlformats.org/officeDocument/2006/relationships/image" Target="../media/image111.png"/><Relationship Id="rId13" Type="http://schemas.openxmlformats.org/officeDocument/2006/relationships/image" Target="../media/image13.png"/><Relationship Id="rId109" Type="http://schemas.openxmlformats.org/officeDocument/2006/relationships/image" Target="../media/image62.png"/><Relationship Id="rId34" Type="http://schemas.openxmlformats.org/officeDocument/2006/relationships/customXml" Target="../ink/ink714.xml"/><Relationship Id="rId55" Type="http://schemas.openxmlformats.org/officeDocument/2006/relationships/image" Target="../media/image34.png"/><Relationship Id="rId76" Type="http://schemas.openxmlformats.org/officeDocument/2006/relationships/customXml" Target="../ink/ink735.xml"/><Relationship Id="rId97" Type="http://schemas.openxmlformats.org/officeDocument/2006/relationships/image" Target="../media/image56.png"/><Relationship Id="rId120" Type="http://schemas.openxmlformats.org/officeDocument/2006/relationships/customXml" Target="../ink/ink757.xml"/><Relationship Id="rId141" Type="http://schemas.openxmlformats.org/officeDocument/2006/relationships/image" Target="../media/image78.png"/><Relationship Id="rId7" Type="http://schemas.openxmlformats.org/officeDocument/2006/relationships/image" Target="../media/image10.png"/><Relationship Id="rId162" Type="http://schemas.openxmlformats.org/officeDocument/2006/relationships/customXml" Target="../ink/ink778.xml"/><Relationship Id="rId183" Type="http://schemas.openxmlformats.org/officeDocument/2006/relationships/image" Target="../media/image99.png"/><Relationship Id="rId24" Type="http://schemas.openxmlformats.org/officeDocument/2006/relationships/customXml" Target="../ink/ink709.xml"/><Relationship Id="rId45" Type="http://schemas.openxmlformats.org/officeDocument/2006/relationships/image" Target="../media/image29.png"/><Relationship Id="rId66" Type="http://schemas.openxmlformats.org/officeDocument/2006/relationships/customXml" Target="../ink/ink730.xml"/><Relationship Id="rId87" Type="http://schemas.openxmlformats.org/officeDocument/2006/relationships/image" Target="../media/image51.png"/><Relationship Id="rId110" Type="http://schemas.openxmlformats.org/officeDocument/2006/relationships/customXml" Target="../ink/ink752.xml"/><Relationship Id="rId131" Type="http://schemas.openxmlformats.org/officeDocument/2006/relationships/image" Target="../media/image73.png"/><Relationship Id="rId61" Type="http://schemas.openxmlformats.org/officeDocument/2006/relationships/image" Target="../media/image37.png"/><Relationship Id="rId82" Type="http://schemas.openxmlformats.org/officeDocument/2006/relationships/customXml" Target="../ink/ink738.xml"/><Relationship Id="rId152" Type="http://schemas.openxmlformats.org/officeDocument/2006/relationships/customXml" Target="../ink/ink773.xml"/><Relationship Id="rId173" Type="http://schemas.openxmlformats.org/officeDocument/2006/relationships/image" Target="../media/image94.png"/><Relationship Id="rId194" Type="http://schemas.openxmlformats.org/officeDocument/2006/relationships/customXml" Target="../ink/ink794.xml"/><Relationship Id="rId199" Type="http://schemas.openxmlformats.org/officeDocument/2006/relationships/image" Target="../media/image107.png"/><Relationship Id="rId203" Type="http://schemas.openxmlformats.org/officeDocument/2006/relationships/image" Target="../media/image109.png"/><Relationship Id="rId208" Type="http://schemas.openxmlformats.org/officeDocument/2006/relationships/customXml" Target="../ink/ink801.xml"/><Relationship Id="rId19" Type="http://schemas.openxmlformats.org/officeDocument/2006/relationships/image" Target="../media/image16.png"/><Relationship Id="rId14" Type="http://schemas.openxmlformats.org/officeDocument/2006/relationships/customXml" Target="../ink/ink704.xml"/><Relationship Id="rId30" Type="http://schemas.openxmlformats.org/officeDocument/2006/relationships/customXml" Target="../ink/ink712.xml"/><Relationship Id="rId35" Type="http://schemas.openxmlformats.org/officeDocument/2006/relationships/image" Target="../media/image24.png"/><Relationship Id="rId56" Type="http://schemas.openxmlformats.org/officeDocument/2006/relationships/customXml" Target="../ink/ink725.xml"/><Relationship Id="rId77" Type="http://schemas.openxmlformats.org/officeDocument/2006/relationships/image" Target="../media/image45.png"/><Relationship Id="rId100" Type="http://schemas.openxmlformats.org/officeDocument/2006/relationships/customXml" Target="../ink/ink747.xml"/><Relationship Id="rId105" Type="http://schemas.openxmlformats.org/officeDocument/2006/relationships/image" Target="../media/image60.png"/><Relationship Id="rId126" Type="http://schemas.openxmlformats.org/officeDocument/2006/relationships/customXml" Target="../ink/ink760.xml"/><Relationship Id="rId147" Type="http://schemas.openxmlformats.org/officeDocument/2006/relationships/image" Target="../media/image81.png"/><Relationship Id="rId168" Type="http://schemas.openxmlformats.org/officeDocument/2006/relationships/customXml" Target="../ink/ink781.xml"/><Relationship Id="rId8" Type="http://schemas.openxmlformats.org/officeDocument/2006/relationships/customXml" Target="../ink/ink701.xml"/><Relationship Id="rId51" Type="http://schemas.openxmlformats.org/officeDocument/2006/relationships/image" Target="../media/image32.png"/><Relationship Id="rId72" Type="http://schemas.openxmlformats.org/officeDocument/2006/relationships/customXml" Target="../ink/ink733.xml"/><Relationship Id="rId93" Type="http://schemas.openxmlformats.org/officeDocument/2006/relationships/image" Target="../media/image54.png"/><Relationship Id="rId98" Type="http://schemas.openxmlformats.org/officeDocument/2006/relationships/customXml" Target="../ink/ink746.xml"/><Relationship Id="rId121" Type="http://schemas.openxmlformats.org/officeDocument/2006/relationships/image" Target="../media/image68.png"/><Relationship Id="rId142" Type="http://schemas.openxmlformats.org/officeDocument/2006/relationships/customXml" Target="../ink/ink768.xml"/><Relationship Id="rId163" Type="http://schemas.openxmlformats.org/officeDocument/2006/relationships/image" Target="../media/image89.png"/><Relationship Id="rId184" Type="http://schemas.openxmlformats.org/officeDocument/2006/relationships/customXml" Target="../ink/ink789.xml"/><Relationship Id="rId189" Type="http://schemas.openxmlformats.org/officeDocument/2006/relationships/image" Target="../media/image102.png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720.xml"/><Relationship Id="rId67" Type="http://schemas.openxmlformats.org/officeDocument/2006/relationships/image" Target="../media/image40.png"/><Relationship Id="rId116" Type="http://schemas.openxmlformats.org/officeDocument/2006/relationships/customXml" Target="../ink/ink755.xml"/><Relationship Id="rId137" Type="http://schemas.openxmlformats.org/officeDocument/2006/relationships/image" Target="../media/image76.png"/><Relationship Id="rId158" Type="http://schemas.openxmlformats.org/officeDocument/2006/relationships/customXml" Target="../ink/ink776.xml"/><Relationship Id="rId20" Type="http://schemas.openxmlformats.org/officeDocument/2006/relationships/customXml" Target="../ink/ink707.xml"/><Relationship Id="rId41" Type="http://schemas.openxmlformats.org/officeDocument/2006/relationships/image" Target="../media/image27.png"/><Relationship Id="rId62" Type="http://schemas.openxmlformats.org/officeDocument/2006/relationships/customXml" Target="../ink/ink728.xml"/><Relationship Id="rId83" Type="http://schemas.openxmlformats.org/officeDocument/2006/relationships/image" Target="../media/image49.png"/><Relationship Id="rId88" Type="http://schemas.openxmlformats.org/officeDocument/2006/relationships/customXml" Target="../ink/ink741.xml"/><Relationship Id="rId111" Type="http://schemas.openxmlformats.org/officeDocument/2006/relationships/image" Target="../media/image63.png"/><Relationship Id="rId132" Type="http://schemas.openxmlformats.org/officeDocument/2006/relationships/customXml" Target="../ink/ink763.xml"/><Relationship Id="rId153" Type="http://schemas.openxmlformats.org/officeDocument/2006/relationships/image" Target="../media/image84.png"/><Relationship Id="rId174" Type="http://schemas.openxmlformats.org/officeDocument/2006/relationships/customXml" Target="../ink/ink784.xml"/><Relationship Id="rId179" Type="http://schemas.openxmlformats.org/officeDocument/2006/relationships/image" Target="../media/image97.png"/><Relationship Id="rId195" Type="http://schemas.openxmlformats.org/officeDocument/2006/relationships/image" Target="../media/image105.png"/><Relationship Id="rId209" Type="http://schemas.openxmlformats.org/officeDocument/2006/relationships/image" Target="../media/image112.png"/><Relationship Id="rId190" Type="http://schemas.openxmlformats.org/officeDocument/2006/relationships/customXml" Target="../ink/ink792.xml"/><Relationship Id="rId204" Type="http://schemas.openxmlformats.org/officeDocument/2006/relationships/customXml" Target="../ink/ink799.xml"/><Relationship Id="rId15" Type="http://schemas.openxmlformats.org/officeDocument/2006/relationships/image" Target="../media/image14.png"/><Relationship Id="rId36" Type="http://schemas.openxmlformats.org/officeDocument/2006/relationships/customXml" Target="../ink/ink715.xml"/><Relationship Id="rId57" Type="http://schemas.openxmlformats.org/officeDocument/2006/relationships/image" Target="../media/image35.png"/><Relationship Id="rId106" Type="http://schemas.openxmlformats.org/officeDocument/2006/relationships/customXml" Target="../ink/ink750.xml"/><Relationship Id="rId127" Type="http://schemas.openxmlformats.org/officeDocument/2006/relationships/image" Target="../media/image71.png"/><Relationship Id="rId10" Type="http://schemas.openxmlformats.org/officeDocument/2006/relationships/customXml" Target="../ink/ink702.xml"/><Relationship Id="rId31" Type="http://schemas.openxmlformats.org/officeDocument/2006/relationships/image" Target="../media/image22.png"/><Relationship Id="rId52" Type="http://schemas.openxmlformats.org/officeDocument/2006/relationships/customXml" Target="../ink/ink723.xml"/><Relationship Id="rId73" Type="http://schemas.openxmlformats.org/officeDocument/2006/relationships/image" Target="../media/image43.png"/><Relationship Id="rId78" Type="http://schemas.openxmlformats.org/officeDocument/2006/relationships/customXml" Target="../ink/ink736.xml"/><Relationship Id="rId94" Type="http://schemas.openxmlformats.org/officeDocument/2006/relationships/customXml" Target="../ink/ink744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758.xml"/><Relationship Id="rId143" Type="http://schemas.openxmlformats.org/officeDocument/2006/relationships/image" Target="../media/image79.png"/><Relationship Id="rId148" Type="http://schemas.openxmlformats.org/officeDocument/2006/relationships/customXml" Target="../ink/ink771.xml"/><Relationship Id="rId164" Type="http://schemas.openxmlformats.org/officeDocument/2006/relationships/customXml" Target="../ink/ink779.xml"/><Relationship Id="rId169" Type="http://schemas.openxmlformats.org/officeDocument/2006/relationships/image" Target="../media/image92.png"/><Relationship Id="rId185" Type="http://schemas.openxmlformats.org/officeDocument/2006/relationships/image" Target="../media/image100.png"/><Relationship Id="rId4" Type="http://schemas.openxmlformats.org/officeDocument/2006/relationships/customXml" Target="../ink/ink699.xml"/><Relationship Id="rId9" Type="http://schemas.openxmlformats.org/officeDocument/2006/relationships/image" Target="../media/image11.png"/><Relationship Id="rId180" Type="http://schemas.openxmlformats.org/officeDocument/2006/relationships/customXml" Target="../ink/ink787.xml"/><Relationship Id="rId210" Type="http://schemas.openxmlformats.org/officeDocument/2006/relationships/customXml" Target="../ink/ink802.xml"/><Relationship Id="rId26" Type="http://schemas.openxmlformats.org/officeDocument/2006/relationships/customXml" Target="../ink/ink710.xml"/><Relationship Id="rId47" Type="http://schemas.openxmlformats.org/officeDocument/2006/relationships/image" Target="../media/image30.png"/><Relationship Id="rId68" Type="http://schemas.openxmlformats.org/officeDocument/2006/relationships/customXml" Target="../ink/ink731.xml"/><Relationship Id="rId89" Type="http://schemas.openxmlformats.org/officeDocument/2006/relationships/image" Target="../media/image52.png"/><Relationship Id="rId112" Type="http://schemas.openxmlformats.org/officeDocument/2006/relationships/customXml" Target="../ink/ink753.xml"/><Relationship Id="rId133" Type="http://schemas.openxmlformats.org/officeDocument/2006/relationships/image" Target="../media/image74.png"/><Relationship Id="rId154" Type="http://schemas.openxmlformats.org/officeDocument/2006/relationships/customXml" Target="../ink/ink774.xml"/><Relationship Id="rId175" Type="http://schemas.openxmlformats.org/officeDocument/2006/relationships/image" Target="../media/image95.png"/><Relationship Id="rId196" Type="http://schemas.openxmlformats.org/officeDocument/2006/relationships/customXml" Target="../ink/ink795.xml"/><Relationship Id="rId200" Type="http://schemas.openxmlformats.org/officeDocument/2006/relationships/customXml" Target="../ink/ink797.xml"/><Relationship Id="rId16" Type="http://schemas.openxmlformats.org/officeDocument/2006/relationships/customXml" Target="../ink/ink705.xml"/><Relationship Id="rId37" Type="http://schemas.openxmlformats.org/officeDocument/2006/relationships/image" Target="../media/image25.png"/><Relationship Id="rId58" Type="http://schemas.openxmlformats.org/officeDocument/2006/relationships/customXml" Target="../ink/ink726.xml"/><Relationship Id="rId79" Type="http://schemas.openxmlformats.org/officeDocument/2006/relationships/image" Target="../media/image46.png"/><Relationship Id="rId102" Type="http://schemas.openxmlformats.org/officeDocument/2006/relationships/customXml" Target="../ink/ink748.xml"/><Relationship Id="rId123" Type="http://schemas.openxmlformats.org/officeDocument/2006/relationships/image" Target="../media/image69.png"/><Relationship Id="rId144" Type="http://schemas.openxmlformats.org/officeDocument/2006/relationships/customXml" Target="../ink/ink769.xml"/><Relationship Id="rId90" Type="http://schemas.openxmlformats.org/officeDocument/2006/relationships/customXml" Target="../ink/ink742.xml"/><Relationship Id="rId165" Type="http://schemas.openxmlformats.org/officeDocument/2006/relationships/image" Target="../media/image90.png"/><Relationship Id="rId186" Type="http://schemas.openxmlformats.org/officeDocument/2006/relationships/customXml" Target="../ink/ink790.xml"/><Relationship Id="rId211" Type="http://schemas.openxmlformats.org/officeDocument/2006/relationships/image" Target="../media/image113.png"/><Relationship Id="rId27" Type="http://schemas.openxmlformats.org/officeDocument/2006/relationships/image" Target="../media/image20.png"/><Relationship Id="rId48" Type="http://schemas.openxmlformats.org/officeDocument/2006/relationships/customXml" Target="../ink/ink721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764.xml"/><Relationship Id="rId80" Type="http://schemas.openxmlformats.org/officeDocument/2006/relationships/customXml" Target="../ink/ink737.xml"/><Relationship Id="rId155" Type="http://schemas.openxmlformats.org/officeDocument/2006/relationships/image" Target="../media/image85.png"/><Relationship Id="rId176" Type="http://schemas.openxmlformats.org/officeDocument/2006/relationships/customXml" Target="../ink/ink785.xml"/><Relationship Id="rId197" Type="http://schemas.openxmlformats.org/officeDocument/2006/relationships/image" Target="../media/image106.png"/><Relationship Id="rId201" Type="http://schemas.openxmlformats.org/officeDocument/2006/relationships/image" Target="../media/image108.png"/><Relationship Id="rId17" Type="http://schemas.openxmlformats.org/officeDocument/2006/relationships/image" Target="../media/image15.png"/><Relationship Id="rId38" Type="http://schemas.openxmlformats.org/officeDocument/2006/relationships/customXml" Target="../ink/ink716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24" Type="http://schemas.openxmlformats.org/officeDocument/2006/relationships/customXml" Target="../ink/ink759.xml"/><Relationship Id="rId70" Type="http://schemas.openxmlformats.org/officeDocument/2006/relationships/customXml" Target="../ink/ink732.xml"/><Relationship Id="rId91" Type="http://schemas.openxmlformats.org/officeDocument/2006/relationships/image" Target="../media/image53.png"/><Relationship Id="rId145" Type="http://schemas.openxmlformats.org/officeDocument/2006/relationships/image" Target="../media/image80.png"/><Relationship Id="rId166" Type="http://schemas.openxmlformats.org/officeDocument/2006/relationships/customXml" Target="../ink/ink780.xml"/><Relationship Id="rId187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11.xml"/><Relationship Id="rId49" Type="http://schemas.openxmlformats.org/officeDocument/2006/relationships/image" Target="../media/image31.png"/><Relationship Id="rId114" Type="http://schemas.openxmlformats.org/officeDocument/2006/relationships/customXml" Target="../ink/ink754.xml"/><Relationship Id="rId60" Type="http://schemas.openxmlformats.org/officeDocument/2006/relationships/customXml" Target="../ink/ink727.xml"/><Relationship Id="rId81" Type="http://schemas.openxmlformats.org/officeDocument/2006/relationships/image" Target="../media/image47.png"/><Relationship Id="rId135" Type="http://schemas.openxmlformats.org/officeDocument/2006/relationships/image" Target="../media/image75.png"/><Relationship Id="rId156" Type="http://schemas.openxmlformats.org/officeDocument/2006/relationships/customXml" Target="../ink/ink775.xml"/><Relationship Id="rId177" Type="http://schemas.openxmlformats.org/officeDocument/2006/relationships/image" Target="../media/image96.png"/><Relationship Id="rId198" Type="http://schemas.openxmlformats.org/officeDocument/2006/relationships/customXml" Target="../ink/ink796.xml"/><Relationship Id="rId202" Type="http://schemas.openxmlformats.org/officeDocument/2006/relationships/customXml" Target="../ink/ink798.xml"/><Relationship Id="rId18" Type="http://schemas.openxmlformats.org/officeDocument/2006/relationships/customXml" Target="../ink/ink706.xml"/><Relationship Id="rId39" Type="http://schemas.openxmlformats.org/officeDocument/2006/relationships/image" Target="../media/image26.png"/><Relationship Id="rId50" Type="http://schemas.openxmlformats.org/officeDocument/2006/relationships/customXml" Target="../ink/ink722.xml"/><Relationship Id="rId104" Type="http://schemas.openxmlformats.org/officeDocument/2006/relationships/customXml" Target="../ink/ink749.xml"/><Relationship Id="rId125" Type="http://schemas.openxmlformats.org/officeDocument/2006/relationships/image" Target="../media/image70.png"/><Relationship Id="rId146" Type="http://schemas.openxmlformats.org/officeDocument/2006/relationships/customXml" Target="../ink/ink770.xml"/><Relationship Id="rId167" Type="http://schemas.openxmlformats.org/officeDocument/2006/relationships/image" Target="../media/image91.png"/><Relationship Id="rId188" Type="http://schemas.openxmlformats.org/officeDocument/2006/relationships/customXml" Target="../ink/ink791.xml"/><Relationship Id="rId71" Type="http://schemas.openxmlformats.org/officeDocument/2006/relationships/image" Target="../media/image42.png"/><Relationship Id="rId92" Type="http://schemas.openxmlformats.org/officeDocument/2006/relationships/customXml" Target="../ink/ink743.xml"/><Relationship Id="rId2" Type="http://schemas.openxmlformats.org/officeDocument/2006/relationships/customXml" Target="../ink/ink698.xml"/><Relationship Id="rId29" Type="http://schemas.openxmlformats.org/officeDocument/2006/relationships/image" Target="../media/image21.png"/><Relationship Id="rId40" Type="http://schemas.openxmlformats.org/officeDocument/2006/relationships/customXml" Target="../ink/ink717.xml"/><Relationship Id="rId115" Type="http://schemas.openxmlformats.org/officeDocument/2006/relationships/image" Target="../media/image65.png"/><Relationship Id="rId136" Type="http://schemas.openxmlformats.org/officeDocument/2006/relationships/customXml" Target="../ink/ink765.xml"/><Relationship Id="rId157" Type="http://schemas.openxmlformats.org/officeDocument/2006/relationships/image" Target="../media/image86.png"/><Relationship Id="rId178" Type="http://schemas.openxmlformats.org/officeDocument/2006/relationships/customXml" Target="../ink/ink786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823.xml"/><Relationship Id="rId63" Type="http://schemas.openxmlformats.org/officeDocument/2006/relationships/image" Target="../media/image38.png"/><Relationship Id="rId84" Type="http://schemas.openxmlformats.org/officeDocument/2006/relationships/customXml" Target="../ink/ink844.xml"/><Relationship Id="rId138" Type="http://schemas.openxmlformats.org/officeDocument/2006/relationships/customXml" Target="../ink/ink871.xml"/><Relationship Id="rId159" Type="http://schemas.openxmlformats.org/officeDocument/2006/relationships/image" Target="../media/image87.png"/><Relationship Id="rId170" Type="http://schemas.openxmlformats.org/officeDocument/2006/relationships/customXml" Target="../ink/ink887.xml"/><Relationship Id="rId191" Type="http://schemas.openxmlformats.org/officeDocument/2006/relationships/image" Target="../media/image103.png"/><Relationship Id="rId205" Type="http://schemas.openxmlformats.org/officeDocument/2006/relationships/image" Target="../media/image110.png"/><Relationship Id="rId226" Type="http://schemas.openxmlformats.org/officeDocument/2006/relationships/customXml" Target="../ink/ink915.xml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818.xml"/><Relationship Id="rId53" Type="http://schemas.openxmlformats.org/officeDocument/2006/relationships/image" Target="../media/image33.png"/><Relationship Id="rId74" Type="http://schemas.openxmlformats.org/officeDocument/2006/relationships/customXml" Target="../ink/ink839.xml"/><Relationship Id="rId128" Type="http://schemas.openxmlformats.org/officeDocument/2006/relationships/customXml" Target="../ink/ink866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882.xml"/><Relationship Id="rId181" Type="http://schemas.openxmlformats.org/officeDocument/2006/relationships/image" Target="../media/image98.png"/><Relationship Id="rId216" Type="http://schemas.openxmlformats.org/officeDocument/2006/relationships/customXml" Target="../ink/ink910.xml"/><Relationship Id="rId237" Type="http://schemas.openxmlformats.org/officeDocument/2006/relationships/customXml" Target="../ink/ink921.xml"/><Relationship Id="rId22" Type="http://schemas.openxmlformats.org/officeDocument/2006/relationships/customXml" Target="../ink/ink813.xml"/><Relationship Id="rId43" Type="http://schemas.openxmlformats.org/officeDocument/2006/relationships/image" Target="../media/image28.png"/><Relationship Id="rId64" Type="http://schemas.openxmlformats.org/officeDocument/2006/relationships/customXml" Target="../ink/ink834.xml"/><Relationship Id="rId118" Type="http://schemas.openxmlformats.org/officeDocument/2006/relationships/customXml" Target="../ink/ink861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877.xml"/><Relationship Id="rId171" Type="http://schemas.openxmlformats.org/officeDocument/2006/relationships/image" Target="../media/image93.png"/><Relationship Id="rId192" Type="http://schemas.openxmlformats.org/officeDocument/2006/relationships/customXml" Target="../ink/ink898.xml"/><Relationship Id="rId206" Type="http://schemas.openxmlformats.org/officeDocument/2006/relationships/customXml" Target="../ink/ink905.xml"/><Relationship Id="rId227" Type="http://schemas.openxmlformats.org/officeDocument/2006/relationships/image" Target="../media/image121.png"/><Relationship Id="rId12" Type="http://schemas.openxmlformats.org/officeDocument/2006/relationships/customXml" Target="../ink/ink808.xml"/><Relationship Id="rId33" Type="http://schemas.openxmlformats.org/officeDocument/2006/relationships/image" Target="../media/image23.png"/><Relationship Id="rId108" Type="http://schemas.openxmlformats.org/officeDocument/2006/relationships/customXml" Target="../ink/ink856.xml"/><Relationship Id="rId129" Type="http://schemas.openxmlformats.org/officeDocument/2006/relationships/image" Target="../media/image72.png"/><Relationship Id="rId54" Type="http://schemas.openxmlformats.org/officeDocument/2006/relationships/customXml" Target="../ink/ink829.xml"/><Relationship Id="rId75" Type="http://schemas.openxmlformats.org/officeDocument/2006/relationships/image" Target="../media/image44.png"/><Relationship Id="rId96" Type="http://schemas.openxmlformats.org/officeDocument/2006/relationships/customXml" Target="../ink/ink850.xml"/><Relationship Id="rId140" Type="http://schemas.openxmlformats.org/officeDocument/2006/relationships/customXml" Target="../ink/ink872.xml"/><Relationship Id="rId161" Type="http://schemas.openxmlformats.org/officeDocument/2006/relationships/image" Target="../media/image88.png"/><Relationship Id="rId182" Type="http://schemas.openxmlformats.org/officeDocument/2006/relationships/customXml" Target="../ink/ink893.xml"/><Relationship Id="rId217" Type="http://schemas.openxmlformats.org/officeDocument/2006/relationships/image" Target="../media/image116.png"/><Relationship Id="rId6" Type="http://schemas.openxmlformats.org/officeDocument/2006/relationships/customXml" Target="../ink/ink805.xml"/><Relationship Id="rId238" Type="http://schemas.openxmlformats.org/officeDocument/2006/relationships/image" Target="../media/image126.png"/><Relationship Id="rId23" Type="http://schemas.openxmlformats.org/officeDocument/2006/relationships/image" Target="../media/image18.png"/><Relationship Id="rId119" Type="http://schemas.openxmlformats.org/officeDocument/2006/relationships/image" Target="../media/image67.png"/><Relationship Id="rId44" Type="http://schemas.openxmlformats.org/officeDocument/2006/relationships/customXml" Target="../ink/ink824.xml"/><Relationship Id="rId65" Type="http://schemas.openxmlformats.org/officeDocument/2006/relationships/image" Target="../media/image39.png"/><Relationship Id="rId86" Type="http://schemas.openxmlformats.org/officeDocument/2006/relationships/customXml" Target="../ink/ink845.xml"/><Relationship Id="rId130" Type="http://schemas.openxmlformats.org/officeDocument/2006/relationships/customXml" Target="../ink/ink867.xml"/><Relationship Id="rId151" Type="http://schemas.openxmlformats.org/officeDocument/2006/relationships/image" Target="../media/image83.png"/><Relationship Id="rId172" Type="http://schemas.openxmlformats.org/officeDocument/2006/relationships/customXml" Target="../ink/ink888.xml"/><Relationship Id="rId193" Type="http://schemas.openxmlformats.org/officeDocument/2006/relationships/image" Target="../media/image104.png"/><Relationship Id="rId207" Type="http://schemas.openxmlformats.org/officeDocument/2006/relationships/image" Target="../media/image111.png"/><Relationship Id="rId228" Type="http://schemas.openxmlformats.org/officeDocument/2006/relationships/customXml" Target="../ink/ink916.xml"/><Relationship Id="rId13" Type="http://schemas.openxmlformats.org/officeDocument/2006/relationships/image" Target="../media/image13.png"/><Relationship Id="rId109" Type="http://schemas.openxmlformats.org/officeDocument/2006/relationships/image" Target="../media/image62.png"/><Relationship Id="rId34" Type="http://schemas.openxmlformats.org/officeDocument/2006/relationships/customXml" Target="../ink/ink819.xml"/><Relationship Id="rId55" Type="http://schemas.openxmlformats.org/officeDocument/2006/relationships/image" Target="../media/image34.png"/><Relationship Id="rId76" Type="http://schemas.openxmlformats.org/officeDocument/2006/relationships/customXml" Target="../ink/ink840.xml"/><Relationship Id="rId97" Type="http://schemas.openxmlformats.org/officeDocument/2006/relationships/image" Target="../media/image56.png"/><Relationship Id="rId120" Type="http://schemas.openxmlformats.org/officeDocument/2006/relationships/customXml" Target="../ink/ink862.xml"/><Relationship Id="rId141" Type="http://schemas.openxmlformats.org/officeDocument/2006/relationships/image" Target="../media/image78.png"/><Relationship Id="rId7" Type="http://schemas.openxmlformats.org/officeDocument/2006/relationships/image" Target="../media/image10.png"/><Relationship Id="rId162" Type="http://schemas.openxmlformats.org/officeDocument/2006/relationships/customXml" Target="../ink/ink883.xml"/><Relationship Id="rId183" Type="http://schemas.openxmlformats.org/officeDocument/2006/relationships/image" Target="../media/image99.png"/><Relationship Id="rId218" Type="http://schemas.openxmlformats.org/officeDocument/2006/relationships/customXml" Target="../ink/ink911.xml"/><Relationship Id="rId239" Type="http://schemas.openxmlformats.org/officeDocument/2006/relationships/customXml" Target="../ink/ink922.xml"/><Relationship Id="rId24" Type="http://schemas.openxmlformats.org/officeDocument/2006/relationships/customXml" Target="../ink/ink814.xml"/><Relationship Id="rId45" Type="http://schemas.openxmlformats.org/officeDocument/2006/relationships/image" Target="../media/image29.png"/><Relationship Id="rId66" Type="http://schemas.openxmlformats.org/officeDocument/2006/relationships/customXml" Target="../ink/ink835.xml"/><Relationship Id="rId87" Type="http://schemas.openxmlformats.org/officeDocument/2006/relationships/image" Target="../media/image51.png"/><Relationship Id="rId110" Type="http://schemas.openxmlformats.org/officeDocument/2006/relationships/customXml" Target="../ink/ink857.xml"/><Relationship Id="rId131" Type="http://schemas.openxmlformats.org/officeDocument/2006/relationships/image" Target="../media/image73.png"/><Relationship Id="rId152" Type="http://schemas.openxmlformats.org/officeDocument/2006/relationships/customXml" Target="../ink/ink878.xml"/><Relationship Id="rId173" Type="http://schemas.openxmlformats.org/officeDocument/2006/relationships/image" Target="../media/image94.png"/><Relationship Id="rId194" Type="http://schemas.openxmlformats.org/officeDocument/2006/relationships/customXml" Target="../ink/ink899.xml"/><Relationship Id="rId208" Type="http://schemas.openxmlformats.org/officeDocument/2006/relationships/customXml" Target="../ink/ink906.xml"/><Relationship Id="rId229" Type="http://schemas.openxmlformats.org/officeDocument/2006/relationships/customXml" Target="../ink/ink917.xml"/><Relationship Id="rId240" Type="http://schemas.openxmlformats.org/officeDocument/2006/relationships/image" Target="../media/image127.png"/><Relationship Id="rId14" Type="http://schemas.openxmlformats.org/officeDocument/2006/relationships/customXml" Target="../ink/ink809.xml"/><Relationship Id="rId35" Type="http://schemas.openxmlformats.org/officeDocument/2006/relationships/image" Target="../media/image24.png"/><Relationship Id="rId56" Type="http://schemas.openxmlformats.org/officeDocument/2006/relationships/customXml" Target="../ink/ink830.xml"/><Relationship Id="rId77" Type="http://schemas.openxmlformats.org/officeDocument/2006/relationships/image" Target="../media/image45.png"/><Relationship Id="rId100" Type="http://schemas.openxmlformats.org/officeDocument/2006/relationships/customXml" Target="../ink/ink852.xml"/><Relationship Id="rId8" Type="http://schemas.openxmlformats.org/officeDocument/2006/relationships/customXml" Target="../ink/ink806.xml"/><Relationship Id="rId98" Type="http://schemas.openxmlformats.org/officeDocument/2006/relationships/customXml" Target="../ink/ink851.xml"/><Relationship Id="rId121" Type="http://schemas.openxmlformats.org/officeDocument/2006/relationships/image" Target="../media/image68.png"/><Relationship Id="rId142" Type="http://schemas.openxmlformats.org/officeDocument/2006/relationships/customXml" Target="../ink/ink873.xml"/><Relationship Id="rId163" Type="http://schemas.openxmlformats.org/officeDocument/2006/relationships/image" Target="../media/image89.png"/><Relationship Id="rId184" Type="http://schemas.openxmlformats.org/officeDocument/2006/relationships/customXml" Target="../ink/ink894.xml"/><Relationship Id="rId219" Type="http://schemas.openxmlformats.org/officeDocument/2006/relationships/image" Target="../media/image117.png"/><Relationship Id="rId230" Type="http://schemas.openxmlformats.org/officeDocument/2006/relationships/image" Target="../media/image122.png"/><Relationship Id="rId25" Type="http://schemas.openxmlformats.org/officeDocument/2006/relationships/image" Target="../media/image19.png"/><Relationship Id="rId46" Type="http://schemas.openxmlformats.org/officeDocument/2006/relationships/customXml" Target="../ink/ink825.xml"/><Relationship Id="rId67" Type="http://schemas.openxmlformats.org/officeDocument/2006/relationships/image" Target="../media/image40.png"/><Relationship Id="rId88" Type="http://schemas.openxmlformats.org/officeDocument/2006/relationships/customXml" Target="../ink/ink846.xml"/><Relationship Id="rId111" Type="http://schemas.openxmlformats.org/officeDocument/2006/relationships/image" Target="../media/image63.png"/><Relationship Id="rId132" Type="http://schemas.openxmlformats.org/officeDocument/2006/relationships/customXml" Target="../ink/ink868.xml"/><Relationship Id="rId153" Type="http://schemas.openxmlformats.org/officeDocument/2006/relationships/image" Target="../media/image84.png"/><Relationship Id="rId174" Type="http://schemas.openxmlformats.org/officeDocument/2006/relationships/customXml" Target="../ink/ink889.xml"/><Relationship Id="rId195" Type="http://schemas.openxmlformats.org/officeDocument/2006/relationships/image" Target="../media/image105.png"/><Relationship Id="rId209" Type="http://schemas.openxmlformats.org/officeDocument/2006/relationships/image" Target="../media/image112.png"/><Relationship Id="rId220" Type="http://schemas.openxmlformats.org/officeDocument/2006/relationships/customXml" Target="../ink/ink912.xml"/><Relationship Id="rId241" Type="http://schemas.openxmlformats.org/officeDocument/2006/relationships/customXml" Target="../ink/ink923.xml"/><Relationship Id="rId15" Type="http://schemas.openxmlformats.org/officeDocument/2006/relationships/image" Target="../media/image14.png"/><Relationship Id="rId36" Type="http://schemas.openxmlformats.org/officeDocument/2006/relationships/customXml" Target="../ink/ink820.xml"/><Relationship Id="rId57" Type="http://schemas.openxmlformats.org/officeDocument/2006/relationships/image" Target="../media/image35.png"/><Relationship Id="rId10" Type="http://schemas.openxmlformats.org/officeDocument/2006/relationships/customXml" Target="../ink/ink807.xml"/><Relationship Id="rId31" Type="http://schemas.openxmlformats.org/officeDocument/2006/relationships/image" Target="../media/image22.png"/><Relationship Id="rId52" Type="http://schemas.openxmlformats.org/officeDocument/2006/relationships/customXml" Target="../ink/ink828.xml"/><Relationship Id="rId73" Type="http://schemas.openxmlformats.org/officeDocument/2006/relationships/image" Target="../media/image43.png"/><Relationship Id="rId78" Type="http://schemas.openxmlformats.org/officeDocument/2006/relationships/customXml" Target="../ink/ink841.xml"/><Relationship Id="rId94" Type="http://schemas.openxmlformats.org/officeDocument/2006/relationships/customXml" Target="../ink/ink849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863.xml"/><Relationship Id="rId143" Type="http://schemas.openxmlformats.org/officeDocument/2006/relationships/image" Target="../media/image79.png"/><Relationship Id="rId148" Type="http://schemas.openxmlformats.org/officeDocument/2006/relationships/customXml" Target="../ink/ink876.xml"/><Relationship Id="rId164" Type="http://schemas.openxmlformats.org/officeDocument/2006/relationships/customXml" Target="../ink/ink884.xml"/><Relationship Id="rId169" Type="http://schemas.openxmlformats.org/officeDocument/2006/relationships/image" Target="../media/image92.png"/><Relationship Id="rId185" Type="http://schemas.openxmlformats.org/officeDocument/2006/relationships/image" Target="../media/image100.png"/><Relationship Id="rId4" Type="http://schemas.openxmlformats.org/officeDocument/2006/relationships/customXml" Target="../ink/ink804.xml"/><Relationship Id="rId9" Type="http://schemas.openxmlformats.org/officeDocument/2006/relationships/image" Target="../media/image11.png"/><Relationship Id="rId180" Type="http://schemas.openxmlformats.org/officeDocument/2006/relationships/customXml" Target="../ink/ink892.xml"/><Relationship Id="rId210" Type="http://schemas.openxmlformats.org/officeDocument/2006/relationships/customXml" Target="../ink/ink907.xml"/><Relationship Id="rId215" Type="http://schemas.openxmlformats.org/officeDocument/2006/relationships/image" Target="../media/image115.png"/><Relationship Id="rId236" Type="http://schemas.openxmlformats.org/officeDocument/2006/relationships/image" Target="../media/image125.png"/><Relationship Id="rId26" Type="http://schemas.openxmlformats.org/officeDocument/2006/relationships/customXml" Target="../ink/ink815.xml"/><Relationship Id="rId231" Type="http://schemas.openxmlformats.org/officeDocument/2006/relationships/customXml" Target="../ink/ink918.xml"/><Relationship Id="rId47" Type="http://schemas.openxmlformats.org/officeDocument/2006/relationships/image" Target="../media/image30.png"/><Relationship Id="rId68" Type="http://schemas.openxmlformats.org/officeDocument/2006/relationships/customXml" Target="../ink/ink836.xml"/><Relationship Id="rId89" Type="http://schemas.openxmlformats.org/officeDocument/2006/relationships/image" Target="../media/image52.png"/><Relationship Id="rId112" Type="http://schemas.openxmlformats.org/officeDocument/2006/relationships/customXml" Target="../ink/ink858.xml"/><Relationship Id="rId133" Type="http://schemas.openxmlformats.org/officeDocument/2006/relationships/image" Target="../media/image74.png"/><Relationship Id="rId154" Type="http://schemas.openxmlformats.org/officeDocument/2006/relationships/customXml" Target="../ink/ink879.xml"/><Relationship Id="rId175" Type="http://schemas.openxmlformats.org/officeDocument/2006/relationships/image" Target="../media/image95.png"/><Relationship Id="rId196" Type="http://schemas.openxmlformats.org/officeDocument/2006/relationships/customXml" Target="../ink/ink900.xml"/><Relationship Id="rId200" Type="http://schemas.openxmlformats.org/officeDocument/2006/relationships/customXml" Target="../ink/ink902.xml"/><Relationship Id="rId16" Type="http://schemas.openxmlformats.org/officeDocument/2006/relationships/customXml" Target="../ink/ink810.xml"/><Relationship Id="rId221" Type="http://schemas.openxmlformats.org/officeDocument/2006/relationships/image" Target="../media/image118.png"/><Relationship Id="rId242" Type="http://schemas.openxmlformats.org/officeDocument/2006/relationships/image" Target="../media/image128.png"/><Relationship Id="rId37" Type="http://schemas.openxmlformats.org/officeDocument/2006/relationships/image" Target="../media/image25.png"/><Relationship Id="rId58" Type="http://schemas.openxmlformats.org/officeDocument/2006/relationships/customXml" Target="../ink/ink831.xml"/><Relationship Id="rId79" Type="http://schemas.openxmlformats.org/officeDocument/2006/relationships/image" Target="../media/image46.png"/><Relationship Id="rId102" Type="http://schemas.openxmlformats.org/officeDocument/2006/relationships/customXml" Target="../ink/ink853.xml"/><Relationship Id="rId123" Type="http://schemas.openxmlformats.org/officeDocument/2006/relationships/image" Target="../media/image69.png"/><Relationship Id="rId144" Type="http://schemas.openxmlformats.org/officeDocument/2006/relationships/customXml" Target="../ink/ink874.xml"/><Relationship Id="rId90" Type="http://schemas.openxmlformats.org/officeDocument/2006/relationships/customXml" Target="../ink/ink847.xml"/><Relationship Id="rId165" Type="http://schemas.openxmlformats.org/officeDocument/2006/relationships/image" Target="../media/image90.png"/><Relationship Id="rId186" Type="http://schemas.openxmlformats.org/officeDocument/2006/relationships/customXml" Target="../ink/ink895.xml"/><Relationship Id="rId211" Type="http://schemas.openxmlformats.org/officeDocument/2006/relationships/image" Target="../media/image113.png"/><Relationship Id="rId232" Type="http://schemas.openxmlformats.org/officeDocument/2006/relationships/image" Target="../media/image123.png"/><Relationship Id="rId27" Type="http://schemas.openxmlformats.org/officeDocument/2006/relationships/image" Target="../media/image20.png"/><Relationship Id="rId48" Type="http://schemas.openxmlformats.org/officeDocument/2006/relationships/customXml" Target="../ink/ink826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869.xml"/><Relationship Id="rId80" Type="http://schemas.openxmlformats.org/officeDocument/2006/relationships/customXml" Target="../ink/ink842.xml"/><Relationship Id="rId155" Type="http://schemas.openxmlformats.org/officeDocument/2006/relationships/image" Target="../media/image85.png"/><Relationship Id="rId176" Type="http://schemas.openxmlformats.org/officeDocument/2006/relationships/customXml" Target="../ink/ink890.xml"/><Relationship Id="rId197" Type="http://schemas.openxmlformats.org/officeDocument/2006/relationships/image" Target="../media/image106.png"/><Relationship Id="rId201" Type="http://schemas.openxmlformats.org/officeDocument/2006/relationships/image" Target="../media/image108.png"/><Relationship Id="rId222" Type="http://schemas.openxmlformats.org/officeDocument/2006/relationships/customXml" Target="../ink/ink913.xml"/><Relationship Id="rId243" Type="http://schemas.openxmlformats.org/officeDocument/2006/relationships/customXml" Target="../ink/ink924.xml"/><Relationship Id="rId17" Type="http://schemas.openxmlformats.org/officeDocument/2006/relationships/image" Target="../media/image15.png"/><Relationship Id="rId38" Type="http://schemas.openxmlformats.org/officeDocument/2006/relationships/customXml" Target="../ink/ink821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24" Type="http://schemas.openxmlformats.org/officeDocument/2006/relationships/customXml" Target="../ink/ink864.xml"/><Relationship Id="rId70" Type="http://schemas.openxmlformats.org/officeDocument/2006/relationships/customXml" Target="../ink/ink837.xml"/><Relationship Id="rId91" Type="http://schemas.openxmlformats.org/officeDocument/2006/relationships/image" Target="../media/image53.png"/><Relationship Id="rId145" Type="http://schemas.openxmlformats.org/officeDocument/2006/relationships/image" Target="../media/image80.png"/><Relationship Id="rId166" Type="http://schemas.openxmlformats.org/officeDocument/2006/relationships/customXml" Target="../ink/ink885.xml"/><Relationship Id="rId187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08.xml"/><Relationship Id="rId233" Type="http://schemas.openxmlformats.org/officeDocument/2006/relationships/customXml" Target="../ink/ink919.xml"/><Relationship Id="rId28" Type="http://schemas.openxmlformats.org/officeDocument/2006/relationships/customXml" Target="../ink/ink816.xml"/><Relationship Id="rId49" Type="http://schemas.openxmlformats.org/officeDocument/2006/relationships/image" Target="../media/image31.png"/><Relationship Id="rId114" Type="http://schemas.openxmlformats.org/officeDocument/2006/relationships/customXml" Target="../ink/ink859.xml"/><Relationship Id="rId60" Type="http://schemas.openxmlformats.org/officeDocument/2006/relationships/customXml" Target="../ink/ink832.xml"/><Relationship Id="rId81" Type="http://schemas.openxmlformats.org/officeDocument/2006/relationships/image" Target="../media/image47.png"/><Relationship Id="rId135" Type="http://schemas.openxmlformats.org/officeDocument/2006/relationships/image" Target="../media/image75.png"/><Relationship Id="rId156" Type="http://schemas.openxmlformats.org/officeDocument/2006/relationships/customXml" Target="../ink/ink880.xml"/><Relationship Id="rId177" Type="http://schemas.openxmlformats.org/officeDocument/2006/relationships/image" Target="../media/image96.png"/><Relationship Id="rId198" Type="http://schemas.openxmlformats.org/officeDocument/2006/relationships/customXml" Target="../ink/ink901.xml"/><Relationship Id="rId202" Type="http://schemas.openxmlformats.org/officeDocument/2006/relationships/customXml" Target="../ink/ink903.xml"/><Relationship Id="rId223" Type="http://schemas.openxmlformats.org/officeDocument/2006/relationships/image" Target="../media/image119.png"/><Relationship Id="rId244" Type="http://schemas.openxmlformats.org/officeDocument/2006/relationships/image" Target="../media/image129.png"/><Relationship Id="rId18" Type="http://schemas.openxmlformats.org/officeDocument/2006/relationships/customXml" Target="../ink/ink811.xml"/><Relationship Id="rId39" Type="http://schemas.openxmlformats.org/officeDocument/2006/relationships/image" Target="../media/image26.png"/><Relationship Id="rId50" Type="http://schemas.openxmlformats.org/officeDocument/2006/relationships/customXml" Target="../ink/ink827.xml"/><Relationship Id="rId104" Type="http://schemas.openxmlformats.org/officeDocument/2006/relationships/customXml" Target="../ink/ink854.xml"/><Relationship Id="rId125" Type="http://schemas.openxmlformats.org/officeDocument/2006/relationships/image" Target="../media/image70.png"/><Relationship Id="rId146" Type="http://schemas.openxmlformats.org/officeDocument/2006/relationships/customXml" Target="../ink/ink875.xml"/><Relationship Id="rId167" Type="http://schemas.openxmlformats.org/officeDocument/2006/relationships/image" Target="../media/image91.png"/><Relationship Id="rId188" Type="http://schemas.openxmlformats.org/officeDocument/2006/relationships/customXml" Target="../ink/ink896.xml"/><Relationship Id="rId71" Type="http://schemas.openxmlformats.org/officeDocument/2006/relationships/image" Target="../media/image42.png"/><Relationship Id="rId92" Type="http://schemas.openxmlformats.org/officeDocument/2006/relationships/customXml" Target="../ink/ink848.xml"/><Relationship Id="rId213" Type="http://schemas.openxmlformats.org/officeDocument/2006/relationships/image" Target="../media/image114.png"/><Relationship Id="rId234" Type="http://schemas.openxmlformats.org/officeDocument/2006/relationships/image" Target="../media/image124.png"/><Relationship Id="rId2" Type="http://schemas.openxmlformats.org/officeDocument/2006/relationships/customXml" Target="../ink/ink803.xml"/><Relationship Id="rId29" Type="http://schemas.openxmlformats.org/officeDocument/2006/relationships/image" Target="../media/image21.png"/><Relationship Id="rId40" Type="http://schemas.openxmlformats.org/officeDocument/2006/relationships/customXml" Target="../ink/ink822.xml"/><Relationship Id="rId115" Type="http://schemas.openxmlformats.org/officeDocument/2006/relationships/image" Target="../media/image65.png"/><Relationship Id="rId136" Type="http://schemas.openxmlformats.org/officeDocument/2006/relationships/customXml" Target="../ink/ink870.xml"/><Relationship Id="rId157" Type="http://schemas.openxmlformats.org/officeDocument/2006/relationships/image" Target="../media/image86.png"/><Relationship Id="rId178" Type="http://schemas.openxmlformats.org/officeDocument/2006/relationships/customXml" Target="../ink/ink891.xml"/><Relationship Id="rId61" Type="http://schemas.openxmlformats.org/officeDocument/2006/relationships/image" Target="../media/image37.png"/><Relationship Id="rId82" Type="http://schemas.openxmlformats.org/officeDocument/2006/relationships/customXml" Target="../ink/ink843.xml"/><Relationship Id="rId199" Type="http://schemas.openxmlformats.org/officeDocument/2006/relationships/image" Target="../media/image107.png"/><Relationship Id="rId203" Type="http://schemas.openxmlformats.org/officeDocument/2006/relationships/image" Target="../media/image109.png"/><Relationship Id="rId19" Type="http://schemas.openxmlformats.org/officeDocument/2006/relationships/image" Target="../media/image16.png"/><Relationship Id="rId224" Type="http://schemas.openxmlformats.org/officeDocument/2006/relationships/customXml" Target="../ink/ink914.xml"/><Relationship Id="rId245" Type="http://schemas.openxmlformats.org/officeDocument/2006/relationships/customXml" Target="../ink/ink925.xml"/><Relationship Id="rId30" Type="http://schemas.openxmlformats.org/officeDocument/2006/relationships/customXml" Target="../ink/ink817.xml"/><Relationship Id="rId105" Type="http://schemas.openxmlformats.org/officeDocument/2006/relationships/image" Target="../media/image60.png"/><Relationship Id="rId126" Type="http://schemas.openxmlformats.org/officeDocument/2006/relationships/customXml" Target="../ink/ink865.xml"/><Relationship Id="rId147" Type="http://schemas.openxmlformats.org/officeDocument/2006/relationships/image" Target="../media/image81.png"/><Relationship Id="rId168" Type="http://schemas.openxmlformats.org/officeDocument/2006/relationships/customXml" Target="../ink/ink886.xml"/><Relationship Id="rId51" Type="http://schemas.openxmlformats.org/officeDocument/2006/relationships/image" Target="../media/image32.png"/><Relationship Id="rId72" Type="http://schemas.openxmlformats.org/officeDocument/2006/relationships/customXml" Target="../ink/ink838.xml"/><Relationship Id="rId93" Type="http://schemas.openxmlformats.org/officeDocument/2006/relationships/image" Target="../media/image54.png"/><Relationship Id="rId189" Type="http://schemas.openxmlformats.org/officeDocument/2006/relationships/image" Target="../media/image102.png"/><Relationship Id="rId3" Type="http://schemas.openxmlformats.org/officeDocument/2006/relationships/image" Target="../media/image8.png"/><Relationship Id="rId214" Type="http://schemas.openxmlformats.org/officeDocument/2006/relationships/customXml" Target="../ink/ink909.xml"/><Relationship Id="rId235" Type="http://schemas.openxmlformats.org/officeDocument/2006/relationships/customXml" Target="../ink/ink920.xml"/><Relationship Id="rId116" Type="http://schemas.openxmlformats.org/officeDocument/2006/relationships/customXml" Target="../ink/ink860.xml"/><Relationship Id="rId137" Type="http://schemas.openxmlformats.org/officeDocument/2006/relationships/image" Target="../media/image76.png"/><Relationship Id="rId158" Type="http://schemas.openxmlformats.org/officeDocument/2006/relationships/customXml" Target="../ink/ink881.xml"/><Relationship Id="rId20" Type="http://schemas.openxmlformats.org/officeDocument/2006/relationships/customXml" Target="../ink/ink812.xml"/><Relationship Id="rId41" Type="http://schemas.openxmlformats.org/officeDocument/2006/relationships/image" Target="../media/image27.png"/><Relationship Id="rId62" Type="http://schemas.openxmlformats.org/officeDocument/2006/relationships/customXml" Target="../ink/ink833.xml"/><Relationship Id="rId83" Type="http://schemas.openxmlformats.org/officeDocument/2006/relationships/image" Target="../media/image49.png"/><Relationship Id="rId179" Type="http://schemas.openxmlformats.org/officeDocument/2006/relationships/image" Target="../media/image97.png"/><Relationship Id="rId190" Type="http://schemas.openxmlformats.org/officeDocument/2006/relationships/customXml" Target="../ink/ink897.xml"/><Relationship Id="rId204" Type="http://schemas.openxmlformats.org/officeDocument/2006/relationships/customXml" Target="../ink/ink904.xml"/><Relationship Id="rId225" Type="http://schemas.openxmlformats.org/officeDocument/2006/relationships/image" Target="../media/image120.png"/><Relationship Id="rId246" Type="http://schemas.openxmlformats.org/officeDocument/2006/relationships/image" Target="../media/image130.png"/><Relationship Id="rId106" Type="http://schemas.openxmlformats.org/officeDocument/2006/relationships/customXml" Target="../ink/ink855.xml"/><Relationship Id="rId127" Type="http://schemas.openxmlformats.org/officeDocument/2006/relationships/image" Target="../media/image71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7.png"/><Relationship Id="rId42" Type="http://schemas.openxmlformats.org/officeDocument/2006/relationships/customXml" Target="../ink/ink946.xml"/><Relationship Id="rId63" Type="http://schemas.openxmlformats.org/officeDocument/2006/relationships/image" Target="../media/image38.png"/><Relationship Id="rId84" Type="http://schemas.openxmlformats.org/officeDocument/2006/relationships/customXml" Target="../ink/ink967.xml"/><Relationship Id="rId138" Type="http://schemas.openxmlformats.org/officeDocument/2006/relationships/customXml" Target="../ink/ink994.xml"/><Relationship Id="rId159" Type="http://schemas.openxmlformats.org/officeDocument/2006/relationships/image" Target="../media/image87.png"/><Relationship Id="rId170" Type="http://schemas.openxmlformats.org/officeDocument/2006/relationships/customXml" Target="../ink/ink1010.xml"/><Relationship Id="rId191" Type="http://schemas.openxmlformats.org/officeDocument/2006/relationships/image" Target="../media/image103.png"/><Relationship Id="rId205" Type="http://schemas.openxmlformats.org/officeDocument/2006/relationships/image" Target="../media/image110.png"/><Relationship Id="rId226" Type="http://schemas.openxmlformats.org/officeDocument/2006/relationships/customXml" Target="../ink/ink1038.xml"/><Relationship Id="rId247" Type="http://schemas.openxmlformats.org/officeDocument/2006/relationships/customXml" Target="../ink/ink1049.xml"/><Relationship Id="rId107" Type="http://schemas.openxmlformats.org/officeDocument/2006/relationships/image" Target="../media/image61.png"/><Relationship Id="rId11" Type="http://schemas.openxmlformats.org/officeDocument/2006/relationships/image" Target="../media/image12.png"/><Relationship Id="rId32" Type="http://schemas.openxmlformats.org/officeDocument/2006/relationships/customXml" Target="../ink/ink941.xml"/><Relationship Id="rId53" Type="http://schemas.openxmlformats.org/officeDocument/2006/relationships/image" Target="../media/image33.png"/><Relationship Id="rId74" Type="http://schemas.openxmlformats.org/officeDocument/2006/relationships/customXml" Target="../ink/ink962.xml"/><Relationship Id="rId128" Type="http://schemas.openxmlformats.org/officeDocument/2006/relationships/customXml" Target="../ink/ink989.xml"/><Relationship Id="rId149" Type="http://schemas.openxmlformats.org/officeDocument/2006/relationships/image" Target="../media/image82.png"/><Relationship Id="rId5" Type="http://schemas.openxmlformats.org/officeDocument/2006/relationships/image" Target="../media/image9.png"/><Relationship Id="rId95" Type="http://schemas.openxmlformats.org/officeDocument/2006/relationships/image" Target="../media/image55.png"/><Relationship Id="rId160" Type="http://schemas.openxmlformats.org/officeDocument/2006/relationships/customXml" Target="../ink/ink1005.xml"/><Relationship Id="rId181" Type="http://schemas.openxmlformats.org/officeDocument/2006/relationships/image" Target="../media/image98.png"/><Relationship Id="rId216" Type="http://schemas.openxmlformats.org/officeDocument/2006/relationships/customXml" Target="../ink/ink1033.xml"/><Relationship Id="rId237" Type="http://schemas.openxmlformats.org/officeDocument/2006/relationships/customXml" Target="../ink/ink1044.xml"/><Relationship Id="rId258" Type="http://schemas.openxmlformats.org/officeDocument/2006/relationships/image" Target="../media/image136.png"/><Relationship Id="rId22" Type="http://schemas.openxmlformats.org/officeDocument/2006/relationships/customXml" Target="../ink/ink936.xml"/><Relationship Id="rId43" Type="http://schemas.openxmlformats.org/officeDocument/2006/relationships/image" Target="../media/image28.png"/><Relationship Id="rId64" Type="http://schemas.openxmlformats.org/officeDocument/2006/relationships/customXml" Target="../ink/ink957.xml"/><Relationship Id="rId118" Type="http://schemas.openxmlformats.org/officeDocument/2006/relationships/customXml" Target="../ink/ink984.xml"/><Relationship Id="rId139" Type="http://schemas.openxmlformats.org/officeDocument/2006/relationships/image" Target="../media/image77.png"/><Relationship Id="rId85" Type="http://schemas.openxmlformats.org/officeDocument/2006/relationships/image" Target="../media/image50.png"/><Relationship Id="rId150" Type="http://schemas.openxmlformats.org/officeDocument/2006/relationships/customXml" Target="../ink/ink1000.xml"/><Relationship Id="rId171" Type="http://schemas.openxmlformats.org/officeDocument/2006/relationships/image" Target="../media/image93.png"/><Relationship Id="rId192" Type="http://schemas.openxmlformats.org/officeDocument/2006/relationships/customXml" Target="../ink/ink1021.xml"/><Relationship Id="rId206" Type="http://schemas.openxmlformats.org/officeDocument/2006/relationships/customXml" Target="../ink/ink1028.xml"/><Relationship Id="rId227" Type="http://schemas.openxmlformats.org/officeDocument/2006/relationships/image" Target="../media/image121.png"/><Relationship Id="rId248" Type="http://schemas.openxmlformats.org/officeDocument/2006/relationships/image" Target="../media/image131.png"/><Relationship Id="rId12" Type="http://schemas.openxmlformats.org/officeDocument/2006/relationships/customXml" Target="../ink/ink931.xml"/><Relationship Id="rId33" Type="http://schemas.openxmlformats.org/officeDocument/2006/relationships/image" Target="../media/image23.png"/><Relationship Id="rId108" Type="http://schemas.openxmlformats.org/officeDocument/2006/relationships/customXml" Target="../ink/ink979.xml"/><Relationship Id="rId129" Type="http://schemas.openxmlformats.org/officeDocument/2006/relationships/image" Target="../media/image72.png"/><Relationship Id="rId54" Type="http://schemas.openxmlformats.org/officeDocument/2006/relationships/customXml" Target="../ink/ink952.xml"/><Relationship Id="rId75" Type="http://schemas.openxmlformats.org/officeDocument/2006/relationships/image" Target="../media/image44.png"/><Relationship Id="rId96" Type="http://schemas.openxmlformats.org/officeDocument/2006/relationships/customXml" Target="../ink/ink973.xml"/><Relationship Id="rId140" Type="http://schemas.openxmlformats.org/officeDocument/2006/relationships/customXml" Target="../ink/ink995.xml"/><Relationship Id="rId161" Type="http://schemas.openxmlformats.org/officeDocument/2006/relationships/image" Target="../media/image88.png"/><Relationship Id="rId182" Type="http://schemas.openxmlformats.org/officeDocument/2006/relationships/customXml" Target="../ink/ink1016.xml"/><Relationship Id="rId217" Type="http://schemas.openxmlformats.org/officeDocument/2006/relationships/image" Target="../media/image116.png"/><Relationship Id="rId6" Type="http://schemas.openxmlformats.org/officeDocument/2006/relationships/customXml" Target="../ink/ink928.xml"/><Relationship Id="rId238" Type="http://schemas.openxmlformats.org/officeDocument/2006/relationships/image" Target="../media/image126.png"/><Relationship Id="rId259" Type="http://schemas.openxmlformats.org/officeDocument/2006/relationships/customXml" Target="../ink/ink1055.xml"/><Relationship Id="rId23" Type="http://schemas.openxmlformats.org/officeDocument/2006/relationships/image" Target="../media/image18.png"/><Relationship Id="rId119" Type="http://schemas.openxmlformats.org/officeDocument/2006/relationships/image" Target="../media/image67.png"/><Relationship Id="rId44" Type="http://schemas.openxmlformats.org/officeDocument/2006/relationships/customXml" Target="../ink/ink947.xml"/><Relationship Id="rId65" Type="http://schemas.openxmlformats.org/officeDocument/2006/relationships/image" Target="../media/image39.png"/><Relationship Id="rId86" Type="http://schemas.openxmlformats.org/officeDocument/2006/relationships/customXml" Target="../ink/ink968.xml"/><Relationship Id="rId130" Type="http://schemas.openxmlformats.org/officeDocument/2006/relationships/customXml" Target="../ink/ink990.xml"/><Relationship Id="rId151" Type="http://schemas.openxmlformats.org/officeDocument/2006/relationships/image" Target="../media/image83.png"/><Relationship Id="rId172" Type="http://schemas.openxmlformats.org/officeDocument/2006/relationships/customXml" Target="../ink/ink1011.xml"/><Relationship Id="rId193" Type="http://schemas.openxmlformats.org/officeDocument/2006/relationships/image" Target="../media/image104.png"/><Relationship Id="rId207" Type="http://schemas.openxmlformats.org/officeDocument/2006/relationships/image" Target="../media/image111.png"/><Relationship Id="rId228" Type="http://schemas.openxmlformats.org/officeDocument/2006/relationships/customXml" Target="../ink/ink1039.xml"/><Relationship Id="rId249" Type="http://schemas.openxmlformats.org/officeDocument/2006/relationships/customXml" Target="../ink/ink1050.xml"/><Relationship Id="rId13" Type="http://schemas.openxmlformats.org/officeDocument/2006/relationships/image" Target="../media/image13.png"/><Relationship Id="rId109" Type="http://schemas.openxmlformats.org/officeDocument/2006/relationships/image" Target="../media/image62.png"/><Relationship Id="rId260" Type="http://schemas.openxmlformats.org/officeDocument/2006/relationships/image" Target="../media/image137.png"/><Relationship Id="rId34" Type="http://schemas.openxmlformats.org/officeDocument/2006/relationships/customXml" Target="../ink/ink942.xml"/><Relationship Id="rId55" Type="http://schemas.openxmlformats.org/officeDocument/2006/relationships/image" Target="../media/image34.png"/><Relationship Id="rId76" Type="http://schemas.openxmlformats.org/officeDocument/2006/relationships/customXml" Target="../ink/ink963.xml"/><Relationship Id="rId97" Type="http://schemas.openxmlformats.org/officeDocument/2006/relationships/image" Target="../media/image56.png"/><Relationship Id="rId120" Type="http://schemas.openxmlformats.org/officeDocument/2006/relationships/customXml" Target="../ink/ink985.xml"/><Relationship Id="rId141" Type="http://schemas.openxmlformats.org/officeDocument/2006/relationships/image" Target="../media/image78.png"/><Relationship Id="rId7" Type="http://schemas.openxmlformats.org/officeDocument/2006/relationships/image" Target="../media/image10.png"/><Relationship Id="rId162" Type="http://schemas.openxmlformats.org/officeDocument/2006/relationships/customXml" Target="../ink/ink1006.xml"/><Relationship Id="rId183" Type="http://schemas.openxmlformats.org/officeDocument/2006/relationships/image" Target="../media/image99.png"/><Relationship Id="rId218" Type="http://schemas.openxmlformats.org/officeDocument/2006/relationships/customXml" Target="../ink/ink1034.xml"/><Relationship Id="rId239" Type="http://schemas.openxmlformats.org/officeDocument/2006/relationships/customXml" Target="../ink/ink1045.xml"/><Relationship Id="rId250" Type="http://schemas.openxmlformats.org/officeDocument/2006/relationships/image" Target="../media/image132.png"/><Relationship Id="rId24" Type="http://schemas.openxmlformats.org/officeDocument/2006/relationships/customXml" Target="../ink/ink937.xml"/><Relationship Id="rId45" Type="http://schemas.openxmlformats.org/officeDocument/2006/relationships/image" Target="../media/image29.png"/><Relationship Id="rId66" Type="http://schemas.openxmlformats.org/officeDocument/2006/relationships/customXml" Target="../ink/ink958.xml"/><Relationship Id="rId87" Type="http://schemas.openxmlformats.org/officeDocument/2006/relationships/image" Target="../media/image51.png"/><Relationship Id="rId110" Type="http://schemas.openxmlformats.org/officeDocument/2006/relationships/customXml" Target="../ink/ink980.xml"/><Relationship Id="rId131" Type="http://schemas.openxmlformats.org/officeDocument/2006/relationships/image" Target="../media/image73.png"/><Relationship Id="rId152" Type="http://schemas.openxmlformats.org/officeDocument/2006/relationships/customXml" Target="../ink/ink1001.xml"/><Relationship Id="rId173" Type="http://schemas.openxmlformats.org/officeDocument/2006/relationships/image" Target="../media/image94.png"/><Relationship Id="rId194" Type="http://schemas.openxmlformats.org/officeDocument/2006/relationships/customXml" Target="../ink/ink1022.xml"/><Relationship Id="rId208" Type="http://schemas.openxmlformats.org/officeDocument/2006/relationships/customXml" Target="../ink/ink1029.xml"/><Relationship Id="rId229" Type="http://schemas.openxmlformats.org/officeDocument/2006/relationships/customXml" Target="../ink/ink1040.xml"/><Relationship Id="rId240" Type="http://schemas.openxmlformats.org/officeDocument/2006/relationships/image" Target="../media/image127.png"/><Relationship Id="rId14" Type="http://schemas.openxmlformats.org/officeDocument/2006/relationships/customXml" Target="../ink/ink932.xml"/><Relationship Id="rId35" Type="http://schemas.openxmlformats.org/officeDocument/2006/relationships/image" Target="../media/image24.png"/><Relationship Id="rId56" Type="http://schemas.openxmlformats.org/officeDocument/2006/relationships/customXml" Target="../ink/ink953.xml"/><Relationship Id="rId77" Type="http://schemas.openxmlformats.org/officeDocument/2006/relationships/image" Target="../media/image45.png"/><Relationship Id="rId100" Type="http://schemas.openxmlformats.org/officeDocument/2006/relationships/customXml" Target="../ink/ink975.xml"/><Relationship Id="rId8" Type="http://schemas.openxmlformats.org/officeDocument/2006/relationships/customXml" Target="../ink/ink929.xml"/><Relationship Id="rId98" Type="http://schemas.openxmlformats.org/officeDocument/2006/relationships/customXml" Target="../ink/ink974.xml"/><Relationship Id="rId121" Type="http://schemas.openxmlformats.org/officeDocument/2006/relationships/image" Target="../media/image68.png"/><Relationship Id="rId142" Type="http://schemas.openxmlformats.org/officeDocument/2006/relationships/customXml" Target="../ink/ink996.xml"/><Relationship Id="rId163" Type="http://schemas.openxmlformats.org/officeDocument/2006/relationships/image" Target="../media/image89.png"/><Relationship Id="rId184" Type="http://schemas.openxmlformats.org/officeDocument/2006/relationships/customXml" Target="../ink/ink1017.xml"/><Relationship Id="rId219" Type="http://schemas.openxmlformats.org/officeDocument/2006/relationships/image" Target="../media/image117.png"/><Relationship Id="rId230" Type="http://schemas.openxmlformats.org/officeDocument/2006/relationships/image" Target="../media/image122.png"/><Relationship Id="rId251" Type="http://schemas.openxmlformats.org/officeDocument/2006/relationships/customXml" Target="../ink/ink1051.xml"/><Relationship Id="rId25" Type="http://schemas.openxmlformats.org/officeDocument/2006/relationships/image" Target="../media/image19.png"/><Relationship Id="rId46" Type="http://schemas.openxmlformats.org/officeDocument/2006/relationships/customXml" Target="../ink/ink948.xml"/><Relationship Id="rId67" Type="http://schemas.openxmlformats.org/officeDocument/2006/relationships/image" Target="../media/image40.png"/><Relationship Id="rId88" Type="http://schemas.openxmlformats.org/officeDocument/2006/relationships/customXml" Target="../ink/ink969.xml"/><Relationship Id="rId111" Type="http://schemas.openxmlformats.org/officeDocument/2006/relationships/image" Target="../media/image63.png"/><Relationship Id="rId132" Type="http://schemas.openxmlformats.org/officeDocument/2006/relationships/customXml" Target="../ink/ink991.xml"/><Relationship Id="rId153" Type="http://schemas.openxmlformats.org/officeDocument/2006/relationships/image" Target="../media/image84.png"/><Relationship Id="rId174" Type="http://schemas.openxmlformats.org/officeDocument/2006/relationships/customXml" Target="../ink/ink1012.xml"/><Relationship Id="rId195" Type="http://schemas.openxmlformats.org/officeDocument/2006/relationships/image" Target="../media/image105.png"/><Relationship Id="rId209" Type="http://schemas.openxmlformats.org/officeDocument/2006/relationships/image" Target="../media/image112.png"/><Relationship Id="rId220" Type="http://schemas.openxmlformats.org/officeDocument/2006/relationships/customXml" Target="../ink/ink1035.xml"/><Relationship Id="rId241" Type="http://schemas.openxmlformats.org/officeDocument/2006/relationships/customXml" Target="../ink/ink1046.xml"/><Relationship Id="rId15" Type="http://schemas.openxmlformats.org/officeDocument/2006/relationships/image" Target="../media/image14.png"/><Relationship Id="rId36" Type="http://schemas.openxmlformats.org/officeDocument/2006/relationships/customXml" Target="../ink/ink943.xml"/><Relationship Id="rId57" Type="http://schemas.openxmlformats.org/officeDocument/2006/relationships/image" Target="../media/image35.png"/><Relationship Id="rId78" Type="http://schemas.openxmlformats.org/officeDocument/2006/relationships/customXml" Target="../ink/ink964.xml"/><Relationship Id="rId99" Type="http://schemas.openxmlformats.org/officeDocument/2006/relationships/image" Target="../media/image57.png"/><Relationship Id="rId101" Type="http://schemas.openxmlformats.org/officeDocument/2006/relationships/image" Target="../media/image58.png"/><Relationship Id="rId122" Type="http://schemas.openxmlformats.org/officeDocument/2006/relationships/customXml" Target="../ink/ink986.xml"/><Relationship Id="rId143" Type="http://schemas.openxmlformats.org/officeDocument/2006/relationships/image" Target="../media/image79.png"/><Relationship Id="rId164" Type="http://schemas.openxmlformats.org/officeDocument/2006/relationships/customXml" Target="../ink/ink1007.xml"/><Relationship Id="rId185" Type="http://schemas.openxmlformats.org/officeDocument/2006/relationships/image" Target="../media/image100.png"/><Relationship Id="rId9" Type="http://schemas.openxmlformats.org/officeDocument/2006/relationships/image" Target="../media/image11.png"/><Relationship Id="rId210" Type="http://schemas.openxmlformats.org/officeDocument/2006/relationships/customXml" Target="../ink/ink1030.xml"/><Relationship Id="rId26" Type="http://schemas.openxmlformats.org/officeDocument/2006/relationships/customXml" Target="../ink/ink938.xml"/><Relationship Id="rId231" Type="http://schemas.openxmlformats.org/officeDocument/2006/relationships/customXml" Target="../ink/ink1041.xml"/><Relationship Id="rId252" Type="http://schemas.openxmlformats.org/officeDocument/2006/relationships/image" Target="../media/image133.png"/><Relationship Id="rId47" Type="http://schemas.openxmlformats.org/officeDocument/2006/relationships/image" Target="../media/image30.png"/><Relationship Id="rId68" Type="http://schemas.openxmlformats.org/officeDocument/2006/relationships/customXml" Target="../ink/ink959.xml"/><Relationship Id="rId89" Type="http://schemas.openxmlformats.org/officeDocument/2006/relationships/image" Target="../media/image52.png"/><Relationship Id="rId112" Type="http://schemas.openxmlformats.org/officeDocument/2006/relationships/customXml" Target="../ink/ink981.xml"/><Relationship Id="rId133" Type="http://schemas.openxmlformats.org/officeDocument/2006/relationships/image" Target="../media/image74.png"/><Relationship Id="rId154" Type="http://schemas.openxmlformats.org/officeDocument/2006/relationships/customXml" Target="../ink/ink1002.xml"/><Relationship Id="rId175" Type="http://schemas.openxmlformats.org/officeDocument/2006/relationships/image" Target="../media/image95.png"/><Relationship Id="rId196" Type="http://schemas.openxmlformats.org/officeDocument/2006/relationships/customXml" Target="../ink/ink1023.xml"/><Relationship Id="rId200" Type="http://schemas.openxmlformats.org/officeDocument/2006/relationships/customXml" Target="../ink/ink1025.xml"/><Relationship Id="rId16" Type="http://schemas.openxmlformats.org/officeDocument/2006/relationships/customXml" Target="../ink/ink933.xml"/><Relationship Id="rId221" Type="http://schemas.openxmlformats.org/officeDocument/2006/relationships/image" Target="../media/image118.png"/><Relationship Id="rId242" Type="http://schemas.openxmlformats.org/officeDocument/2006/relationships/image" Target="../media/image128.png"/><Relationship Id="rId37" Type="http://schemas.openxmlformats.org/officeDocument/2006/relationships/image" Target="../media/image25.png"/><Relationship Id="rId58" Type="http://schemas.openxmlformats.org/officeDocument/2006/relationships/customXml" Target="../ink/ink954.xml"/><Relationship Id="rId79" Type="http://schemas.openxmlformats.org/officeDocument/2006/relationships/image" Target="../media/image46.png"/><Relationship Id="rId102" Type="http://schemas.openxmlformats.org/officeDocument/2006/relationships/customXml" Target="../ink/ink976.xml"/><Relationship Id="rId123" Type="http://schemas.openxmlformats.org/officeDocument/2006/relationships/image" Target="../media/image69.png"/><Relationship Id="rId144" Type="http://schemas.openxmlformats.org/officeDocument/2006/relationships/customXml" Target="../ink/ink997.xml"/><Relationship Id="rId90" Type="http://schemas.openxmlformats.org/officeDocument/2006/relationships/customXml" Target="../ink/ink970.xml"/><Relationship Id="rId165" Type="http://schemas.openxmlformats.org/officeDocument/2006/relationships/image" Target="../media/image90.png"/><Relationship Id="rId186" Type="http://schemas.openxmlformats.org/officeDocument/2006/relationships/customXml" Target="../ink/ink1018.xml"/><Relationship Id="rId211" Type="http://schemas.openxmlformats.org/officeDocument/2006/relationships/image" Target="../media/image113.png"/><Relationship Id="rId232" Type="http://schemas.openxmlformats.org/officeDocument/2006/relationships/image" Target="../media/image123.png"/><Relationship Id="rId253" Type="http://schemas.openxmlformats.org/officeDocument/2006/relationships/customXml" Target="../ink/ink1052.xml"/><Relationship Id="rId27" Type="http://schemas.openxmlformats.org/officeDocument/2006/relationships/image" Target="../media/image20.png"/><Relationship Id="rId48" Type="http://schemas.openxmlformats.org/officeDocument/2006/relationships/customXml" Target="../ink/ink949.xml"/><Relationship Id="rId69" Type="http://schemas.openxmlformats.org/officeDocument/2006/relationships/image" Target="../media/image41.png"/><Relationship Id="rId113" Type="http://schemas.openxmlformats.org/officeDocument/2006/relationships/image" Target="../media/image64.png"/><Relationship Id="rId134" Type="http://schemas.openxmlformats.org/officeDocument/2006/relationships/customXml" Target="../ink/ink992.xml"/><Relationship Id="rId80" Type="http://schemas.openxmlformats.org/officeDocument/2006/relationships/customXml" Target="../ink/ink965.xml"/><Relationship Id="rId155" Type="http://schemas.openxmlformats.org/officeDocument/2006/relationships/image" Target="../media/image85.png"/><Relationship Id="rId176" Type="http://schemas.openxmlformats.org/officeDocument/2006/relationships/customXml" Target="../ink/ink1013.xml"/><Relationship Id="rId197" Type="http://schemas.openxmlformats.org/officeDocument/2006/relationships/image" Target="../media/image106.png"/><Relationship Id="rId201" Type="http://schemas.openxmlformats.org/officeDocument/2006/relationships/image" Target="../media/image108.png"/><Relationship Id="rId222" Type="http://schemas.openxmlformats.org/officeDocument/2006/relationships/customXml" Target="../ink/ink1036.xml"/><Relationship Id="rId243" Type="http://schemas.openxmlformats.org/officeDocument/2006/relationships/customXml" Target="../ink/ink1047.xml"/><Relationship Id="rId17" Type="http://schemas.openxmlformats.org/officeDocument/2006/relationships/image" Target="../media/image15.png"/><Relationship Id="rId38" Type="http://schemas.openxmlformats.org/officeDocument/2006/relationships/customXml" Target="../ink/ink944.xml"/><Relationship Id="rId59" Type="http://schemas.openxmlformats.org/officeDocument/2006/relationships/image" Target="../media/image36.png"/><Relationship Id="rId103" Type="http://schemas.openxmlformats.org/officeDocument/2006/relationships/image" Target="../media/image59.png"/><Relationship Id="rId124" Type="http://schemas.openxmlformats.org/officeDocument/2006/relationships/customXml" Target="../ink/ink987.xml"/><Relationship Id="rId70" Type="http://schemas.openxmlformats.org/officeDocument/2006/relationships/customXml" Target="../ink/ink960.xml"/><Relationship Id="rId91" Type="http://schemas.openxmlformats.org/officeDocument/2006/relationships/image" Target="../media/image53.png"/><Relationship Id="rId145" Type="http://schemas.openxmlformats.org/officeDocument/2006/relationships/image" Target="../media/image80.png"/><Relationship Id="rId166" Type="http://schemas.openxmlformats.org/officeDocument/2006/relationships/customXml" Target="../ink/ink1008.xml"/><Relationship Id="rId187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31.xml"/><Relationship Id="rId233" Type="http://schemas.openxmlformats.org/officeDocument/2006/relationships/customXml" Target="../ink/ink1042.xml"/><Relationship Id="rId254" Type="http://schemas.openxmlformats.org/officeDocument/2006/relationships/image" Target="../media/image134.png"/><Relationship Id="rId28" Type="http://schemas.openxmlformats.org/officeDocument/2006/relationships/customXml" Target="../ink/ink939.xml"/><Relationship Id="rId49" Type="http://schemas.openxmlformats.org/officeDocument/2006/relationships/image" Target="../media/image31.png"/><Relationship Id="rId114" Type="http://schemas.openxmlformats.org/officeDocument/2006/relationships/customXml" Target="../ink/ink982.xml"/><Relationship Id="rId60" Type="http://schemas.openxmlformats.org/officeDocument/2006/relationships/customXml" Target="../ink/ink955.xml"/><Relationship Id="rId81" Type="http://schemas.openxmlformats.org/officeDocument/2006/relationships/image" Target="../media/image47.png"/><Relationship Id="rId135" Type="http://schemas.openxmlformats.org/officeDocument/2006/relationships/image" Target="../media/image75.png"/><Relationship Id="rId156" Type="http://schemas.openxmlformats.org/officeDocument/2006/relationships/customXml" Target="../ink/ink1003.xml"/><Relationship Id="rId177" Type="http://schemas.openxmlformats.org/officeDocument/2006/relationships/image" Target="../media/image96.png"/><Relationship Id="rId198" Type="http://schemas.openxmlformats.org/officeDocument/2006/relationships/customXml" Target="../ink/ink1024.xml"/><Relationship Id="rId202" Type="http://schemas.openxmlformats.org/officeDocument/2006/relationships/customXml" Target="../ink/ink1026.xml"/><Relationship Id="rId223" Type="http://schemas.openxmlformats.org/officeDocument/2006/relationships/image" Target="../media/image119.png"/><Relationship Id="rId244" Type="http://schemas.openxmlformats.org/officeDocument/2006/relationships/image" Target="../media/image129.png"/><Relationship Id="rId18" Type="http://schemas.openxmlformats.org/officeDocument/2006/relationships/customXml" Target="../ink/ink934.xml"/><Relationship Id="rId39" Type="http://schemas.openxmlformats.org/officeDocument/2006/relationships/image" Target="../media/image26.png"/><Relationship Id="rId50" Type="http://schemas.openxmlformats.org/officeDocument/2006/relationships/customXml" Target="../ink/ink950.xml"/><Relationship Id="rId104" Type="http://schemas.openxmlformats.org/officeDocument/2006/relationships/customXml" Target="../ink/ink977.xml"/><Relationship Id="rId125" Type="http://schemas.openxmlformats.org/officeDocument/2006/relationships/image" Target="../media/image70.png"/><Relationship Id="rId146" Type="http://schemas.openxmlformats.org/officeDocument/2006/relationships/customXml" Target="../ink/ink998.xml"/><Relationship Id="rId167" Type="http://schemas.openxmlformats.org/officeDocument/2006/relationships/image" Target="../media/image91.png"/><Relationship Id="rId188" Type="http://schemas.openxmlformats.org/officeDocument/2006/relationships/customXml" Target="../ink/ink1019.xml"/><Relationship Id="rId71" Type="http://schemas.openxmlformats.org/officeDocument/2006/relationships/image" Target="../media/image42.png"/><Relationship Id="rId92" Type="http://schemas.openxmlformats.org/officeDocument/2006/relationships/customXml" Target="../ink/ink971.xml"/><Relationship Id="rId213" Type="http://schemas.openxmlformats.org/officeDocument/2006/relationships/image" Target="../media/image114.png"/><Relationship Id="rId234" Type="http://schemas.openxmlformats.org/officeDocument/2006/relationships/image" Target="../media/image124.png"/><Relationship Id="rId2" Type="http://schemas.openxmlformats.org/officeDocument/2006/relationships/customXml" Target="../ink/ink926.xml"/><Relationship Id="rId29" Type="http://schemas.openxmlformats.org/officeDocument/2006/relationships/image" Target="../media/image21.png"/><Relationship Id="rId255" Type="http://schemas.openxmlformats.org/officeDocument/2006/relationships/customXml" Target="../ink/ink1053.xml"/><Relationship Id="rId40" Type="http://schemas.openxmlformats.org/officeDocument/2006/relationships/customXml" Target="../ink/ink945.xml"/><Relationship Id="rId115" Type="http://schemas.openxmlformats.org/officeDocument/2006/relationships/image" Target="../media/image65.png"/><Relationship Id="rId136" Type="http://schemas.openxmlformats.org/officeDocument/2006/relationships/customXml" Target="../ink/ink993.xml"/><Relationship Id="rId157" Type="http://schemas.openxmlformats.org/officeDocument/2006/relationships/image" Target="../media/image86.png"/><Relationship Id="rId178" Type="http://schemas.openxmlformats.org/officeDocument/2006/relationships/customXml" Target="../ink/ink1014.xml"/><Relationship Id="rId61" Type="http://schemas.openxmlformats.org/officeDocument/2006/relationships/image" Target="../media/image37.png"/><Relationship Id="rId82" Type="http://schemas.openxmlformats.org/officeDocument/2006/relationships/customXml" Target="../ink/ink966.xml"/><Relationship Id="rId199" Type="http://schemas.openxmlformats.org/officeDocument/2006/relationships/image" Target="../media/image107.png"/><Relationship Id="rId203" Type="http://schemas.openxmlformats.org/officeDocument/2006/relationships/image" Target="../media/image109.png"/><Relationship Id="rId19" Type="http://schemas.openxmlformats.org/officeDocument/2006/relationships/image" Target="../media/image16.png"/><Relationship Id="rId224" Type="http://schemas.openxmlformats.org/officeDocument/2006/relationships/customXml" Target="../ink/ink1037.xml"/><Relationship Id="rId245" Type="http://schemas.openxmlformats.org/officeDocument/2006/relationships/customXml" Target="../ink/ink1048.xml"/><Relationship Id="rId30" Type="http://schemas.openxmlformats.org/officeDocument/2006/relationships/customXml" Target="../ink/ink940.xml"/><Relationship Id="rId105" Type="http://schemas.openxmlformats.org/officeDocument/2006/relationships/image" Target="../media/image60.png"/><Relationship Id="rId126" Type="http://schemas.openxmlformats.org/officeDocument/2006/relationships/customXml" Target="../ink/ink988.xml"/><Relationship Id="rId147" Type="http://schemas.openxmlformats.org/officeDocument/2006/relationships/image" Target="../media/image81.png"/><Relationship Id="rId168" Type="http://schemas.openxmlformats.org/officeDocument/2006/relationships/customXml" Target="../ink/ink1009.xml"/><Relationship Id="rId51" Type="http://schemas.openxmlformats.org/officeDocument/2006/relationships/image" Target="../media/image32.png"/><Relationship Id="rId72" Type="http://schemas.openxmlformats.org/officeDocument/2006/relationships/customXml" Target="../ink/ink961.xml"/><Relationship Id="rId93" Type="http://schemas.openxmlformats.org/officeDocument/2006/relationships/image" Target="../media/image54.png"/><Relationship Id="rId189" Type="http://schemas.openxmlformats.org/officeDocument/2006/relationships/image" Target="../media/image102.png"/><Relationship Id="rId3" Type="http://schemas.openxmlformats.org/officeDocument/2006/relationships/image" Target="../media/image8.png"/><Relationship Id="rId214" Type="http://schemas.openxmlformats.org/officeDocument/2006/relationships/customXml" Target="../ink/ink1032.xml"/><Relationship Id="rId235" Type="http://schemas.openxmlformats.org/officeDocument/2006/relationships/customXml" Target="../ink/ink1043.xml"/><Relationship Id="rId256" Type="http://schemas.openxmlformats.org/officeDocument/2006/relationships/image" Target="../media/image135.png"/><Relationship Id="rId116" Type="http://schemas.openxmlformats.org/officeDocument/2006/relationships/customXml" Target="../ink/ink983.xml"/><Relationship Id="rId137" Type="http://schemas.openxmlformats.org/officeDocument/2006/relationships/image" Target="../media/image76.png"/><Relationship Id="rId158" Type="http://schemas.openxmlformats.org/officeDocument/2006/relationships/customXml" Target="../ink/ink1004.xml"/><Relationship Id="rId20" Type="http://schemas.openxmlformats.org/officeDocument/2006/relationships/customXml" Target="../ink/ink935.xml"/><Relationship Id="rId41" Type="http://schemas.openxmlformats.org/officeDocument/2006/relationships/image" Target="../media/image27.png"/><Relationship Id="rId62" Type="http://schemas.openxmlformats.org/officeDocument/2006/relationships/customXml" Target="../ink/ink956.xml"/><Relationship Id="rId83" Type="http://schemas.openxmlformats.org/officeDocument/2006/relationships/image" Target="../media/image49.png"/><Relationship Id="rId179" Type="http://schemas.openxmlformats.org/officeDocument/2006/relationships/image" Target="../media/image97.png"/><Relationship Id="rId190" Type="http://schemas.openxmlformats.org/officeDocument/2006/relationships/customXml" Target="../ink/ink1020.xml"/><Relationship Id="rId204" Type="http://schemas.openxmlformats.org/officeDocument/2006/relationships/customXml" Target="../ink/ink1027.xml"/><Relationship Id="rId225" Type="http://schemas.openxmlformats.org/officeDocument/2006/relationships/image" Target="../media/image120.png"/><Relationship Id="rId246" Type="http://schemas.openxmlformats.org/officeDocument/2006/relationships/image" Target="../media/image130.png"/><Relationship Id="rId106" Type="http://schemas.openxmlformats.org/officeDocument/2006/relationships/customXml" Target="../ink/ink978.xml"/><Relationship Id="rId127" Type="http://schemas.openxmlformats.org/officeDocument/2006/relationships/image" Target="../media/image71.png"/><Relationship Id="rId10" Type="http://schemas.openxmlformats.org/officeDocument/2006/relationships/customXml" Target="../ink/ink930.xml"/><Relationship Id="rId31" Type="http://schemas.openxmlformats.org/officeDocument/2006/relationships/image" Target="../media/image22.png"/><Relationship Id="rId52" Type="http://schemas.openxmlformats.org/officeDocument/2006/relationships/customXml" Target="../ink/ink951.xml"/><Relationship Id="rId73" Type="http://schemas.openxmlformats.org/officeDocument/2006/relationships/image" Target="../media/image43.png"/><Relationship Id="rId94" Type="http://schemas.openxmlformats.org/officeDocument/2006/relationships/customXml" Target="../ink/ink972.xml"/><Relationship Id="rId148" Type="http://schemas.openxmlformats.org/officeDocument/2006/relationships/customXml" Target="../ink/ink999.xml"/><Relationship Id="rId169" Type="http://schemas.openxmlformats.org/officeDocument/2006/relationships/image" Target="../media/image92.png"/><Relationship Id="rId4" Type="http://schemas.openxmlformats.org/officeDocument/2006/relationships/customXml" Target="../ink/ink927.xml"/><Relationship Id="rId180" Type="http://schemas.openxmlformats.org/officeDocument/2006/relationships/customXml" Target="../ink/ink1015.xml"/><Relationship Id="rId215" Type="http://schemas.openxmlformats.org/officeDocument/2006/relationships/image" Target="../media/image115.png"/><Relationship Id="rId236" Type="http://schemas.openxmlformats.org/officeDocument/2006/relationships/image" Target="../media/image125.png"/><Relationship Id="rId257" Type="http://schemas.openxmlformats.org/officeDocument/2006/relationships/customXml" Target="../ink/ink105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59.xml"/><Relationship Id="rId13" Type="http://schemas.openxmlformats.org/officeDocument/2006/relationships/image" Target="../media/image143.png"/><Relationship Id="rId18" Type="http://schemas.openxmlformats.org/officeDocument/2006/relationships/customXml" Target="../ink/ink1064.xml"/><Relationship Id="rId26" Type="http://schemas.openxmlformats.org/officeDocument/2006/relationships/customXml" Target="../ink/ink1068.xml"/><Relationship Id="rId3" Type="http://schemas.openxmlformats.org/officeDocument/2006/relationships/image" Target="../media/image138.png"/><Relationship Id="rId21" Type="http://schemas.openxmlformats.org/officeDocument/2006/relationships/image" Target="../media/image146.png"/><Relationship Id="rId7" Type="http://schemas.openxmlformats.org/officeDocument/2006/relationships/image" Target="../media/image140.png"/><Relationship Id="rId12" Type="http://schemas.openxmlformats.org/officeDocument/2006/relationships/customXml" Target="../ink/ink1061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2" Type="http://schemas.openxmlformats.org/officeDocument/2006/relationships/customXml" Target="../ink/ink1056.xml"/><Relationship Id="rId16" Type="http://schemas.openxmlformats.org/officeDocument/2006/relationships/customXml" Target="../ink/ink1063.xml"/><Relationship Id="rId20" Type="http://schemas.openxmlformats.org/officeDocument/2006/relationships/customXml" Target="../ink/ink1065.xml"/><Relationship Id="rId29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8.xml"/><Relationship Id="rId11" Type="http://schemas.openxmlformats.org/officeDocument/2006/relationships/image" Target="../media/image142.png"/><Relationship Id="rId24" Type="http://schemas.openxmlformats.org/officeDocument/2006/relationships/customXml" Target="../ink/ink1067.xml"/><Relationship Id="rId5" Type="http://schemas.openxmlformats.org/officeDocument/2006/relationships/image" Target="../media/image139.png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069.xml"/><Relationship Id="rId10" Type="http://schemas.openxmlformats.org/officeDocument/2006/relationships/customXml" Target="../ink/ink1060.xml"/><Relationship Id="rId19" Type="http://schemas.openxmlformats.org/officeDocument/2006/relationships/image" Target="../media/image145.png"/><Relationship Id="rId4" Type="http://schemas.openxmlformats.org/officeDocument/2006/relationships/customXml" Target="../ink/ink1057.xml"/><Relationship Id="rId9" Type="http://schemas.openxmlformats.org/officeDocument/2006/relationships/image" Target="../media/image141.png"/><Relationship Id="rId14" Type="http://schemas.openxmlformats.org/officeDocument/2006/relationships/customXml" Target="../ink/ink1062.xml"/><Relationship Id="rId22" Type="http://schemas.openxmlformats.org/officeDocument/2006/relationships/customXml" Target="../ink/ink1066.xml"/><Relationship Id="rId27" Type="http://schemas.openxmlformats.org/officeDocument/2006/relationships/image" Target="../media/image149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3.png"/><Relationship Id="rId18" Type="http://schemas.openxmlformats.org/officeDocument/2006/relationships/customXml" Target="../ink/ink1078.xml"/><Relationship Id="rId26" Type="http://schemas.openxmlformats.org/officeDocument/2006/relationships/customXml" Target="../ink/ink1082.xml"/><Relationship Id="rId39" Type="http://schemas.openxmlformats.org/officeDocument/2006/relationships/image" Target="../media/image155.png"/><Relationship Id="rId21" Type="http://schemas.openxmlformats.org/officeDocument/2006/relationships/image" Target="../media/image146.png"/><Relationship Id="rId34" Type="http://schemas.openxmlformats.org/officeDocument/2006/relationships/customXml" Target="../ink/ink1086.xml"/><Relationship Id="rId42" Type="http://schemas.openxmlformats.org/officeDocument/2006/relationships/customXml" Target="../ink/ink1090.xml"/><Relationship Id="rId7" Type="http://schemas.openxmlformats.org/officeDocument/2006/relationships/image" Target="../media/image140.png"/><Relationship Id="rId2" Type="http://schemas.openxmlformats.org/officeDocument/2006/relationships/customXml" Target="../ink/ink1070.xml"/><Relationship Id="rId16" Type="http://schemas.openxmlformats.org/officeDocument/2006/relationships/customXml" Target="../ink/ink1077.xml"/><Relationship Id="rId20" Type="http://schemas.openxmlformats.org/officeDocument/2006/relationships/customXml" Target="../ink/ink1079.xml"/><Relationship Id="rId29" Type="http://schemas.openxmlformats.org/officeDocument/2006/relationships/image" Target="../media/image150.png"/><Relationship Id="rId41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2.xml"/><Relationship Id="rId11" Type="http://schemas.openxmlformats.org/officeDocument/2006/relationships/image" Target="../media/image142.png"/><Relationship Id="rId24" Type="http://schemas.openxmlformats.org/officeDocument/2006/relationships/customXml" Target="../ink/ink1081.xml"/><Relationship Id="rId32" Type="http://schemas.openxmlformats.org/officeDocument/2006/relationships/customXml" Target="../ink/ink1085.xml"/><Relationship Id="rId37" Type="http://schemas.openxmlformats.org/officeDocument/2006/relationships/image" Target="../media/image154.png"/><Relationship Id="rId40" Type="http://schemas.openxmlformats.org/officeDocument/2006/relationships/customXml" Target="../ink/ink1089.xml"/><Relationship Id="rId5" Type="http://schemas.openxmlformats.org/officeDocument/2006/relationships/image" Target="../media/image139.png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083.xml"/><Relationship Id="rId36" Type="http://schemas.openxmlformats.org/officeDocument/2006/relationships/customXml" Target="../ink/ink1087.xml"/><Relationship Id="rId10" Type="http://schemas.openxmlformats.org/officeDocument/2006/relationships/customXml" Target="../ink/ink1074.xml"/><Relationship Id="rId19" Type="http://schemas.openxmlformats.org/officeDocument/2006/relationships/image" Target="../media/image145.png"/><Relationship Id="rId31" Type="http://schemas.openxmlformats.org/officeDocument/2006/relationships/image" Target="../media/image151.png"/><Relationship Id="rId4" Type="http://schemas.openxmlformats.org/officeDocument/2006/relationships/customXml" Target="../ink/ink1071.xml"/><Relationship Id="rId9" Type="http://schemas.openxmlformats.org/officeDocument/2006/relationships/image" Target="../media/image141.png"/><Relationship Id="rId14" Type="http://schemas.openxmlformats.org/officeDocument/2006/relationships/customXml" Target="../ink/ink1076.xml"/><Relationship Id="rId22" Type="http://schemas.openxmlformats.org/officeDocument/2006/relationships/customXml" Target="../ink/ink1080.xml"/><Relationship Id="rId27" Type="http://schemas.openxmlformats.org/officeDocument/2006/relationships/image" Target="../media/image149.png"/><Relationship Id="rId30" Type="http://schemas.openxmlformats.org/officeDocument/2006/relationships/customXml" Target="../ink/ink1084.xml"/><Relationship Id="rId35" Type="http://schemas.openxmlformats.org/officeDocument/2006/relationships/image" Target="../media/image153.png"/><Relationship Id="rId43" Type="http://schemas.openxmlformats.org/officeDocument/2006/relationships/image" Target="../media/image157.png"/><Relationship Id="rId8" Type="http://schemas.openxmlformats.org/officeDocument/2006/relationships/customXml" Target="../ink/ink1073.xml"/><Relationship Id="rId3" Type="http://schemas.openxmlformats.org/officeDocument/2006/relationships/image" Target="../media/image138.png"/><Relationship Id="rId12" Type="http://schemas.openxmlformats.org/officeDocument/2006/relationships/customXml" Target="../ink/ink1075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088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3.png"/><Relationship Id="rId18" Type="http://schemas.openxmlformats.org/officeDocument/2006/relationships/customXml" Target="../ink/ink1099.xml"/><Relationship Id="rId26" Type="http://schemas.openxmlformats.org/officeDocument/2006/relationships/customXml" Target="../ink/ink1103.xml"/><Relationship Id="rId39" Type="http://schemas.openxmlformats.org/officeDocument/2006/relationships/image" Target="../media/image155.png"/><Relationship Id="rId21" Type="http://schemas.openxmlformats.org/officeDocument/2006/relationships/image" Target="../media/image146.png"/><Relationship Id="rId34" Type="http://schemas.openxmlformats.org/officeDocument/2006/relationships/customXml" Target="../ink/ink1107.xml"/><Relationship Id="rId42" Type="http://schemas.openxmlformats.org/officeDocument/2006/relationships/customXml" Target="../ink/ink1111.xml"/><Relationship Id="rId47" Type="http://schemas.openxmlformats.org/officeDocument/2006/relationships/image" Target="../media/image159.png"/><Relationship Id="rId50" Type="http://schemas.openxmlformats.org/officeDocument/2006/relationships/customXml" Target="../ink/ink1115.xml"/><Relationship Id="rId7" Type="http://schemas.openxmlformats.org/officeDocument/2006/relationships/image" Target="../media/image140.png"/><Relationship Id="rId2" Type="http://schemas.openxmlformats.org/officeDocument/2006/relationships/customXml" Target="../ink/ink1091.xml"/><Relationship Id="rId16" Type="http://schemas.openxmlformats.org/officeDocument/2006/relationships/customXml" Target="../ink/ink1098.xml"/><Relationship Id="rId29" Type="http://schemas.openxmlformats.org/officeDocument/2006/relationships/image" Target="../media/image150.png"/><Relationship Id="rId11" Type="http://schemas.openxmlformats.org/officeDocument/2006/relationships/image" Target="../media/image142.png"/><Relationship Id="rId24" Type="http://schemas.openxmlformats.org/officeDocument/2006/relationships/customXml" Target="../ink/ink1102.xml"/><Relationship Id="rId32" Type="http://schemas.openxmlformats.org/officeDocument/2006/relationships/customXml" Target="../ink/ink1106.xml"/><Relationship Id="rId37" Type="http://schemas.openxmlformats.org/officeDocument/2006/relationships/image" Target="../media/image154.png"/><Relationship Id="rId40" Type="http://schemas.openxmlformats.org/officeDocument/2006/relationships/customXml" Target="../ink/ink1110.xml"/><Relationship Id="rId45" Type="http://schemas.openxmlformats.org/officeDocument/2006/relationships/image" Target="../media/image158.png"/><Relationship Id="rId53" Type="http://schemas.openxmlformats.org/officeDocument/2006/relationships/image" Target="../media/image162.png"/><Relationship Id="rId5" Type="http://schemas.openxmlformats.org/officeDocument/2006/relationships/image" Target="../media/image139.png"/><Relationship Id="rId10" Type="http://schemas.openxmlformats.org/officeDocument/2006/relationships/customXml" Target="../ink/ink1095.xml"/><Relationship Id="rId19" Type="http://schemas.openxmlformats.org/officeDocument/2006/relationships/image" Target="../media/image145.png"/><Relationship Id="rId31" Type="http://schemas.openxmlformats.org/officeDocument/2006/relationships/image" Target="../media/image151.png"/><Relationship Id="rId44" Type="http://schemas.openxmlformats.org/officeDocument/2006/relationships/customXml" Target="../ink/ink1112.xml"/><Relationship Id="rId52" Type="http://schemas.openxmlformats.org/officeDocument/2006/relationships/customXml" Target="../ink/ink1116.xml"/><Relationship Id="rId4" Type="http://schemas.openxmlformats.org/officeDocument/2006/relationships/customXml" Target="../ink/ink1092.xml"/><Relationship Id="rId9" Type="http://schemas.openxmlformats.org/officeDocument/2006/relationships/image" Target="../media/image141.png"/><Relationship Id="rId14" Type="http://schemas.openxmlformats.org/officeDocument/2006/relationships/customXml" Target="../ink/ink1097.xml"/><Relationship Id="rId22" Type="http://schemas.openxmlformats.org/officeDocument/2006/relationships/customXml" Target="../ink/ink1101.xml"/><Relationship Id="rId27" Type="http://schemas.openxmlformats.org/officeDocument/2006/relationships/image" Target="../media/image149.png"/><Relationship Id="rId30" Type="http://schemas.openxmlformats.org/officeDocument/2006/relationships/customXml" Target="../ink/ink1105.xml"/><Relationship Id="rId35" Type="http://schemas.openxmlformats.org/officeDocument/2006/relationships/image" Target="../media/image153.png"/><Relationship Id="rId43" Type="http://schemas.openxmlformats.org/officeDocument/2006/relationships/image" Target="../media/image157.png"/><Relationship Id="rId48" Type="http://schemas.openxmlformats.org/officeDocument/2006/relationships/customXml" Target="../ink/ink1114.xml"/><Relationship Id="rId8" Type="http://schemas.openxmlformats.org/officeDocument/2006/relationships/customXml" Target="../ink/ink1094.xml"/><Relationship Id="rId51" Type="http://schemas.openxmlformats.org/officeDocument/2006/relationships/image" Target="../media/image161.png"/><Relationship Id="rId3" Type="http://schemas.openxmlformats.org/officeDocument/2006/relationships/image" Target="../media/image138.png"/><Relationship Id="rId12" Type="http://schemas.openxmlformats.org/officeDocument/2006/relationships/customXml" Target="../ink/ink1096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109.xml"/><Relationship Id="rId46" Type="http://schemas.openxmlformats.org/officeDocument/2006/relationships/customXml" Target="../ink/ink1113.xml"/><Relationship Id="rId20" Type="http://schemas.openxmlformats.org/officeDocument/2006/relationships/customXml" Target="../ink/ink1100.xml"/><Relationship Id="rId41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3.xml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104.xml"/><Relationship Id="rId36" Type="http://schemas.openxmlformats.org/officeDocument/2006/relationships/customXml" Target="../ink/ink1108.xml"/><Relationship Id="rId49" Type="http://schemas.openxmlformats.org/officeDocument/2006/relationships/image" Target="../media/image160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29.xml"/><Relationship Id="rId21" Type="http://schemas.openxmlformats.org/officeDocument/2006/relationships/image" Target="../media/image146.png"/><Relationship Id="rId34" Type="http://schemas.openxmlformats.org/officeDocument/2006/relationships/customXml" Target="../ink/ink1133.xml"/><Relationship Id="rId42" Type="http://schemas.openxmlformats.org/officeDocument/2006/relationships/customXml" Target="../ink/ink1137.xml"/><Relationship Id="rId47" Type="http://schemas.openxmlformats.org/officeDocument/2006/relationships/image" Target="../media/image159.png"/><Relationship Id="rId50" Type="http://schemas.openxmlformats.org/officeDocument/2006/relationships/customXml" Target="../ink/ink1141.xml"/><Relationship Id="rId55" Type="http://schemas.openxmlformats.org/officeDocument/2006/relationships/image" Target="../media/image163.png"/><Relationship Id="rId63" Type="http://schemas.openxmlformats.org/officeDocument/2006/relationships/image" Target="../media/image167.png"/><Relationship Id="rId7" Type="http://schemas.openxmlformats.org/officeDocument/2006/relationships/image" Target="../media/image140.png"/><Relationship Id="rId2" Type="http://schemas.openxmlformats.org/officeDocument/2006/relationships/customXml" Target="../ink/ink1117.xml"/><Relationship Id="rId16" Type="http://schemas.openxmlformats.org/officeDocument/2006/relationships/customXml" Target="../ink/ink1124.xml"/><Relationship Id="rId29" Type="http://schemas.openxmlformats.org/officeDocument/2006/relationships/image" Target="../media/image150.png"/><Relationship Id="rId11" Type="http://schemas.openxmlformats.org/officeDocument/2006/relationships/image" Target="../media/image142.png"/><Relationship Id="rId24" Type="http://schemas.openxmlformats.org/officeDocument/2006/relationships/customXml" Target="../ink/ink1128.xml"/><Relationship Id="rId32" Type="http://schemas.openxmlformats.org/officeDocument/2006/relationships/customXml" Target="../ink/ink1132.xml"/><Relationship Id="rId37" Type="http://schemas.openxmlformats.org/officeDocument/2006/relationships/image" Target="../media/image154.png"/><Relationship Id="rId40" Type="http://schemas.openxmlformats.org/officeDocument/2006/relationships/customXml" Target="../ink/ink1136.xml"/><Relationship Id="rId45" Type="http://schemas.openxmlformats.org/officeDocument/2006/relationships/image" Target="../media/image158.png"/><Relationship Id="rId53" Type="http://schemas.openxmlformats.org/officeDocument/2006/relationships/image" Target="../media/image162.png"/><Relationship Id="rId58" Type="http://schemas.openxmlformats.org/officeDocument/2006/relationships/customXml" Target="../ink/ink1145.xml"/><Relationship Id="rId66" Type="http://schemas.openxmlformats.org/officeDocument/2006/relationships/customXml" Target="../ink/ink1149.xml"/><Relationship Id="rId5" Type="http://schemas.openxmlformats.org/officeDocument/2006/relationships/image" Target="../media/image139.png"/><Relationship Id="rId61" Type="http://schemas.openxmlformats.org/officeDocument/2006/relationships/image" Target="../media/image166.png"/><Relationship Id="rId19" Type="http://schemas.openxmlformats.org/officeDocument/2006/relationships/image" Target="../media/image145.png"/><Relationship Id="rId14" Type="http://schemas.openxmlformats.org/officeDocument/2006/relationships/customXml" Target="../ink/ink1123.xml"/><Relationship Id="rId22" Type="http://schemas.openxmlformats.org/officeDocument/2006/relationships/customXml" Target="../ink/ink1127.xml"/><Relationship Id="rId27" Type="http://schemas.openxmlformats.org/officeDocument/2006/relationships/image" Target="../media/image149.png"/><Relationship Id="rId30" Type="http://schemas.openxmlformats.org/officeDocument/2006/relationships/customXml" Target="../ink/ink1131.xml"/><Relationship Id="rId35" Type="http://schemas.openxmlformats.org/officeDocument/2006/relationships/image" Target="../media/image153.png"/><Relationship Id="rId43" Type="http://schemas.openxmlformats.org/officeDocument/2006/relationships/image" Target="../media/image157.png"/><Relationship Id="rId48" Type="http://schemas.openxmlformats.org/officeDocument/2006/relationships/customXml" Target="../ink/ink1140.xml"/><Relationship Id="rId56" Type="http://schemas.openxmlformats.org/officeDocument/2006/relationships/customXml" Target="../ink/ink1144.xml"/><Relationship Id="rId64" Type="http://schemas.openxmlformats.org/officeDocument/2006/relationships/customXml" Target="../ink/ink1148.xml"/><Relationship Id="rId8" Type="http://schemas.openxmlformats.org/officeDocument/2006/relationships/customXml" Target="../ink/ink1120.xml"/><Relationship Id="rId51" Type="http://schemas.openxmlformats.org/officeDocument/2006/relationships/image" Target="../media/image161.png"/><Relationship Id="rId3" Type="http://schemas.openxmlformats.org/officeDocument/2006/relationships/image" Target="../media/image138.png"/><Relationship Id="rId12" Type="http://schemas.openxmlformats.org/officeDocument/2006/relationships/customXml" Target="../ink/ink1122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135.xml"/><Relationship Id="rId46" Type="http://schemas.openxmlformats.org/officeDocument/2006/relationships/customXml" Target="../ink/ink1139.xml"/><Relationship Id="rId59" Type="http://schemas.openxmlformats.org/officeDocument/2006/relationships/image" Target="../media/image165.png"/><Relationship Id="rId67" Type="http://schemas.openxmlformats.org/officeDocument/2006/relationships/image" Target="../media/image169.png"/><Relationship Id="rId20" Type="http://schemas.openxmlformats.org/officeDocument/2006/relationships/customXml" Target="../ink/ink1126.xml"/><Relationship Id="rId41" Type="http://schemas.openxmlformats.org/officeDocument/2006/relationships/image" Target="../media/image156.png"/><Relationship Id="rId54" Type="http://schemas.openxmlformats.org/officeDocument/2006/relationships/customXml" Target="../ink/ink1143.xml"/><Relationship Id="rId62" Type="http://schemas.openxmlformats.org/officeDocument/2006/relationships/customXml" Target="../ink/ink11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9.xml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130.xml"/><Relationship Id="rId36" Type="http://schemas.openxmlformats.org/officeDocument/2006/relationships/customXml" Target="../ink/ink1134.xml"/><Relationship Id="rId49" Type="http://schemas.openxmlformats.org/officeDocument/2006/relationships/image" Target="../media/image160.png"/><Relationship Id="rId57" Type="http://schemas.openxmlformats.org/officeDocument/2006/relationships/image" Target="../media/image164.png"/><Relationship Id="rId10" Type="http://schemas.openxmlformats.org/officeDocument/2006/relationships/customXml" Target="../ink/ink1121.xml"/><Relationship Id="rId31" Type="http://schemas.openxmlformats.org/officeDocument/2006/relationships/image" Target="../media/image151.png"/><Relationship Id="rId44" Type="http://schemas.openxmlformats.org/officeDocument/2006/relationships/customXml" Target="../ink/ink1138.xml"/><Relationship Id="rId52" Type="http://schemas.openxmlformats.org/officeDocument/2006/relationships/customXml" Target="../ink/ink1142.xml"/><Relationship Id="rId60" Type="http://schemas.openxmlformats.org/officeDocument/2006/relationships/customXml" Target="../ink/ink1146.xml"/><Relationship Id="rId65" Type="http://schemas.openxmlformats.org/officeDocument/2006/relationships/image" Target="../media/image168.png"/><Relationship Id="rId4" Type="http://schemas.openxmlformats.org/officeDocument/2006/relationships/customXml" Target="../ink/ink1118.xml"/><Relationship Id="rId9" Type="http://schemas.openxmlformats.org/officeDocument/2006/relationships/image" Target="../media/image141.png"/><Relationship Id="rId13" Type="http://schemas.openxmlformats.org/officeDocument/2006/relationships/image" Target="../media/image143.png"/><Relationship Id="rId18" Type="http://schemas.openxmlformats.org/officeDocument/2006/relationships/customXml" Target="../ink/ink1125.xml"/><Relationship Id="rId39" Type="http://schemas.openxmlformats.org/officeDocument/2006/relationships/image" Target="../media/image155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62.xml"/><Relationship Id="rId21" Type="http://schemas.openxmlformats.org/officeDocument/2006/relationships/image" Target="../media/image146.png"/><Relationship Id="rId42" Type="http://schemas.openxmlformats.org/officeDocument/2006/relationships/customXml" Target="../ink/ink1170.xml"/><Relationship Id="rId47" Type="http://schemas.openxmlformats.org/officeDocument/2006/relationships/image" Target="../media/image159.png"/><Relationship Id="rId63" Type="http://schemas.openxmlformats.org/officeDocument/2006/relationships/image" Target="../media/image167.png"/><Relationship Id="rId68" Type="http://schemas.openxmlformats.org/officeDocument/2006/relationships/customXml" Target="../ink/ink1183.xml"/><Relationship Id="rId84" Type="http://schemas.openxmlformats.org/officeDocument/2006/relationships/customXml" Target="../ink/ink1191.xml"/><Relationship Id="rId89" Type="http://schemas.openxmlformats.org/officeDocument/2006/relationships/image" Target="../media/image180.png"/><Relationship Id="rId16" Type="http://schemas.openxmlformats.org/officeDocument/2006/relationships/customXml" Target="../ink/ink1157.xml"/><Relationship Id="rId11" Type="http://schemas.openxmlformats.org/officeDocument/2006/relationships/image" Target="../media/image142.png"/><Relationship Id="rId32" Type="http://schemas.openxmlformats.org/officeDocument/2006/relationships/customXml" Target="../ink/ink1165.xml"/><Relationship Id="rId37" Type="http://schemas.openxmlformats.org/officeDocument/2006/relationships/image" Target="../media/image154.png"/><Relationship Id="rId53" Type="http://schemas.openxmlformats.org/officeDocument/2006/relationships/image" Target="../media/image162.png"/><Relationship Id="rId58" Type="http://schemas.openxmlformats.org/officeDocument/2006/relationships/customXml" Target="../ink/ink1178.xml"/><Relationship Id="rId74" Type="http://schemas.openxmlformats.org/officeDocument/2006/relationships/customXml" Target="../ink/ink1186.xml"/><Relationship Id="rId79" Type="http://schemas.openxmlformats.org/officeDocument/2006/relationships/image" Target="../media/image175.png"/><Relationship Id="rId5" Type="http://schemas.openxmlformats.org/officeDocument/2006/relationships/image" Target="../media/image139.png"/><Relationship Id="rId14" Type="http://schemas.openxmlformats.org/officeDocument/2006/relationships/customXml" Target="../ink/ink1156.xml"/><Relationship Id="rId22" Type="http://schemas.openxmlformats.org/officeDocument/2006/relationships/customXml" Target="../ink/ink1160.xml"/><Relationship Id="rId27" Type="http://schemas.openxmlformats.org/officeDocument/2006/relationships/image" Target="../media/image149.png"/><Relationship Id="rId30" Type="http://schemas.openxmlformats.org/officeDocument/2006/relationships/customXml" Target="../ink/ink1164.xml"/><Relationship Id="rId35" Type="http://schemas.openxmlformats.org/officeDocument/2006/relationships/image" Target="../media/image153.png"/><Relationship Id="rId43" Type="http://schemas.openxmlformats.org/officeDocument/2006/relationships/image" Target="../media/image157.png"/><Relationship Id="rId48" Type="http://schemas.openxmlformats.org/officeDocument/2006/relationships/customXml" Target="../ink/ink1173.xml"/><Relationship Id="rId56" Type="http://schemas.openxmlformats.org/officeDocument/2006/relationships/customXml" Target="../ink/ink1177.xml"/><Relationship Id="rId64" Type="http://schemas.openxmlformats.org/officeDocument/2006/relationships/customXml" Target="../ink/ink1181.xml"/><Relationship Id="rId69" Type="http://schemas.openxmlformats.org/officeDocument/2006/relationships/image" Target="../media/image170.png"/><Relationship Id="rId77" Type="http://schemas.openxmlformats.org/officeDocument/2006/relationships/image" Target="../media/image174.png"/><Relationship Id="rId8" Type="http://schemas.openxmlformats.org/officeDocument/2006/relationships/customXml" Target="../ink/ink1153.xml"/><Relationship Id="rId51" Type="http://schemas.openxmlformats.org/officeDocument/2006/relationships/image" Target="../media/image161.png"/><Relationship Id="rId72" Type="http://schemas.openxmlformats.org/officeDocument/2006/relationships/customXml" Target="../ink/ink1185.xml"/><Relationship Id="rId80" Type="http://schemas.openxmlformats.org/officeDocument/2006/relationships/customXml" Target="../ink/ink1189.xml"/><Relationship Id="rId85" Type="http://schemas.openxmlformats.org/officeDocument/2006/relationships/image" Target="../media/image178.png"/><Relationship Id="rId3" Type="http://schemas.openxmlformats.org/officeDocument/2006/relationships/image" Target="../media/image138.png"/><Relationship Id="rId12" Type="http://schemas.openxmlformats.org/officeDocument/2006/relationships/customXml" Target="../ink/ink1155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168.xml"/><Relationship Id="rId46" Type="http://schemas.openxmlformats.org/officeDocument/2006/relationships/customXml" Target="../ink/ink1172.xml"/><Relationship Id="rId59" Type="http://schemas.openxmlformats.org/officeDocument/2006/relationships/image" Target="../media/image165.png"/><Relationship Id="rId67" Type="http://schemas.openxmlformats.org/officeDocument/2006/relationships/image" Target="../media/image169.png"/><Relationship Id="rId20" Type="http://schemas.openxmlformats.org/officeDocument/2006/relationships/customXml" Target="../ink/ink1159.xml"/><Relationship Id="rId41" Type="http://schemas.openxmlformats.org/officeDocument/2006/relationships/image" Target="../media/image156.png"/><Relationship Id="rId54" Type="http://schemas.openxmlformats.org/officeDocument/2006/relationships/customXml" Target="../ink/ink1176.xml"/><Relationship Id="rId62" Type="http://schemas.openxmlformats.org/officeDocument/2006/relationships/customXml" Target="../ink/ink1180.xml"/><Relationship Id="rId70" Type="http://schemas.openxmlformats.org/officeDocument/2006/relationships/customXml" Target="../ink/ink1184.xml"/><Relationship Id="rId75" Type="http://schemas.openxmlformats.org/officeDocument/2006/relationships/image" Target="../media/image173.png"/><Relationship Id="rId83" Type="http://schemas.openxmlformats.org/officeDocument/2006/relationships/image" Target="../media/image177.png"/><Relationship Id="rId88" Type="http://schemas.openxmlformats.org/officeDocument/2006/relationships/customXml" Target="../ink/ink11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2.xml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163.xml"/><Relationship Id="rId36" Type="http://schemas.openxmlformats.org/officeDocument/2006/relationships/customXml" Target="../ink/ink1167.xml"/><Relationship Id="rId49" Type="http://schemas.openxmlformats.org/officeDocument/2006/relationships/image" Target="../media/image160.png"/><Relationship Id="rId57" Type="http://schemas.openxmlformats.org/officeDocument/2006/relationships/image" Target="../media/image164.png"/><Relationship Id="rId10" Type="http://schemas.openxmlformats.org/officeDocument/2006/relationships/customXml" Target="../ink/ink1154.xml"/><Relationship Id="rId31" Type="http://schemas.openxmlformats.org/officeDocument/2006/relationships/image" Target="../media/image151.png"/><Relationship Id="rId44" Type="http://schemas.openxmlformats.org/officeDocument/2006/relationships/customXml" Target="../ink/ink1171.xml"/><Relationship Id="rId52" Type="http://schemas.openxmlformats.org/officeDocument/2006/relationships/customXml" Target="../ink/ink1175.xml"/><Relationship Id="rId60" Type="http://schemas.openxmlformats.org/officeDocument/2006/relationships/customXml" Target="../ink/ink1179.xml"/><Relationship Id="rId65" Type="http://schemas.openxmlformats.org/officeDocument/2006/relationships/image" Target="../media/image168.png"/><Relationship Id="rId73" Type="http://schemas.openxmlformats.org/officeDocument/2006/relationships/image" Target="../media/image172.png"/><Relationship Id="rId78" Type="http://schemas.openxmlformats.org/officeDocument/2006/relationships/customXml" Target="../ink/ink1188.xml"/><Relationship Id="rId81" Type="http://schemas.openxmlformats.org/officeDocument/2006/relationships/image" Target="../media/image176.png"/><Relationship Id="rId86" Type="http://schemas.openxmlformats.org/officeDocument/2006/relationships/customXml" Target="../ink/ink1192.xml"/><Relationship Id="rId4" Type="http://schemas.openxmlformats.org/officeDocument/2006/relationships/customXml" Target="../ink/ink1151.xml"/><Relationship Id="rId9" Type="http://schemas.openxmlformats.org/officeDocument/2006/relationships/image" Target="../media/image141.png"/><Relationship Id="rId13" Type="http://schemas.openxmlformats.org/officeDocument/2006/relationships/image" Target="../media/image143.png"/><Relationship Id="rId18" Type="http://schemas.openxmlformats.org/officeDocument/2006/relationships/customXml" Target="../ink/ink1158.xml"/><Relationship Id="rId39" Type="http://schemas.openxmlformats.org/officeDocument/2006/relationships/image" Target="../media/image155.png"/><Relationship Id="rId34" Type="http://schemas.openxmlformats.org/officeDocument/2006/relationships/customXml" Target="../ink/ink1166.xml"/><Relationship Id="rId50" Type="http://schemas.openxmlformats.org/officeDocument/2006/relationships/customXml" Target="../ink/ink1174.xml"/><Relationship Id="rId55" Type="http://schemas.openxmlformats.org/officeDocument/2006/relationships/image" Target="../media/image163.png"/><Relationship Id="rId76" Type="http://schemas.openxmlformats.org/officeDocument/2006/relationships/customXml" Target="../ink/ink1187.xml"/><Relationship Id="rId7" Type="http://schemas.openxmlformats.org/officeDocument/2006/relationships/image" Target="../media/image140.png"/><Relationship Id="rId71" Type="http://schemas.openxmlformats.org/officeDocument/2006/relationships/image" Target="../media/image171.png"/><Relationship Id="rId2" Type="http://schemas.openxmlformats.org/officeDocument/2006/relationships/customXml" Target="../ink/ink1150.xml"/><Relationship Id="rId29" Type="http://schemas.openxmlformats.org/officeDocument/2006/relationships/image" Target="../media/image150.png"/><Relationship Id="rId24" Type="http://schemas.openxmlformats.org/officeDocument/2006/relationships/customXml" Target="../ink/ink1161.xml"/><Relationship Id="rId40" Type="http://schemas.openxmlformats.org/officeDocument/2006/relationships/customXml" Target="../ink/ink1169.xml"/><Relationship Id="rId45" Type="http://schemas.openxmlformats.org/officeDocument/2006/relationships/image" Target="../media/image158.png"/><Relationship Id="rId66" Type="http://schemas.openxmlformats.org/officeDocument/2006/relationships/customXml" Target="../ink/ink1182.xml"/><Relationship Id="rId87" Type="http://schemas.openxmlformats.org/officeDocument/2006/relationships/image" Target="../media/image179.png"/><Relationship Id="rId61" Type="http://schemas.openxmlformats.org/officeDocument/2006/relationships/image" Target="../media/image166.png"/><Relationship Id="rId82" Type="http://schemas.openxmlformats.org/officeDocument/2006/relationships/customXml" Target="../ink/ink1190.xml"/><Relationship Id="rId19" Type="http://schemas.openxmlformats.org/officeDocument/2006/relationships/image" Target="../media/image145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6.xml"/><Relationship Id="rId21" Type="http://schemas.openxmlformats.org/officeDocument/2006/relationships/image" Target="../media/image146.png"/><Relationship Id="rId42" Type="http://schemas.openxmlformats.org/officeDocument/2006/relationships/customXml" Target="../ink/ink1214.xml"/><Relationship Id="rId47" Type="http://schemas.openxmlformats.org/officeDocument/2006/relationships/image" Target="../media/image159.png"/><Relationship Id="rId63" Type="http://schemas.openxmlformats.org/officeDocument/2006/relationships/image" Target="../media/image167.png"/><Relationship Id="rId68" Type="http://schemas.openxmlformats.org/officeDocument/2006/relationships/customXml" Target="../ink/ink1227.xml"/><Relationship Id="rId84" Type="http://schemas.openxmlformats.org/officeDocument/2006/relationships/customXml" Target="../ink/ink1235.xml"/><Relationship Id="rId89" Type="http://schemas.openxmlformats.org/officeDocument/2006/relationships/image" Target="../media/image178.png"/><Relationship Id="rId16" Type="http://schemas.openxmlformats.org/officeDocument/2006/relationships/customXml" Target="../ink/ink1201.xml"/><Relationship Id="rId11" Type="http://schemas.openxmlformats.org/officeDocument/2006/relationships/image" Target="../media/image142.png"/><Relationship Id="rId32" Type="http://schemas.openxmlformats.org/officeDocument/2006/relationships/customXml" Target="../ink/ink1209.xml"/><Relationship Id="rId37" Type="http://schemas.openxmlformats.org/officeDocument/2006/relationships/image" Target="../media/image154.png"/><Relationship Id="rId53" Type="http://schemas.openxmlformats.org/officeDocument/2006/relationships/image" Target="../media/image162.png"/><Relationship Id="rId58" Type="http://schemas.openxmlformats.org/officeDocument/2006/relationships/customXml" Target="../ink/ink1222.xml"/><Relationship Id="rId74" Type="http://schemas.openxmlformats.org/officeDocument/2006/relationships/customXml" Target="../ink/ink1230.xml"/><Relationship Id="rId79" Type="http://schemas.openxmlformats.org/officeDocument/2006/relationships/image" Target="../media/image181.png"/><Relationship Id="rId5" Type="http://schemas.openxmlformats.org/officeDocument/2006/relationships/image" Target="../media/image139.png"/><Relationship Id="rId90" Type="http://schemas.openxmlformats.org/officeDocument/2006/relationships/customXml" Target="../ink/ink1238.xml"/><Relationship Id="rId22" Type="http://schemas.openxmlformats.org/officeDocument/2006/relationships/customXml" Target="../ink/ink1204.xml"/><Relationship Id="rId27" Type="http://schemas.openxmlformats.org/officeDocument/2006/relationships/image" Target="../media/image149.png"/><Relationship Id="rId43" Type="http://schemas.openxmlformats.org/officeDocument/2006/relationships/image" Target="../media/image157.png"/><Relationship Id="rId48" Type="http://schemas.openxmlformats.org/officeDocument/2006/relationships/customXml" Target="../ink/ink1217.xml"/><Relationship Id="rId64" Type="http://schemas.openxmlformats.org/officeDocument/2006/relationships/customXml" Target="../ink/ink1225.xml"/><Relationship Id="rId69" Type="http://schemas.openxmlformats.org/officeDocument/2006/relationships/image" Target="../media/image170.png"/><Relationship Id="rId8" Type="http://schemas.openxmlformats.org/officeDocument/2006/relationships/customXml" Target="../ink/ink1197.xml"/><Relationship Id="rId51" Type="http://schemas.openxmlformats.org/officeDocument/2006/relationships/image" Target="../media/image161.png"/><Relationship Id="rId72" Type="http://schemas.openxmlformats.org/officeDocument/2006/relationships/customXml" Target="../ink/ink1229.xml"/><Relationship Id="rId80" Type="http://schemas.openxmlformats.org/officeDocument/2006/relationships/customXml" Target="../ink/ink1233.xml"/><Relationship Id="rId85" Type="http://schemas.openxmlformats.org/officeDocument/2006/relationships/image" Target="../media/image184.png"/><Relationship Id="rId93" Type="http://schemas.openxmlformats.org/officeDocument/2006/relationships/image" Target="../media/image180.png"/><Relationship Id="rId3" Type="http://schemas.openxmlformats.org/officeDocument/2006/relationships/image" Target="../media/image138.png"/><Relationship Id="rId12" Type="http://schemas.openxmlformats.org/officeDocument/2006/relationships/customXml" Target="../ink/ink1199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212.xml"/><Relationship Id="rId46" Type="http://schemas.openxmlformats.org/officeDocument/2006/relationships/customXml" Target="../ink/ink1216.xml"/><Relationship Id="rId59" Type="http://schemas.openxmlformats.org/officeDocument/2006/relationships/image" Target="../media/image165.png"/><Relationship Id="rId67" Type="http://schemas.openxmlformats.org/officeDocument/2006/relationships/image" Target="../media/image169.png"/><Relationship Id="rId20" Type="http://schemas.openxmlformats.org/officeDocument/2006/relationships/customXml" Target="../ink/ink1203.xml"/><Relationship Id="rId41" Type="http://schemas.openxmlformats.org/officeDocument/2006/relationships/image" Target="../media/image156.png"/><Relationship Id="rId54" Type="http://schemas.openxmlformats.org/officeDocument/2006/relationships/customXml" Target="../ink/ink1220.xml"/><Relationship Id="rId62" Type="http://schemas.openxmlformats.org/officeDocument/2006/relationships/customXml" Target="../ink/ink1224.xml"/><Relationship Id="rId70" Type="http://schemas.openxmlformats.org/officeDocument/2006/relationships/customXml" Target="../ink/ink1228.xml"/><Relationship Id="rId75" Type="http://schemas.openxmlformats.org/officeDocument/2006/relationships/image" Target="../media/image173.png"/><Relationship Id="rId83" Type="http://schemas.openxmlformats.org/officeDocument/2006/relationships/image" Target="../media/image183.png"/><Relationship Id="rId88" Type="http://schemas.openxmlformats.org/officeDocument/2006/relationships/customXml" Target="../ink/ink1237.xml"/><Relationship Id="rId91" Type="http://schemas.openxmlformats.org/officeDocument/2006/relationships/image" Target="../media/image1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6.xml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207.xml"/><Relationship Id="rId36" Type="http://schemas.openxmlformats.org/officeDocument/2006/relationships/customXml" Target="../ink/ink1211.xml"/><Relationship Id="rId49" Type="http://schemas.openxmlformats.org/officeDocument/2006/relationships/image" Target="../media/image160.png"/><Relationship Id="rId57" Type="http://schemas.openxmlformats.org/officeDocument/2006/relationships/image" Target="../media/image164.png"/><Relationship Id="rId10" Type="http://schemas.openxmlformats.org/officeDocument/2006/relationships/customXml" Target="../ink/ink1198.xml"/><Relationship Id="rId31" Type="http://schemas.openxmlformats.org/officeDocument/2006/relationships/image" Target="../media/image151.png"/><Relationship Id="rId44" Type="http://schemas.openxmlformats.org/officeDocument/2006/relationships/customXml" Target="../ink/ink1215.xml"/><Relationship Id="rId52" Type="http://schemas.openxmlformats.org/officeDocument/2006/relationships/customXml" Target="../ink/ink1219.xml"/><Relationship Id="rId60" Type="http://schemas.openxmlformats.org/officeDocument/2006/relationships/customXml" Target="../ink/ink1223.xml"/><Relationship Id="rId65" Type="http://schemas.openxmlformats.org/officeDocument/2006/relationships/image" Target="../media/image168.png"/><Relationship Id="rId73" Type="http://schemas.openxmlformats.org/officeDocument/2006/relationships/image" Target="../media/image172.png"/><Relationship Id="rId78" Type="http://schemas.openxmlformats.org/officeDocument/2006/relationships/customXml" Target="../ink/ink1232.xml"/><Relationship Id="rId81" Type="http://schemas.openxmlformats.org/officeDocument/2006/relationships/image" Target="../media/image182.png"/><Relationship Id="rId86" Type="http://schemas.openxmlformats.org/officeDocument/2006/relationships/customXml" Target="../ink/ink1236.xml"/><Relationship Id="rId4" Type="http://schemas.openxmlformats.org/officeDocument/2006/relationships/customXml" Target="../ink/ink1195.xml"/><Relationship Id="rId9" Type="http://schemas.openxmlformats.org/officeDocument/2006/relationships/image" Target="../media/image141.png"/><Relationship Id="rId13" Type="http://schemas.openxmlformats.org/officeDocument/2006/relationships/image" Target="../media/image143.png"/><Relationship Id="rId18" Type="http://schemas.openxmlformats.org/officeDocument/2006/relationships/customXml" Target="../ink/ink1202.xml"/><Relationship Id="rId39" Type="http://schemas.openxmlformats.org/officeDocument/2006/relationships/image" Target="../media/image155.png"/><Relationship Id="rId34" Type="http://schemas.openxmlformats.org/officeDocument/2006/relationships/customXml" Target="../ink/ink1210.xml"/><Relationship Id="rId50" Type="http://schemas.openxmlformats.org/officeDocument/2006/relationships/customXml" Target="../ink/ink1218.xml"/><Relationship Id="rId55" Type="http://schemas.openxmlformats.org/officeDocument/2006/relationships/image" Target="../media/image163.png"/><Relationship Id="rId76" Type="http://schemas.openxmlformats.org/officeDocument/2006/relationships/customXml" Target="../ink/ink1231.xml"/><Relationship Id="rId7" Type="http://schemas.openxmlformats.org/officeDocument/2006/relationships/image" Target="../media/image140.png"/><Relationship Id="rId71" Type="http://schemas.openxmlformats.org/officeDocument/2006/relationships/image" Target="../media/image171.png"/><Relationship Id="rId92" Type="http://schemas.openxmlformats.org/officeDocument/2006/relationships/customXml" Target="../ink/ink1239.xml"/><Relationship Id="rId2" Type="http://schemas.openxmlformats.org/officeDocument/2006/relationships/customXml" Target="../ink/ink1194.xml"/><Relationship Id="rId29" Type="http://schemas.openxmlformats.org/officeDocument/2006/relationships/image" Target="../media/image150.png"/><Relationship Id="rId24" Type="http://schemas.openxmlformats.org/officeDocument/2006/relationships/customXml" Target="../ink/ink1205.xml"/><Relationship Id="rId40" Type="http://schemas.openxmlformats.org/officeDocument/2006/relationships/customXml" Target="../ink/ink1213.xml"/><Relationship Id="rId45" Type="http://schemas.openxmlformats.org/officeDocument/2006/relationships/image" Target="../media/image158.png"/><Relationship Id="rId66" Type="http://schemas.openxmlformats.org/officeDocument/2006/relationships/customXml" Target="../ink/ink1226.xml"/><Relationship Id="rId87" Type="http://schemas.openxmlformats.org/officeDocument/2006/relationships/image" Target="../media/image185.png"/><Relationship Id="rId61" Type="http://schemas.openxmlformats.org/officeDocument/2006/relationships/image" Target="../media/image166.png"/><Relationship Id="rId82" Type="http://schemas.openxmlformats.org/officeDocument/2006/relationships/customXml" Target="../ink/ink1234.xml"/><Relationship Id="rId19" Type="http://schemas.openxmlformats.org/officeDocument/2006/relationships/image" Target="../media/image145.png"/><Relationship Id="rId14" Type="http://schemas.openxmlformats.org/officeDocument/2006/relationships/customXml" Target="../ink/ink1200.xml"/><Relationship Id="rId30" Type="http://schemas.openxmlformats.org/officeDocument/2006/relationships/customXml" Target="../ink/ink1208.xml"/><Relationship Id="rId35" Type="http://schemas.openxmlformats.org/officeDocument/2006/relationships/image" Target="../media/image153.png"/><Relationship Id="rId56" Type="http://schemas.openxmlformats.org/officeDocument/2006/relationships/customXml" Target="../ink/ink1221.xml"/><Relationship Id="rId77" Type="http://schemas.openxmlformats.org/officeDocument/2006/relationships/image" Target="../media/image174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2.xml"/><Relationship Id="rId21" Type="http://schemas.openxmlformats.org/officeDocument/2006/relationships/image" Target="../media/image146.png"/><Relationship Id="rId42" Type="http://schemas.openxmlformats.org/officeDocument/2006/relationships/customXml" Target="../ink/ink1260.xml"/><Relationship Id="rId47" Type="http://schemas.openxmlformats.org/officeDocument/2006/relationships/image" Target="../media/image159.png"/><Relationship Id="rId63" Type="http://schemas.openxmlformats.org/officeDocument/2006/relationships/image" Target="../media/image167.png"/><Relationship Id="rId68" Type="http://schemas.openxmlformats.org/officeDocument/2006/relationships/customXml" Target="../ink/ink1273.xml"/><Relationship Id="rId84" Type="http://schemas.openxmlformats.org/officeDocument/2006/relationships/customXml" Target="../ink/ink1281.xml"/><Relationship Id="rId89" Type="http://schemas.openxmlformats.org/officeDocument/2006/relationships/image" Target="../media/image187.png"/><Relationship Id="rId16" Type="http://schemas.openxmlformats.org/officeDocument/2006/relationships/customXml" Target="../ink/ink1247.xml"/><Relationship Id="rId11" Type="http://schemas.openxmlformats.org/officeDocument/2006/relationships/image" Target="../media/image142.png"/><Relationship Id="rId32" Type="http://schemas.openxmlformats.org/officeDocument/2006/relationships/customXml" Target="../ink/ink1255.xml"/><Relationship Id="rId37" Type="http://schemas.openxmlformats.org/officeDocument/2006/relationships/image" Target="../media/image154.png"/><Relationship Id="rId53" Type="http://schemas.openxmlformats.org/officeDocument/2006/relationships/image" Target="../media/image162.png"/><Relationship Id="rId58" Type="http://schemas.openxmlformats.org/officeDocument/2006/relationships/customXml" Target="../ink/ink1268.xml"/><Relationship Id="rId74" Type="http://schemas.openxmlformats.org/officeDocument/2006/relationships/customXml" Target="../ink/ink1276.xml"/><Relationship Id="rId79" Type="http://schemas.openxmlformats.org/officeDocument/2006/relationships/image" Target="../media/image181.png"/><Relationship Id="rId102" Type="http://schemas.openxmlformats.org/officeDocument/2006/relationships/customXml" Target="../ink/ink1290.xml"/><Relationship Id="rId5" Type="http://schemas.openxmlformats.org/officeDocument/2006/relationships/image" Target="../media/image139.png"/><Relationship Id="rId90" Type="http://schemas.openxmlformats.org/officeDocument/2006/relationships/customXml" Target="../ink/ink1284.xml"/><Relationship Id="rId95" Type="http://schemas.openxmlformats.org/officeDocument/2006/relationships/image" Target="../media/image190.png"/><Relationship Id="rId22" Type="http://schemas.openxmlformats.org/officeDocument/2006/relationships/customXml" Target="../ink/ink1250.xml"/><Relationship Id="rId27" Type="http://schemas.openxmlformats.org/officeDocument/2006/relationships/image" Target="../media/image149.png"/><Relationship Id="rId43" Type="http://schemas.openxmlformats.org/officeDocument/2006/relationships/image" Target="../media/image157.png"/><Relationship Id="rId48" Type="http://schemas.openxmlformats.org/officeDocument/2006/relationships/customXml" Target="../ink/ink1263.xml"/><Relationship Id="rId64" Type="http://schemas.openxmlformats.org/officeDocument/2006/relationships/customXml" Target="../ink/ink1271.xml"/><Relationship Id="rId69" Type="http://schemas.openxmlformats.org/officeDocument/2006/relationships/image" Target="../media/image170.png"/><Relationship Id="rId80" Type="http://schemas.openxmlformats.org/officeDocument/2006/relationships/customXml" Target="../ink/ink1279.xml"/><Relationship Id="rId85" Type="http://schemas.openxmlformats.org/officeDocument/2006/relationships/image" Target="../media/image184.png"/><Relationship Id="rId12" Type="http://schemas.openxmlformats.org/officeDocument/2006/relationships/customXml" Target="../ink/ink1245.xml"/><Relationship Id="rId17" Type="http://schemas.openxmlformats.org/officeDocument/2006/relationships/image" Target="../media/image144.png"/><Relationship Id="rId25" Type="http://schemas.openxmlformats.org/officeDocument/2006/relationships/image" Target="../media/image148.png"/><Relationship Id="rId33" Type="http://schemas.openxmlformats.org/officeDocument/2006/relationships/image" Target="../media/image152.png"/><Relationship Id="rId38" Type="http://schemas.openxmlformats.org/officeDocument/2006/relationships/customXml" Target="../ink/ink1258.xml"/><Relationship Id="rId46" Type="http://schemas.openxmlformats.org/officeDocument/2006/relationships/customXml" Target="../ink/ink1262.xml"/><Relationship Id="rId59" Type="http://schemas.openxmlformats.org/officeDocument/2006/relationships/image" Target="../media/image165.png"/><Relationship Id="rId67" Type="http://schemas.openxmlformats.org/officeDocument/2006/relationships/image" Target="../media/image169.png"/><Relationship Id="rId103" Type="http://schemas.openxmlformats.org/officeDocument/2006/relationships/image" Target="../media/image180.png"/><Relationship Id="rId20" Type="http://schemas.openxmlformats.org/officeDocument/2006/relationships/customXml" Target="../ink/ink1249.xml"/><Relationship Id="rId41" Type="http://schemas.openxmlformats.org/officeDocument/2006/relationships/image" Target="../media/image156.png"/><Relationship Id="rId54" Type="http://schemas.openxmlformats.org/officeDocument/2006/relationships/customXml" Target="../ink/ink1266.xml"/><Relationship Id="rId62" Type="http://schemas.openxmlformats.org/officeDocument/2006/relationships/customXml" Target="../ink/ink1270.xml"/><Relationship Id="rId70" Type="http://schemas.openxmlformats.org/officeDocument/2006/relationships/customXml" Target="../ink/ink1274.xml"/><Relationship Id="rId75" Type="http://schemas.openxmlformats.org/officeDocument/2006/relationships/image" Target="../media/image173.png"/><Relationship Id="rId83" Type="http://schemas.openxmlformats.org/officeDocument/2006/relationships/image" Target="../media/image183.png"/><Relationship Id="rId88" Type="http://schemas.openxmlformats.org/officeDocument/2006/relationships/customXml" Target="../ink/ink1283.xml"/><Relationship Id="rId91" Type="http://schemas.openxmlformats.org/officeDocument/2006/relationships/image" Target="../media/image188.png"/><Relationship Id="rId96" Type="http://schemas.openxmlformats.org/officeDocument/2006/relationships/customXml" Target="../ink/ink1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2.xml"/><Relationship Id="rId15" Type="http://schemas.openxmlformats.org/officeDocument/2006/relationships/image" Target="../media/image30.png"/><Relationship Id="rId23" Type="http://schemas.openxmlformats.org/officeDocument/2006/relationships/image" Target="../media/image147.png"/><Relationship Id="rId28" Type="http://schemas.openxmlformats.org/officeDocument/2006/relationships/customXml" Target="../ink/ink1253.xml"/><Relationship Id="rId36" Type="http://schemas.openxmlformats.org/officeDocument/2006/relationships/customXml" Target="../ink/ink1257.xml"/><Relationship Id="rId49" Type="http://schemas.openxmlformats.org/officeDocument/2006/relationships/image" Target="../media/image160.png"/><Relationship Id="rId57" Type="http://schemas.openxmlformats.org/officeDocument/2006/relationships/image" Target="../media/image164.png"/><Relationship Id="rId10" Type="http://schemas.openxmlformats.org/officeDocument/2006/relationships/customXml" Target="../ink/ink1244.xml"/><Relationship Id="rId31" Type="http://schemas.openxmlformats.org/officeDocument/2006/relationships/image" Target="../media/image151.png"/><Relationship Id="rId44" Type="http://schemas.openxmlformats.org/officeDocument/2006/relationships/customXml" Target="../ink/ink1261.xml"/><Relationship Id="rId52" Type="http://schemas.openxmlformats.org/officeDocument/2006/relationships/customXml" Target="../ink/ink1265.xml"/><Relationship Id="rId60" Type="http://schemas.openxmlformats.org/officeDocument/2006/relationships/customXml" Target="../ink/ink1269.xml"/><Relationship Id="rId65" Type="http://schemas.openxmlformats.org/officeDocument/2006/relationships/image" Target="../media/image168.png"/><Relationship Id="rId73" Type="http://schemas.openxmlformats.org/officeDocument/2006/relationships/image" Target="../media/image172.png"/><Relationship Id="rId78" Type="http://schemas.openxmlformats.org/officeDocument/2006/relationships/customXml" Target="../ink/ink1278.xml"/><Relationship Id="rId81" Type="http://schemas.openxmlformats.org/officeDocument/2006/relationships/image" Target="../media/image182.png"/><Relationship Id="rId86" Type="http://schemas.openxmlformats.org/officeDocument/2006/relationships/customXml" Target="../ink/ink1282.xml"/><Relationship Id="rId94" Type="http://schemas.openxmlformats.org/officeDocument/2006/relationships/customXml" Target="../ink/ink1286.xml"/><Relationship Id="rId99" Type="http://schemas.openxmlformats.org/officeDocument/2006/relationships/image" Target="../media/image178.png"/><Relationship Id="rId101" Type="http://schemas.openxmlformats.org/officeDocument/2006/relationships/image" Target="../media/image179.png"/><Relationship Id="rId4" Type="http://schemas.openxmlformats.org/officeDocument/2006/relationships/customXml" Target="../ink/ink1241.xml"/><Relationship Id="rId9" Type="http://schemas.openxmlformats.org/officeDocument/2006/relationships/image" Target="../media/image141.png"/><Relationship Id="rId13" Type="http://schemas.openxmlformats.org/officeDocument/2006/relationships/image" Target="../media/image143.png"/><Relationship Id="rId18" Type="http://schemas.openxmlformats.org/officeDocument/2006/relationships/customXml" Target="../ink/ink1248.xml"/><Relationship Id="rId39" Type="http://schemas.openxmlformats.org/officeDocument/2006/relationships/image" Target="../media/image155.png"/><Relationship Id="rId34" Type="http://schemas.openxmlformats.org/officeDocument/2006/relationships/customXml" Target="../ink/ink1256.xml"/><Relationship Id="rId50" Type="http://schemas.openxmlformats.org/officeDocument/2006/relationships/customXml" Target="../ink/ink1264.xml"/><Relationship Id="rId55" Type="http://schemas.openxmlformats.org/officeDocument/2006/relationships/image" Target="../media/image163.png"/><Relationship Id="rId76" Type="http://schemas.openxmlformats.org/officeDocument/2006/relationships/customXml" Target="../ink/ink1277.xml"/><Relationship Id="rId97" Type="http://schemas.openxmlformats.org/officeDocument/2006/relationships/image" Target="../media/image185.png"/><Relationship Id="rId7" Type="http://schemas.openxmlformats.org/officeDocument/2006/relationships/image" Target="../media/image140.png"/><Relationship Id="rId71" Type="http://schemas.openxmlformats.org/officeDocument/2006/relationships/image" Target="../media/image171.png"/><Relationship Id="rId92" Type="http://schemas.openxmlformats.org/officeDocument/2006/relationships/customXml" Target="../ink/ink1285.xml"/><Relationship Id="rId2" Type="http://schemas.openxmlformats.org/officeDocument/2006/relationships/customXml" Target="../ink/ink1240.xml"/><Relationship Id="rId29" Type="http://schemas.openxmlformats.org/officeDocument/2006/relationships/image" Target="../media/image150.png"/><Relationship Id="rId24" Type="http://schemas.openxmlformats.org/officeDocument/2006/relationships/customXml" Target="../ink/ink1251.xml"/><Relationship Id="rId40" Type="http://schemas.openxmlformats.org/officeDocument/2006/relationships/customXml" Target="../ink/ink1259.xml"/><Relationship Id="rId45" Type="http://schemas.openxmlformats.org/officeDocument/2006/relationships/image" Target="../media/image158.png"/><Relationship Id="rId66" Type="http://schemas.openxmlformats.org/officeDocument/2006/relationships/customXml" Target="../ink/ink1272.xml"/><Relationship Id="rId87" Type="http://schemas.openxmlformats.org/officeDocument/2006/relationships/image" Target="../media/image186.png"/><Relationship Id="rId61" Type="http://schemas.openxmlformats.org/officeDocument/2006/relationships/image" Target="../media/image166.png"/><Relationship Id="rId82" Type="http://schemas.openxmlformats.org/officeDocument/2006/relationships/customXml" Target="../ink/ink1280.xml"/><Relationship Id="rId19" Type="http://schemas.openxmlformats.org/officeDocument/2006/relationships/image" Target="../media/image145.png"/><Relationship Id="rId14" Type="http://schemas.openxmlformats.org/officeDocument/2006/relationships/customXml" Target="../ink/ink1246.xml"/><Relationship Id="rId30" Type="http://schemas.openxmlformats.org/officeDocument/2006/relationships/customXml" Target="../ink/ink1254.xml"/><Relationship Id="rId35" Type="http://schemas.openxmlformats.org/officeDocument/2006/relationships/image" Target="../media/image153.png"/><Relationship Id="rId56" Type="http://schemas.openxmlformats.org/officeDocument/2006/relationships/customXml" Target="../ink/ink1267.xml"/><Relationship Id="rId77" Type="http://schemas.openxmlformats.org/officeDocument/2006/relationships/image" Target="../media/image174.png"/><Relationship Id="rId100" Type="http://schemas.openxmlformats.org/officeDocument/2006/relationships/customXml" Target="../ink/ink1289.xml"/><Relationship Id="rId8" Type="http://schemas.openxmlformats.org/officeDocument/2006/relationships/customXml" Target="../ink/ink1243.xml"/><Relationship Id="rId51" Type="http://schemas.openxmlformats.org/officeDocument/2006/relationships/image" Target="../media/image161.png"/><Relationship Id="rId72" Type="http://schemas.openxmlformats.org/officeDocument/2006/relationships/customXml" Target="../ink/ink1275.xml"/><Relationship Id="rId93" Type="http://schemas.openxmlformats.org/officeDocument/2006/relationships/image" Target="../media/image189.png"/><Relationship Id="rId98" Type="http://schemas.openxmlformats.org/officeDocument/2006/relationships/customXml" Target="../ink/ink1288.xml"/><Relationship Id="rId3" Type="http://schemas.openxmlformats.org/officeDocument/2006/relationships/image" Target="../media/image138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97.png"/><Relationship Id="rId21" Type="http://schemas.openxmlformats.org/officeDocument/2006/relationships/image" Target="../media/image146.png"/><Relationship Id="rId42" Type="http://schemas.openxmlformats.org/officeDocument/2006/relationships/customXml" Target="../ink/ink1311.xml"/><Relationship Id="rId63" Type="http://schemas.openxmlformats.org/officeDocument/2006/relationships/image" Target="../media/image167.png"/><Relationship Id="rId84" Type="http://schemas.openxmlformats.org/officeDocument/2006/relationships/customXml" Target="../ink/ink1332.xml"/><Relationship Id="rId138" Type="http://schemas.openxmlformats.org/officeDocument/2006/relationships/customXml" Target="../ink/ink1359.xml"/><Relationship Id="rId107" Type="http://schemas.openxmlformats.org/officeDocument/2006/relationships/image" Target="../media/image192.png"/><Relationship Id="rId11" Type="http://schemas.openxmlformats.org/officeDocument/2006/relationships/image" Target="../media/image142.png"/><Relationship Id="rId32" Type="http://schemas.openxmlformats.org/officeDocument/2006/relationships/customXml" Target="../ink/ink1306.xml"/><Relationship Id="rId53" Type="http://schemas.openxmlformats.org/officeDocument/2006/relationships/image" Target="../media/image162.png"/><Relationship Id="rId74" Type="http://schemas.openxmlformats.org/officeDocument/2006/relationships/customXml" Target="../ink/ink1327.xml"/><Relationship Id="rId128" Type="http://schemas.openxmlformats.org/officeDocument/2006/relationships/customXml" Target="../ink/ink1354.xml"/><Relationship Id="rId5" Type="http://schemas.openxmlformats.org/officeDocument/2006/relationships/image" Target="../media/image139.png"/><Relationship Id="rId90" Type="http://schemas.openxmlformats.org/officeDocument/2006/relationships/customXml" Target="../ink/ink1335.xml"/><Relationship Id="rId95" Type="http://schemas.openxmlformats.org/officeDocument/2006/relationships/image" Target="../media/image190.png"/><Relationship Id="rId22" Type="http://schemas.openxmlformats.org/officeDocument/2006/relationships/customXml" Target="../ink/ink1301.xml"/><Relationship Id="rId27" Type="http://schemas.openxmlformats.org/officeDocument/2006/relationships/image" Target="../media/image149.png"/><Relationship Id="rId43" Type="http://schemas.openxmlformats.org/officeDocument/2006/relationships/image" Target="../media/image157.png"/><Relationship Id="rId48" Type="http://schemas.openxmlformats.org/officeDocument/2006/relationships/customXml" Target="../ink/ink1314.xml"/><Relationship Id="rId64" Type="http://schemas.openxmlformats.org/officeDocument/2006/relationships/customXml" Target="../ink/ink1322.xml"/><Relationship Id="rId69" Type="http://schemas.openxmlformats.org/officeDocument/2006/relationships/image" Target="../media/image170.png"/><Relationship Id="rId113" Type="http://schemas.openxmlformats.org/officeDocument/2006/relationships/image" Target="../media/image195.png"/><Relationship Id="rId118" Type="http://schemas.openxmlformats.org/officeDocument/2006/relationships/customXml" Target="../ink/ink1349.xml"/><Relationship Id="rId134" Type="http://schemas.openxmlformats.org/officeDocument/2006/relationships/customXml" Target="../ink/ink1357.xml"/><Relationship Id="rId139" Type="http://schemas.openxmlformats.org/officeDocument/2006/relationships/image" Target="../media/image208.png"/><Relationship Id="rId80" Type="http://schemas.openxmlformats.org/officeDocument/2006/relationships/customXml" Target="../ink/ink1330.xml"/><Relationship Id="rId85" Type="http://schemas.openxmlformats.org/officeDocument/2006/relationships/image" Target="../media/image184.png"/><Relationship Id="rId12" Type="http://schemas.openxmlformats.org/officeDocument/2006/relationships/customXml" Target="../ink/ink1296.xml"/><Relationship Id="rId17" Type="http://schemas.openxmlformats.org/officeDocument/2006/relationships/image" Target="../media/image144.png"/><Relationship Id="rId33" Type="http://schemas.openxmlformats.org/officeDocument/2006/relationships/image" Target="../media/image152.png"/><Relationship Id="rId38" Type="http://schemas.openxmlformats.org/officeDocument/2006/relationships/customXml" Target="../ink/ink1309.xml"/><Relationship Id="rId59" Type="http://schemas.openxmlformats.org/officeDocument/2006/relationships/image" Target="../media/image165.png"/><Relationship Id="rId103" Type="http://schemas.openxmlformats.org/officeDocument/2006/relationships/image" Target="../media/image180.png"/><Relationship Id="rId108" Type="http://schemas.openxmlformats.org/officeDocument/2006/relationships/customXml" Target="../ink/ink1344.xml"/><Relationship Id="rId124" Type="http://schemas.openxmlformats.org/officeDocument/2006/relationships/customXml" Target="../ink/ink1352.xml"/><Relationship Id="rId129" Type="http://schemas.openxmlformats.org/officeDocument/2006/relationships/image" Target="../media/image203.png"/><Relationship Id="rId54" Type="http://schemas.openxmlformats.org/officeDocument/2006/relationships/customXml" Target="../ink/ink1317.xml"/><Relationship Id="rId70" Type="http://schemas.openxmlformats.org/officeDocument/2006/relationships/customXml" Target="../ink/ink1325.xml"/><Relationship Id="rId75" Type="http://schemas.openxmlformats.org/officeDocument/2006/relationships/image" Target="../media/image173.png"/><Relationship Id="rId91" Type="http://schemas.openxmlformats.org/officeDocument/2006/relationships/image" Target="../media/image188.png"/><Relationship Id="rId96" Type="http://schemas.openxmlformats.org/officeDocument/2006/relationships/customXml" Target="../ink/ink1338.xml"/><Relationship Id="rId140" Type="http://schemas.openxmlformats.org/officeDocument/2006/relationships/customXml" Target="../ink/ink1360.xml"/><Relationship Id="rId145" Type="http://schemas.openxmlformats.org/officeDocument/2006/relationships/image" Target="../media/image2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3.xml"/><Relationship Id="rId23" Type="http://schemas.openxmlformats.org/officeDocument/2006/relationships/image" Target="../media/image147.png"/><Relationship Id="rId28" Type="http://schemas.openxmlformats.org/officeDocument/2006/relationships/customXml" Target="../ink/ink1304.xml"/><Relationship Id="rId49" Type="http://schemas.openxmlformats.org/officeDocument/2006/relationships/image" Target="../media/image160.png"/><Relationship Id="rId114" Type="http://schemas.openxmlformats.org/officeDocument/2006/relationships/customXml" Target="../ink/ink1347.xml"/><Relationship Id="rId119" Type="http://schemas.openxmlformats.org/officeDocument/2006/relationships/image" Target="../media/image198.png"/><Relationship Id="rId44" Type="http://schemas.openxmlformats.org/officeDocument/2006/relationships/customXml" Target="../ink/ink1312.xml"/><Relationship Id="rId60" Type="http://schemas.openxmlformats.org/officeDocument/2006/relationships/customXml" Target="../ink/ink1320.xml"/><Relationship Id="rId65" Type="http://schemas.openxmlformats.org/officeDocument/2006/relationships/image" Target="../media/image168.png"/><Relationship Id="rId81" Type="http://schemas.openxmlformats.org/officeDocument/2006/relationships/image" Target="../media/image182.png"/><Relationship Id="rId86" Type="http://schemas.openxmlformats.org/officeDocument/2006/relationships/customXml" Target="../ink/ink1333.xml"/><Relationship Id="rId130" Type="http://schemas.openxmlformats.org/officeDocument/2006/relationships/customXml" Target="../ink/ink1355.xml"/><Relationship Id="rId135" Type="http://schemas.openxmlformats.org/officeDocument/2006/relationships/image" Target="../media/image206.png"/><Relationship Id="rId13" Type="http://schemas.openxmlformats.org/officeDocument/2006/relationships/image" Target="../media/image143.png"/><Relationship Id="rId18" Type="http://schemas.openxmlformats.org/officeDocument/2006/relationships/customXml" Target="../ink/ink1299.xml"/><Relationship Id="rId39" Type="http://schemas.openxmlformats.org/officeDocument/2006/relationships/image" Target="../media/image155.png"/><Relationship Id="rId109" Type="http://schemas.openxmlformats.org/officeDocument/2006/relationships/image" Target="../media/image193.png"/><Relationship Id="rId34" Type="http://schemas.openxmlformats.org/officeDocument/2006/relationships/customXml" Target="../ink/ink1307.xml"/><Relationship Id="rId50" Type="http://schemas.openxmlformats.org/officeDocument/2006/relationships/customXml" Target="../ink/ink1315.xml"/><Relationship Id="rId55" Type="http://schemas.openxmlformats.org/officeDocument/2006/relationships/image" Target="../media/image163.png"/><Relationship Id="rId76" Type="http://schemas.openxmlformats.org/officeDocument/2006/relationships/customXml" Target="../ink/ink1328.xml"/><Relationship Id="rId97" Type="http://schemas.openxmlformats.org/officeDocument/2006/relationships/image" Target="../media/image185.png"/><Relationship Id="rId104" Type="http://schemas.openxmlformats.org/officeDocument/2006/relationships/customXml" Target="../ink/ink1342.xml"/><Relationship Id="rId120" Type="http://schemas.openxmlformats.org/officeDocument/2006/relationships/customXml" Target="../ink/ink1350.xml"/><Relationship Id="rId125" Type="http://schemas.openxmlformats.org/officeDocument/2006/relationships/image" Target="../media/image201.png"/><Relationship Id="rId141" Type="http://schemas.openxmlformats.org/officeDocument/2006/relationships/image" Target="../media/image209.png"/><Relationship Id="rId7" Type="http://schemas.openxmlformats.org/officeDocument/2006/relationships/image" Target="../media/image140.png"/><Relationship Id="rId71" Type="http://schemas.openxmlformats.org/officeDocument/2006/relationships/image" Target="../media/image171.png"/><Relationship Id="rId92" Type="http://schemas.openxmlformats.org/officeDocument/2006/relationships/customXml" Target="../ink/ink1336.xml"/><Relationship Id="rId2" Type="http://schemas.openxmlformats.org/officeDocument/2006/relationships/customXml" Target="../ink/ink1291.xml"/><Relationship Id="rId29" Type="http://schemas.openxmlformats.org/officeDocument/2006/relationships/image" Target="../media/image150.png"/><Relationship Id="rId24" Type="http://schemas.openxmlformats.org/officeDocument/2006/relationships/customXml" Target="../ink/ink1302.xml"/><Relationship Id="rId40" Type="http://schemas.openxmlformats.org/officeDocument/2006/relationships/customXml" Target="../ink/ink1310.xml"/><Relationship Id="rId45" Type="http://schemas.openxmlformats.org/officeDocument/2006/relationships/image" Target="../media/image158.png"/><Relationship Id="rId66" Type="http://schemas.openxmlformats.org/officeDocument/2006/relationships/customXml" Target="../ink/ink1323.xml"/><Relationship Id="rId87" Type="http://schemas.openxmlformats.org/officeDocument/2006/relationships/image" Target="../media/image186.png"/><Relationship Id="rId110" Type="http://schemas.openxmlformats.org/officeDocument/2006/relationships/customXml" Target="../ink/ink1345.xml"/><Relationship Id="rId115" Type="http://schemas.openxmlformats.org/officeDocument/2006/relationships/image" Target="../media/image196.png"/><Relationship Id="rId131" Type="http://schemas.openxmlformats.org/officeDocument/2006/relationships/image" Target="../media/image204.png"/><Relationship Id="rId136" Type="http://schemas.openxmlformats.org/officeDocument/2006/relationships/customXml" Target="../ink/ink1358.xml"/><Relationship Id="rId61" Type="http://schemas.openxmlformats.org/officeDocument/2006/relationships/image" Target="../media/image166.png"/><Relationship Id="rId82" Type="http://schemas.openxmlformats.org/officeDocument/2006/relationships/customXml" Target="../ink/ink1331.xml"/><Relationship Id="rId19" Type="http://schemas.openxmlformats.org/officeDocument/2006/relationships/image" Target="../media/image145.png"/><Relationship Id="rId14" Type="http://schemas.openxmlformats.org/officeDocument/2006/relationships/customXml" Target="../ink/ink1297.xml"/><Relationship Id="rId30" Type="http://schemas.openxmlformats.org/officeDocument/2006/relationships/customXml" Target="../ink/ink1305.xml"/><Relationship Id="rId35" Type="http://schemas.openxmlformats.org/officeDocument/2006/relationships/image" Target="../media/image153.png"/><Relationship Id="rId56" Type="http://schemas.openxmlformats.org/officeDocument/2006/relationships/customXml" Target="../ink/ink1318.xml"/><Relationship Id="rId77" Type="http://schemas.openxmlformats.org/officeDocument/2006/relationships/image" Target="../media/image174.png"/><Relationship Id="rId100" Type="http://schemas.openxmlformats.org/officeDocument/2006/relationships/customXml" Target="../ink/ink1340.xml"/><Relationship Id="rId105" Type="http://schemas.openxmlformats.org/officeDocument/2006/relationships/image" Target="../media/image191.png"/><Relationship Id="rId126" Type="http://schemas.openxmlformats.org/officeDocument/2006/relationships/customXml" Target="../ink/ink1353.xml"/><Relationship Id="rId8" Type="http://schemas.openxmlformats.org/officeDocument/2006/relationships/customXml" Target="../ink/ink1294.xml"/><Relationship Id="rId51" Type="http://schemas.openxmlformats.org/officeDocument/2006/relationships/image" Target="../media/image161.png"/><Relationship Id="rId72" Type="http://schemas.openxmlformats.org/officeDocument/2006/relationships/customXml" Target="../ink/ink1326.xml"/><Relationship Id="rId93" Type="http://schemas.openxmlformats.org/officeDocument/2006/relationships/image" Target="../media/image189.png"/><Relationship Id="rId98" Type="http://schemas.openxmlformats.org/officeDocument/2006/relationships/customXml" Target="../ink/ink1339.xml"/><Relationship Id="rId121" Type="http://schemas.openxmlformats.org/officeDocument/2006/relationships/image" Target="../media/image199.png"/><Relationship Id="rId142" Type="http://schemas.openxmlformats.org/officeDocument/2006/relationships/customXml" Target="../ink/ink1361.xml"/><Relationship Id="rId3" Type="http://schemas.openxmlformats.org/officeDocument/2006/relationships/image" Target="../media/image138.png"/><Relationship Id="rId25" Type="http://schemas.openxmlformats.org/officeDocument/2006/relationships/image" Target="../media/image148.png"/><Relationship Id="rId46" Type="http://schemas.openxmlformats.org/officeDocument/2006/relationships/customXml" Target="../ink/ink1313.xml"/><Relationship Id="rId67" Type="http://schemas.openxmlformats.org/officeDocument/2006/relationships/image" Target="../media/image169.png"/><Relationship Id="rId116" Type="http://schemas.openxmlformats.org/officeDocument/2006/relationships/customXml" Target="../ink/ink1348.xml"/><Relationship Id="rId137" Type="http://schemas.openxmlformats.org/officeDocument/2006/relationships/image" Target="../media/image207.png"/><Relationship Id="rId20" Type="http://schemas.openxmlformats.org/officeDocument/2006/relationships/customXml" Target="../ink/ink1300.xml"/><Relationship Id="rId41" Type="http://schemas.openxmlformats.org/officeDocument/2006/relationships/image" Target="../media/image156.png"/><Relationship Id="rId62" Type="http://schemas.openxmlformats.org/officeDocument/2006/relationships/customXml" Target="../ink/ink1321.xml"/><Relationship Id="rId83" Type="http://schemas.openxmlformats.org/officeDocument/2006/relationships/image" Target="../media/image183.png"/><Relationship Id="rId88" Type="http://schemas.openxmlformats.org/officeDocument/2006/relationships/customXml" Target="../ink/ink1334.xml"/><Relationship Id="rId111" Type="http://schemas.openxmlformats.org/officeDocument/2006/relationships/image" Target="../media/image194.png"/><Relationship Id="rId132" Type="http://schemas.openxmlformats.org/officeDocument/2006/relationships/customXml" Target="../ink/ink1356.xml"/><Relationship Id="rId15" Type="http://schemas.openxmlformats.org/officeDocument/2006/relationships/image" Target="../media/image30.png"/><Relationship Id="rId36" Type="http://schemas.openxmlformats.org/officeDocument/2006/relationships/customXml" Target="../ink/ink1308.xml"/><Relationship Id="rId57" Type="http://schemas.openxmlformats.org/officeDocument/2006/relationships/image" Target="../media/image164.png"/><Relationship Id="rId106" Type="http://schemas.openxmlformats.org/officeDocument/2006/relationships/customXml" Target="../ink/ink1343.xml"/><Relationship Id="rId127" Type="http://schemas.openxmlformats.org/officeDocument/2006/relationships/image" Target="../media/image202.png"/><Relationship Id="rId10" Type="http://schemas.openxmlformats.org/officeDocument/2006/relationships/customXml" Target="../ink/ink1295.xml"/><Relationship Id="rId31" Type="http://schemas.openxmlformats.org/officeDocument/2006/relationships/image" Target="../media/image151.png"/><Relationship Id="rId52" Type="http://schemas.openxmlformats.org/officeDocument/2006/relationships/customXml" Target="../ink/ink1316.xml"/><Relationship Id="rId73" Type="http://schemas.openxmlformats.org/officeDocument/2006/relationships/image" Target="../media/image172.png"/><Relationship Id="rId78" Type="http://schemas.openxmlformats.org/officeDocument/2006/relationships/customXml" Target="../ink/ink1329.xml"/><Relationship Id="rId94" Type="http://schemas.openxmlformats.org/officeDocument/2006/relationships/customXml" Target="../ink/ink1337.xml"/><Relationship Id="rId99" Type="http://schemas.openxmlformats.org/officeDocument/2006/relationships/image" Target="../media/image178.png"/><Relationship Id="rId101" Type="http://schemas.openxmlformats.org/officeDocument/2006/relationships/image" Target="../media/image179.png"/><Relationship Id="rId122" Type="http://schemas.openxmlformats.org/officeDocument/2006/relationships/customXml" Target="../ink/ink1351.xml"/><Relationship Id="rId143" Type="http://schemas.openxmlformats.org/officeDocument/2006/relationships/image" Target="../media/image210.png"/><Relationship Id="rId4" Type="http://schemas.openxmlformats.org/officeDocument/2006/relationships/customXml" Target="../ink/ink1292.xml"/><Relationship Id="rId9" Type="http://schemas.openxmlformats.org/officeDocument/2006/relationships/image" Target="../media/image141.png"/><Relationship Id="rId26" Type="http://schemas.openxmlformats.org/officeDocument/2006/relationships/customXml" Target="../ink/ink1303.xml"/><Relationship Id="rId47" Type="http://schemas.openxmlformats.org/officeDocument/2006/relationships/image" Target="../media/image159.png"/><Relationship Id="rId68" Type="http://schemas.openxmlformats.org/officeDocument/2006/relationships/customXml" Target="../ink/ink1324.xml"/><Relationship Id="rId89" Type="http://schemas.openxmlformats.org/officeDocument/2006/relationships/image" Target="../media/image187.png"/><Relationship Id="rId112" Type="http://schemas.openxmlformats.org/officeDocument/2006/relationships/customXml" Target="../ink/ink1346.xml"/><Relationship Id="rId133" Type="http://schemas.openxmlformats.org/officeDocument/2006/relationships/image" Target="../media/image205.png"/><Relationship Id="rId16" Type="http://schemas.openxmlformats.org/officeDocument/2006/relationships/customXml" Target="../ink/ink1298.xml"/><Relationship Id="rId37" Type="http://schemas.openxmlformats.org/officeDocument/2006/relationships/image" Target="../media/image154.png"/><Relationship Id="rId58" Type="http://schemas.openxmlformats.org/officeDocument/2006/relationships/customXml" Target="../ink/ink1319.xml"/><Relationship Id="rId79" Type="http://schemas.openxmlformats.org/officeDocument/2006/relationships/image" Target="../media/image181.png"/><Relationship Id="rId102" Type="http://schemas.openxmlformats.org/officeDocument/2006/relationships/customXml" Target="../ink/ink1341.xml"/><Relationship Id="rId123" Type="http://schemas.openxmlformats.org/officeDocument/2006/relationships/image" Target="../media/image200.png"/><Relationship Id="rId144" Type="http://schemas.openxmlformats.org/officeDocument/2006/relationships/customXml" Target="../ink/ink1362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97.png"/><Relationship Id="rId21" Type="http://schemas.openxmlformats.org/officeDocument/2006/relationships/image" Target="../media/image146.png"/><Relationship Id="rId42" Type="http://schemas.openxmlformats.org/officeDocument/2006/relationships/customXml" Target="../ink/ink1383.xml"/><Relationship Id="rId63" Type="http://schemas.openxmlformats.org/officeDocument/2006/relationships/image" Target="../media/image167.png"/><Relationship Id="rId84" Type="http://schemas.openxmlformats.org/officeDocument/2006/relationships/customXml" Target="../ink/ink1404.xml"/><Relationship Id="rId138" Type="http://schemas.openxmlformats.org/officeDocument/2006/relationships/customXml" Target="../ink/ink1431.xml"/><Relationship Id="rId159" Type="http://schemas.openxmlformats.org/officeDocument/2006/relationships/image" Target="../media/image218.png"/><Relationship Id="rId107" Type="http://schemas.openxmlformats.org/officeDocument/2006/relationships/image" Target="../media/image192.png"/><Relationship Id="rId11" Type="http://schemas.openxmlformats.org/officeDocument/2006/relationships/image" Target="../media/image142.png"/><Relationship Id="rId32" Type="http://schemas.openxmlformats.org/officeDocument/2006/relationships/customXml" Target="../ink/ink1378.xml"/><Relationship Id="rId53" Type="http://schemas.openxmlformats.org/officeDocument/2006/relationships/image" Target="../media/image162.png"/><Relationship Id="rId74" Type="http://schemas.openxmlformats.org/officeDocument/2006/relationships/customXml" Target="../ink/ink1399.xml"/><Relationship Id="rId128" Type="http://schemas.openxmlformats.org/officeDocument/2006/relationships/customXml" Target="../ink/ink1426.xml"/><Relationship Id="rId149" Type="http://schemas.openxmlformats.org/officeDocument/2006/relationships/image" Target="../media/image213.png"/><Relationship Id="rId5" Type="http://schemas.openxmlformats.org/officeDocument/2006/relationships/image" Target="../media/image139.png"/><Relationship Id="rId95" Type="http://schemas.openxmlformats.org/officeDocument/2006/relationships/image" Target="../media/image190.png"/><Relationship Id="rId160" Type="http://schemas.openxmlformats.org/officeDocument/2006/relationships/customXml" Target="../ink/ink1442.xml"/><Relationship Id="rId22" Type="http://schemas.openxmlformats.org/officeDocument/2006/relationships/customXml" Target="../ink/ink1373.xml"/><Relationship Id="rId43" Type="http://schemas.openxmlformats.org/officeDocument/2006/relationships/image" Target="../media/image157.png"/><Relationship Id="rId64" Type="http://schemas.openxmlformats.org/officeDocument/2006/relationships/customXml" Target="../ink/ink1394.xml"/><Relationship Id="rId118" Type="http://schemas.openxmlformats.org/officeDocument/2006/relationships/customXml" Target="../ink/ink1421.xml"/><Relationship Id="rId139" Type="http://schemas.openxmlformats.org/officeDocument/2006/relationships/image" Target="../media/image208.png"/><Relationship Id="rId85" Type="http://schemas.openxmlformats.org/officeDocument/2006/relationships/image" Target="../media/image184.png"/><Relationship Id="rId150" Type="http://schemas.openxmlformats.org/officeDocument/2006/relationships/customXml" Target="../ink/ink1437.xml"/><Relationship Id="rId12" Type="http://schemas.openxmlformats.org/officeDocument/2006/relationships/customXml" Target="../ink/ink1368.xml"/><Relationship Id="rId33" Type="http://schemas.openxmlformats.org/officeDocument/2006/relationships/image" Target="../media/image152.png"/><Relationship Id="rId108" Type="http://schemas.openxmlformats.org/officeDocument/2006/relationships/customXml" Target="../ink/ink1416.xml"/><Relationship Id="rId129" Type="http://schemas.openxmlformats.org/officeDocument/2006/relationships/image" Target="../media/image203.png"/><Relationship Id="rId54" Type="http://schemas.openxmlformats.org/officeDocument/2006/relationships/customXml" Target="../ink/ink1389.xml"/><Relationship Id="rId70" Type="http://schemas.openxmlformats.org/officeDocument/2006/relationships/customXml" Target="../ink/ink1397.xml"/><Relationship Id="rId75" Type="http://schemas.openxmlformats.org/officeDocument/2006/relationships/image" Target="../media/image173.png"/><Relationship Id="rId91" Type="http://schemas.openxmlformats.org/officeDocument/2006/relationships/image" Target="../media/image188.png"/><Relationship Id="rId96" Type="http://schemas.openxmlformats.org/officeDocument/2006/relationships/customXml" Target="../ink/ink1410.xml"/><Relationship Id="rId140" Type="http://schemas.openxmlformats.org/officeDocument/2006/relationships/customXml" Target="../ink/ink1432.xml"/><Relationship Id="rId145" Type="http://schemas.openxmlformats.org/officeDocument/2006/relationships/image" Target="../media/image211.png"/><Relationship Id="rId161" Type="http://schemas.openxmlformats.org/officeDocument/2006/relationships/image" Target="../media/image219.png"/><Relationship Id="rId166" Type="http://schemas.openxmlformats.org/officeDocument/2006/relationships/customXml" Target="../ink/ink1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5.xml"/><Relationship Id="rId23" Type="http://schemas.openxmlformats.org/officeDocument/2006/relationships/image" Target="../media/image147.png"/><Relationship Id="rId28" Type="http://schemas.openxmlformats.org/officeDocument/2006/relationships/customXml" Target="../ink/ink1376.xml"/><Relationship Id="rId49" Type="http://schemas.openxmlformats.org/officeDocument/2006/relationships/image" Target="../media/image160.png"/><Relationship Id="rId114" Type="http://schemas.openxmlformats.org/officeDocument/2006/relationships/customXml" Target="../ink/ink1419.xml"/><Relationship Id="rId119" Type="http://schemas.openxmlformats.org/officeDocument/2006/relationships/image" Target="../media/image198.png"/><Relationship Id="rId44" Type="http://schemas.openxmlformats.org/officeDocument/2006/relationships/customXml" Target="../ink/ink1384.xml"/><Relationship Id="rId60" Type="http://schemas.openxmlformats.org/officeDocument/2006/relationships/customXml" Target="../ink/ink1392.xml"/><Relationship Id="rId65" Type="http://schemas.openxmlformats.org/officeDocument/2006/relationships/image" Target="../media/image168.png"/><Relationship Id="rId81" Type="http://schemas.openxmlformats.org/officeDocument/2006/relationships/image" Target="../media/image182.png"/><Relationship Id="rId86" Type="http://schemas.openxmlformats.org/officeDocument/2006/relationships/customXml" Target="../ink/ink1405.xml"/><Relationship Id="rId130" Type="http://schemas.openxmlformats.org/officeDocument/2006/relationships/customXml" Target="../ink/ink1427.xml"/><Relationship Id="rId135" Type="http://schemas.openxmlformats.org/officeDocument/2006/relationships/image" Target="../media/image206.png"/><Relationship Id="rId151" Type="http://schemas.openxmlformats.org/officeDocument/2006/relationships/image" Target="../media/image214.png"/><Relationship Id="rId156" Type="http://schemas.openxmlformats.org/officeDocument/2006/relationships/customXml" Target="../ink/ink1440.xml"/><Relationship Id="rId13" Type="http://schemas.openxmlformats.org/officeDocument/2006/relationships/image" Target="../media/image143.png"/><Relationship Id="rId18" Type="http://schemas.openxmlformats.org/officeDocument/2006/relationships/customXml" Target="../ink/ink1371.xml"/><Relationship Id="rId39" Type="http://schemas.openxmlformats.org/officeDocument/2006/relationships/image" Target="../media/image155.png"/><Relationship Id="rId109" Type="http://schemas.openxmlformats.org/officeDocument/2006/relationships/image" Target="../media/image193.png"/><Relationship Id="rId34" Type="http://schemas.openxmlformats.org/officeDocument/2006/relationships/customXml" Target="../ink/ink1379.xml"/><Relationship Id="rId50" Type="http://schemas.openxmlformats.org/officeDocument/2006/relationships/customXml" Target="../ink/ink1387.xml"/><Relationship Id="rId55" Type="http://schemas.openxmlformats.org/officeDocument/2006/relationships/image" Target="../media/image163.png"/><Relationship Id="rId76" Type="http://schemas.openxmlformats.org/officeDocument/2006/relationships/customXml" Target="../ink/ink1400.xml"/><Relationship Id="rId97" Type="http://schemas.openxmlformats.org/officeDocument/2006/relationships/image" Target="../media/image185.png"/><Relationship Id="rId104" Type="http://schemas.openxmlformats.org/officeDocument/2006/relationships/customXml" Target="../ink/ink1414.xml"/><Relationship Id="rId120" Type="http://schemas.openxmlformats.org/officeDocument/2006/relationships/customXml" Target="../ink/ink1422.xml"/><Relationship Id="rId125" Type="http://schemas.openxmlformats.org/officeDocument/2006/relationships/image" Target="../media/image201.png"/><Relationship Id="rId141" Type="http://schemas.openxmlformats.org/officeDocument/2006/relationships/image" Target="../media/image209.png"/><Relationship Id="rId146" Type="http://schemas.openxmlformats.org/officeDocument/2006/relationships/customXml" Target="../ink/ink1435.xml"/><Relationship Id="rId167" Type="http://schemas.openxmlformats.org/officeDocument/2006/relationships/image" Target="../media/image222.png"/><Relationship Id="rId7" Type="http://schemas.openxmlformats.org/officeDocument/2006/relationships/image" Target="../media/image140.png"/><Relationship Id="rId71" Type="http://schemas.openxmlformats.org/officeDocument/2006/relationships/image" Target="../media/image171.png"/><Relationship Id="rId92" Type="http://schemas.openxmlformats.org/officeDocument/2006/relationships/customXml" Target="../ink/ink1408.xml"/><Relationship Id="rId162" Type="http://schemas.openxmlformats.org/officeDocument/2006/relationships/customXml" Target="../ink/ink1443.xml"/><Relationship Id="rId2" Type="http://schemas.openxmlformats.org/officeDocument/2006/relationships/customXml" Target="../ink/ink1363.xml"/><Relationship Id="rId29" Type="http://schemas.openxmlformats.org/officeDocument/2006/relationships/image" Target="../media/image150.png"/><Relationship Id="rId24" Type="http://schemas.openxmlformats.org/officeDocument/2006/relationships/customXml" Target="../ink/ink1374.xml"/><Relationship Id="rId40" Type="http://schemas.openxmlformats.org/officeDocument/2006/relationships/customXml" Target="../ink/ink1382.xml"/><Relationship Id="rId45" Type="http://schemas.openxmlformats.org/officeDocument/2006/relationships/image" Target="../media/image158.png"/><Relationship Id="rId66" Type="http://schemas.openxmlformats.org/officeDocument/2006/relationships/customXml" Target="../ink/ink1395.xml"/><Relationship Id="rId87" Type="http://schemas.openxmlformats.org/officeDocument/2006/relationships/image" Target="../media/image186.png"/><Relationship Id="rId110" Type="http://schemas.openxmlformats.org/officeDocument/2006/relationships/customXml" Target="../ink/ink1417.xml"/><Relationship Id="rId115" Type="http://schemas.openxmlformats.org/officeDocument/2006/relationships/image" Target="../media/image196.png"/><Relationship Id="rId131" Type="http://schemas.openxmlformats.org/officeDocument/2006/relationships/image" Target="../media/image204.png"/><Relationship Id="rId136" Type="http://schemas.openxmlformats.org/officeDocument/2006/relationships/customXml" Target="../ink/ink1430.xml"/><Relationship Id="rId157" Type="http://schemas.openxmlformats.org/officeDocument/2006/relationships/image" Target="../media/image217.png"/><Relationship Id="rId61" Type="http://schemas.openxmlformats.org/officeDocument/2006/relationships/image" Target="../media/image166.png"/><Relationship Id="rId82" Type="http://schemas.openxmlformats.org/officeDocument/2006/relationships/customXml" Target="../ink/ink1403.xml"/><Relationship Id="rId152" Type="http://schemas.openxmlformats.org/officeDocument/2006/relationships/customXml" Target="../ink/ink1438.xml"/><Relationship Id="rId19" Type="http://schemas.openxmlformats.org/officeDocument/2006/relationships/image" Target="../media/image145.png"/><Relationship Id="rId14" Type="http://schemas.openxmlformats.org/officeDocument/2006/relationships/customXml" Target="../ink/ink1369.xml"/><Relationship Id="rId30" Type="http://schemas.openxmlformats.org/officeDocument/2006/relationships/customXml" Target="../ink/ink1377.xml"/><Relationship Id="rId35" Type="http://schemas.openxmlformats.org/officeDocument/2006/relationships/image" Target="../media/image153.png"/><Relationship Id="rId56" Type="http://schemas.openxmlformats.org/officeDocument/2006/relationships/customXml" Target="../ink/ink1390.xml"/><Relationship Id="rId77" Type="http://schemas.openxmlformats.org/officeDocument/2006/relationships/image" Target="../media/image174.png"/><Relationship Id="rId100" Type="http://schemas.openxmlformats.org/officeDocument/2006/relationships/customXml" Target="../ink/ink1412.xml"/><Relationship Id="rId105" Type="http://schemas.openxmlformats.org/officeDocument/2006/relationships/image" Target="../media/image191.png"/><Relationship Id="rId126" Type="http://schemas.openxmlformats.org/officeDocument/2006/relationships/customXml" Target="../ink/ink1425.xml"/><Relationship Id="rId147" Type="http://schemas.openxmlformats.org/officeDocument/2006/relationships/image" Target="../media/image212.png"/><Relationship Id="rId168" Type="http://schemas.openxmlformats.org/officeDocument/2006/relationships/customXml" Target="../ink/ink1446.xml"/><Relationship Id="rId8" Type="http://schemas.openxmlformats.org/officeDocument/2006/relationships/customXml" Target="../ink/ink1366.xml"/><Relationship Id="rId51" Type="http://schemas.openxmlformats.org/officeDocument/2006/relationships/image" Target="../media/image161.png"/><Relationship Id="rId72" Type="http://schemas.openxmlformats.org/officeDocument/2006/relationships/customXml" Target="../ink/ink1398.xml"/><Relationship Id="rId93" Type="http://schemas.openxmlformats.org/officeDocument/2006/relationships/image" Target="../media/image189.png"/><Relationship Id="rId98" Type="http://schemas.openxmlformats.org/officeDocument/2006/relationships/customXml" Target="../ink/ink1411.xml"/><Relationship Id="rId121" Type="http://schemas.openxmlformats.org/officeDocument/2006/relationships/image" Target="../media/image199.png"/><Relationship Id="rId142" Type="http://schemas.openxmlformats.org/officeDocument/2006/relationships/customXml" Target="../ink/ink1433.xml"/><Relationship Id="rId163" Type="http://schemas.openxmlformats.org/officeDocument/2006/relationships/image" Target="../media/image220.png"/><Relationship Id="rId3" Type="http://schemas.openxmlformats.org/officeDocument/2006/relationships/image" Target="../media/image138.png"/><Relationship Id="rId25" Type="http://schemas.openxmlformats.org/officeDocument/2006/relationships/image" Target="../media/image148.png"/><Relationship Id="rId46" Type="http://schemas.openxmlformats.org/officeDocument/2006/relationships/customXml" Target="../ink/ink1385.xml"/><Relationship Id="rId67" Type="http://schemas.openxmlformats.org/officeDocument/2006/relationships/image" Target="../media/image169.png"/><Relationship Id="rId116" Type="http://schemas.openxmlformats.org/officeDocument/2006/relationships/customXml" Target="../ink/ink1420.xml"/><Relationship Id="rId137" Type="http://schemas.openxmlformats.org/officeDocument/2006/relationships/image" Target="../media/image207.png"/><Relationship Id="rId158" Type="http://schemas.openxmlformats.org/officeDocument/2006/relationships/customXml" Target="../ink/ink1441.xml"/><Relationship Id="rId20" Type="http://schemas.openxmlformats.org/officeDocument/2006/relationships/customXml" Target="../ink/ink1372.xml"/><Relationship Id="rId41" Type="http://schemas.openxmlformats.org/officeDocument/2006/relationships/image" Target="../media/image156.png"/><Relationship Id="rId62" Type="http://schemas.openxmlformats.org/officeDocument/2006/relationships/customXml" Target="../ink/ink1393.xml"/><Relationship Id="rId83" Type="http://schemas.openxmlformats.org/officeDocument/2006/relationships/image" Target="../media/image183.png"/><Relationship Id="rId88" Type="http://schemas.openxmlformats.org/officeDocument/2006/relationships/customXml" Target="../ink/ink1406.xml"/><Relationship Id="rId111" Type="http://schemas.openxmlformats.org/officeDocument/2006/relationships/image" Target="../media/image194.png"/><Relationship Id="rId132" Type="http://schemas.openxmlformats.org/officeDocument/2006/relationships/customXml" Target="../ink/ink1428.xml"/><Relationship Id="rId153" Type="http://schemas.openxmlformats.org/officeDocument/2006/relationships/image" Target="../media/image215.png"/><Relationship Id="rId15" Type="http://schemas.openxmlformats.org/officeDocument/2006/relationships/image" Target="../media/image30.png"/><Relationship Id="rId36" Type="http://schemas.openxmlformats.org/officeDocument/2006/relationships/customXml" Target="../ink/ink1380.xml"/><Relationship Id="rId57" Type="http://schemas.openxmlformats.org/officeDocument/2006/relationships/image" Target="../media/image164.png"/><Relationship Id="rId106" Type="http://schemas.openxmlformats.org/officeDocument/2006/relationships/customXml" Target="../ink/ink1415.xml"/><Relationship Id="rId127" Type="http://schemas.openxmlformats.org/officeDocument/2006/relationships/image" Target="../media/image202.png"/><Relationship Id="rId10" Type="http://schemas.openxmlformats.org/officeDocument/2006/relationships/customXml" Target="../ink/ink1367.xml"/><Relationship Id="rId31" Type="http://schemas.openxmlformats.org/officeDocument/2006/relationships/image" Target="../media/image151.png"/><Relationship Id="rId52" Type="http://schemas.openxmlformats.org/officeDocument/2006/relationships/customXml" Target="../ink/ink1388.xml"/><Relationship Id="rId73" Type="http://schemas.openxmlformats.org/officeDocument/2006/relationships/image" Target="../media/image172.png"/><Relationship Id="rId78" Type="http://schemas.openxmlformats.org/officeDocument/2006/relationships/customXml" Target="../ink/ink1401.xml"/><Relationship Id="rId94" Type="http://schemas.openxmlformats.org/officeDocument/2006/relationships/customXml" Target="../ink/ink1409.xml"/><Relationship Id="rId99" Type="http://schemas.openxmlformats.org/officeDocument/2006/relationships/image" Target="../media/image178.png"/><Relationship Id="rId101" Type="http://schemas.openxmlformats.org/officeDocument/2006/relationships/image" Target="../media/image179.png"/><Relationship Id="rId122" Type="http://schemas.openxmlformats.org/officeDocument/2006/relationships/customXml" Target="../ink/ink1423.xml"/><Relationship Id="rId143" Type="http://schemas.openxmlformats.org/officeDocument/2006/relationships/image" Target="../media/image210.png"/><Relationship Id="rId148" Type="http://schemas.openxmlformats.org/officeDocument/2006/relationships/customXml" Target="../ink/ink1436.xml"/><Relationship Id="rId164" Type="http://schemas.openxmlformats.org/officeDocument/2006/relationships/customXml" Target="../ink/ink1444.xml"/><Relationship Id="rId169" Type="http://schemas.openxmlformats.org/officeDocument/2006/relationships/image" Target="../media/image223.png"/><Relationship Id="rId4" Type="http://schemas.openxmlformats.org/officeDocument/2006/relationships/customXml" Target="../ink/ink1364.xml"/><Relationship Id="rId9" Type="http://schemas.openxmlformats.org/officeDocument/2006/relationships/image" Target="../media/image141.png"/><Relationship Id="rId26" Type="http://schemas.openxmlformats.org/officeDocument/2006/relationships/customXml" Target="../ink/ink1375.xml"/><Relationship Id="rId47" Type="http://schemas.openxmlformats.org/officeDocument/2006/relationships/image" Target="../media/image159.png"/><Relationship Id="rId68" Type="http://schemas.openxmlformats.org/officeDocument/2006/relationships/customXml" Target="../ink/ink1396.xml"/><Relationship Id="rId89" Type="http://schemas.openxmlformats.org/officeDocument/2006/relationships/image" Target="../media/image187.png"/><Relationship Id="rId112" Type="http://schemas.openxmlformats.org/officeDocument/2006/relationships/customXml" Target="../ink/ink1418.xml"/><Relationship Id="rId133" Type="http://schemas.openxmlformats.org/officeDocument/2006/relationships/image" Target="../media/image205.png"/><Relationship Id="rId154" Type="http://schemas.openxmlformats.org/officeDocument/2006/relationships/customXml" Target="../ink/ink1439.xml"/><Relationship Id="rId16" Type="http://schemas.openxmlformats.org/officeDocument/2006/relationships/customXml" Target="../ink/ink1370.xml"/><Relationship Id="rId37" Type="http://schemas.openxmlformats.org/officeDocument/2006/relationships/image" Target="../media/image154.png"/><Relationship Id="rId58" Type="http://schemas.openxmlformats.org/officeDocument/2006/relationships/customXml" Target="../ink/ink1391.xml"/><Relationship Id="rId79" Type="http://schemas.openxmlformats.org/officeDocument/2006/relationships/image" Target="../media/image181.png"/><Relationship Id="rId102" Type="http://schemas.openxmlformats.org/officeDocument/2006/relationships/customXml" Target="../ink/ink1413.xml"/><Relationship Id="rId123" Type="http://schemas.openxmlformats.org/officeDocument/2006/relationships/image" Target="../media/image200.png"/><Relationship Id="rId144" Type="http://schemas.openxmlformats.org/officeDocument/2006/relationships/customXml" Target="../ink/ink1434.xml"/><Relationship Id="rId90" Type="http://schemas.openxmlformats.org/officeDocument/2006/relationships/customXml" Target="../ink/ink1407.xml"/><Relationship Id="rId165" Type="http://schemas.openxmlformats.org/officeDocument/2006/relationships/image" Target="../media/image221.png"/><Relationship Id="rId27" Type="http://schemas.openxmlformats.org/officeDocument/2006/relationships/image" Target="../media/image149.png"/><Relationship Id="rId48" Type="http://schemas.openxmlformats.org/officeDocument/2006/relationships/customXml" Target="../ink/ink1386.xml"/><Relationship Id="rId69" Type="http://schemas.openxmlformats.org/officeDocument/2006/relationships/image" Target="../media/image170.png"/><Relationship Id="rId113" Type="http://schemas.openxmlformats.org/officeDocument/2006/relationships/image" Target="../media/image195.png"/><Relationship Id="rId134" Type="http://schemas.openxmlformats.org/officeDocument/2006/relationships/customXml" Target="../ink/ink1429.xml"/><Relationship Id="rId80" Type="http://schemas.openxmlformats.org/officeDocument/2006/relationships/customXml" Target="../ink/ink1402.xml"/><Relationship Id="rId155" Type="http://schemas.openxmlformats.org/officeDocument/2006/relationships/image" Target="../media/image216.png"/><Relationship Id="rId17" Type="http://schemas.openxmlformats.org/officeDocument/2006/relationships/image" Target="../media/image144.png"/><Relationship Id="rId38" Type="http://schemas.openxmlformats.org/officeDocument/2006/relationships/customXml" Target="../ink/ink1381.xml"/><Relationship Id="rId59" Type="http://schemas.openxmlformats.org/officeDocument/2006/relationships/image" Target="../media/image165.png"/><Relationship Id="rId103" Type="http://schemas.openxmlformats.org/officeDocument/2006/relationships/image" Target="../media/image180.png"/><Relationship Id="rId124" Type="http://schemas.openxmlformats.org/officeDocument/2006/relationships/customXml" Target="../ink/ink142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50.xml"/><Relationship Id="rId3" Type="http://schemas.openxmlformats.org/officeDocument/2006/relationships/image" Target="../media/image224.png"/><Relationship Id="rId7" Type="http://schemas.openxmlformats.org/officeDocument/2006/relationships/image" Target="../media/image226.png"/><Relationship Id="rId2" Type="http://schemas.openxmlformats.org/officeDocument/2006/relationships/customXml" Target="../ink/ink14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9.xml"/><Relationship Id="rId5" Type="http://schemas.openxmlformats.org/officeDocument/2006/relationships/image" Target="../media/image225.png"/><Relationship Id="rId4" Type="http://schemas.openxmlformats.org/officeDocument/2006/relationships/customXml" Target="../ink/ink1448.xml"/><Relationship Id="rId9" Type="http://schemas.openxmlformats.org/officeDocument/2006/relationships/image" Target="../media/image22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54.xml"/><Relationship Id="rId13" Type="http://schemas.openxmlformats.org/officeDocument/2006/relationships/image" Target="../media/image229.png"/><Relationship Id="rId18" Type="http://schemas.openxmlformats.org/officeDocument/2006/relationships/customXml" Target="../ink/ink1459.xml"/><Relationship Id="rId26" Type="http://schemas.openxmlformats.org/officeDocument/2006/relationships/customXml" Target="../ink/ink1463.xml"/><Relationship Id="rId3" Type="http://schemas.openxmlformats.org/officeDocument/2006/relationships/image" Target="../media/image224.png"/><Relationship Id="rId21" Type="http://schemas.openxmlformats.org/officeDocument/2006/relationships/image" Target="../media/image233.png"/><Relationship Id="rId7" Type="http://schemas.openxmlformats.org/officeDocument/2006/relationships/image" Target="../media/image226.png"/><Relationship Id="rId12" Type="http://schemas.openxmlformats.org/officeDocument/2006/relationships/customXml" Target="../ink/ink1456.xml"/><Relationship Id="rId17" Type="http://schemas.openxmlformats.org/officeDocument/2006/relationships/image" Target="../media/image231.png"/><Relationship Id="rId25" Type="http://schemas.openxmlformats.org/officeDocument/2006/relationships/image" Target="../media/image235.png"/><Relationship Id="rId2" Type="http://schemas.openxmlformats.org/officeDocument/2006/relationships/customXml" Target="../ink/ink1451.xml"/><Relationship Id="rId16" Type="http://schemas.openxmlformats.org/officeDocument/2006/relationships/customXml" Target="../ink/ink1458.xml"/><Relationship Id="rId20" Type="http://schemas.openxmlformats.org/officeDocument/2006/relationships/customXml" Target="../ink/ink1460.xml"/><Relationship Id="rId29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3.xml"/><Relationship Id="rId11" Type="http://schemas.openxmlformats.org/officeDocument/2006/relationships/image" Target="../media/image228.png"/><Relationship Id="rId24" Type="http://schemas.openxmlformats.org/officeDocument/2006/relationships/customXml" Target="../ink/ink1462.xml"/><Relationship Id="rId5" Type="http://schemas.openxmlformats.org/officeDocument/2006/relationships/image" Target="../media/image225.png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464.xml"/><Relationship Id="rId10" Type="http://schemas.openxmlformats.org/officeDocument/2006/relationships/customXml" Target="../ink/ink1455.xml"/><Relationship Id="rId19" Type="http://schemas.openxmlformats.org/officeDocument/2006/relationships/image" Target="../media/image232.png"/><Relationship Id="rId4" Type="http://schemas.openxmlformats.org/officeDocument/2006/relationships/customXml" Target="../ink/ink1452.xml"/><Relationship Id="rId9" Type="http://schemas.openxmlformats.org/officeDocument/2006/relationships/image" Target="../media/image227.png"/><Relationship Id="rId14" Type="http://schemas.openxmlformats.org/officeDocument/2006/relationships/customXml" Target="../ink/ink1457.xml"/><Relationship Id="rId22" Type="http://schemas.openxmlformats.org/officeDocument/2006/relationships/customXml" Target="../ink/ink1461.xml"/><Relationship Id="rId27" Type="http://schemas.openxmlformats.org/officeDocument/2006/relationships/image" Target="../media/image236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9.png"/><Relationship Id="rId18" Type="http://schemas.openxmlformats.org/officeDocument/2006/relationships/customXml" Target="../ink/ink1473.xml"/><Relationship Id="rId26" Type="http://schemas.openxmlformats.org/officeDocument/2006/relationships/customXml" Target="../ink/ink1477.xml"/><Relationship Id="rId39" Type="http://schemas.openxmlformats.org/officeDocument/2006/relationships/image" Target="../media/image242.png"/><Relationship Id="rId21" Type="http://schemas.openxmlformats.org/officeDocument/2006/relationships/image" Target="../media/image233.png"/><Relationship Id="rId34" Type="http://schemas.openxmlformats.org/officeDocument/2006/relationships/customXml" Target="../ink/ink1481.xml"/><Relationship Id="rId42" Type="http://schemas.openxmlformats.org/officeDocument/2006/relationships/customXml" Target="../ink/ink1485.xml"/><Relationship Id="rId47" Type="http://schemas.openxmlformats.org/officeDocument/2006/relationships/image" Target="../media/image246.png"/><Relationship Id="rId50" Type="http://schemas.openxmlformats.org/officeDocument/2006/relationships/customXml" Target="../ink/ink1489.xml"/><Relationship Id="rId55" Type="http://schemas.openxmlformats.org/officeDocument/2006/relationships/image" Target="../media/image250.png"/><Relationship Id="rId7" Type="http://schemas.openxmlformats.org/officeDocument/2006/relationships/image" Target="../media/image226.png"/><Relationship Id="rId2" Type="http://schemas.openxmlformats.org/officeDocument/2006/relationships/customXml" Target="../ink/ink1465.xml"/><Relationship Id="rId16" Type="http://schemas.openxmlformats.org/officeDocument/2006/relationships/customXml" Target="../ink/ink1472.xml"/><Relationship Id="rId29" Type="http://schemas.openxmlformats.org/officeDocument/2006/relationships/image" Target="../media/image237.png"/><Relationship Id="rId11" Type="http://schemas.openxmlformats.org/officeDocument/2006/relationships/image" Target="../media/image228.png"/><Relationship Id="rId24" Type="http://schemas.openxmlformats.org/officeDocument/2006/relationships/customXml" Target="../ink/ink1476.xml"/><Relationship Id="rId32" Type="http://schemas.openxmlformats.org/officeDocument/2006/relationships/customXml" Target="../ink/ink1480.xml"/><Relationship Id="rId37" Type="http://schemas.openxmlformats.org/officeDocument/2006/relationships/image" Target="../media/image241.png"/><Relationship Id="rId40" Type="http://schemas.openxmlformats.org/officeDocument/2006/relationships/customXml" Target="../ink/ink1484.xml"/><Relationship Id="rId45" Type="http://schemas.openxmlformats.org/officeDocument/2006/relationships/image" Target="../media/image245.png"/><Relationship Id="rId53" Type="http://schemas.openxmlformats.org/officeDocument/2006/relationships/image" Target="../media/image249.png"/><Relationship Id="rId5" Type="http://schemas.openxmlformats.org/officeDocument/2006/relationships/image" Target="../media/image225.png"/><Relationship Id="rId10" Type="http://schemas.openxmlformats.org/officeDocument/2006/relationships/customXml" Target="../ink/ink1469.xml"/><Relationship Id="rId19" Type="http://schemas.openxmlformats.org/officeDocument/2006/relationships/image" Target="../media/image232.png"/><Relationship Id="rId31" Type="http://schemas.openxmlformats.org/officeDocument/2006/relationships/image" Target="../media/image238.png"/><Relationship Id="rId44" Type="http://schemas.openxmlformats.org/officeDocument/2006/relationships/customXml" Target="../ink/ink1486.xml"/><Relationship Id="rId52" Type="http://schemas.openxmlformats.org/officeDocument/2006/relationships/customXml" Target="../ink/ink1490.xml"/><Relationship Id="rId4" Type="http://schemas.openxmlformats.org/officeDocument/2006/relationships/customXml" Target="../ink/ink1466.xml"/><Relationship Id="rId9" Type="http://schemas.openxmlformats.org/officeDocument/2006/relationships/image" Target="../media/image227.png"/><Relationship Id="rId14" Type="http://schemas.openxmlformats.org/officeDocument/2006/relationships/customXml" Target="../ink/ink1471.xml"/><Relationship Id="rId22" Type="http://schemas.openxmlformats.org/officeDocument/2006/relationships/customXml" Target="../ink/ink1475.xml"/><Relationship Id="rId27" Type="http://schemas.openxmlformats.org/officeDocument/2006/relationships/image" Target="../media/image236.png"/><Relationship Id="rId30" Type="http://schemas.openxmlformats.org/officeDocument/2006/relationships/customXml" Target="../ink/ink1479.xml"/><Relationship Id="rId35" Type="http://schemas.openxmlformats.org/officeDocument/2006/relationships/image" Target="../media/image240.png"/><Relationship Id="rId43" Type="http://schemas.openxmlformats.org/officeDocument/2006/relationships/image" Target="../media/image244.png"/><Relationship Id="rId48" Type="http://schemas.openxmlformats.org/officeDocument/2006/relationships/customXml" Target="../ink/ink1488.xml"/><Relationship Id="rId8" Type="http://schemas.openxmlformats.org/officeDocument/2006/relationships/customXml" Target="../ink/ink1468.xml"/><Relationship Id="rId51" Type="http://schemas.openxmlformats.org/officeDocument/2006/relationships/image" Target="../media/image248.png"/><Relationship Id="rId3" Type="http://schemas.openxmlformats.org/officeDocument/2006/relationships/image" Target="../media/image224.png"/><Relationship Id="rId12" Type="http://schemas.openxmlformats.org/officeDocument/2006/relationships/customXml" Target="../ink/ink1470.xml"/><Relationship Id="rId17" Type="http://schemas.openxmlformats.org/officeDocument/2006/relationships/image" Target="../media/image231.png"/><Relationship Id="rId25" Type="http://schemas.openxmlformats.org/officeDocument/2006/relationships/image" Target="../media/image235.png"/><Relationship Id="rId33" Type="http://schemas.openxmlformats.org/officeDocument/2006/relationships/image" Target="../media/image239.png"/><Relationship Id="rId38" Type="http://schemas.openxmlformats.org/officeDocument/2006/relationships/customXml" Target="../ink/ink1483.xml"/><Relationship Id="rId46" Type="http://schemas.openxmlformats.org/officeDocument/2006/relationships/customXml" Target="../ink/ink1487.xml"/><Relationship Id="rId20" Type="http://schemas.openxmlformats.org/officeDocument/2006/relationships/customXml" Target="../ink/ink1474.xml"/><Relationship Id="rId41" Type="http://schemas.openxmlformats.org/officeDocument/2006/relationships/image" Target="../media/image243.png"/><Relationship Id="rId54" Type="http://schemas.openxmlformats.org/officeDocument/2006/relationships/customXml" Target="../ink/ink14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7.xml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478.xml"/><Relationship Id="rId36" Type="http://schemas.openxmlformats.org/officeDocument/2006/relationships/customXml" Target="../ink/ink1482.xml"/><Relationship Id="rId49" Type="http://schemas.openxmlformats.org/officeDocument/2006/relationships/image" Target="../media/image247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04.xml"/><Relationship Id="rId21" Type="http://schemas.openxmlformats.org/officeDocument/2006/relationships/image" Target="../media/image233.png"/><Relationship Id="rId42" Type="http://schemas.openxmlformats.org/officeDocument/2006/relationships/customXml" Target="../ink/ink1512.xml"/><Relationship Id="rId47" Type="http://schemas.openxmlformats.org/officeDocument/2006/relationships/image" Target="../media/image246.png"/><Relationship Id="rId63" Type="http://schemas.openxmlformats.org/officeDocument/2006/relationships/image" Target="../media/image254.png"/><Relationship Id="rId68" Type="http://schemas.openxmlformats.org/officeDocument/2006/relationships/customXml" Target="../ink/ink1525.xml"/><Relationship Id="rId16" Type="http://schemas.openxmlformats.org/officeDocument/2006/relationships/customXml" Target="../ink/ink1499.xml"/><Relationship Id="rId11" Type="http://schemas.openxmlformats.org/officeDocument/2006/relationships/image" Target="../media/image228.png"/><Relationship Id="rId32" Type="http://schemas.openxmlformats.org/officeDocument/2006/relationships/customXml" Target="../ink/ink1507.xml"/><Relationship Id="rId37" Type="http://schemas.openxmlformats.org/officeDocument/2006/relationships/image" Target="../media/image241.png"/><Relationship Id="rId53" Type="http://schemas.openxmlformats.org/officeDocument/2006/relationships/image" Target="../media/image249.png"/><Relationship Id="rId58" Type="http://schemas.openxmlformats.org/officeDocument/2006/relationships/customXml" Target="../ink/ink1520.xml"/><Relationship Id="rId74" Type="http://schemas.openxmlformats.org/officeDocument/2006/relationships/customXml" Target="../ink/ink1528.xml"/><Relationship Id="rId79" Type="http://schemas.openxmlformats.org/officeDocument/2006/relationships/image" Target="../media/image262.png"/><Relationship Id="rId5" Type="http://schemas.openxmlformats.org/officeDocument/2006/relationships/image" Target="../media/image225.png"/><Relationship Id="rId61" Type="http://schemas.openxmlformats.org/officeDocument/2006/relationships/image" Target="../media/image253.png"/><Relationship Id="rId19" Type="http://schemas.openxmlformats.org/officeDocument/2006/relationships/image" Target="../media/image232.png"/><Relationship Id="rId14" Type="http://schemas.openxmlformats.org/officeDocument/2006/relationships/customXml" Target="../ink/ink1498.xml"/><Relationship Id="rId22" Type="http://schemas.openxmlformats.org/officeDocument/2006/relationships/customXml" Target="../ink/ink1502.xml"/><Relationship Id="rId27" Type="http://schemas.openxmlformats.org/officeDocument/2006/relationships/image" Target="../media/image236.png"/><Relationship Id="rId30" Type="http://schemas.openxmlformats.org/officeDocument/2006/relationships/customXml" Target="../ink/ink1506.xml"/><Relationship Id="rId35" Type="http://schemas.openxmlformats.org/officeDocument/2006/relationships/image" Target="../media/image240.png"/><Relationship Id="rId43" Type="http://schemas.openxmlformats.org/officeDocument/2006/relationships/image" Target="../media/image244.png"/><Relationship Id="rId48" Type="http://schemas.openxmlformats.org/officeDocument/2006/relationships/customXml" Target="../ink/ink1515.xml"/><Relationship Id="rId56" Type="http://schemas.openxmlformats.org/officeDocument/2006/relationships/customXml" Target="../ink/ink1519.xml"/><Relationship Id="rId64" Type="http://schemas.openxmlformats.org/officeDocument/2006/relationships/customXml" Target="../ink/ink1523.xml"/><Relationship Id="rId69" Type="http://schemas.openxmlformats.org/officeDocument/2006/relationships/image" Target="../media/image257.png"/><Relationship Id="rId77" Type="http://schemas.openxmlformats.org/officeDocument/2006/relationships/image" Target="../media/image261.png"/><Relationship Id="rId8" Type="http://schemas.openxmlformats.org/officeDocument/2006/relationships/customXml" Target="../ink/ink1495.xml"/><Relationship Id="rId51" Type="http://schemas.openxmlformats.org/officeDocument/2006/relationships/image" Target="../media/image248.png"/><Relationship Id="rId72" Type="http://schemas.openxmlformats.org/officeDocument/2006/relationships/customXml" Target="../ink/ink1527.xml"/><Relationship Id="rId80" Type="http://schemas.openxmlformats.org/officeDocument/2006/relationships/customXml" Target="../ink/ink1531.xml"/><Relationship Id="rId3" Type="http://schemas.openxmlformats.org/officeDocument/2006/relationships/image" Target="../media/image224.png"/><Relationship Id="rId12" Type="http://schemas.openxmlformats.org/officeDocument/2006/relationships/customXml" Target="../ink/ink1497.xml"/><Relationship Id="rId17" Type="http://schemas.openxmlformats.org/officeDocument/2006/relationships/image" Target="../media/image231.png"/><Relationship Id="rId25" Type="http://schemas.openxmlformats.org/officeDocument/2006/relationships/image" Target="../media/image235.png"/><Relationship Id="rId33" Type="http://schemas.openxmlformats.org/officeDocument/2006/relationships/image" Target="../media/image239.png"/><Relationship Id="rId38" Type="http://schemas.openxmlformats.org/officeDocument/2006/relationships/customXml" Target="../ink/ink1510.xml"/><Relationship Id="rId46" Type="http://schemas.openxmlformats.org/officeDocument/2006/relationships/customXml" Target="../ink/ink1514.xml"/><Relationship Id="rId59" Type="http://schemas.openxmlformats.org/officeDocument/2006/relationships/image" Target="../media/image252.png"/><Relationship Id="rId67" Type="http://schemas.openxmlformats.org/officeDocument/2006/relationships/image" Target="../media/image256.png"/><Relationship Id="rId20" Type="http://schemas.openxmlformats.org/officeDocument/2006/relationships/customXml" Target="../ink/ink1501.xml"/><Relationship Id="rId41" Type="http://schemas.openxmlformats.org/officeDocument/2006/relationships/image" Target="../media/image243.png"/><Relationship Id="rId54" Type="http://schemas.openxmlformats.org/officeDocument/2006/relationships/customXml" Target="../ink/ink1518.xml"/><Relationship Id="rId62" Type="http://schemas.openxmlformats.org/officeDocument/2006/relationships/customXml" Target="../ink/ink1522.xml"/><Relationship Id="rId70" Type="http://schemas.openxmlformats.org/officeDocument/2006/relationships/customXml" Target="../ink/ink1526.xml"/><Relationship Id="rId75" Type="http://schemas.openxmlformats.org/officeDocument/2006/relationships/image" Target="../media/image2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94.xml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505.xml"/><Relationship Id="rId36" Type="http://schemas.openxmlformats.org/officeDocument/2006/relationships/customXml" Target="../ink/ink1509.xml"/><Relationship Id="rId49" Type="http://schemas.openxmlformats.org/officeDocument/2006/relationships/image" Target="../media/image247.png"/><Relationship Id="rId57" Type="http://schemas.openxmlformats.org/officeDocument/2006/relationships/image" Target="../media/image251.png"/><Relationship Id="rId10" Type="http://schemas.openxmlformats.org/officeDocument/2006/relationships/customXml" Target="../ink/ink1496.xml"/><Relationship Id="rId31" Type="http://schemas.openxmlformats.org/officeDocument/2006/relationships/image" Target="../media/image238.png"/><Relationship Id="rId44" Type="http://schemas.openxmlformats.org/officeDocument/2006/relationships/customXml" Target="../ink/ink1513.xml"/><Relationship Id="rId52" Type="http://schemas.openxmlformats.org/officeDocument/2006/relationships/customXml" Target="../ink/ink1517.xml"/><Relationship Id="rId60" Type="http://schemas.openxmlformats.org/officeDocument/2006/relationships/customXml" Target="../ink/ink1521.xml"/><Relationship Id="rId65" Type="http://schemas.openxmlformats.org/officeDocument/2006/relationships/image" Target="../media/image255.png"/><Relationship Id="rId73" Type="http://schemas.openxmlformats.org/officeDocument/2006/relationships/image" Target="../media/image259.png"/><Relationship Id="rId78" Type="http://schemas.openxmlformats.org/officeDocument/2006/relationships/customXml" Target="../ink/ink1530.xml"/><Relationship Id="rId81" Type="http://schemas.openxmlformats.org/officeDocument/2006/relationships/image" Target="../media/image263.png"/><Relationship Id="rId4" Type="http://schemas.openxmlformats.org/officeDocument/2006/relationships/customXml" Target="../ink/ink1493.xml"/><Relationship Id="rId9" Type="http://schemas.openxmlformats.org/officeDocument/2006/relationships/image" Target="../media/image227.png"/><Relationship Id="rId13" Type="http://schemas.openxmlformats.org/officeDocument/2006/relationships/image" Target="../media/image229.png"/><Relationship Id="rId18" Type="http://schemas.openxmlformats.org/officeDocument/2006/relationships/customXml" Target="../ink/ink1500.xml"/><Relationship Id="rId39" Type="http://schemas.openxmlformats.org/officeDocument/2006/relationships/image" Target="../media/image242.png"/><Relationship Id="rId34" Type="http://schemas.openxmlformats.org/officeDocument/2006/relationships/customXml" Target="../ink/ink1508.xml"/><Relationship Id="rId50" Type="http://schemas.openxmlformats.org/officeDocument/2006/relationships/customXml" Target="../ink/ink1516.xml"/><Relationship Id="rId55" Type="http://schemas.openxmlformats.org/officeDocument/2006/relationships/image" Target="../media/image250.png"/><Relationship Id="rId76" Type="http://schemas.openxmlformats.org/officeDocument/2006/relationships/customXml" Target="../ink/ink1529.xml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2" Type="http://schemas.openxmlformats.org/officeDocument/2006/relationships/customXml" Target="../ink/ink1492.xml"/><Relationship Id="rId29" Type="http://schemas.openxmlformats.org/officeDocument/2006/relationships/image" Target="../media/image237.png"/><Relationship Id="rId24" Type="http://schemas.openxmlformats.org/officeDocument/2006/relationships/customXml" Target="../ink/ink1503.xml"/><Relationship Id="rId40" Type="http://schemas.openxmlformats.org/officeDocument/2006/relationships/customXml" Target="../ink/ink1511.xml"/><Relationship Id="rId45" Type="http://schemas.openxmlformats.org/officeDocument/2006/relationships/image" Target="../media/image245.png"/><Relationship Id="rId66" Type="http://schemas.openxmlformats.org/officeDocument/2006/relationships/customXml" Target="../ink/ink1524.xml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44.xml"/><Relationship Id="rId21" Type="http://schemas.openxmlformats.org/officeDocument/2006/relationships/image" Target="../media/image233.png"/><Relationship Id="rId42" Type="http://schemas.openxmlformats.org/officeDocument/2006/relationships/customXml" Target="../ink/ink1552.xml"/><Relationship Id="rId47" Type="http://schemas.openxmlformats.org/officeDocument/2006/relationships/image" Target="../media/image246.png"/><Relationship Id="rId63" Type="http://schemas.openxmlformats.org/officeDocument/2006/relationships/image" Target="../media/image254.png"/><Relationship Id="rId68" Type="http://schemas.openxmlformats.org/officeDocument/2006/relationships/customXml" Target="../ink/ink1565.xml"/><Relationship Id="rId84" Type="http://schemas.openxmlformats.org/officeDocument/2006/relationships/customXml" Target="../ink/ink1573.xml"/><Relationship Id="rId89" Type="http://schemas.openxmlformats.org/officeDocument/2006/relationships/image" Target="../media/image267.png"/><Relationship Id="rId16" Type="http://schemas.openxmlformats.org/officeDocument/2006/relationships/customXml" Target="../ink/ink1539.xml"/><Relationship Id="rId11" Type="http://schemas.openxmlformats.org/officeDocument/2006/relationships/image" Target="../media/image228.png"/><Relationship Id="rId32" Type="http://schemas.openxmlformats.org/officeDocument/2006/relationships/customXml" Target="../ink/ink1547.xml"/><Relationship Id="rId37" Type="http://schemas.openxmlformats.org/officeDocument/2006/relationships/image" Target="../media/image241.png"/><Relationship Id="rId53" Type="http://schemas.openxmlformats.org/officeDocument/2006/relationships/image" Target="../media/image249.png"/><Relationship Id="rId58" Type="http://schemas.openxmlformats.org/officeDocument/2006/relationships/customXml" Target="../ink/ink1560.xml"/><Relationship Id="rId74" Type="http://schemas.openxmlformats.org/officeDocument/2006/relationships/customXml" Target="../ink/ink1568.xml"/><Relationship Id="rId79" Type="http://schemas.openxmlformats.org/officeDocument/2006/relationships/image" Target="../media/image262.png"/><Relationship Id="rId5" Type="http://schemas.openxmlformats.org/officeDocument/2006/relationships/image" Target="../media/image225.png"/><Relationship Id="rId90" Type="http://schemas.openxmlformats.org/officeDocument/2006/relationships/customXml" Target="../ink/ink1576.xml"/><Relationship Id="rId95" Type="http://schemas.openxmlformats.org/officeDocument/2006/relationships/image" Target="../media/image270.png"/><Relationship Id="rId22" Type="http://schemas.openxmlformats.org/officeDocument/2006/relationships/customXml" Target="../ink/ink1542.xml"/><Relationship Id="rId27" Type="http://schemas.openxmlformats.org/officeDocument/2006/relationships/image" Target="../media/image236.png"/><Relationship Id="rId43" Type="http://schemas.openxmlformats.org/officeDocument/2006/relationships/image" Target="../media/image244.png"/><Relationship Id="rId48" Type="http://schemas.openxmlformats.org/officeDocument/2006/relationships/customXml" Target="../ink/ink1555.xml"/><Relationship Id="rId64" Type="http://schemas.openxmlformats.org/officeDocument/2006/relationships/customXml" Target="../ink/ink1563.xml"/><Relationship Id="rId69" Type="http://schemas.openxmlformats.org/officeDocument/2006/relationships/image" Target="../media/image257.png"/><Relationship Id="rId80" Type="http://schemas.openxmlformats.org/officeDocument/2006/relationships/customXml" Target="../ink/ink1571.xml"/><Relationship Id="rId85" Type="http://schemas.openxmlformats.org/officeDocument/2006/relationships/image" Target="../media/image265.png"/><Relationship Id="rId3" Type="http://schemas.openxmlformats.org/officeDocument/2006/relationships/image" Target="../media/image224.png"/><Relationship Id="rId12" Type="http://schemas.openxmlformats.org/officeDocument/2006/relationships/customXml" Target="../ink/ink1537.xml"/><Relationship Id="rId17" Type="http://schemas.openxmlformats.org/officeDocument/2006/relationships/image" Target="../media/image231.png"/><Relationship Id="rId25" Type="http://schemas.openxmlformats.org/officeDocument/2006/relationships/image" Target="../media/image235.png"/><Relationship Id="rId33" Type="http://schemas.openxmlformats.org/officeDocument/2006/relationships/image" Target="../media/image239.png"/><Relationship Id="rId38" Type="http://schemas.openxmlformats.org/officeDocument/2006/relationships/customXml" Target="../ink/ink1550.xml"/><Relationship Id="rId46" Type="http://schemas.openxmlformats.org/officeDocument/2006/relationships/customXml" Target="../ink/ink1554.xml"/><Relationship Id="rId59" Type="http://schemas.openxmlformats.org/officeDocument/2006/relationships/image" Target="../media/image252.png"/><Relationship Id="rId67" Type="http://schemas.openxmlformats.org/officeDocument/2006/relationships/image" Target="../media/image256.png"/><Relationship Id="rId20" Type="http://schemas.openxmlformats.org/officeDocument/2006/relationships/customXml" Target="../ink/ink1541.xml"/><Relationship Id="rId41" Type="http://schemas.openxmlformats.org/officeDocument/2006/relationships/image" Target="../media/image243.png"/><Relationship Id="rId54" Type="http://schemas.openxmlformats.org/officeDocument/2006/relationships/customXml" Target="../ink/ink1558.xml"/><Relationship Id="rId62" Type="http://schemas.openxmlformats.org/officeDocument/2006/relationships/customXml" Target="../ink/ink1562.xml"/><Relationship Id="rId70" Type="http://schemas.openxmlformats.org/officeDocument/2006/relationships/customXml" Target="../ink/ink1566.xml"/><Relationship Id="rId75" Type="http://schemas.openxmlformats.org/officeDocument/2006/relationships/image" Target="../media/image260.png"/><Relationship Id="rId83" Type="http://schemas.openxmlformats.org/officeDocument/2006/relationships/image" Target="../media/image264.png"/><Relationship Id="rId88" Type="http://schemas.openxmlformats.org/officeDocument/2006/relationships/customXml" Target="../ink/ink1575.xml"/><Relationship Id="rId91" Type="http://schemas.openxmlformats.org/officeDocument/2006/relationships/image" Target="../media/image268.png"/><Relationship Id="rId96" Type="http://schemas.openxmlformats.org/officeDocument/2006/relationships/customXml" Target="../ink/ink15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4.xml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545.xml"/><Relationship Id="rId36" Type="http://schemas.openxmlformats.org/officeDocument/2006/relationships/customXml" Target="../ink/ink1549.xml"/><Relationship Id="rId49" Type="http://schemas.openxmlformats.org/officeDocument/2006/relationships/image" Target="../media/image247.png"/><Relationship Id="rId57" Type="http://schemas.openxmlformats.org/officeDocument/2006/relationships/image" Target="../media/image251.png"/><Relationship Id="rId10" Type="http://schemas.openxmlformats.org/officeDocument/2006/relationships/customXml" Target="../ink/ink1536.xml"/><Relationship Id="rId31" Type="http://schemas.openxmlformats.org/officeDocument/2006/relationships/image" Target="../media/image238.png"/><Relationship Id="rId44" Type="http://schemas.openxmlformats.org/officeDocument/2006/relationships/customXml" Target="../ink/ink1553.xml"/><Relationship Id="rId52" Type="http://schemas.openxmlformats.org/officeDocument/2006/relationships/customXml" Target="../ink/ink1557.xml"/><Relationship Id="rId60" Type="http://schemas.openxmlformats.org/officeDocument/2006/relationships/customXml" Target="../ink/ink1561.xml"/><Relationship Id="rId65" Type="http://schemas.openxmlformats.org/officeDocument/2006/relationships/image" Target="../media/image255.png"/><Relationship Id="rId73" Type="http://schemas.openxmlformats.org/officeDocument/2006/relationships/image" Target="../media/image259.png"/><Relationship Id="rId78" Type="http://schemas.openxmlformats.org/officeDocument/2006/relationships/customXml" Target="../ink/ink1570.xml"/><Relationship Id="rId81" Type="http://schemas.openxmlformats.org/officeDocument/2006/relationships/image" Target="../media/image263.png"/><Relationship Id="rId86" Type="http://schemas.openxmlformats.org/officeDocument/2006/relationships/customXml" Target="../ink/ink1574.xml"/><Relationship Id="rId94" Type="http://schemas.openxmlformats.org/officeDocument/2006/relationships/customXml" Target="../ink/ink1578.xml"/><Relationship Id="rId99" Type="http://schemas.openxmlformats.org/officeDocument/2006/relationships/image" Target="../media/image272.png"/><Relationship Id="rId4" Type="http://schemas.openxmlformats.org/officeDocument/2006/relationships/customXml" Target="../ink/ink1533.xml"/><Relationship Id="rId9" Type="http://schemas.openxmlformats.org/officeDocument/2006/relationships/image" Target="../media/image227.png"/><Relationship Id="rId13" Type="http://schemas.openxmlformats.org/officeDocument/2006/relationships/image" Target="../media/image229.png"/><Relationship Id="rId18" Type="http://schemas.openxmlformats.org/officeDocument/2006/relationships/customXml" Target="../ink/ink1540.xml"/><Relationship Id="rId39" Type="http://schemas.openxmlformats.org/officeDocument/2006/relationships/image" Target="../media/image242.png"/><Relationship Id="rId34" Type="http://schemas.openxmlformats.org/officeDocument/2006/relationships/customXml" Target="../ink/ink1548.xml"/><Relationship Id="rId50" Type="http://schemas.openxmlformats.org/officeDocument/2006/relationships/customXml" Target="../ink/ink1556.xml"/><Relationship Id="rId55" Type="http://schemas.openxmlformats.org/officeDocument/2006/relationships/image" Target="../media/image250.png"/><Relationship Id="rId76" Type="http://schemas.openxmlformats.org/officeDocument/2006/relationships/customXml" Target="../ink/ink1569.xml"/><Relationship Id="rId97" Type="http://schemas.openxmlformats.org/officeDocument/2006/relationships/image" Target="../media/image271.png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92" Type="http://schemas.openxmlformats.org/officeDocument/2006/relationships/customXml" Target="../ink/ink1577.xml"/><Relationship Id="rId2" Type="http://schemas.openxmlformats.org/officeDocument/2006/relationships/customXml" Target="../ink/ink1532.xml"/><Relationship Id="rId29" Type="http://schemas.openxmlformats.org/officeDocument/2006/relationships/image" Target="../media/image237.png"/><Relationship Id="rId24" Type="http://schemas.openxmlformats.org/officeDocument/2006/relationships/customXml" Target="../ink/ink1543.xml"/><Relationship Id="rId40" Type="http://schemas.openxmlformats.org/officeDocument/2006/relationships/customXml" Target="../ink/ink1551.xml"/><Relationship Id="rId45" Type="http://schemas.openxmlformats.org/officeDocument/2006/relationships/image" Target="../media/image245.png"/><Relationship Id="rId66" Type="http://schemas.openxmlformats.org/officeDocument/2006/relationships/customXml" Target="../ink/ink1564.xml"/><Relationship Id="rId87" Type="http://schemas.openxmlformats.org/officeDocument/2006/relationships/image" Target="../media/image266.png"/><Relationship Id="rId61" Type="http://schemas.openxmlformats.org/officeDocument/2006/relationships/image" Target="../media/image253.png"/><Relationship Id="rId82" Type="http://schemas.openxmlformats.org/officeDocument/2006/relationships/customXml" Target="../ink/ink1572.xml"/><Relationship Id="rId19" Type="http://schemas.openxmlformats.org/officeDocument/2006/relationships/image" Target="../media/image232.png"/><Relationship Id="rId14" Type="http://schemas.openxmlformats.org/officeDocument/2006/relationships/customXml" Target="../ink/ink1538.xml"/><Relationship Id="rId30" Type="http://schemas.openxmlformats.org/officeDocument/2006/relationships/customXml" Target="../ink/ink1546.xml"/><Relationship Id="rId35" Type="http://schemas.openxmlformats.org/officeDocument/2006/relationships/image" Target="../media/image240.png"/><Relationship Id="rId56" Type="http://schemas.openxmlformats.org/officeDocument/2006/relationships/customXml" Target="../ink/ink1559.xml"/><Relationship Id="rId77" Type="http://schemas.openxmlformats.org/officeDocument/2006/relationships/image" Target="../media/image261.png"/><Relationship Id="rId8" Type="http://schemas.openxmlformats.org/officeDocument/2006/relationships/customXml" Target="../ink/ink1535.xml"/><Relationship Id="rId51" Type="http://schemas.openxmlformats.org/officeDocument/2006/relationships/image" Target="../media/image248.png"/><Relationship Id="rId72" Type="http://schemas.openxmlformats.org/officeDocument/2006/relationships/customXml" Target="../ink/ink1567.xml"/><Relationship Id="rId93" Type="http://schemas.openxmlformats.org/officeDocument/2006/relationships/image" Target="../media/image269.png"/><Relationship Id="rId98" Type="http://schemas.openxmlformats.org/officeDocument/2006/relationships/customXml" Target="../ink/ink1580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93.xml"/><Relationship Id="rId21" Type="http://schemas.openxmlformats.org/officeDocument/2006/relationships/image" Target="../media/image233.png"/><Relationship Id="rId42" Type="http://schemas.openxmlformats.org/officeDocument/2006/relationships/customXml" Target="../ink/ink1601.xml"/><Relationship Id="rId47" Type="http://schemas.openxmlformats.org/officeDocument/2006/relationships/image" Target="../media/image246.png"/><Relationship Id="rId63" Type="http://schemas.openxmlformats.org/officeDocument/2006/relationships/image" Target="../media/image254.png"/><Relationship Id="rId68" Type="http://schemas.openxmlformats.org/officeDocument/2006/relationships/customXml" Target="../ink/ink1614.xml"/><Relationship Id="rId84" Type="http://schemas.openxmlformats.org/officeDocument/2006/relationships/customXml" Target="../ink/ink1622.xml"/><Relationship Id="rId89" Type="http://schemas.openxmlformats.org/officeDocument/2006/relationships/image" Target="../media/image267.png"/><Relationship Id="rId16" Type="http://schemas.openxmlformats.org/officeDocument/2006/relationships/customXml" Target="../ink/ink1588.xml"/><Relationship Id="rId107" Type="http://schemas.openxmlformats.org/officeDocument/2006/relationships/image" Target="../media/image276.png"/><Relationship Id="rId11" Type="http://schemas.openxmlformats.org/officeDocument/2006/relationships/image" Target="../media/image228.png"/><Relationship Id="rId32" Type="http://schemas.openxmlformats.org/officeDocument/2006/relationships/customXml" Target="../ink/ink1596.xml"/><Relationship Id="rId37" Type="http://schemas.openxmlformats.org/officeDocument/2006/relationships/image" Target="../media/image241.png"/><Relationship Id="rId53" Type="http://schemas.openxmlformats.org/officeDocument/2006/relationships/image" Target="../media/image249.png"/><Relationship Id="rId58" Type="http://schemas.openxmlformats.org/officeDocument/2006/relationships/customXml" Target="../ink/ink1609.xml"/><Relationship Id="rId74" Type="http://schemas.openxmlformats.org/officeDocument/2006/relationships/customXml" Target="../ink/ink1617.xml"/><Relationship Id="rId79" Type="http://schemas.openxmlformats.org/officeDocument/2006/relationships/image" Target="../media/image262.png"/><Relationship Id="rId102" Type="http://schemas.openxmlformats.org/officeDocument/2006/relationships/customXml" Target="../ink/ink1631.xml"/><Relationship Id="rId5" Type="http://schemas.openxmlformats.org/officeDocument/2006/relationships/image" Target="../media/image225.png"/><Relationship Id="rId90" Type="http://schemas.openxmlformats.org/officeDocument/2006/relationships/customXml" Target="../ink/ink1625.xml"/><Relationship Id="rId95" Type="http://schemas.openxmlformats.org/officeDocument/2006/relationships/image" Target="../media/image270.png"/><Relationship Id="rId22" Type="http://schemas.openxmlformats.org/officeDocument/2006/relationships/customXml" Target="../ink/ink1591.xml"/><Relationship Id="rId27" Type="http://schemas.openxmlformats.org/officeDocument/2006/relationships/image" Target="../media/image236.png"/><Relationship Id="rId43" Type="http://schemas.openxmlformats.org/officeDocument/2006/relationships/image" Target="../media/image244.png"/><Relationship Id="rId48" Type="http://schemas.openxmlformats.org/officeDocument/2006/relationships/customXml" Target="../ink/ink1604.xml"/><Relationship Id="rId64" Type="http://schemas.openxmlformats.org/officeDocument/2006/relationships/customXml" Target="../ink/ink1612.xml"/><Relationship Id="rId69" Type="http://schemas.openxmlformats.org/officeDocument/2006/relationships/image" Target="../media/image257.png"/><Relationship Id="rId80" Type="http://schemas.openxmlformats.org/officeDocument/2006/relationships/customXml" Target="../ink/ink1620.xml"/><Relationship Id="rId85" Type="http://schemas.openxmlformats.org/officeDocument/2006/relationships/image" Target="../media/image265.png"/><Relationship Id="rId12" Type="http://schemas.openxmlformats.org/officeDocument/2006/relationships/customXml" Target="../ink/ink1586.xml"/><Relationship Id="rId17" Type="http://schemas.openxmlformats.org/officeDocument/2006/relationships/image" Target="../media/image231.png"/><Relationship Id="rId33" Type="http://schemas.openxmlformats.org/officeDocument/2006/relationships/image" Target="../media/image239.png"/><Relationship Id="rId38" Type="http://schemas.openxmlformats.org/officeDocument/2006/relationships/customXml" Target="../ink/ink1599.xml"/><Relationship Id="rId59" Type="http://schemas.openxmlformats.org/officeDocument/2006/relationships/image" Target="../media/image252.png"/><Relationship Id="rId103" Type="http://schemas.openxmlformats.org/officeDocument/2006/relationships/image" Target="../media/image274.png"/><Relationship Id="rId108" Type="http://schemas.openxmlformats.org/officeDocument/2006/relationships/customXml" Target="../ink/ink1634.xml"/><Relationship Id="rId54" Type="http://schemas.openxmlformats.org/officeDocument/2006/relationships/customXml" Target="../ink/ink1607.xml"/><Relationship Id="rId70" Type="http://schemas.openxmlformats.org/officeDocument/2006/relationships/customXml" Target="../ink/ink1615.xml"/><Relationship Id="rId75" Type="http://schemas.openxmlformats.org/officeDocument/2006/relationships/image" Target="../media/image260.png"/><Relationship Id="rId91" Type="http://schemas.openxmlformats.org/officeDocument/2006/relationships/image" Target="../media/image268.png"/><Relationship Id="rId96" Type="http://schemas.openxmlformats.org/officeDocument/2006/relationships/customXml" Target="../ink/ink16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3.xml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594.xml"/><Relationship Id="rId36" Type="http://schemas.openxmlformats.org/officeDocument/2006/relationships/customXml" Target="../ink/ink1598.xml"/><Relationship Id="rId49" Type="http://schemas.openxmlformats.org/officeDocument/2006/relationships/image" Target="../media/image247.png"/><Relationship Id="rId57" Type="http://schemas.openxmlformats.org/officeDocument/2006/relationships/image" Target="../media/image251.png"/><Relationship Id="rId106" Type="http://schemas.openxmlformats.org/officeDocument/2006/relationships/customXml" Target="../ink/ink1633.xml"/><Relationship Id="rId10" Type="http://schemas.openxmlformats.org/officeDocument/2006/relationships/customXml" Target="../ink/ink1585.xml"/><Relationship Id="rId31" Type="http://schemas.openxmlformats.org/officeDocument/2006/relationships/image" Target="../media/image238.png"/><Relationship Id="rId44" Type="http://schemas.openxmlformats.org/officeDocument/2006/relationships/customXml" Target="../ink/ink1602.xml"/><Relationship Id="rId52" Type="http://schemas.openxmlformats.org/officeDocument/2006/relationships/customXml" Target="../ink/ink1606.xml"/><Relationship Id="rId60" Type="http://schemas.openxmlformats.org/officeDocument/2006/relationships/customXml" Target="../ink/ink1610.xml"/><Relationship Id="rId65" Type="http://schemas.openxmlformats.org/officeDocument/2006/relationships/image" Target="../media/image255.png"/><Relationship Id="rId73" Type="http://schemas.openxmlformats.org/officeDocument/2006/relationships/image" Target="../media/image259.png"/><Relationship Id="rId78" Type="http://schemas.openxmlformats.org/officeDocument/2006/relationships/customXml" Target="../ink/ink1619.xml"/><Relationship Id="rId81" Type="http://schemas.openxmlformats.org/officeDocument/2006/relationships/image" Target="../media/image263.png"/><Relationship Id="rId86" Type="http://schemas.openxmlformats.org/officeDocument/2006/relationships/customXml" Target="../ink/ink1623.xml"/><Relationship Id="rId94" Type="http://schemas.openxmlformats.org/officeDocument/2006/relationships/customXml" Target="../ink/ink1627.xml"/><Relationship Id="rId99" Type="http://schemas.openxmlformats.org/officeDocument/2006/relationships/image" Target="../media/image272.png"/><Relationship Id="rId101" Type="http://schemas.openxmlformats.org/officeDocument/2006/relationships/image" Target="../media/image273.png"/><Relationship Id="rId4" Type="http://schemas.openxmlformats.org/officeDocument/2006/relationships/customXml" Target="../ink/ink1582.xml"/><Relationship Id="rId9" Type="http://schemas.openxmlformats.org/officeDocument/2006/relationships/image" Target="../media/image227.png"/><Relationship Id="rId13" Type="http://schemas.openxmlformats.org/officeDocument/2006/relationships/image" Target="../media/image229.png"/><Relationship Id="rId18" Type="http://schemas.openxmlformats.org/officeDocument/2006/relationships/customXml" Target="../ink/ink1589.xml"/><Relationship Id="rId39" Type="http://schemas.openxmlformats.org/officeDocument/2006/relationships/image" Target="../media/image242.png"/><Relationship Id="rId109" Type="http://schemas.openxmlformats.org/officeDocument/2006/relationships/image" Target="../media/image277.png"/><Relationship Id="rId34" Type="http://schemas.openxmlformats.org/officeDocument/2006/relationships/customXml" Target="../ink/ink1597.xml"/><Relationship Id="rId50" Type="http://schemas.openxmlformats.org/officeDocument/2006/relationships/customXml" Target="../ink/ink1605.xml"/><Relationship Id="rId55" Type="http://schemas.openxmlformats.org/officeDocument/2006/relationships/image" Target="../media/image250.png"/><Relationship Id="rId76" Type="http://schemas.openxmlformats.org/officeDocument/2006/relationships/customXml" Target="../ink/ink1618.xml"/><Relationship Id="rId97" Type="http://schemas.openxmlformats.org/officeDocument/2006/relationships/image" Target="../media/image271.png"/><Relationship Id="rId104" Type="http://schemas.openxmlformats.org/officeDocument/2006/relationships/customXml" Target="../ink/ink1632.xml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92" Type="http://schemas.openxmlformats.org/officeDocument/2006/relationships/customXml" Target="../ink/ink1626.xml"/><Relationship Id="rId2" Type="http://schemas.openxmlformats.org/officeDocument/2006/relationships/customXml" Target="../ink/ink1581.xml"/><Relationship Id="rId29" Type="http://schemas.openxmlformats.org/officeDocument/2006/relationships/image" Target="../media/image237.png"/><Relationship Id="rId24" Type="http://schemas.openxmlformats.org/officeDocument/2006/relationships/customXml" Target="../ink/ink1592.xml"/><Relationship Id="rId40" Type="http://schemas.openxmlformats.org/officeDocument/2006/relationships/customXml" Target="../ink/ink1600.xml"/><Relationship Id="rId45" Type="http://schemas.openxmlformats.org/officeDocument/2006/relationships/image" Target="../media/image245.png"/><Relationship Id="rId66" Type="http://schemas.openxmlformats.org/officeDocument/2006/relationships/customXml" Target="../ink/ink1613.xml"/><Relationship Id="rId87" Type="http://schemas.openxmlformats.org/officeDocument/2006/relationships/image" Target="../media/image266.png"/><Relationship Id="rId61" Type="http://schemas.openxmlformats.org/officeDocument/2006/relationships/image" Target="../media/image253.png"/><Relationship Id="rId82" Type="http://schemas.openxmlformats.org/officeDocument/2006/relationships/customXml" Target="../ink/ink1621.xml"/><Relationship Id="rId19" Type="http://schemas.openxmlformats.org/officeDocument/2006/relationships/image" Target="../media/image232.png"/><Relationship Id="rId14" Type="http://schemas.openxmlformats.org/officeDocument/2006/relationships/customXml" Target="../ink/ink1587.xml"/><Relationship Id="rId30" Type="http://schemas.openxmlformats.org/officeDocument/2006/relationships/customXml" Target="../ink/ink1595.xml"/><Relationship Id="rId35" Type="http://schemas.openxmlformats.org/officeDocument/2006/relationships/image" Target="../media/image240.png"/><Relationship Id="rId56" Type="http://schemas.openxmlformats.org/officeDocument/2006/relationships/customXml" Target="../ink/ink1608.xml"/><Relationship Id="rId77" Type="http://schemas.openxmlformats.org/officeDocument/2006/relationships/image" Target="../media/image261.png"/><Relationship Id="rId100" Type="http://schemas.openxmlformats.org/officeDocument/2006/relationships/customXml" Target="../ink/ink1630.xml"/><Relationship Id="rId105" Type="http://schemas.openxmlformats.org/officeDocument/2006/relationships/image" Target="../media/image275.png"/><Relationship Id="rId8" Type="http://schemas.openxmlformats.org/officeDocument/2006/relationships/customXml" Target="../ink/ink1584.xml"/><Relationship Id="rId51" Type="http://schemas.openxmlformats.org/officeDocument/2006/relationships/image" Target="../media/image248.png"/><Relationship Id="rId72" Type="http://schemas.openxmlformats.org/officeDocument/2006/relationships/customXml" Target="../ink/ink1616.xml"/><Relationship Id="rId93" Type="http://schemas.openxmlformats.org/officeDocument/2006/relationships/image" Target="../media/image269.png"/><Relationship Id="rId98" Type="http://schemas.openxmlformats.org/officeDocument/2006/relationships/customXml" Target="../ink/ink1629.xml"/><Relationship Id="rId3" Type="http://schemas.openxmlformats.org/officeDocument/2006/relationships/image" Target="../media/image224.png"/><Relationship Id="rId25" Type="http://schemas.openxmlformats.org/officeDocument/2006/relationships/image" Target="../media/image235.png"/><Relationship Id="rId46" Type="http://schemas.openxmlformats.org/officeDocument/2006/relationships/customXml" Target="../ink/ink1603.xml"/><Relationship Id="rId67" Type="http://schemas.openxmlformats.org/officeDocument/2006/relationships/image" Target="../media/image256.png"/><Relationship Id="rId20" Type="http://schemas.openxmlformats.org/officeDocument/2006/relationships/customXml" Target="../ink/ink1590.xml"/><Relationship Id="rId41" Type="http://schemas.openxmlformats.org/officeDocument/2006/relationships/image" Target="../media/image243.png"/><Relationship Id="rId62" Type="http://schemas.openxmlformats.org/officeDocument/2006/relationships/customXml" Target="../ink/ink1611.xml"/><Relationship Id="rId83" Type="http://schemas.openxmlformats.org/officeDocument/2006/relationships/image" Target="../media/image264.png"/><Relationship Id="rId88" Type="http://schemas.openxmlformats.org/officeDocument/2006/relationships/customXml" Target="../ink/ink1624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47.xml"/><Relationship Id="rId21" Type="http://schemas.openxmlformats.org/officeDocument/2006/relationships/image" Target="../media/image233.png"/><Relationship Id="rId42" Type="http://schemas.openxmlformats.org/officeDocument/2006/relationships/customXml" Target="../ink/ink1655.xml"/><Relationship Id="rId47" Type="http://schemas.openxmlformats.org/officeDocument/2006/relationships/image" Target="../media/image246.png"/><Relationship Id="rId63" Type="http://schemas.openxmlformats.org/officeDocument/2006/relationships/image" Target="../media/image254.png"/><Relationship Id="rId68" Type="http://schemas.openxmlformats.org/officeDocument/2006/relationships/customXml" Target="../ink/ink1668.xml"/><Relationship Id="rId84" Type="http://schemas.openxmlformats.org/officeDocument/2006/relationships/customXml" Target="../ink/ink1676.xml"/><Relationship Id="rId89" Type="http://schemas.openxmlformats.org/officeDocument/2006/relationships/image" Target="../media/image267.png"/><Relationship Id="rId112" Type="http://schemas.openxmlformats.org/officeDocument/2006/relationships/customXml" Target="../ink/ink1690.xml"/><Relationship Id="rId16" Type="http://schemas.openxmlformats.org/officeDocument/2006/relationships/customXml" Target="../ink/ink1642.xml"/><Relationship Id="rId107" Type="http://schemas.openxmlformats.org/officeDocument/2006/relationships/image" Target="../media/image276.png"/><Relationship Id="rId11" Type="http://schemas.openxmlformats.org/officeDocument/2006/relationships/image" Target="../media/image228.png"/><Relationship Id="rId32" Type="http://schemas.openxmlformats.org/officeDocument/2006/relationships/customXml" Target="../ink/ink1650.xml"/><Relationship Id="rId37" Type="http://schemas.openxmlformats.org/officeDocument/2006/relationships/image" Target="../media/image241.png"/><Relationship Id="rId53" Type="http://schemas.openxmlformats.org/officeDocument/2006/relationships/image" Target="../media/image249.png"/><Relationship Id="rId58" Type="http://schemas.openxmlformats.org/officeDocument/2006/relationships/customXml" Target="../ink/ink1663.xml"/><Relationship Id="rId74" Type="http://schemas.openxmlformats.org/officeDocument/2006/relationships/customXml" Target="../ink/ink1671.xml"/><Relationship Id="rId79" Type="http://schemas.openxmlformats.org/officeDocument/2006/relationships/image" Target="../media/image262.png"/><Relationship Id="rId102" Type="http://schemas.openxmlformats.org/officeDocument/2006/relationships/customXml" Target="../ink/ink1685.xml"/><Relationship Id="rId5" Type="http://schemas.openxmlformats.org/officeDocument/2006/relationships/image" Target="../media/image225.png"/><Relationship Id="rId90" Type="http://schemas.openxmlformats.org/officeDocument/2006/relationships/customXml" Target="../ink/ink1679.xml"/><Relationship Id="rId95" Type="http://schemas.openxmlformats.org/officeDocument/2006/relationships/image" Target="../media/image270.png"/><Relationship Id="rId22" Type="http://schemas.openxmlformats.org/officeDocument/2006/relationships/customXml" Target="../ink/ink1645.xml"/><Relationship Id="rId27" Type="http://schemas.openxmlformats.org/officeDocument/2006/relationships/image" Target="../media/image236.png"/><Relationship Id="rId43" Type="http://schemas.openxmlformats.org/officeDocument/2006/relationships/image" Target="../media/image244.png"/><Relationship Id="rId48" Type="http://schemas.openxmlformats.org/officeDocument/2006/relationships/customXml" Target="../ink/ink1658.xml"/><Relationship Id="rId64" Type="http://schemas.openxmlformats.org/officeDocument/2006/relationships/customXml" Target="../ink/ink1666.xml"/><Relationship Id="rId69" Type="http://schemas.openxmlformats.org/officeDocument/2006/relationships/image" Target="../media/image257.png"/><Relationship Id="rId113" Type="http://schemas.openxmlformats.org/officeDocument/2006/relationships/image" Target="../media/image279.png"/><Relationship Id="rId80" Type="http://schemas.openxmlformats.org/officeDocument/2006/relationships/customXml" Target="../ink/ink1674.xml"/><Relationship Id="rId85" Type="http://schemas.openxmlformats.org/officeDocument/2006/relationships/image" Target="../media/image265.png"/><Relationship Id="rId12" Type="http://schemas.openxmlformats.org/officeDocument/2006/relationships/customXml" Target="../ink/ink1640.xml"/><Relationship Id="rId17" Type="http://schemas.openxmlformats.org/officeDocument/2006/relationships/image" Target="../media/image231.png"/><Relationship Id="rId33" Type="http://schemas.openxmlformats.org/officeDocument/2006/relationships/image" Target="../media/image239.png"/><Relationship Id="rId38" Type="http://schemas.openxmlformats.org/officeDocument/2006/relationships/customXml" Target="../ink/ink1653.xml"/><Relationship Id="rId59" Type="http://schemas.openxmlformats.org/officeDocument/2006/relationships/image" Target="../media/image252.png"/><Relationship Id="rId103" Type="http://schemas.openxmlformats.org/officeDocument/2006/relationships/image" Target="../media/image274.png"/><Relationship Id="rId108" Type="http://schemas.openxmlformats.org/officeDocument/2006/relationships/customXml" Target="../ink/ink1688.xml"/><Relationship Id="rId54" Type="http://schemas.openxmlformats.org/officeDocument/2006/relationships/customXml" Target="../ink/ink1661.xml"/><Relationship Id="rId70" Type="http://schemas.openxmlformats.org/officeDocument/2006/relationships/customXml" Target="../ink/ink1669.xml"/><Relationship Id="rId75" Type="http://schemas.openxmlformats.org/officeDocument/2006/relationships/image" Target="../media/image260.png"/><Relationship Id="rId91" Type="http://schemas.openxmlformats.org/officeDocument/2006/relationships/image" Target="../media/image268.png"/><Relationship Id="rId96" Type="http://schemas.openxmlformats.org/officeDocument/2006/relationships/customXml" Target="../ink/ink16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7.xml"/><Relationship Id="rId15" Type="http://schemas.openxmlformats.org/officeDocument/2006/relationships/image" Target="../media/image230.png"/><Relationship Id="rId23" Type="http://schemas.openxmlformats.org/officeDocument/2006/relationships/image" Target="../media/image234.png"/><Relationship Id="rId28" Type="http://schemas.openxmlformats.org/officeDocument/2006/relationships/customXml" Target="../ink/ink1648.xml"/><Relationship Id="rId36" Type="http://schemas.openxmlformats.org/officeDocument/2006/relationships/customXml" Target="../ink/ink1652.xml"/><Relationship Id="rId49" Type="http://schemas.openxmlformats.org/officeDocument/2006/relationships/image" Target="../media/image247.png"/><Relationship Id="rId57" Type="http://schemas.openxmlformats.org/officeDocument/2006/relationships/image" Target="../media/image251.png"/><Relationship Id="rId106" Type="http://schemas.openxmlformats.org/officeDocument/2006/relationships/customXml" Target="../ink/ink1687.xml"/><Relationship Id="rId114" Type="http://schemas.openxmlformats.org/officeDocument/2006/relationships/customXml" Target="../ink/ink1691.xml"/><Relationship Id="rId10" Type="http://schemas.openxmlformats.org/officeDocument/2006/relationships/customXml" Target="../ink/ink1639.xml"/><Relationship Id="rId31" Type="http://schemas.openxmlformats.org/officeDocument/2006/relationships/image" Target="../media/image238.png"/><Relationship Id="rId44" Type="http://schemas.openxmlformats.org/officeDocument/2006/relationships/customXml" Target="../ink/ink1656.xml"/><Relationship Id="rId52" Type="http://schemas.openxmlformats.org/officeDocument/2006/relationships/customXml" Target="../ink/ink1660.xml"/><Relationship Id="rId60" Type="http://schemas.openxmlformats.org/officeDocument/2006/relationships/customXml" Target="../ink/ink1664.xml"/><Relationship Id="rId65" Type="http://schemas.openxmlformats.org/officeDocument/2006/relationships/image" Target="../media/image255.png"/><Relationship Id="rId73" Type="http://schemas.openxmlformats.org/officeDocument/2006/relationships/image" Target="../media/image259.png"/><Relationship Id="rId78" Type="http://schemas.openxmlformats.org/officeDocument/2006/relationships/customXml" Target="../ink/ink1673.xml"/><Relationship Id="rId81" Type="http://schemas.openxmlformats.org/officeDocument/2006/relationships/image" Target="../media/image263.png"/><Relationship Id="rId86" Type="http://schemas.openxmlformats.org/officeDocument/2006/relationships/customXml" Target="../ink/ink1677.xml"/><Relationship Id="rId94" Type="http://schemas.openxmlformats.org/officeDocument/2006/relationships/customXml" Target="../ink/ink1681.xml"/><Relationship Id="rId99" Type="http://schemas.openxmlformats.org/officeDocument/2006/relationships/image" Target="../media/image272.png"/><Relationship Id="rId101" Type="http://schemas.openxmlformats.org/officeDocument/2006/relationships/image" Target="../media/image273.png"/><Relationship Id="rId4" Type="http://schemas.openxmlformats.org/officeDocument/2006/relationships/customXml" Target="../ink/ink1636.xml"/><Relationship Id="rId9" Type="http://schemas.openxmlformats.org/officeDocument/2006/relationships/image" Target="../media/image227.png"/><Relationship Id="rId13" Type="http://schemas.openxmlformats.org/officeDocument/2006/relationships/image" Target="../media/image229.png"/><Relationship Id="rId18" Type="http://schemas.openxmlformats.org/officeDocument/2006/relationships/customXml" Target="../ink/ink1643.xml"/><Relationship Id="rId39" Type="http://schemas.openxmlformats.org/officeDocument/2006/relationships/image" Target="../media/image242.png"/><Relationship Id="rId109" Type="http://schemas.openxmlformats.org/officeDocument/2006/relationships/image" Target="../media/image277.png"/><Relationship Id="rId34" Type="http://schemas.openxmlformats.org/officeDocument/2006/relationships/customXml" Target="../ink/ink1651.xml"/><Relationship Id="rId50" Type="http://schemas.openxmlformats.org/officeDocument/2006/relationships/customXml" Target="../ink/ink1659.xml"/><Relationship Id="rId55" Type="http://schemas.openxmlformats.org/officeDocument/2006/relationships/image" Target="../media/image250.png"/><Relationship Id="rId76" Type="http://schemas.openxmlformats.org/officeDocument/2006/relationships/customXml" Target="../ink/ink1672.xml"/><Relationship Id="rId97" Type="http://schemas.openxmlformats.org/officeDocument/2006/relationships/image" Target="../media/image271.png"/><Relationship Id="rId104" Type="http://schemas.openxmlformats.org/officeDocument/2006/relationships/customXml" Target="../ink/ink1686.xml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92" Type="http://schemas.openxmlformats.org/officeDocument/2006/relationships/customXml" Target="../ink/ink1680.xml"/><Relationship Id="rId2" Type="http://schemas.openxmlformats.org/officeDocument/2006/relationships/customXml" Target="../ink/ink1635.xml"/><Relationship Id="rId29" Type="http://schemas.openxmlformats.org/officeDocument/2006/relationships/image" Target="../media/image237.png"/><Relationship Id="rId24" Type="http://schemas.openxmlformats.org/officeDocument/2006/relationships/customXml" Target="../ink/ink1646.xml"/><Relationship Id="rId40" Type="http://schemas.openxmlformats.org/officeDocument/2006/relationships/customXml" Target="../ink/ink1654.xml"/><Relationship Id="rId45" Type="http://schemas.openxmlformats.org/officeDocument/2006/relationships/image" Target="../media/image245.png"/><Relationship Id="rId66" Type="http://schemas.openxmlformats.org/officeDocument/2006/relationships/customXml" Target="../ink/ink1667.xml"/><Relationship Id="rId87" Type="http://schemas.openxmlformats.org/officeDocument/2006/relationships/image" Target="../media/image266.png"/><Relationship Id="rId110" Type="http://schemas.openxmlformats.org/officeDocument/2006/relationships/customXml" Target="../ink/ink1689.xml"/><Relationship Id="rId115" Type="http://schemas.openxmlformats.org/officeDocument/2006/relationships/image" Target="../media/image280.png"/><Relationship Id="rId61" Type="http://schemas.openxmlformats.org/officeDocument/2006/relationships/image" Target="../media/image253.png"/><Relationship Id="rId82" Type="http://schemas.openxmlformats.org/officeDocument/2006/relationships/customXml" Target="../ink/ink1675.xml"/><Relationship Id="rId19" Type="http://schemas.openxmlformats.org/officeDocument/2006/relationships/image" Target="../media/image232.png"/><Relationship Id="rId14" Type="http://schemas.openxmlformats.org/officeDocument/2006/relationships/customXml" Target="../ink/ink1641.xml"/><Relationship Id="rId30" Type="http://schemas.openxmlformats.org/officeDocument/2006/relationships/customXml" Target="../ink/ink1649.xml"/><Relationship Id="rId35" Type="http://schemas.openxmlformats.org/officeDocument/2006/relationships/image" Target="../media/image240.png"/><Relationship Id="rId56" Type="http://schemas.openxmlformats.org/officeDocument/2006/relationships/customXml" Target="../ink/ink1662.xml"/><Relationship Id="rId77" Type="http://schemas.openxmlformats.org/officeDocument/2006/relationships/image" Target="../media/image261.png"/><Relationship Id="rId100" Type="http://schemas.openxmlformats.org/officeDocument/2006/relationships/customXml" Target="../ink/ink1684.xml"/><Relationship Id="rId105" Type="http://schemas.openxmlformats.org/officeDocument/2006/relationships/image" Target="../media/image275.png"/><Relationship Id="rId8" Type="http://schemas.openxmlformats.org/officeDocument/2006/relationships/customXml" Target="../ink/ink1638.xml"/><Relationship Id="rId51" Type="http://schemas.openxmlformats.org/officeDocument/2006/relationships/image" Target="../media/image248.png"/><Relationship Id="rId72" Type="http://schemas.openxmlformats.org/officeDocument/2006/relationships/customXml" Target="../ink/ink1670.xml"/><Relationship Id="rId93" Type="http://schemas.openxmlformats.org/officeDocument/2006/relationships/image" Target="../media/image269.png"/><Relationship Id="rId98" Type="http://schemas.openxmlformats.org/officeDocument/2006/relationships/customXml" Target="../ink/ink1683.xml"/><Relationship Id="rId3" Type="http://schemas.openxmlformats.org/officeDocument/2006/relationships/image" Target="../media/image224.png"/><Relationship Id="rId25" Type="http://schemas.openxmlformats.org/officeDocument/2006/relationships/image" Target="../media/image235.png"/><Relationship Id="rId46" Type="http://schemas.openxmlformats.org/officeDocument/2006/relationships/customXml" Target="../ink/ink1657.xml"/><Relationship Id="rId67" Type="http://schemas.openxmlformats.org/officeDocument/2006/relationships/image" Target="../media/image256.png"/><Relationship Id="rId20" Type="http://schemas.openxmlformats.org/officeDocument/2006/relationships/customXml" Target="../ink/ink1644.xml"/><Relationship Id="rId41" Type="http://schemas.openxmlformats.org/officeDocument/2006/relationships/image" Target="../media/image243.png"/><Relationship Id="rId62" Type="http://schemas.openxmlformats.org/officeDocument/2006/relationships/customXml" Target="../ink/ink1665.xml"/><Relationship Id="rId83" Type="http://schemas.openxmlformats.org/officeDocument/2006/relationships/image" Target="../media/image264.png"/><Relationship Id="rId88" Type="http://schemas.openxmlformats.org/officeDocument/2006/relationships/customXml" Target="../ink/ink1678.xml"/><Relationship Id="rId111" Type="http://schemas.openxmlformats.org/officeDocument/2006/relationships/image" Target="../media/image278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1.png"/><Relationship Id="rId21" Type="http://schemas.openxmlformats.org/officeDocument/2006/relationships/image" Target="../media/image233.png"/><Relationship Id="rId42" Type="http://schemas.openxmlformats.org/officeDocument/2006/relationships/customXml" Target="../ink/ink1712.xml"/><Relationship Id="rId47" Type="http://schemas.openxmlformats.org/officeDocument/2006/relationships/image" Target="../media/image246.png"/><Relationship Id="rId63" Type="http://schemas.openxmlformats.org/officeDocument/2006/relationships/image" Target="../media/image254.png"/><Relationship Id="rId68" Type="http://schemas.openxmlformats.org/officeDocument/2006/relationships/customXml" Target="../ink/ink1725.xml"/><Relationship Id="rId84" Type="http://schemas.openxmlformats.org/officeDocument/2006/relationships/customXml" Target="../ink/ink1733.xml"/><Relationship Id="rId89" Type="http://schemas.openxmlformats.org/officeDocument/2006/relationships/image" Target="../media/image267.png"/><Relationship Id="rId112" Type="http://schemas.openxmlformats.org/officeDocument/2006/relationships/customXml" Target="../ink/ink1747.xml"/><Relationship Id="rId16" Type="http://schemas.openxmlformats.org/officeDocument/2006/relationships/customXml" Target="../ink/ink1699.xml"/><Relationship Id="rId107" Type="http://schemas.openxmlformats.org/officeDocument/2006/relationships/image" Target="../media/image276.png"/><Relationship Id="rId11" Type="http://schemas.openxmlformats.org/officeDocument/2006/relationships/image" Target="../media/image228.png"/><Relationship Id="rId32" Type="http://schemas.openxmlformats.org/officeDocument/2006/relationships/customXml" Target="../ink/ink1707.xml"/><Relationship Id="rId37" Type="http://schemas.openxmlformats.org/officeDocument/2006/relationships/image" Target="../media/image241.png"/><Relationship Id="rId53" Type="http://schemas.openxmlformats.org/officeDocument/2006/relationships/image" Target="../media/image249.png"/><Relationship Id="rId58" Type="http://schemas.openxmlformats.org/officeDocument/2006/relationships/customXml" Target="../ink/ink1720.xml"/><Relationship Id="rId74" Type="http://schemas.openxmlformats.org/officeDocument/2006/relationships/customXml" Target="../ink/ink1728.xml"/><Relationship Id="rId79" Type="http://schemas.openxmlformats.org/officeDocument/2006/relationships/image" Target="../media/image262.png"/><Relationship Id="rId102" Type="http://schemas.openxmlformats.org/officeDocument/2006/relationships/customXml" Target="../ink/ink1742.xml"/><Relationship Id="rId123" Type="http://schemas.openxmlformats.org/officeDocument/2006/relationships/image" Target="../media/image284.png"/><Relationship Id="rId128" Type="http://schemas.openxmlformats.org/officeDocument/2006/relationships/customXml" Target="../ink/ink1755.xml"/><Relationship Id="rId5" Type="http://schemas.openxmlformats.org/officeDocument/2006/relationships/image" Target="../media/image225.png"/><Relationship Id="rId90" Type="http://schemas.openxmlformats.org/officeDocument/2006/relationships/customXml" Target="../ink/ink1736.xml"/><Relationship Id="rId95" Type="http://schemas.openxmlformats.org/officeDocument/2006/relationships/image" Target="../media/image270.png"/><Relationship Id="rId22" Type="http://schemas.openxmlformats.org/officeDocument/2006/relationships/customXml" Target="../ink/ink1702.xml"/><Relationship Id="rId27" Type="http://schemas.openxmlformats.org/officeDocument/2006/relationships/image" Target="../media/image236.png"/><Relationship Id="rId43" Type="http://schemas.openxmlformats.org/officeDocument/2006/relationships/image" Target="../media/image244.png"/><Relationship Id="rId48" Type="http://schemas.openxmlformats.org/officeDocument/2006/relationships/customXml" Target="../ink/ink1715.xml"/><Relationship Id="rId64" Type="http://schemas.openxmlformats.org/officeDocument/2006/relationships/customXml" Target="../ink/ink1723.xml"/><Relationship Id="rId69" Type="http://schemas.openxmlformats.org/officeDocument/2006/relationships/image" Target="../media/image257.png"/><Relationship Id="rId113" Type="http://schemas.openxmlformats.org/officeDocument/2006/relationships/image" Target="../media/image279.png"/><Relationship Id="rId118" Type="http://schemas.openxmlformats.org/officeDocument/2006/relationships/customXml" Target="../ink/ink1750.xml"/><Relationship Id="rId80" Type="http://schemas.openxmlformats.org/officeDocument/2006/relationships/customXml" Target="../ink/ink1731.xml"/><Relationship Id="rId85" Type="http://schemas.openxmlformats.org/officeDocument/2006/relationships/image" Target="../media/image265.png"/><Relationship Id="rId12" Type="http://schemas.openxmlformats.org/officeDocument/2006/relationships/customXml" Target="../ink/ink1697.xml"/><Relationship Id="rId17" Type="http://schemas.openxmlformats.org/officeDocument/2006/relationships/image" Target="../media/image231.png"/><Relationship Id="rId33" Type="http://schemas.openxmlformats.org/officeDocument/2006/relationships/image" Target="../media/image239.png"/><Relationship Id="rId38" Type="http://schemas.openxmlformats.org/officeDocument/2006/relationships/customXml" Target="../ink/ink1710.xml"/><Relationship Id="rId59" Type="http://schemas.openxmlformats.org/officeDocument/2006/relationships/image" Target="../media/image252.png"/><Relationship Id="rId103" Type="http://schemas.openxmlformats.org/officeDocument/2006/relationships/image" Target="../media/image274.png"/><Relationship Id="rId108" Type="http://schemas.openxmlformats.org/officeDocument/2006/relationships/customXml" Target="../ink/ink1745.xml"/><Relationship Id="rId124" Type="http://schemas.openxmlformats.org/officeDocument/2006/relationships/customXml" Target="../ink/ink1753.xml"/><Relationship Id="rId129" Type="http://schemas.openxmlformats.org/officeDocument/2006/relationships/image" Target="../media/image287.png"/><Relationship Id="rId54" Type="http://schemas.openxmlformats.org/officeDocument/2006/relationships/customXml" Target="../ink/ink1718.xml"/><Relationship Id="rId70" Type="http://schemas.openxmlformats.org/officeDocument/2006/relationships/customXml" Target="../ink/ink1726.xml"/><Relationship Id="rId75" Type="http://schemas.openxmlformats.org/officeDocument/2006/relationships/image" Target="../media/image260.png"/><Relationship Id="rId91" Type="http://schemas.openxmlformats.org/officeDocument/2006/relationships/image" Target="../media/image268.png"/><Relationship Id="rId96" Type="http://schemas.openxmlformats.org/officeDocument/2006/relationships/customXml" Target="../ink/ink17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94.xml"/><Relationship Id="rId23" Type="http://schemas.openxmlformats.org/officeDocument/2006/relationships/image" Target="../media/image234.png"/><Relationship Id="rId28" Type="http://schemas.openxmlformats.org/officeDocument/2006/relationships/customXml" Target="../ink/ink1705.xml"/><Relationship Id="rId49" Type="http://schemas.openxmlformats.org/officeDocument/2006/relationships/image" Target="../media/image247.png"/><Relationship Id="rId114" Type="http://schemas.openxmlformats.org/officeDocument/2006/relationships/customXml" Target="../ink/ink1748.xml"/><Relationship Id="rId119" Type="http://schemas.openxmlformats.org/officeDocument/2006/relationships/image" Target="../media/image282.png"/><Relationship Id="rId44" Type="http://schemas.openxmlformats.org/officeDocument/2006/relationships/customXml" Target="../ink/ink1713.xml"/><Relationship Id="rId60" Type="http://schemas.openxmlformats.org/officeDocument/2006/relationships/customXml" Target="../ink/ink1721.xml"/><Relationship Id="rId65" Type="http://schemas.openxmlformats.org/officeDocument/2006/relationships/image" Target="../media/image255.png"/><Relationship Id="rId81" Type="http://schemas.openxmlformats.org/officeDocument/2006/relationships/image" Target="../media/image263.png"/><Relationship Id="rId86" Type="http://schemas.openxmlformats.org/officeDocument/2006/relationships/customXml" Target="../ink/ink1734.xml"/><Relationship Id="rId13" Type="http://schemas.openxmlformats.org/officeDocument/2006/relationships/image" Target="../media/image229.png"/><Relationship Id="rId18" Type="http://schemas.openxmlformats.org/officeDocument/2006/relationships/customXml" Target="../ink/ink1700.xml"/><Relationship Id="rId39" Type="http://schemas.openxmlformats.org/officeDocument/2006/relationships/image" Target="../media/image242.png"/><Relationship Id="rId109" Type="http://schemas.openxmlformats.org/officeDocument/2006/relationships/image" Target="../media/image277.png"/><Relationship Id="rId34" Type="http://schemas.openxmlformats.org/officeDocument/2006/relationships/customXml" Target="../ink/ink1708.xml"/><Relationship Id="rId50" Type="http://schemas.openxmlformats.org/officeDocument/2006/relationships/customXml" Target="../ink/ink1716.xml"/><Relationship Id="rId55" Type="http://schemas.openxmlformats.org/officeDocument/2006/relationships/image" Target="../media/image250.png"/><Relationship Id="rId76" Type="http://schemas.openxmlformats.org/officeDocument/2006/relationships/customXml" Target="../ink/ink1729.xml"/><Relationship Id="rId97" Type="http://schemas.openxmlformats.org/officeDocument/2006/relationships/image" Target="../media/image271.png"/><Relationship Id="rId104" Type="http://schemas.openxmlformats.org/officeDocument/2006/relationships/customXml" Target="../ink/ink1743.xml"/><Relationship Id="rId120" Type="http://schemas.openxmlformats.org/officeDocument/2006/relationships/customXml" Target="../ink/ink1751.xml"/><Relationship Id="rId125" Type="http://schemas.openxmlformats.org/officeDocument/2006/relationships/image" Target="../media/image285.png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92" Type="http://schemas.openxmlformats.org/officeDocument/2006/relationships/customXml" Target="../ink/ink1737.xml"/><Relationship Id="rId2" Type="http://schemas.openxmlformats.org/officeDocument/2006/relationships/customXml" Target="../ink/ink1692.xml"/><Relationship Id="rId29" Type="http://schemas.openxmlformats.org/officeDocument/2006/relationships/image" Target="../media/image237.png"/><Relationship Id="rId24" Type="http://schemas.openxmlformats.org/officeDocument/2006/relationships/customXml" Target="../ink/ink1703.xml"/><Relationship Id="rId40" Type="http://schemas.openxmlformats.org/officeDocument/2006/relationships/customXml" Target="../ink/ink1711.xml"/><Relationship Id="rId45" Type="http://schemas.openxmlformats.org/officeDocument/2006/relationships/image" Target="../media/image245.png"/><Relationship Id="rId66" Type="http://schemas.openxmlformats.org/officeDocument/2006/relationships/customXml" Target="../ink/ink1724.xml"/><Relationship Id="rId87" Type="http://schemas.openxmlformats.org/officeDocument/2006/relationships/image" Target="../media/image266.png"/><Relationship Id="rId110" Type="http://schemas.openxmlformats.org/officeDocument/2006/relationships/customXml" Target="../ink/ink1746.xml"/><Relationship Id="rId115" Type="http://schemas.openxmlformats.org/officeDocument/2006/relationships/image" Target="../media/image280.png"/><Relationship Id="rId61" Type="http://schemas.openxmlformats.org/officeDocument/2006/relationships/image" Target="../media/image253.png"/><Relationship Id="rId82" Type="http://schemas.openxmlformats.org/officeDocument/2006/relationships/customXml" Target="../ink/ink1732.xml"/><Relationship Id="rId19" Type="http://schemas.openxmlformats.org/officeDocument/2006/relationships/image" Target="../media/image232.png"/><Relationship Id="rId14" Type="http://schemas.openxmlformats.org/officeDocument/2006/relationships/customXml" Target="../ink/ink1698.xml"/><Relationship Id="rId30" Type="http://schemas.openxmlformats.org/officeDocument/2006/relationships/customXml" Target="../ink/ink1706.xml"/><Relationship Id="rId35" Type="http://schemas.openxmlformats.org/officeDocument/2006/relationships/image" Target="../media/image240.png"/><Relationship Id="rId56" Type="http://schemas.openxmlformats.org/officeDocument/2006/relationships/customXml" Target="../ink/ink1719.xml"/><Relationship Id="rId77" Type="http://schemas.openxmlformats.org/officeDocument/2006/relationships/image" Target="../media/image261.png"/><Relationship Id="rId100" Type="http://schemas.openxmlformats.org/officeDocument/2006/relationships/customXml" Target="../ink/ink1741.xml"/><Relationship Id="rId105" Type="http://schemas.openxmlformats.org/officeDocument/2006/relationships/image" Target="../media/image275.png"/><Relationship Id="rId126" Type="http://schemas.openxmlformats.org/officeDocument/2006/relationships/customXml" Target="../ink/ink1754.xml"/><Relationship Id="rId8" Type="http://schemas.openxmlformats.org/officeDocument/2006/relationships/customXml" Target="../ink/ink1695.xml"/><Relationship Id="rId51" Type="http://schemas.openxmlformats.org/officeDocument/2006/relationships/image" Target="../media/image248.png"/><Relationship Id="rId72" Type="http://schemas.openxmlformats.org/officeDocument/2006/relationships/customXml" Target="../ink/ink1727.xml"/><Relationship Id="rId93" Type="http://schemas.openxmlformats.org/officeDocument/2006/relationships/image" Target="../media/image269.png"/><Relationship Id="rId98" Type="http://schemas.openxmlformats.org/officeDocument/2006/relationships/customXml" Target="../ink/ink1740.xml"/><Relationship Id="rId121" Type="http://schemas.openxmlformats.org/officeDocument/2006/relationships/image" Target="../media/image283.png"/><Relationship Id="rId3" Type="http://schemas.openxmlformats.org/officeDocument/2006/relationships/image" Target="../media/image224.png"/><Relationship Id="rId25" Type="http://schemas.openxmlformats.org/officeDocument/2006/relationships/image" Target="../media/image235.png"/><Relationship Id="rId46" Type="http://schemas.openxmlformats.org/officeDocument/2006/relationships/customXml" Target="../ink/ink1714.xml"/><Relationship Id="rId67" Type="http://schemas.openxmlformats.org/officeDocument/2006/relationships/image" Target="../media/image256.png"/><Relationship Id="rId116" Type="http://schemas.openxmlformats.org/officeDocument/2006/relationships/customXml" Target="../ink/ink1749.xml"/><Relationship Id="rId20" Type="http://schemas.openxmlformats.org/officeDocument/2006/relationships/customXml" Target="../ink/ink1701.xml"/><Relationship Id="rId41" Type="http://schemas.openxmlformats.org/officeDocument/2006/relationships/image" Target="../media/image243.png"/><Relationship Id="rId62" Type="http://schemas.openxmlformats.org/officeDocument/2006/relationships/customXml" Target="../ink/ink1722.xml"/><Relationship Id="rId83" Type="http://schemas.openxmlformats.org/officeDocument/2006/relationships/image" Target="../media/image264.png"/><Relationship Id="rId88" Type="http://schemas.openxmlformats.org/officeDocument/2006/relationships/customXml" Target="../ink/ink1735.xml"/><Relationship Id="rId111" Type="http://schemas.openxmlformats.org/officeDocument/2006/relationships/image" Target="../media/image278.png"/><Relationship Id="rId15" Type="http://schemas.openxmlformats.org/officeDocument/2006/relationships/image" Target="../media/image230.png"/><Relationship Id="rId36" Type="http://schemas.openxmlformats.org/officeDocument/2006/relationships/customXml" Target="../ink/ink1709.xml"/><Relationship Id="rId57" Type="http://schemas.openxmlformats.org/officeDocument/2006/relationships/image" Target="../media/image251.png"/><Relationship Id="rId106" Type="http://schemas.openxmlformats.org/officeDocument/2006/relationships/customXml" Target="../ink/ink1744.xml"/><Relationship Id="rId127" Type="http://schemas.openxmlformats.org/officeDocument/2006/relationships/image" Target="../media/image286.png"/><Relationship Id="rId10" Type="http://schemas.openxmlformats.org/officeDocument/2006/relationships/customXml" Target="../ink/ink1696.xml"/><Relationship Id="rId31" Type="http://schemas.openxmlformats.org/officeDocument/2006/relationships/image" Target="../media/image238.png"/><Relationship Id="rId52" Type="http://schemas.openxmlformats.org/officeDocument/2006/relationships/customXml" Target="../ink/ink1717.xml"/><Relationship Id="rId73" Type="http://schemas.openxmlformats.org/officeDocument/2006/relationships/image" Target="../media/image259.png"/><Relationship Id="rId78" Type="http://schemas.openxmlformats.org/officeDocument/2006/relationships/customXml" Target="../ink/ink1730.xml"/><Relationship Id="rId94" Type="http://schemas.openxmlformats.org/officeDocument/2006/relationships/customXml" Target="../ink/ink1738.xml"/><Relationship Id="rId99" Type="http://schemas.openxmlformats.org/officeDocument/2006/relationships/image" Target="../media/image272.png"/><Relationship Id="rId101" Type="http://schemas.openxmlformats.org/officeDocument/2006/relationships/image" Target="../media/image273.png"/><Relationship Id="rId122" Type="http://schemas.openxmlformats.org/officeDocument/2006/relationships/customXml" Target="../ink/ink1752.xml"/><Relationship Id="rId4" Type="http://schemas.openxmlformats.org/officeDocument/2006/relationships/customXml" Target="../ink/ink1693.xml"/><Relationship Id="rId9" Type="http://schemas.openxmlformats.org/officeDocument/2006/relationships/image" Target="../media/image227.png"/><Relationship Id="rId26" Type="http://schemas.openxmlformats.org/officeDocument/2006/relationships/customXml" Target="../ink/ink1704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1.png"/><Relationship Id="rId21" Type="http://schemas.openxmlformats.org/officeDocument/2006/relationships/image" Target="../media/image233.png"/><Relationship Id="rId42" Type="http://schemas.openxmlformats.org/officeDocument/2006/relationships/customXml" Target="../ink/ink1776.xml"/><Relationship Id="rId63" Type="http://schemas.openxmlformats.org/officeDocument/2006/relationships/image" Target="../media/image254.png"/><Relationship Id="rId84" Type="http://schemas.openxmlformats.org/officeDocument/2006/relationships/customXml" Target="../ink/ink1797.xml"/><Relationship Id="rId138" Type="http://schemas.openxmlformats.org/officeDocument/2006/relationships/customXml" Target="../ink/ink1824.xml"/><Relationship Id="rId107" Type="http://schemas.openxmlformats.org/officeDocument/2006/relationships/image" Target="../media/image276.png"/><Relationship Id="rId11" Type="http://schemas.openxmlformats.org/officeDocument/2006/relationships/image" Target="../media/image228.png"/><Relationship Id="rId32" Type="http://schemas.openxmlformats.org/officeDocument/2006/relationships/customXml" Target="../ink/ink1771.xml"/><Relationship Id="rId53" Type="http://schemas.openxmlformats.org/officeDocument/2006/relationships/image" Target="../media/image249.png"/><Relationship Id="rId74" Type="http://schemas.openxmlformats.org/officeDocument/2006/relationships/customXml" Target="../ink/ink1792.xml"/><Relationship Id="rId128" Type="http://schemas.openxmlformats.org/officeDocument/2006/relationships/customXml" Target="../ink/ink1819.xml"/><Relationship Id="rId149" Type="http://schemas.openxmlformats.org/officeDocument/2006/relationships/image" Target="../media/image297.png"/><Relationship Id="rId5" Type="http://schemas.openxmlformats.org/officeDocument/2006/relationships/image" Target="../media/image225.png"/><Relationship Id="rId95" Type="http://schemas.openxmlformats.org/officeDocument/2006/relationships/image" Target="../media/image270.png"/><Relationship Id="rId22" Type="http://schemas.openxmlformats.org/officeDocument/2006/relationships/customXml" Target="../ink/ink1766.xml"/><Relationship Id="rId27" Type="http://schemas.openxmlformats.org/officeDocument/2006/relationships/image" Target="../media/image236.png"/><Relationship Id="rId43" Type="http://schemas.openxmlformats.org/officeDocument/2006/relationships/image" Target="../media/image244.png"/><Relationship Id="rId48" Type="http://schemas.openxmlformats.org/officeDocument/2006/relationships/customXml" Target="../ink/ink1779.xml"/><Relationship Id="rId64" Type="http://schemas.openxmlformats.org/officeDocument/2006/relationships/customXml" Target="../ink/ink1787.xml"/><Relationship Id="rId69" Type="http://schemas.openxmlformats.org/officeDocument/2006/relationships/image" Target="../media/image257.png"/><Relationship Id="rId113" Type="http://schemas.openxmlformats.org/officeDocument/2006/relationships/image" Target="../media/image279.png"/><Relationship Id="rId118" Type="http://schemas.openxmlformats.org/officeDocument/2006/relationships/customXml" Target="../ink/ink1814.xml"/><Relationship Id="rId134" Type="http://schemas.openxmlformats.org/officeDocument/2006/relationships/customXml" Target="../ink/ink1822.xml"/><Relationship Id="rId139" Type="http://schemas.openxmlformats.org/officeDocument/2006/relationships/image" Target="../media/image292.png"/><Relationship Id="rId80" Type="http://schemas.openxmlformats.org/officeDocument/2006/relationships/customXml" Target="../ink/ink1795.xml"/><Relationship Id="rId85" Type="http://schemas.openxmlformats.org/officeDocument/2006/relationships/image" Target="../media/image265.png"/><Relationship Id="rId150" Type="http://schemas.openxmlformats.org/officeDocument/2006/relationships/customXml" Target="../ink/ink1830.xml"/><Relationship Id="rId155" Type="http://schemas.openxmlformats.org/officeDocument/2006/relationships/image" Target="../media/image300.png"/><Relationship Id="rId12" Type="http://schemas.openxmlformats.org/officeDocument/2006/relationships/customXml" Target="../ink/ink1761.xml"/><Relationship Id="rId17" Type="http://schemas.openxmlformats.org/officeDocument/2006/relationships/image" Target="../media/image231.png"/><Relationship Id="rId33" Type="http://schemas.openxmlformats.org/officeDocument/2006/relationships/image" Target="../media/image239.png"/><Relationship Id="rId38" Type="http://schemas.openxmlformats.org/officeDocument/2006/relationships/customXml" Target="../ink/ink1774.xml"/><Relationship Id="rId59" Type="http://schemas.openxmlformats.org/officeDocument/2006/relationships/image" Target="../media/image252.png"/><Relationship Id="rId103" Type="http://schemas.openxmlformats.org/officeDocument/2006/relationships/image" Target="../media/image274.png"/><Relationship Id="rId108" Type="http://schemas.openxmlformats.org/officeDocument/2006/relationships/customXml" Target="../ink/ink1809.xml"/><Relationship Id="rId124" Type="http://schemas.openxmlformats.org/officeDocument/2006/relationships/customXml" Target="../ink/ink1817.xml"/><Relationship Id="rId129" Type="http://schemas.openxmlformats.org/officeDocument/2006/relationships/image" Target="../media/image287.png"/><Relationship Id="rId54" Type="http://schemas.openxmlformats.org/officeDocument/2006/relationships/customXml" Target="../ink/ink1782.xml"/><Relationship Id="rId70" Type="http://schemas.openxmlformats.org/officeDocument/2006/relationships/customXml" Target="../ink/ink1790.xml"/><Relationship Id="rId75" Type="http://schemas.openxmlformats.org/officeDocument/2006/relationships/image" Target="../media/image260.png"/><Relationship Id="rId91" Type="http://schemas.openxmlformats.org/officeDocument/2006/relationships/image" Target="../media/image268.png"/><Relationship Id="rId96" Type="http://schemas.openxmlformats.org/officeDocument/2006/relationships/customXml" Target="../ink/ink1803.xml"/><Relationship Id="rId140" Type="http://schemas.openxmlformats.org/officeDocument/2006/relationships/customXml" Target="../ink/ink1825.xml"/><Relationship Id="rId145" Type="http://schemas.openxmlformats.org/officeDocument/2006/relationships/image" Target="../media/image2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8.xml"/><Relationship Id="rId23" Type="http://schemas.openxmlformats.org/officeDocument/2006/relationships/image" Target="../media/image234.png"/><Relationship Id="rId28" Type="http://schemas.openxmlformats.org/officeDocument/2006/relationships/customXml" Target="../ink/ink1769.xml"/><Relationship Id="rId49" Type="http://schemas.openxmlformats.org/officeDocument/2006/relationships/image" Target="../media/image247.png"/><Relationship Id="rId114" Type="http://schemas.openxmlformats.org/officeDocument/2006/relationships/customXml" Target="../ink/ink1812.xml"/><Relationship Id="rId119" Type="http://schemas.openxmlformats.org/officeDocument/2006/relationships/image" Target="../media/image282.png"/><Relationship Id="rId44" Type="http://schemas.openxmlformats.org/officeDocument/2006/relationships/customXml" Target="../ink/ink1777.xml"/><Relationship Id="rId60" Type="http://schemas.openxmlformats.org/officeDocument/2006/relationships/customXml" Target="../ink/ink1785.xml"/><Relationship Id="rId65" Type="http://schemas.openxmlformats.org/officeDocument/2006/relationships/image" Target="../media/image255.png"/><Relationship Id="rId81" Type="http://schemas.openxmlformats.org/officeDocument/2006/relationships/image" Target="../media/image263.png"/><Relationship Id="rId86" Type="http://schemas.openxmlformats.org/officeDocument/2006/relationships/customXml" Target="../ink/ink1798.xml"/><Relationship Id="rId130" Type="http://schemas.openxmlformats.org/officeDocument/2006/relationships/customXml" Target="../ink/ink1820.xml"/><Relationship Id="rId135" Type="http://schemas.openxmlformats.org/officeDocument/2006/relationships/image" Target="../media/image290.png"/><Relationship Id="rId151" Type="http://schemas.openxmlformats.org/officeDocument/2006/relationships/image" Target="../media/image298.png"/><Relationship Id="rId13" Type="http://schemas.openxmlformats.org/officeDocument/2006/relationships/image" Target="../media/image229.png"/><Relationship Id="rId18" Type="http://schemas.openxmlformats.org/officeDocument/2006/relationships/customXml" Target="../ink/ink1764.xml"/><Relationship Id="rId39" Type="http://schemas.openxmlformats.org/officeDocument/2006/relationships/image" Target="../media/image242.png"/><Relationship Id="rId109" Type="http://schemas.openxmlformats.org/officeDocument/2006/relationships/image" Target="../media/image277.png"/><Relationship Id="rId34" Type="http://schemas.openxmlformats.org/officeDocument/2006/relationships/customXml" Target="../ink/ink1772.xml"/><Relationship Id="rId50" Type="http://schemas.openxmlformats.org/officeDocument/2006/relationships/customXml" Target="../ink/ink1780.xml"/><Relationship Id="rId55" Type="http://schemas.openxmlformats.org/officeDocument/2006/relationships/image" Target="../media/image250.png"/><Relationship Id="rId76" Type="http://schemas.openxmlformats.org/officeDocument/2006/relationships/customXml" Target="../ink/ink1793.xml"/><Relationship Id="rId97" Type="http://schemas.openxmlformats.org/officeDocument/2006/relationships/image" Target="../media/image271.png"/><Relationship Id="rId104" Type="http://schemas.openxmlformats.org/officeDocument/2006/relationships/customXml" Target="../ink/ink1807.xml"/><Relationship Id="rId120" Type="http://schemas.openxmlformats.org/officeDocument/2006/relationships/customXml" Target="../ink/ink1815.xml"/><Relationship Id="rId125" Type="http://schemas.openxmlformats.org/officeDocument/2006/relationships/image" Target="../media/image285.png"/><Relationship Id="rId141" Type="http://schemas.openxmlformats.org/officeDocument/2006/relationships/image" Target="../media/image293.png"/><Relationship Id="rId146" Type="http://schemas.openxmlformats.org/officeDocument/2006/relationships/customXml" Target="../ink/ink1828.xml"/><Relationship Id="rId7" Type="http://schemas.openxmlformats.org/officeDocument/2006/relationships/image" Target="../media/image226.png"/><Relationship Id="rId71" Type="http://schemas.openxmlformats.org/officeDocument/2006/relationships/image" Target="../media/image258.png"/><Relationship Id="rId92" Type="http://schemas.openxmlformats.org/officeDocument/2006/relationships/customXml" Target="../ink/ink1801.xml"/><Relationship Id="rId2" Type="http://schemas.openxmlformats.org/officeDocument/2006/relationships/customXml" Target="../ink/ink1756.xml"/><Relationship Id="rId29" Type="http://schemas.openxmlformats.org/officeDocument/2006/relationships/image" Target="../media/image237.png"/><Relationship Id="rId24" Type="http://schemas.openxmlformats.org/officeDocument/2006/relationships/customXml" Target="../ink/ink1767.xml"/><Relationship Id="rId40" Type="http://schemas.openxmlformats.org/officeDocument/2006/relationships/customXml" Target="../ink/ink1775.xml"/><Relationship Id="rId45" Type="http://schemas.openxmlformats.org/officeDocument/2006/relationships/image" Target="../media/image245.png"/><Relationship Id="rId66" Type="http://schemas.openxmlformats.org/officeDocument/2006/relationships/customXml" Target="../ink/ink1788.xml"/><Relationship Id="rId87" Type="http://schemas.openxmlformats.org/officeDocument/2006/relationships/image" Target="../media/image266.png"/><Relationship Id="rId110" Type="http://schemas.openxmlformats.org/officeDocument/2006/relationships/customXml" Target="../ink/ink1810.xml"/><Relationship Id="rId115" Type="http://schemas.openxmlformats.org/officeDocument/2006/relationships/image" Target="../media/image280.png"/><Relationship Id="rId131" Type="http://schemas.openxmlformats.org/officeDocument/2006/relationships/image" Target="../media/image288.png"/><Relationship Id="rId136" Type="http://schemas.openxmlformats.org/officeDocument/2006/relationships/customXml" Target="../ink/ink1823.xml"/><Relationship Id="rId61" Type="http://schemas.openxmlformats.org/officeDocument/2006/relationships/image" Target="../media/image253.png"/><Relationship Id="rId82" Type="http://schemas.openxmlformats.org/officeDocument/2006/relationships/customXml" Target="../ink/ink1796.xml"/><Relationship Id="rId152" Type="http://schemas.openxmlformats.org/officeDocument/2006/relationships/customXml" Target="../ink/ink1831.xml"/><Relationship Id="rId19" Type="http://schemas.openxmlformats.org/officeDocument/2006/relationships/image" Target="../media/image232.png"/><Relationship Id="rId14" Type="http://schemas.openxmlformats.org/officeDocument/2006/relationships/customXml" Target="../ink/ink1762.xml"/><Relationship Id="rId30" Type="http://schemas.openxmlformats.org/officeDocument/2006/relationships/customXml" Target="../ink/ink1770.xml"/><Relationship Id="rId35" Type="http://schemas.openxmlformats.org/officeDocument/2006/relationships/image" Target="../media/image240.png"/><Relationship Id="rId56" Type="http://schemas.openxmlformats.org/officeDocument/2006/relationships/customXml" Target="../ink/ink1783.xml"/><Relationship Id="rId77" Type="http://schemas.openxmlformats.org/officeDocument/2006/relationships/image" Target="../media/image261.png"/><Relationship Id="rId100" Type="http://schemas.openxmlformats.org/officeDocument/2006/relationships/customXml" Target="../ink/ink1805.xml"/><Relationship Id="rId105" Type="http://schemas.openxmlformats.org/officeDocument/2006/relationships/image" Target="../media/image275.png"/><Relationship Id="rId126" Type="http://schemas.openxmlformats.org/officeDocument/2006/relationships/customXml" Target="../ink/ink1818.xml"/><Relationship Id="rId147" Type="http://schemas.openxmlformats.org/officeDocument/2006/relationships/image" Target="../media/image296.png"/><Relationship Id="rId8" Type="http://schemas.openxmlformats.org/officeDocument/2006/relationships/customXml" Target="../ink/ink1759.xml"/><Relationship Id="rId51" Type="http://schemas.openxmlformats.org/officeDocument/2006/relationships/image" Target="../media/image248.png"/><Relationship Id="rId72" Type="http://schemas.openxmlformats.org/officeDocument/2006/relationships/customXml" Target="../ink/ink1791.xml"/><Relationship Id="rId93" Type="http://schemas.openxmlformats.org/officeDocument/2006/relationships/image" Target="../media/image269.png"/><Relationship Id="rId98" Type="http://schemas.openxmlformats.org/officeDocument/2006/relationships/customXml" Target="../ink/ink1804.xml"/><Relationship Id="rId121" Type="http://schemas.openxmlformats.org/officeDocument/2006/relationships/image" Target="../media/image283.png"/><Relationship Id="rId142" Type="http://schemas.openxmlformats.org/officeDocument/2006/relationships/customXml" Target="../ink/ink1826.xml"/><Relationship Id="rId3" Type="http://schemas.openxmlformats.org/officeDocument/2006/relationships/image" Target="../media/image224.png"/><Relationship Id="rId25" Type="http://schemas.openxmlformats.org/officeDocument/2006/relationships/image" Target="../media/image235.png"/><Relationship Id="rId46" Type="http://schemas.openxmlformats.org/officeDocument/2006/relationships/customXml" Target="../ink/ink1778.xml"/><Relationship Id="rId67" Type="http://schemas.openxmlformats.org/officeDocument/2006/relationships/image" Target="../media/image256.png"/><Relationship Id="rId116" Type="http://schemas.openxmlformats.org/officeDocument/2006/relationships/customXml" Target="../ink/ink1813.xml"/><Relationship Id="rId137" Type="http://schemas.openxmlformats.org/officeDocument/2006/relationships/image" Target="../media/image291.png"/><Relationship Id="rId20" Type="http://schemas.openxmlformats.org/officeDocument/2006/relationships/customXml" Target="../ink/ink1765.xml"/><Relationship Id="rId41" Type="http://schemas.openxmlformats.org/officeDocument/2006/relationships/image" Target="../media/image243.png"/><Relationship Id="rId62" Type="http://schemas.openxmlformats.org/officeDocument/2006/relationships/customXml" Target="../ink/ink1786.xml"/><Relationship Id="rId83" Type="http://schemas.openxmlformats.org/officeDocument/2006/relationships/image" Target="../media/image264.png"/><Relationship Id="rId88" Type="http://schemas.openxmlformats.org/officeDocument/2006/relationships/customXml" Target="../ink/ink1799.xml"/><Relationship Id="rId111" Type="http://schemas.openxmlformats.org/officeDocument/2006/relationships/image" Target="../media/image278.png"/><Relationship Id="rId132" Type="http://schemas.openxmlformats.org/officeDocument/2006/relationships/customXml" Target="../ink/ink1821.xml"/><Relationship Id="rId153" Type="http://schemas.openxmlformats.org/officeDocument/2006/relationships/image" Target="../media/image299.png"/><Relationship Id="rId15" Type="http://schemas.openxmlformats.org/officeDocument/2006/relationships/image" Target="../media/image230.png"/><Relationship Id="rId36" Type="http://schemas.openxmlformats.org/officeDocument/2006/relationships/customXml" Target="../ink/ink1773.xml"/><Relationship Id="rId57" Type="http://schemas.openxmlformats.org/officeDocument/2006/relationships/image" Target="../media/image251.png"/><Relationship Id="rId106" Type="http://schemas.openxmlformats.org/officeDocument/2006/relationships/customXml" Target="../ink/ink1808.xml"/><Relationship Id="rId127" Type="http://schemas.openxmlformats.org/officeDocument/2006/relationships/image" Target="../media/image286.png"/><Relationship Id="rId10" Type="http://schemas.openxmlformats.org/officeDocument/2006/relationships/customXml" Target="../ink/ink1760.xml"/><Relationship Id="rId31" Type="http://schemas.openxmlformats.org/officeDocument/2006/relationships/image" Target="../media/image238.png"/><Relationship Id="rId52" Type="http://schemas.openxmlformats.org/officeDocument/2006/relationships/customXml" Target="../ink/ink1781.xml"/><Relationship Id="rId73" Type="http://schemas.openxmlformats.org/officeDocument/2006/relationships/image" Target="../media/image259.png"/><Relationship Id="rId78" Type="http://schemas.openxmlformats.org/officeDocument/2006/relationships/customXml" Target="../ink/ink1794.xml"/><Relationship Id="rId94" Type="http://schemas.openxmlformats.org/officeDocument/2006/relationships/customXml" Target="../ink/ink1802.xml"/><Relationship Id="rId99" Type="http://schemas.openxmlformats.org/officeDocument/2006/relationships/image" Target="../media/image272.png"/><Relationship Id="rId101" Type="http://schemas.openxmlformats.org/officeDocument/2006/relationships/image" Target="../media/image273.png"/><Relationship Id="rId122" Type="http://schemas.openxmlformats.org/officeDocument/2006/relationships/customXml" Target="../ink/ink1816.xml"/><Relationship Id="rId143" Type="http://schemas.openxmlformats.org/officeDocument/2006/relationships/image" Target="../media/image294.png"/><Relationship Id="rId148" Type="http://schemas.openxmlformats.org/officeDocument/2006/relationships/customXml" Target="../ink/ink1829.xml"/><Relationship Id="rId4" Type="http://schemas.openxmlformats.org/officeDocument/2006/relationships/customXml" Target="../ink/ink1757.xml"/><Relationship Id="rId9" Type="http://schemas.openxmlformats.org/officeDocument/2006/relationships/image" Target="../media/image227.png"/><Relationship Id="rId26" Type="http://schemas.openxmlformats.org/officeDocument/2006/relationships/customXml" Target="../ink/ink1768.xml"/><Relationship Id="rId47" Type="http://schemas.openxmlformats.org/officeDocument/2006/relationships/image" Target="../media/image246.png"/><Relationship Id="rId68" Type="http://schemas.openxmlformats.org/officeDocument/2006/relationships/customXml" Target="../ink/ink1789.xml"/><Relationship Id="rId89" Type="http://schemas.openxmlformats.org/officeDocument/2006/relationships/image" Target="../media/image267.png"/><Relationship Id="rId112" Type="http://schemas.openxmlformats.org/officeDocument/2006/relationships/customXml" Target="../ink/ink1811.xml"/><Relationship Id="rId133" Type="http://schemas.openxmlformats.org/officeDocument/2006/relationships/image" Target="../media/image289.png"/><Relationship Id="rId154" Type="http://schemas.openxmlformats.org/officeDocument/2006/relationships/customXml" Target="../ink/ink1832.xml"/><Relationship Id="rId16" Type="http://schemas.openxmlformats.org/officeDocument/2006/relationships/customXml" Target="../ink/ink1763.xml"/><Relationship Id="rId37" Type="http://schemas.openxmlformats.org/officeDocument/2006/relationships/image" Target="../media/image241.png"/><Relationship Id="rId58" Type="http://schemas.openxmlformats.org/officeDocument/2006/relationships/customXml" Target="../ink/ink1784.xml"/><Relationship Id="rId79" Type="http://schemas.openxmlformats.org/officeDocument/2006/relationships/image" Target="../media/image262.png"/><Relationship Id="rId102" Type="http://schemas.openxmlformats.org/officeDocument/2006/relationships/customXml" Target="../ink/ink1806.xml"/><Relationship Id="rId123" Type="http://schemas.openxmlformats.org/officeDocument/2006/relationships/image" Target="../media/image284.png"/><Relationship Id="rId144" Type="http://schemas.openxmlformats.org/officeDocument/2006/relationships/customXml" Target="../ink/ink1827.xml"/><Relationship Id="rId90" Type="http://schemas.openxmlformats.org/officeDocument/2006/relationships/customXml" Target="../ink/ink180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customXml" Target="../ink/ink1833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37.xml"/><Relationship Id="rId13" Type="http://schemas.openxmlformats.org/officeDocument/2006/relationships/image" Target="../media/image306.png"/><Relationship Id="rId18" Type="http://schemas.openxmlformats.org/officeDocument/2006/relationships/customXml" Target="../ink/ink1842.xml"/><Relationship Id="rId26" Type="http://schemas.openxmlformats.org/officeDocument/2006/relationships/customXml" Target="../ink/ink1846.xml"/><Relationship Id="rId3" Type="http://schemas.openxmlformats.org/officeDocument/2006/relationships/image" Target="../media/image301.png"/><Relationship Id="rId21" Type="http://schemas.openxmlformats.org/officeDocument/2006/relationships/image" Target="../media/image310.png"/><Relationship Id="rId7" Type="http://schemas.openxmlformats.org/officeDocument/2006/relationships/image" Target="../media/image303.png"/><Relationship Id="rId12" Type="http://schemas.openxmlformats.org/officeDocument/2006/relationships/customXml" Target="../ink/ink1839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2" Type="http://schemas.openxmlformats.org/officeDocument/2006/relationships/customXml" Target="../ink/ink1834.xml"/><Relationship Id="rId16" Type="http://schemas.openxmlformats.org/officeDocument/2006/relationships/customXml" Target="../ink/ink1841.xml"/><Relationship Id="rId20" Type="http://schemas.openxmlformats.org/officeDocument/2006/relationships/customXml" Target="../ink/ink18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6.xml"/><Relationship Id="rId11" Type="http://schemas.openxmlformats.org/officeDocument/2006/relationships/image" Target="../media/image305.png"/><Relationship Id="rId24" Type="http://schemas.openxmlformats.org/officeDocument/2006/relationships/customXml" Target="../ink/ink1845.xml"/><Relationship Id="rId5" Type="http://schemas.openxmlformats.org/officeDocument/2006/relationships/image" Target="../media/image302.png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10" Type="http://schemas.openxmlformats.org/officeDocument/2006/relationships/customXml" Target="../ink/ink1838.xml"/><Relationship Id="rId19" Type="http://schemas.openxmlformats.org/officeDocument/2006/relationships/image" Target="../media/image309.png"/><Relationship Id="rId4" Type="http://schemas.openxmlformats.org/officeDocument/2006/relationships/customXml" Target="../ink/ink1835.xml"/><Relationship Id="rId9" Type="http://schemas.openxmlformats.org/officeDocument/2006/relationships/image" Target="../media/image304.png"/><Relationship Id="rId14" Type="http://schemas.openxmlformats.org/officeDocument/2006/relationships/customXml" Target="../ink/ink1840.xml"/><Relationship Id="rId22" Type="http://schemas.openxmlformats.org/officeDocument/2006/relationships/customXml" Target="../ink/ink1844.xml"/><Relationship Id="rId27" Type="http://schemas.openxmlformats.org/officeDocument/2006/relationships/image" Target="../media/image31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13" Type="http://schemas.openxmlformats.org/officeDocument/2006/relationships/image" Target="../media/image13.png"/><Relationship Id="rId18" Type="http://schemas.openxmlformats.org/officeDocument/2006/relationships/customXml" Target="../ink/ink18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15.xml"/><Relationship Id="rId17" Type="http://schemas.openxmlformats.org/officeDocument/2006/relationships/image" Target="../media/image15.png"/><Relationship Id="rId2" Type="http://schemas.openxmlformats.org/officeDocument/2006/relationships/customXml" Target="../ink/ink10.xml"/><Relationship Id="rId16" Type="http://schemas.openxmlformats.org/officeDocument/2006/relationships/customXml" Target="../ink/ink17.xml"/><Relationship Id="rId20" Type="http://schemas.openxmlformats.org/officeDocument/2006/relationships/customXml" Target="../ink/ink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10" Type="http://schemas.openxmlformats.org/officeDocument/2006/relationships/customXml" Target="../ink/ink14.xml"/><Relationship Id="rId19" Type="http://schemas.openxmlformats.org/officeDocument/2006/relationships/image" Target="../media/image16.png"/><Relationship Id="rId4" Type="http://schemas.openxmlformats.org/officeDocument/2006/relationships/customXml" Target="../ink/ink11.xml"/><Relationship Id="rId9" Type="http://schemas.openxmlformats.org/officeDocument/2006/relationships/image" Target="../media/image11.png"/><Relationship Id="rId14" Type="http://schemas.openxmlformats.org/officeDocument/2006/relationships/customXml" Target="../ink/ink16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1855.xml"/><Relationship Id="rId26" Type="http://schemas.openxmlformats.org/officeDocument/2006/relationships/customXml" Target="../ink/ink1859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1863.xml"/><Relationship Id="rId7" Type="http://schemas.openxmlformats.org/officeDocument/2006/relationships/image" Target="../media/image303.png"/><Relationship Id="rId12" Type="http://schemas.openxmlformats.org/officeDocument/2006/relationships/customXml" Target="../ink/ink1852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865.xml"/><Relationship Id="rId2" Type="http://schemas.openxmlformats.org/officeDocument/2006/relationships/customXml" Target="../ink/ink1847.xml"/><Relationship Id="rId16" Type="http://schemas.openxmlformats.org/officeDocument/2006/relationships/customXml" Target="../ink/ink1854.xml"/><Relationship Id="rId20" Type="http://schemas.openxmlformats.org/officeDocument/2006/relationships/customXml" Target="../ink/ink1856.xml"/><Relationship Id="rId29" Type="http://schemas.openxmlformats.org/officeDocument/2006/relationships/image" Target="../media/image3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9.xml"/><Relationship Id="rId11" Type="http://schemas.openxmlformats.org/officeDocument/2006/relationships/image" Target="../media/image305.png"/><Relationship Id="rId24" Type="http://schemas.openxmlformats.org/officeDocument/2006/relationships/customXml" Target="../ink/ink1858.xml"/><Relationship Id="rId32" Type="http://schemas.openxmlformats.org/officeDocument/2006/relationships/customXml" Target="../ink/ink1862.xml"/><Relationship Id="rId37" Type="http://schemas.openxmlformats.org/officeDocument/2006/relationships/image" Target="../media/image318.png"/><Relationship Id="rId5" Type="http://schemas.openxmlformats.org/officeDocument/2006/relationships/image" Target="../media/image302.png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860.xml"/><Relationship Id="rId36" Type="http://schemas.openxmlformats.org/officeDocument/2006/relationships/customXml" Target="../ink/ink1864.xml"/><Relationship Id="rId10" Type="http://schemas.openxmlformats.org/officeDocument/2006/relationships/customXml" Target="../ink/ink1851.xml"/><Relationship Id="rId19" Type="http://schemas.openxmlformats.org/officeDocument/2006/relationships/image" Target="../media/image309.png"/><Relationship Id="rId31" Type="http://schemas.openxmlformats.org/officeDocument/2006/relationships/image" Target="../media/image315.png"/><Relationship Id="rId4" Type="http://schemas.openxmlformats.org/officeDocument/2006/relationships/customXml" Target="../ink/ink1848.xml"/><Relationship Id="rId9" Type="http://schemas.openxmlformats.org/officeDocument/2006/relationships/image" Target="../media/image304.png"/><Relationship Id="rId14" Type="http://schemas.openxmlformats.org/officeDocument/2006/relationships/customXml" Target="../ink/ink1853.xml"/><Relationship Id="rId22" Type="http://schemas.openxmlformats.org/officeDocument/2006/relationships/customXml" Target="../ink/ink1857.xml"/><Relationship Id="rId27" Type="http://schemas.openxmlformats.org/officeDocument/2006/relationships/image" Target="../media/image313.png"/><Relationship Id="rId30" Type="http://schemas.openxmlformats.org/officeDocument/2006/relationships/customXml" Target="../ink/ink1861.xml"/><Relationship Id="rId35" Type="http://schemas.openxmlformats.org/officeDocument/2006/relationships/image" Target="../media/image317.png"/><Relationship Id="rId8" Type="http://schemas.openxmlformats.org/officeDocument/2006/relationships/customXml" Target="../ink/ink1850.xml"/><Relationship Id="rId3" Type="http://schemas.openxmlformats.org/officeDocument/2006/relationships/image" Target="../media/image301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1874.xml"/><Relationship Id="rId26" Type="http://schemas.openxmlformats.org/officeDocument/2006/relationships/customXml" Target="../ink/ink1878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1882.xml"/><Relationship Id="rId7" Type="http://schemas.openxmlformats.org/officeDocument/2006/relationships/image" Target="../media/image303.png"/><Relationship Id="rId2" Type="http://schemas.openxmlformats.org/officeDocument/2006/relationships/customXml" Target="../ink/ink1866.xml"/><Relationship Id="rId16" Type="http://schemas.openxmlformats.org/officeDocument/2006/relationships/customXml" Target="../ink/ink1873.xml"/><Relationship Id="rId20" Type="http://schemas.openxmlformats.org/officeDocument/2006/relationships/customXml" Target="../ink/ink1875.xml"/><Relationship Id="rId29" Type="http://schemas.openxmlformats.org/officeDocument/2006/relationships/image" Target="../media/image314.png"/><Relationship Id="rId41" Type="http://schemas.openxmlformats.org/officeDocument/2006/relationships/image" Target="../media/image3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8.xml"/><Relationship Id="rId11" Type="http://schemas.openxmlformats.org/officeDocument/2006/relationships/image" Target="../media/image305.png"/><Relationship Id="rId24" Type="http://schemas.openxmlformats.org/officeDocument/2006/relationships/customXml" Target="../ink/ink1877.xml"/><Relationship Id="rId32" Type="http://schemas.openxmlformats.org/officeDocument/2006/relationships/customXml" Target="../ink/ink1881.xml"/><Relationship Id="rId37" Type="http://schemas.openxmlformats.org/officeDocument/2006/relationships/image" Target="../media/image318.png"/><Relationship Id="rId40" Type="http://schemas.openxmlformats.org/officeDocument/2006/relationships/customXml" Target="../ink/ink1885.xml"/><Relationship Id="rId5" Type="http://schemas.openxmlformats.org/officeDocument/2006/relationships/image" Target="../media/image302.png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879.xml"/><Relationship Id="rId36" Type="http://schemas.openxmlformats.org/officeDocument/2006/relationships/customXml" Target="../ink/ink1883.xml"/><Relationship Id="rId10" Type="http://schemas.openxmlformats.org/officeDocument/2006/relationships/customXml" Target="../ink/ink1870.xml"/><Relationship Id="rId19" Type="http://schemas.openxmlformats.org/officeDocument/2006/relationships/image" Target="../media/image309.png"/><Relationship Id="rId31" Type="http://schemas.openxmlformats.org/officeDocument/2006/relationships/image" Target="../media/image315.png"/><Relationship Id="rId4" Type="http://schemas.openxmlformats.org/officeDocument/2006/relationships/customXml" Target="../ink/ink1867.xml"/><Relationship Id="rId9" Type="http://schemas.openxmlformats.org/officeDocument/2006/relationships/image" Target="../media/image304.png"/><Relationship Id="rId14" Type="http://schemas.openxmlformats.org/officeDocument/2006/relationships/customXml" Target="../ink/ink1872.xml"/><Relationship Id="rId22" Type="http://schemas.openxmlformats.org/officeDocument/2006/relationships/customXml" Target="../ink/ink1876.xml"/><Relationship Id="rId27" Type="http://schemas.openxmlformats.org/officeDocument/2006/relationships/image" Target="../media/image313.png"/><Relationship Id="rId30" Type="http://schemas.openxmlformats.org/officeDocument/2006/relationships/customXml" Target="../ink/ink1880.xml"/><Relationship Id="rId35" Type="http://schemas.openxmlformats.org/officeDocument/2006/relationships/image" Target="../media/image317.png"/><Relationship Id="rId8" Type="http://schemas.openxmlformats.org/officeDocument/2006/relationships/customXml" Target="../ink/ink1869.xml"/><Relationship Id="rId3" Type="http://schemas.openxmlformats.org/officeDocument/2006/relationships/image" Target="../media/image301.png"/><Relationship Id="rId12" Type="http://schemas.openxmlformats.org/officeDocument/2006/relationships/customXml" Target="../ink/ink1871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884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1894.xml"/><Relationship Id="rId26" Type="http://schemas.openxmlformats.org/officeDocument/2006/relationships/customXml" Target="../ink/ink1898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1902.xml"/><Relationship Id="rId42" Type="http://schemas.openxmlformats.org/officeDocument/2006/relationships/customXml" Target="../ink/ink1906.xml"/><Relationship Id="rId47" Type="http://schemas.openxmlformats.org/officeDocument/2006/relationships/image" Target="../media/image323.png"/><Relationship Id="rId50" Type="http://schemas.openxmlformats.org/officeDocument/2006/relationships/customXml" Target="../ink/ink1910.xml"/><Relationship Id="rId55" Type="http://schemas.openxmlformats.org/officeDocument/2006/relationships/image" Target="../media/image327.png"/><Relationship Id="rId7" Type="http://schemas.openxmlformats.org/officeDocument/2006/relationships/image" Target="../media/image303.png"/><Relationship Id="rId2" Type="http://schemas.openxmlformats.org/officeDocument/2006/relationships/customXml" Target="../ink/ink1886.xml"/><Relationship Id="rId16" Type="http://schemas.openxmlformats.org/officeDocument/2006/relationships/customXml" Target="../ink/ink1893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1897.xml"/><Relationship Id="rId32" Type="http://schemas.openxmlformats.org/officeDocument/2006/relationships/customXml" Target="../ink/ink1901.xml"/><Relationship Id="rId37" Type="http://schemas.openxmlformats.org/officeDocument/2006/relationships/image" Target="../media/image318.png"/><Relationship Id="rId40" Type="http://schemas.openxmlformats.org/officeDocument/2006/relationships/customXml" Target="../ink/ink1905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" Type="http://schemas.openxmlformats.org/officeDocument/2006/relationships/image" Target="../media/image302.png"/><Relationship Id="rId19" Type="http://schemas.openxmlformats.org/officeDocument/2006/relationships/image" Target="../media/image309.png"/><Relationship Id="rId4" Type="http://schemas.openxmlformats.org/officeDocument/2006/relationships/customXml" Target="../ink/ink1887.xml"/><Relationship Id="rId9" Type="http://schemas.openxmlformats.org/officeDocument/2006/relationships/image" Target="../media/image304.png"/><Relationship Id="rId14" Type="http://schemas.openxmlformats.org/officeDocument/2006/relationships/customXml" Target="../ink/ink1892.xml"/><Relationship Id="rId22" Type="http://schemas.openxmlformats.org/officeDocument/2006/relationships/customXml" Target="../ink/ink1896.xml"/><Relationship Id="rId27" Type="http://schemas.openxmlformats.org/officeDocument/2006/relationships/image" Target="../media/image313.png"/><Relationship Id="rId30" Type="http://schemas.openxmlformats.org/officeDocument/2006/relationships/customXml" Target="../ink/ink1900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1909.xml"/><Relationship Id="rId56" Type="http://schemas.openxmlformats.org/officeDocument/2006/relationships/customXml" Target="../ink/ink1913.xml"/><Relationship Id="rId8" Type="http://schemas.openxmlformats.org/officeDocument/2006/relationships/customXml" Target="../ink/ink1889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1891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904.xml"/><Relationship Id="rId46" Type="http://schemas.openxmlformats.org/officeDocument/2006/relationships/customXml" Target="../ink/ink1908.xml"/><Relationship Id="rId20" Type="http://schemas.openxmlformats.org/officeDocument/2006/relationships/customXml" Target="../ink/ink1895.xml"/><Relationship Id="rId41" Type="http://schemas.openxmlformats.org/officeDocument/2006/relationships/image" Target="../media/image320.png"/><Relationship Id="rId54" Type="http://schemas.openxmlformats.org/officeDocument/2006/relationships/customXml" Target="../ink/ink19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8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899.xml"/><Relationship Id="rId36" Type="http://schemas.openxmlformats.org/officeDocument/2006/relationships/customXml" Target="../ink/ink1903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1890.xml"/><Relationship Id="rId31" Type="http://schemas.openxmlformats.org/officeDocument/2006/relationships/image" Target="../media/image315.png"/><Relationship Id="rId44" Type="http://schemas.openxmlformats.org/officeDocument/2006/relationships/customXml" Target="../ink/ink1907.xml"/><Relationship Id="rId52" Type="http://schemas.openxmlformats.org/officeDocument/2006/relationships/customXml" Target="../ink/ink1911.xml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26.xml"/><Relationship Id="rId21" Type="http://schemas.openxmlformats.org/officeDocument/2006/relationships/image" Target="../media/image310.png"/><Relationship Id="rId42" Type="http://schemas.openxmlformats.org/officeDocument/2006/relationships/customXml" Target="../ink/ink1934.xml"/><Relationship Id="rId47" Type="http://schemas.openxmlformats.org/officeDocument/2006/relationships/image" Target="../media/image323.png"/><Relationship Id="rId63" Type="http://schemas.openxmlformats.org/officeDocument/2006/relationships/image" Target="../media/image331.png"/><Relationship Id="rId68" Type="http://schemas.openxmlformats.org/officeDocument/2006/relationships/customXml" Target="../ink/ink1947.xml"/><Relationship Id="rId7" Type="http://schemas.openxmlformats.org/officeDocument/2006/relationships/image" Target="../media/image303.png"/><Relationship Id="rId2" Type="http://schemas.openxmlformats.org/officeDocument/2006/relationships/customXml" Target="../ink/ink1914.xml"/><Relationship Id="rId16" Type="http://schemas.openxmlformats.org/officeDocument/2006/relationships/customXml" Target="../ink/ink1921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1925.xml"/><Relationship Id="rId32" Type="http://schemas.openxmlformats.org/officeDocument/2006/relationships/customXml" Target="../ink/ink1929.xml"/><Relationship Id="rId37" Type="http://schemas.openxmlformats.org/officeDocument/2006/relationships/image" Target="../media/image318.png"/><Relationship Id="rId40" Type="http://schemas.openxmlformats.org/officeDocument/2006/relationships/customXml" Target="../ink/ink1933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8" Type="http://schemas.openxmlformats.org/officeDocument/2006/relationships/customXml" Target="../ink/ink1942.xml"/><Relationship Id="rId66" Type="http://schemas.openxmlformats.org/officeDocument/2006/relationships/customXml" Target="../ink/ink1946.xml"/><Relationship Id="rId5" Type="http://schemas.openxmlformats.org/officeDocument/2006/relationships/image" Target="../media/image302.png"/><Relationship Id="rId61" Type="http://schemas.openxmlformats.org/officeDocument/2006/relationships/image" Target="../media/image330.png"/><Relationship Id="rId19" Type="http://schemas.openxmlformats.org/officeDocument/2006/relationships/image" Target="../media/image309.png"/><Relationship Id="rId14" Type="http://schemas.openxmlformats.org/officeDocument/2006/relationships/customXml" Target="../ink/ink1920.xml"/><Relationship Id="rId22" Type="http://schemas.openxmlformats.org/officeDocument/2006/relationships/customXml" Target="../ink/ink1924.xml"/><Relationship Id="rId27" Type="http://schemas.openxmlformats.org/officeDocument/2006/relationships/image" Target="../media/image313.png"/><Relationship Id="rId30" Type="http://schemas.openxmlformats.org/officeDocument/2006/relationships/customXml" Target="../ink/ink1928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1937.xml"/><Relationship Id="rId56" Type="http://schemas.openxmlformats.org/officeDocument/2006/relationships/customXml" Target="../ink/ink1941.xml"/><Relationship Id="rId64" Type="http://schemas.openxmlformats.org/officeDocument/2006/relationships/customXml" Target="../ink/ink1945.xml"/><Relationship Id="rId69" Type="http://schemas.openxmlformats.org/officeDocument/2006/relationships/image" Target="../media/image334.png"/><Relationship Id="rId8" Type="http://schemas.openxmlformats.org/officeDocument/2006/relationships/customXml" Target="../ink/ink1917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1919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932.xml"/><Relationship Id="rId46" Type="http://schemas.openxmlformats.org/officeDocument/2006/relationships/customXml" Target="../ink/ink1936.xml"/><Relationship Id="rId59" Type="http://schemas.openxmlformats.org/officeDocument/2006/relationships/image" Target="../media/image329.png"/><Relationship Id="rId67" Type="http://schemas.openxmlformats.org/officeDocument/2006/relationships/image" Target="../media/image333.png"/><Relationship Id="rId20" Type="http://schemas.openxmlformats.org/officeDocument/2006/relationships/customXml" Target="../ink/ink1923.xml"/><Relationship Id="rId41" Type="http://schemas.openxmlformats.org/officeDocument/2006/relationships/image" Target="../media/image320.png"/><Relationship Id="rId54" Type="http://schemas.openxmlformats.org/officeDocument/2006/relationships/customXml" Target="../ink/ink1940.xml"/><Relationship Id="rId62" Type="http://schemas.openxmlformats.org/officeDocument/2006/relationships/customXml" Target="../ink/ink1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6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927.xml"/><Relationship Id="rId36" Type="http://schemas.openxmlformats.org/officeDocument/2006/relationships/customXml" Target="../ink/ink1931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1918.xml"/><Relationship Id="rId31" Type="http://schemas.openxmlformats.org/officeDocument/2006/relationships/image" Target="../media/image315.png"/><Relationship Id="rId44" Type="http://schemas.openxmlformats.org/officeDocument/2006/relationships/customXml" Target="../ink/ink1935.xml"/><Relationship Id="rId52" Type="http://schemas.openxmlformats.org/officeDocument/2006/relationships/customXml" Target="../ink/ink1939.xml"/><Relationship Id="rId60" Type="http://schemas.openxmlformats.org/officeDocument/2006/relationships/customXml" Target="../ink/ink1943.xml"/><Relationship Id="rId65" Type="http://schemas.openxmlformats.org/officeDocument/2006/relationships/image" Target="../media/image332.png"/><Relationship Id="rId4" Type="http://schemas.openxmlformats.org/officeDocument/2006/relationships/customXml" Target="../ink/ink1915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1922.xml"/><Relationship Id="rId39" Type="http://schemas.openxmlformats.org/officeDocument/2006/relationships/image" Target="../media/image319.png"/><Relationship Id="rId34" Type="http://schemas.openxmlformats.org/officeDocument/2006/relationships/customXml" Target="../ink/ink1930.xml"/><Relationship Id="rId50" Type="http://schemas.openxmlformats.org/officeDocument/2006/relationships/customXml" Target="../ink/ink1938.xml"/><Relationship Id="rId55" Type="http://schemas.openxmlformats.org/officeDocument/2006/relationships/image" Target="../media/image327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60.xml"/><Relationship Id="rId21" Type="http://schemas.openxmlformats.org/officeDocument/2006/relationships/image" Target="../media/image310.png"/><Relationship Id="rId42" Type="http://schemas.openxmlformats.org/officeDocument/2006/relationships/customXml" Target="../ink/ink1968.xml"/><Relationship Id="rId47" Type="http://schemas.openxmlformats.org/officeDocument/2006/relationships/image" Target="../media/image323.png"/><Relationship Id="rId63" Type="http://schemas.openxmlformats.org/officeDocument/2006/relationships/image" Target="../media/image331.png"/><Relationship Id="rId68" Type="http://schemas.openxmlformats.org/officeDocument/2006/relationships/customXml" Target="../ink/ink1981.xml"/><Relationship Id="rId84" Type="http://schemas.openxmlformats.org/officeDocument/2006/relationships/customXml" Target="../ink/ink1989.xml"/><Relationship Id="rId16" Type="http://schemas.openxmlformats.org/officeDocument/2006/relationships/customXml" Target="../ink/ink1955.xml"/><Relationship Id="rId11" Type="http://schemas.openxmlformats.org/officeDocument/2006/relationships/image" Target="../media/image305.png"/><Relationship Id="rId32" Type="http://schemas.openxmlformats.org/officeDocument/2006/relationships/customXml" Target="../ink/ink1963.xml"/><Relationship Id="rId37" Type="http://schemas.openxmlformats.org/officeDocument/2006/relationships/image" Target="../media/image318.png"/><Relationship Id="rId53" Type="http://schemas.openxmlformats.org/officeDocument/2006/relationships/image" Target="../media/image326.png"/><Relationship Id="rId58" Type="http://schemas.openxmlformats.org/officeDocument/2006/relationships/customXml" Target="../ink/ink1976.xml"/><Relationship Id="rId74" Type="http://schemas.openxmlformats.org/officeDocument/2006/relationships/customXml" Target="../ink/ink1984.xml"/><Relationship Id="rId79" Type="http://schemas.openxmlformats.org/officeDocument/2006/relationships/image" Target="../media/image339.png"/><Relationship Id="rId5" Type="http://schemas.openxmlformats.org/officeDocument/2006/relationships/image" Target="../media/image302.png"/><Relationship Id="rId19" Type="http://schemas.openxmlformats.org/officeDocument/2006/relationships/image" Target="../media/image309.png"/><Relationship Id="rId14" Type="http://schemas.openxmlformats.org/officeDocument/2006/relationships/customXml" Target="../ink/ink1954.xml"/><Relationship Id="rId22" Type="http://schemas.openxmlformats.org/officeDocument/2006/relationships/customXml" Target="../ink/ink1958.xml"/><Relationship Id="rId27" Type="http://schemas.openxmlformats.org/officeDocument/2006/relationships/image" Target="../media/image313.png"/><Relationship Id="rId30" Type="http://schemas.openxmlformats.org/officeDocument/2006/relationships/customXml" Target="../ink/ink1962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1971.xml"/><Relationship Id="rId56" Type="http://schemas.openxmlformats.org/officeDocument/2006/relationships/customXml" Target="../ink/ink1975.xml"/><Relationship Id="rId64" Type="http://schemas.openxmlformats.org/officeDocument/2006/relationships/customXml" Target="../ink/ink1979.xml"/><Relationship Id="rId69" Type="http://schemas.openxmlformats.org/officeDocument/2006/relationships/image" Target="../media/image334.png"/><Relationship Id="rId77" Type="http://schemas.openxmlformats.org/officeDocument/2006/relationships/image" Target="../media/image338.png"/><Relationship Id="rId8" Type="http://schemas.openxmlformats.org/officeDocument/2006/relationships/customXml" Target="../ink/ink1951.xml"/><Relationship Id="rId51" Type="http://schemas.openxmlformats.org/officeDocument/2006/relationships/image" Target="../media/image325.png"/><Relationship Id="rId72" Type="http://schemas.openxmlformats.org/officeDocument/2006/relationships/customXml" Target="../ink/ink1983.xml"/><Relationship Id="rId80" Type="http://schemas.openxmlformats.org/officeDocument/2006/relationships/customXml" Target="../ink/ink1987.xml"/><Relationship Id="rId85" Type="http://schemas.openxmlformats.org/officeDocument/2006/relationships/image" Target="../media/image342.png"/><Relationship Id="rId3" Type="http://schemas.openxmlformats.org/officeDocument/2006/relationships/image" Target="../media/image301.png"/><Relationship Id="rId12" Type="http://schemas.openxmlformats.org/officeDocument/2006/relationships/customXml" Target="../ink/ink1953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966.xml"/><Relationship Id="rId46" Type="http://schemas.openxmlformats.org/officeDocument/2006/relationships/customXml" Target="../ink/ink1970.xml"/><Relationship Id="rId59" Type="http://schemas.openxmlformats.org/officeDocument/2006/relationships/image" Target="../media/image329.png"/><Relationship Id="rId67" Type="http://schemas.openxmlformats.org/officeDocument/2006/relationships/image" Target="../media/image333.png"/><Relationship Id="rId20" Type="http://schemas.openxmlformats.org/officeDocument/2006/relationships/customXml" Target="../ink/ink1957.xml"/><Relationship Id="rId41" Type="http://schemas.openxmlformats.org/officeDocument/2006/relationships/image" Target="../media/image320.png"/><Relationship Id="rId54" Type="http://schemas.openxmlformats.org/officeDocument/2006/relationships/customXml" Target="../ink/ink1974.xml"/><Relationship Id="rId62" Type="http://schemas.openxmlformats.org/officeDocument/2006/relationships/customXml" Target="../ink/ink1978.xml"/><Relationship Id="rId70" Type="http://schemas.openxmlformats.org/officeDocument/2006/relationships/customXml" Target="../ink/ink1982.xml"/><Relationship Id="rId75" Type="http://schemas.openxmlformats.org/officeDocument/2006/relationships/image" Target="../media/image337.png"/><Relationship Id="rId83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0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961.xml"/><Relationship Id="rId36" Type="http://schemas.openxmlformats.org/officeDocument/2006/relationships/customXml" Target="../ink/ink1965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1952.xml"/><Relationship Id="rId31" Type="http://schemas.openxmlformats.org/officeDocument/2006/relationships/image" Target="../media/image315.png"/><Relationship Id="rId44" Type="http://schemas.openxmlformats.org/officeDocument/2006/relationships/customXml" Target="../ink/ink1969.xml"/><Relationship Id="rId52" Type="http://schemas.openxmlformats.org/officeDocument/2006/relationships/customXml" Target="../ink/ink1973.xml"/><Relationship Id="rId60" Type="http://schemas.openxmlformats.org/officeDocument/2006/relationships/customXml" Target="../ink/ink1977.xml"/><Relationship Id="rId65" Type="http://schemas.openxmlformats.org/officeDocument/2006/relationships/image" Target="../media/image332.png"/><Relationship Id="rId73" Type="http://schemas.openxmlformats.org/officeDocument/2006/relationships/image" Target="../media/image336.png"/><Relationship Id="rId78" Type="http://schemas.openxmlformats.org/officeDocument/2006/relationships/customXml" Target="../ink/ink1986.xml"/><Relationship Id="rId81" Type="http://schemas.openxmlformats.org/officeDocument/2006/relationships/image" Target="../media/image340.png"/><Relationship Id="rId4" Type="http://schemas.openxmlformats.org/officeDocument/2006/relationships/customXml" Target="../ink/ink1949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1956.xml"/><Relationship Id="rId39" Type="http://schemas.openxmlformats.org/officeDocument/2006/relationships/image" Target="../media/image319.png"/><Relationship Id="rId34" Type="http://schemas.openxmlformats.org/officeDocument/2006/relationships/customXml" Target="../ink/ink1964.xml"/><Relationship Id="rId50" Type="http://schemas.openxmlformats.org/officeDocument/2006/relationships/customXml" Target="../ink/ink1972.xml"/><Relationship Id="rId55" Type="http://schemas.openxmlformats.org/officeDocument/2006/relationships/image" Target="../media/image327.png"/><Relationship Id="rId76" Type="http://schemas.openxmlformats.org/officeDocument/2006/relationships/customXml" Target="../ink/ink1985.xml"/><Relationship Id="rId7" Type="http://schemas.openxmlformats.org/officeDocument/2006/relationships/image" Target="../media/image303.png"/><Relationship Id="rId71" Type="http://schemas.openxmlformats.org/officeDocument/2006/relationships/image" Target="../media/image335.png"/><Relationship Id="rId2" Type="http://schemas.openxmlformats.org/officeDocument/2006/relationships/customXml" Target="../ink/ink1948.xml"/><Relationship Id="rId29" Type="http://schemas.openxmlformats.org/officeDocument/2006/relationships/image" Target="../media/image314.png"/><Relationship Id="rId24" Type="http://schemas.openxmlformats.org/officeDocument/2006/relationships/customXml" Target="../ink/ink1959.xml"/><Relationship Id="rId40" Type="http://schemas.openxmlformats.org/officeDocument/2006/relationships/customXml" Target="../ink/ink1967.xml"/><Relationship Id="rId45" Type="http://schemas.openxmlformats.org/officeDocument/2006/relationships/image" Target="../media/image322.png"/><Relationship Id="rId66" Type="http://schemas.openxmlformats.org/officeDocument/2006/relationships/customXml" Target="../ink/ink1980.xml"/><Relationship Id="rId61" Type="http://schemas.openxmlformats.org/officeDocument/2006/relationships/image" Target="../media/image330.png"/><Relationship Id="rId82" Type="http://schemas.openxmlformats.org/officeDocument/2006/relationships/customXml" Target="../ink/ink1988.xml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2.xml"/><Relationship Id="rId21" Type="http://schemas.openxmlformats.org/officeDocument/2006/relationships/image" Target="../media/image310.png"/><Relationship Id="rId42" Type="http://schemas.openxmlformats.org/officeDocument/2006/relationships/customXml" Target="../ink/ink2010.xml"/><Relationship Id="rId47" Type="http://schemas.openxmlformats.org/officeDocument/2006/relationships/image" Target="../media/image323.png"/><Relationship Id="rId63" Type="http://schemas.openxmlformats.org/officeDocument/2006/relationships/image" Target="../media/image331.png"/><Relationship Id="rId68" Type="http://schemas.openxmlformats.org/officeDocument/2006/relationships/customXml" Target="../ink/ink2023.xml"/><Relationship Id="rId84" Type="http://schemas.openxmlformats.org/officeDocument/2006/relationships/customXml" Target="../ink/ink2031.xml"/><Relationship Id="rId89" Type="http://schemas.openxmlformats.org/officeDocument/2006/relationships/image" Target="../media/image344.png"/><Relationship Id="rId16" Type="http://schemas.openxmlformats.org/officeDocument/2006/relationships/customXml" Target="../ink/ink1997.xml"/><Relationship Id="rId11" Type="http://schemas.openxmlformats.org/officeDocument/2006/relationships/image" Target="../media/image305.png"/><Relationship Id="rId32" Type="http://schemas.openxmlformats.org/officeDocument/2006/relationships/customXml" Target="../ink/ink2005.xml"/><Relationship Id="rId37" Type="http://schemas.openxmlformats.org/officeDocument/2006/relationships/image" Target="../media/image318.png"/><Relationship Id="rId53" Type="http://schemas.openxmlformats.org/officeDocument/2006/relationships/image" Target="../media/image326.png"/><Relationship Id="rId58" Type="http://schemas.openxmlformats.org/officeDocument/2006/relationships/customXml" Target="../ink/ink2018.xml"/><Relationship Id="rId74" Type="http://schemas.openxmlformats.org/officeDocument/2006/relationships/customXml" Target="../ink/ink2026.xml"/><Relationship Id="rId79" Type="http://schemas.openxmlformats.org/officeDocument/2006/relationships/image" Target="../media/image339.png"/><Relationship Id="rId102" Type="http://schemas.openxmlformats.org/officeDocument/2006/relationships/customXml" Target="../ink/ink2040.xml"/><Relationship Id="rId5" Type="http://schemas.openxmlformats.org/officeDocument/2006/relationships/image" Target="../media/image302.png"/><Relationship Id="rId90" Type="http://schemas.openxmlformats.org/officeDocument/2006/relationships/customXml" Target="../ink/ink2034.xml"/><Relationship Id="rId95" Type="http://schemas.openxmlformats.org/officeDocument/2006/relationships/image" Target="../media/image346.png"/><Relationship Id="rId22" Type="http://schemas.openxmlformats.org/officeDocument/2006/relationships/customXml" Target="../ink/ink2000.xml"/><Relationship Id="rId27" Type="http://schemas.openxmlformats.org/officeDocument/2006/relationships/image" Target="../media/image313.png"/><Relationship Id="rId43" Type="http://schemas.openxmlformats.org/officeDocument/2006/relationships/image" Target="../media/image321.png"/><Relationship Id="rId48" Type="http://schemas.openxmlformats.org/officeDocument/2006/relationships/customXml" Target="../ink/ink2013.xml"/><Relationship Id="rId64" Type="http://schemas.openxmlformats.org/officeDocument/2006/relationships/customXml" Target="../ink/ink2021.xml"/><Relationship Id="rId69" Type="http://schemas.openxmlformats.org/officeDocument/2006/relationships/image" Target="../media/image334.png"/><Relationship Id="rId80" Type="http://schemas.openxmlformats.org/officeDocument/2006/relationships/customXml" Target="../ink/ink2029.xml"/><Relationship Id="rId85" Type="http://schemas.openxmlformats.org/officeDocument/2006/relationships/image" Target="../media/image342.png"/><Relationship Id="rId12" Type="http://schemas.openxmlformats.org/officeDocument/2006/relationships/customXml" Target="../ink/ink1995.xml"/><Relationship Id="rId17" Type="http://schemas.openxmlformats.org/officeDocument/2006/relationships/image" Target="../media/image308.png"/><Relationship Id="rId33" Type="http://schemas.openxmlformats.org/officeDocument/2006/relationships/image" Target="../media/image316.png"/><Relationship Id="rId38" Type="http://schemas.openxmlformats.org/officeDocument/2006/relationships/customXml" Target="../ink/ink2008.xml"/><Relationship Id="rId59" Type="http://schemas.openxmlformats.org/officeDocument/2006/relationships/image" Target="../media/image329.png"/><Relationship Id="rId103" Type="http://schemas.openxmlformats.org/officeDocument/2006/relationships/image" Target="../media/image350.png"/><Relationship Id="rId20" Type="http://schemas.openxmlformats.org/officeDocument/2006/relationships/customXml" Target="../ink/ink1999.xml"/><Relationship Id="rId41" Type="http://schemas.openxmlformats.org/officeDocument/2006/relationships/image" Target="../media/image320.png"/><Relationship Id="rId54" Type="http://schemas.openxmlformats.org/officeDocument/2006/relationships/customXml" Target="../ink/ink2016.xml"/><Relationship Id="rId62" Type="http://schemas.openxmlformats.org/officeDocument/2006/relationships/customXml" Target="../ink/ink2020.xml"/><Relationship Id="rId70" Type="http://schemas.openxmlformats.org/officeDocument/2006/relationships/customXml" Target="../ink/ink2024.xml"/><Relationship Id="rId75" Type="http://schemas.openxmlformats.org/officeDocument/2006/relationships/image" Target="../media/image337.png"/><Relationship Id="rId83" Type="http://schemas.openxmlformats.org/officeDocument/2006/relationships/image" Target="../media/image341.png"/><Relationship Id="rId88" Type="http://schemas.openxmlformats.org/officeDocument/2006/relationships/customXml" Target="../ink/ink2033.xml"/><Relationship Id="rId91" Type="http://schemas.openxmlformats.org/officeDocument/2006/relationships/image" Target="../media/image282.png"/><Relationship Id="rId96" Type="http://schemas.openxmlformats.org/officeDocument/2006/relationships/customXml" Target="../ink/ink20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2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003.xml"/><Relationship Id="rId36" Type="http://schemas.openxmlformats.org/officeDocument/2006/relationships/customXml" Target="../ink/ink2007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1994.xml"/><Relationship Id="rId31" Type="http://schemas.openxmlformats.org/officeDocument/2006/relationships/image" Target="../media/image315.png"/><Relationship Id="rId44" Type="http://schemas.openxmlformats.org/officeDocument/2006/relationships/customXml" Target="../ink/ink2011.xml"/><Relationship Id="rId52" Type="http://schemas.openxmlformats.org/officeDocument/2006/relationships/customXml" Target="../ink/ink2015.xml"/><Relationship Id="rId60" Type="http://schemas.openxmlformats.org/officeDocument/2006/relationships/customXml" Target="../ink/ink2019.xml"/><Relationship Id="rId65" Type="http://schemas.openxmlformats.org/officeDocument/2006/relationships/image" Target="../media/image332.png"/><Relationship Id="rId73" Type="http://schemas.openxmlformats.org/officeDocument/2006/relationships/image" Target="../media/image336.png"/><Relationship Id="rId78" Type="http://schemas.openxmlformats.org/officeDocument/2006/relationships/customXml" Target="../ink/ink2028.xml"/><Relationship Id="rId81" Type="http://schemas.openxmlformats.org/officeDocument/2006/relationships/image" Target="../media/image340.png"/><Relationship Id="rId86" Type="http://schemas.openxmlformats.org/officeDocument/2006/relationships/customXml" Target="../ink/ink2032.xml"/><Relationship Id="rId94" Type="http://schemas.openxmlformats.org/officeDocument/2006/relationships/customXml" Target="../ink/ink2036.xml"/><Relationship Id="rId99" Type="http://schemas.openxmlformats.org/officeDocument/2006/relationships/image" Target="../media/image348.png"/><Relationship Id="rId101" Type="http://schemas.openxmlformats.org/officeDocument/2006/relationships/image" Target="../media/image349.png"/><Relationship Id="rId4" Type="http://schemas.openxmlformats.org/officeDocument/2006/relationships/customXml" Target="../ink/ink1991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1998.xml"/><Relationship Id="rId39" Type="http://schemas.openxmlformats.org/officeDocument/2006/relationships/image" Target="../media/image319.png"/><Relationship Id="rId34" Type="http://schemas.openxmlformats.org/officeDocument/2006/relationships/customXml" Target="../ink/ink2006.xml"/><Relationship Id="rId50" Type="http://schemas.openxmlformats.org/officeDocument/2006/relationships/customXml" Target="../ink/ink2014.xml"/><Relationship Id="rId55" Type="http://schemas.openxmlformats.org/officeDocument/2006/relationships/image" Target="../media/image327.png"/><Relationship Id="rId76" Type="http://schemas.openxmlformats.org/officeDocument/2006/relationships/customXml" Target="../ink/ink2027.xml"/><Relationship Id="rId97" Type="http://schemas.openxmlformats.org/officeDocument/2006/relationships/image" Target="../media/image347.png"/><Relationship Id="rId104" Type="http://schemas.openxmlformats.org/officeDocument/2006/relationships/customXml" Target="../ink/ink2041.xml"/><Relationship Id="rId7" Type="http://schemas.openxmlformats.org/officeDocument/2006/relationships/image" Target="../media/image303.png"/><Relationship Id="rId71" Type="http://schemas.openxmlformats.org/officeDocument/2006/relationships/image" Target="../media/image335.png"/><Relationship Id="rId92" Type="http://schemas.openxmlformats.org/officeDocument/2006/relationships/customXml" Target="../ink/ink2035.xml"/><Relationship Id="rId2" Type="http://schemas.openxmlformats.org/officeDocument/2006/relationships/customXml" Target="../ink/ink1990.xml"/><Relationship Id="rId29" Type="http://schemas.openxmlformats.org/officeDocument/2006/relationships/image" Target="../media/image314.png"/><Relationship Id="rId24" Type="http://schemas.openxmlformats.org/officeDocument/2006/relationships/customXml" Target="../ink/ink2001.xml"/><Relationship Id="rId40" Type="http://schemas.openxmlformats.org/officeDocument/2006/relationships/customXml" Target="../ink/ink2009.xml"/><Relationship Id="rId45" Type="http://schemas.openxmlformats.org/officeDocument/2006/relationships/image" Target="../media/image322.png"/><Relationship Id="rId66" Type="http://schemas.openxmlformats.org/officeDocument/2006/relationships/customXml" Target="../ink/ink2022.xml"/><Relationship Id="rId87" Type="http://schemas.openxmlformats.org/officeDocument/2006/relationships/image" Target="../media/image343.png"/><Relationship Id="rId61" Type="http://schemas.openxmlformats.org/officeDocument/2006/relationships/image" Target="../media/image330.png"/><Relationship Id="rId82" Type="http://schemas.openxmlformats.org/officeDocument/2006/relationships/customXml" Target="../ink/ink2030.xml"/><Relationship Id="rId19" Type="http://schemas.openxmlformats.org/officeDocument/2006/relationships/image" Target="../media/image309.png"/><Relationship Id="rId14" Type="http://schemas.openxmlformats.org/officeDocument/2006/relationships/customXml" Target="../ink/ink1996.xml"/><Relationship Id="rId30" Type="http://schemas.openxmlformats.org/officeDocument/2006/relationships/customXml" Target="../ink/ink2004.xml"/><Relationship Id="rId35" Type="http://schemas.openxmlformats.org/officeDocument/2006/relationships/image" Target="../media/image317.png"/><Relationship Id="rId56" Type="http://schemas.openxmlformats.org/officeDocument/2006/relationships/customXml" Target="../ink/ink2017.xml"/><Relationship Id="rId77" Type="http://schemas.openxmlformats.org/officeDocument/2006/relationships/image" Target="../media/image338.png"/><Relationship Id="rId100" Type="http://schemas.openxmlformats.org/officeDocument/2006/relationships/customXml" Target="../ink/ink2039.xml"/><Relationship Id="rId105" Type="http://schemas.openxmlformats.org/officeDocument/2006/relationships/image" Target="../media/image351.png"/><Relationship Id="rId8" Type="http://schemas.openxmlformats.org/officeDocument/2006/relationships/customXml" Target="../ink/ink1993.xml"/><Relationship Id="rId51" Type="http://schemas.openxmlformats.org/officeDocument/2006/relationships/image" Target="../media/image325.png"/><Relationship Id="rId72" Type="http://schemas.openxmlformats.org/officeDocument/2006/relationships/customXml" Target="../ink/ink2025.xml"/><Relationship Id="rId93" Type="http://schemas.openxmlformats.org/officeDocument/2006/relationships/image" Target="../media/image345.png"/><Relationship Id="rId98" Type="http://schemas.openxmlformats.org/officeDocument/2006/relationships/customXml" Target="../ink/ink2038.xml"/><Relationship Id="rId3" Type="http://schemas.openxmlformats.org/officeDocument/2006/relationships/image" Target="../media/image301.png"/><Relationship Id="rId25" Type="http://schemas.openxmlformats.org/officeDocument/2006/relationships/image" Target="../media/image312.png"/><Relationship Id="rId46" Type="http://schemas.openxmlformats.org/officeDocument/2006/relationships/customXml" Target="../ink/ink2012.xml"/><Relationship Id="rId67" Type="http://schemas.openxmlformats.org/officeDocument/2006/relationships/image" Target="../media/image333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48.xml"/><Relationship Id="rId18" Type="http://schemas.openxmlformats.org/officeDocument/2006/relationships/image" Target="../media/image358.png"/><Relationship Id="rId26" Type="http://schemas.openxmlformats.org/officeDocument/2006/relationships/image" Target="../media/image362.png"/><Relationship Id="rId39" Type="http://schemas.openxmlformats.org/officeDocument/2006/relationships/customXml" Target="../ink/ink2061.xml"/><Relationship Id="rId21" Type="http://schemas.openxmlformats.org/officeDocument/2006/relationships/customXml" Target="../ink/ink2052.xml"/><Relationship Id="rId34" Type="http://schemas.openxmlformats.org/officeDocument/2006/relationships/image" Target="../media/image366.png"/><Relationship Id="rId7" Type="http://schemas.openxmlformats.org/officeDocument/2006/relationships/image" Target="../media/image353.png"/><Relationship Id="rId12" Type="http://schemas.openxmlformats.org/officeDocument/2006/relationships/customXml" Target="../ink/ink2047.xml"/><Relationship Id="rId17" Type="http://schemas.openxmlformats.org/officeDocument/2006/relationships/customXml" Target="../ink/ink2050.xml"/><Relationship Id="rId25" Type="http://schemas.openxmlformats.org/officeDocument/2006/relationships/customXml" Target="../ink/ink2054.xml"/><Relationship Id="rId33" Type="http://schemas.openxmlformats.org/officeDocument/2006/relationships/customXml" Target="../ink/ink2058.xml"/><Relationship Id="rId38" Type="http://schemas.openxmlformats.org/officeDocument/2006/relationships/image" Target="../media/image368.png"/><Relationship Id="rId2" Type="http://schemas.openxmlformats.org/officeDocument/2006/relationships/customXml" Target="../ink/ink2042.xml"/><Relationship Id="rId16" Type="http://schemas.openxmlformats.org/officeDocument/2006/relationships/image" Target="../media/image357.png"/><Relationship Id="rId20" Type="http://schemas.openxmlformats.org/officeDocument/2006/relationships/image" Target="../media/image359.png"/><Relationship Id="rId29" Type="http://schemas.openxmlformats.org/officeDocument/2006/relationships/customXml" Target="../ink/ink20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4.xml"/><Relationship Id="rId11" Type="http://schemas.openxmlformats.org/officeDocument/2006/relationships/image" Target="../media/image355.png"/><Relationship Id="rId24" Type="http://schemas.openxmlformats.org/officeDocument/2006/relationships/image" Target="../media/image361.png"/><Relationship Id="rId32" Type="http://schemas.openxmlformats.org/officeDocument/2006/relationships/image" Target="../media/image365.png"/><Relationship Id="rId37" Type="http://schemas.openxmlformats.org/officeDocument/2006/relationships/customXml" Target="../ink/ink2060.xml"/><Relationship Id="rId40" Type="http://schemas.openxmlformats.org/officeDocument/2006/relationships/image" Target="../media/image369.png"/><Relationship Id="rId5" Type="http://schemas.openxmlformats.org/officeDocument/2006/relationships/image" Target="../media/image352.png"/><Relationship Id="rId15" Type="http://schemas.openxmlformats.org/officeDocument/2006/relationships/customXml" Target="../ink/ink2049.xml"/><Relationship Id="rId23" Type="http://schemas.openxmlformats.org/officeDocument/2006/relationships/customXml" Target="../ink/ink2053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10" Type="http://schemas.openxmlformats.org/officeDocument/2006/relationships/customXml" Target="../ink/ink2046.xml"/><Relationship Id="rId19" Type="http://schemas.openxmlformats.org/officeDocument/2006/relationships/customXml" Target="../ink/ink2051.xml"/><Relationship Id="rId31" Type="http://schemas.openxmlformats.org/officeDocument/2006/relationships/customXml" Target="../ink/ink2057.xml"/><Relationship Id="rId4" Type="http://schemas.openxmlformats.org/officeDocument/2006/relationships/customXml" Target="../ink/ink2043.xml"/><Relationship Id="rId9" Type="http://schemas.openxmlformats.org/officeDocument/2006/relationships/image" Target="../media/image354.png"/><Relationship Id="rId14" Type="http://schemas.openxmlformats.org/officeDocument/2006/relationships/image" Target="../media/image356.png"/><Relationship Id="rId22" Type="http://schemas.openxmlformats.org/officeDocument/2006/relationships/image" Target="../media/image360.png"/><Relationship Id="rId27" Type="http://schemas.openxmlformats.org/officeDocument/2006/relationships/customXml" Target="../ink/ink2055.xml"/><Relationship Id="rId30" Type="http://schemas.openxmlformats.org/officeDocument/2006/relationships/image" Target="../media/image364.png"/><Relationship Id="rId35" Type="http://schemas.openxmlformats.org/officeDocument/2006/relationships/customXml" Target="../ink/ink2059.xml"/><Relationship Id="rId8" Type="http://schemas.openxmlformats.org/officeDocument/2006/relationships/customXml" Target="../ink/ink2045.xml"/><Relationship Id="rId3" Type="http://schemas.openxmlformats.org/officeDocument/2006/relationships/image" Target="../media/image282.png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68.xml"/><Relationship Id="rId18" Type="http://schemas.openxmlformats.org/officeDocument/2006/relationships/image" Target="../media/image358.png"/><Relationship Id="rId26" Type="http://schemas.openxmlformats.org/officeDocument/2006/relationships/image" Target="../media/image362.png"/><Relationship Id="rId39" Type="http://schemas.openxmlformats.org/officeDocument/2006/relationships/customXml" Target="../ink/ink2081.xml"/><Relationship Id="rId21" Type="http://schemas.openxmlformats.org/officeDocument/2006/relationships/customXml" Target="../ink/ink2072.xml"/><Relationship Id="rId34" Type="http://schemas.openxmlformats.org/officeDocument/2006/relationships/image" Target="../media/image366.png"/><Relationship Id="rId42" Type="http://schemas.openxmlformats.org/officeDocument/2006/relationships/image" Target="../media/image370.png"/><Relationship Id="rId7" Type="http://schemas.openxmlformats.org/officeDocument/2006/relationships/image" Target="../media/image353.png"/><Relationship Id="rId2" Type="http://schemas.openxmlformats.org/officeDocument/2006/relationships/customXml" Target="../ink/ink2062.xml"/><Relationship Id="rId16" Type="http://schemas.openxmlformats.org/officeDocument/2006/relationships/image" Target="../media/image357.png"/><Relationship Id="rId20" Type="http://schemas.openxmlformats.org/officeDocument/2006/relationships/image" Target="../media/image359.png"/><Relationship Id="rId29" Type="http://schemas.openxmlformats.org/officeDocument/2006/relationships/customXml" Target="../ink/ink2076.xml"/><Relationship Id="rId41" Type="http://schemas.openxmlformats.org/officeDocument/2006/relationships/customXml" Target="../ink/ink20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4.xml"/><Relationship Id="rId11" Type="http://schemas.openxmlformats.org/officeDocument/2006/relationships/image" Target="../media/image355.png"/><Relationship Id="rId24" Type="http://schemas.openxmlformats.org/officeDocument/2006/relationships/image" Target="../media/image361.png"/><Relationship Id="rId32" Type="http://schemas.openxmlformats.org/officeDocument/2006/relationships/image" Target="../media/image365.png"/><Relationship Id="rId37" Type="http://schemas.openxmlformats.org/officeDocument/2006/relationships/customXml" Target="../ink/ink2080.xml"/><Relationship Id="rId40" Type="http://schemas.openxmlformats.org/officeDocument/2006/relationships/image" Target="../media/image369.png"/><Relationship Id="rId5" Type="http://schemas.openxmlformats.org/officeDocument/2006/relationships/image" Target="../media/image352.png"/><Relationship Id="rId15" Type="http://schemas.openxmlformats.org/officeDocument/2006/relationships/customXml" Target="../ink/ink2069.xml"/><Relationship Id="rId23" Type="http://schemas.openxmlformats.org/officeDocument/2006/relationships/customXml" Target="../ink/ink2073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10" Type="http://schemas.openxmlformats.org/officeDocument/2006/relationships/customXml" Target="../ink/ink2066.xml"/><Relationship Id="rId19" Type="http://schemas.openxmlformats.org/officeDocument/2006/relationships/customXml" Target="../ink/ink2071.xml"/><Relationship Id="rId31" Type="http://schemas.openxmlformats.org/officeDocument/2006/relationships/customXml" Target="../ink/ink2077.xml"/><Relationship Id="rId4" Type="http://schemas.openxmlformats.org/officeDocument/2006/relationships/customXml" Target="../ink/ink2063.xml"/><Relationship Id="rId9" Type="http://schemas.openxmlformats.org/officeDocument/2006/relationships/image" Target="../media/image354.png"/><Relationship Id="rId14" Type="http://schemas.openxmlformats.org/officeDocument/2006/relationships/image" Target="../media/image356.png"/><Relationship Id="rId22" Type="http://schemas.openxmlformats.org/officeDocument/2006/relationships/image" Target="../media/image360.png"/><Relationship Id="rId27" Type="http://schemas.openxmlformats.org/officeDocument/2006/relationships/customXml" Target="../ink/ink2075.xml"/><Relationship Id="rId30" Type="http://schemas.openxmlformats.org/officeDocument/2006/relationships/image" Target="../media/image364.png"/><Relationship Id="rId35" Type="http://schemas.openxmlformats.org/officeDocument/2006/relationships/customXml" Target="../ink/ink2079.xml"/><Relationship Id="rId8" Type="http://schemas.openxmlformats.org/officeDocument/2006/relationships/customXml" Target="../ink/ink2065.xml"/><Relationship Id="rId3" Type="http://schemas.openxmlformats.org/officeDocument/2006/relationships/image" Target="../media/image282.png"/><Relationship Id="rId12" Type="http://schemas.openxmlformats.org/officeDocument/2006/relationships/customXml" Target="../ink/ink2067.xml"/><Relationship Id="rId17" Type="http://schemas.openxmlformats.org/officeDocument/2006/relationships/customXml" Target="../ink/ink2070.xml"/><Relationship Id="rId25" Type="http://schemas.openxmlformats.org/officeDocument/2006/relationships/customXml" Target="../ink/ink2074.xml"/><Relationship Id="rId33" Type="http://schemas.openxmlformats.org/officeDocument/2006/relationships/customXml" Target="../ink/ink2078.xml"/><Relationship Id="rId38" Type="http://schemas.openxmlformats.org/officeDocument/2006/relationships/image" Target="../media/image368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089.xml"/><Relationship Id="rId18" Type="http://schemas.openxmlformats.org/officeDocument/2006/relationships/image" Target="../media/image358.png"/><Relationship Id="rId26" Type="http://schemas.openxmlformats.org/officeDocument/2006/relationships/image" Target="../media/image362.png"/><Relationship Id="rId39" Type="http://schemas.openxmlformats.org/officeDocument/2006/relationships/customXml" Target="../ink/ink2102.xml"/><Relationship Id="rId21" Type="http://schemas.openxmlformats.org/officeDocument/2006/relationships/customXml" Target="../ink/ink2093.xml"/><Relationship Id="rId34" Type="http://schemas.openxmlformats.org/officeDocument/2006/relationships/image" Target="../media/image366.png"/><Relationship Id="rId42" Type="http://schemas.openxmlformats.org/officeDocument/2006/relationships/image" Target="../media/image370.png"/><Relationship Id="rId7" Type="http://schemas.openxmlformats.org/officeDocument/2006/relationships/image" Target="../media/image353.png"/><Relationship Id="rId2" Type="http://schemas.openxmlformats.org/officeDocument/2006/relationships/customXml" Target="../ink/ink2083.xml"/><Relationship Id="rId16" Type="http://schemas.openxmlformats.org/officeDocument/2006/relationships/image" Target="../media/image357.png"/><Relationship Id="rId29" Type="http://schemas.openxmlformats.org/officeDocument/2006/relationships/customXml" Target="../ink/ink20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5.xml"/><Relationship Id="rId11" Type="http://schemas.openxmlformats.org/officeDocument/2006/relationships/image" Target="../media/image355.png"/><Relationship Id="rId24" Type="http://schemas.openxmlformats.org/officeDocument/2006/relationships/image" Target="../media/image361.png"/><Relationship Id="rId32" Type="http://schemas.openxmlformats.org/officeDocument/2006/relationships/image" Target="../media/image365.png"/><Relationship Id="rId37" Type="http://schemas.openxmlformats.org/officeDocument/2006/relationships/customXml" Target="../ink/ink2101.xml"/><Relationship Id="rId40" Type="http://schemas.openxmlformats.org/officeDocument/2006/relationships/image" Target="../media/image369.png"/><Relationship Id="rId45" Type="http://schemas.openxmlformats.org/officeDocument/2006/relationships/customXml" Target="../ink/ink2105.xml"/><Relationship Id="rId5" Type="http://schemas.openxmlformats.org/officeDocument/2006/relationships/image" Target="../media/image352.png"/><Relationship Id="rId15" Type="http://schemas.openxmlformats.org/officeDocument/2006/relationships/customXml" Target="../ink/ink2090.xml"/><Relationship Id="rId23" Type="http://schemas.openxmlformats.org/officeDocument/2006/relationships/customXml" Target="../ink/ink2094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10" Type="http://schemas.openxmlformats.org/officeDocument/2006/relationships/customXml" Target="../ink/ink2087.xml"/><Relationship Id="rId19" Type="http://schemas.openxmlformats.org/officeDocument/2006/relationships/customXml" Target="../ink/ink2092.xml"/><Relationship Id="rId31" Type="http://schemas.openxmlformats.org/officeDocument/2006/relationships/customXml" Target="../ink/ink2098.xml"/><Relationship Id="rId44" Type="http://schemas.openxmlformats.org/officeDocument/2006/relationships/image" Target="../media/image371.png"/><Relationship Id="rId4" Type="http://schemas.openxmlformats.org/officeDocument/2006/relationships/customXml" Target="../ink/ink2084.xml"/><Relationship Id="rId9" Type="http://schemas.openxmlformats.org/officeDocument/2006/relationships/image" Target="../media/image354.png"/><Relationship Id="rId14" Type="http://schemas.openxmlformats.org/officeDocument/2006/relationships/image" Target="../media/image356.png"/><Relationship Id="rId22" Type="http://schemas.openxmlformats.org/officeDocument/2006/relationships/image" Target="../media/image360.png"/><Relationship Id="rId27" Type="http://schemas.openxmlformats.org/officeDocument/2006/relationships/customXml" Target="../ink/ink2096.xml"/><Relationship Id="rId30" Type="http://schemas.openxmlformats.org/officeDocument/2006/relationships/image" Target="../media/image364.png"/><Relationship Id="rId35" Type="http://schemas.openxmlformats.org/officeDocument/2006/relationships/customXml" Target="../ink/ink2100.xml"/><Relationship Id="rId43" Type="http://schemas.openxmlformats.org/officeDocument/2006/relationships/customXml" Target="../ink/ink2104.xml"/><Relationship Id="rId8" Type="http://schemas.openxmlformats.org/officeDocument/2006/relationships/customXml" Target="../ink/ink2086.xml"/><Relationship Id="rId3" Type="http://schemas.openxmlformats.org/officeDocument/2006/relationships/image" Target="../media/image282.png"/><Relationship Id="rId12" Type="http://schemas.openxmlformats.org/officeDocument/2006/relationships/customXml" Target="../ink/ink2088.xml"/><Relationship Id="rId17" Type="http://schemas.openxmlformats.org/officeDocument/2006/relationships/customXml" Target="../ink/ink2091.xml"/><Relationship Id="rId25" Type="http://schemas.openxmlformats.org/officeDocument/2006/relationships/customXml" Target="../ink/ink2095.xml"/><Relationship Id="rId33" Type="http://schemas.openxmlformats.org/officeDocument/2006/relationships/customXml" Target="../ink/ink2099.xml"/><Relationship Id="rId38" Type="http://schemas.openxmlformats.org/officeDocument/2006/relationships/image" Target="../media/image368.png"/><Relationship Id="rId46" Type="http://schemas.openxmlformats.org/officeDocument/2006/relationships/image" Target="../media/image372.png"/><Relationship Id="rId20" Type="http://schemas.openxmlformats.org/officeDocument/2006/relationships/image" Target="../media/image359.png"/><Relationship Id="rId41" Type="http://schemas.openxmlformats.org/officeDocument/2006/relationships/customXml" Target="../ink/ink2103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112.xml"/><Relationship Id="rId18" Type="http://schemas.openxmlformats.org/officeDocument/2006/relationships/image" Target="../media/image358.png"/><Relationship Id="rId26" Type="http://schemas.openxmlformats.org/officeDocument/2006/relationships/image" Target="../media/image362.png"/><Relationship Id="rId39" Type="http://schemas.openxmlformats.org/officeDocument/2006/relationships/customXml" Target="../ink/ink2125.xml"/><Relationship Id="rId21" Type="http://schemas.openxmlformats.org/officeDocument/2006/relationships/customXml" Target="../ink/ink2116.xml"/><Relationship Id="rId34" Type="http://schemas.openxmlformats.org/officeDocument/2006/relationships/image" Target="../media/image366.png"/><Relationship Id="rId42" Type="http://schemas.openxmlformats.org/officeDocument/2006/relationships/image" Target="../media/image370.png"/><Relationship Id="rId47" Type="http://schemas.openxmlformats.org/officeDocument/2006/relationships/customXml" Target="../ink/ink2129.xml"/><Relationship Id="rId50" Type="http://schemas.openxmlformats.org/officeDocument/2006/relationships/image" Target="../media/image374.png"/><Relationship Id="rId55" Type="http://schemas.openxmlformats.org/officeDocument/2006/relationships/customXml" Target="../ink/ink2133.xml"/><Relationship Id="rId7" Type="http://schemas.openxmlformats.org/officeDocument/2006/relationships/image" Target="../media/image353.png"/><Relationship Id="rId2" Type="http://schemas.openxmlformats.org/officeDocument/2006/relationships/customXml" Target="../ink/ink2106.xml"/><Relationship Id="rId16" Type="http://schemas.openxmlformats.org/officeDocument/2006/relationships/image" Target="../media/image357.png"/><Relationship Id="rId29" Type="http://schemas.openxmlformats.org/officeDocument/2006/relationships/customXml" Target="../ink/ink2120.xml"/><Relationship Id="rId11" Type="http://schemas.openxmlformats.org/officeDocument/2006/relationships/image" Target="../media/image355.png"/><Relationship Id="rId24" Type="http://schemas.openxmlformats.org/officeDocument/2006/relationships/image" Target="../media/image361.png"/><Relationship Id="rId32" Type="http://schemas.openxmlformats.org/officeDocument/2006/relationships/image" Target="../media/image365.png"/><Relationship Id="rId37" Type="http://schemas.openxmlformats.org/officeDocument/2006/relationships/customXml" Target="../ink/ink2124.xml"/><Relationship Id="rId40" Type="http://schemas.openxmlformats.org/officeDocument/2006/relationships/image" Target="../media/image369.png"/><Relationship Id="rId45" Type="http://schemas.openxmlformats.org/officeDocument/2006/relationships/customXml" Target="../ink/ink2128.xml"/><Relationship Id="rId53" Type="http://schemas.openxmlformats.org/officeDocument/2006/relationships/customXml" Target="../ink/ink2132.xml"/><Relationship Id="rId58" Type="http://schemas.openxmlformats.org/officeDocument/2006/relationships/image" Target="../media/image378.png"/><Relationship Id="rId5" Type="http://schemas.openxmlformats.org/officeDocument/2006/relationships/image" Target="../media/image352.png"/><Relationship Id="rId61" Type="http://schemas.openxmlformats.org/officeDocument/2006/relationships/customXml" Target="../ink/ink2136.xml"/><Relationship Id="rId19" Type="http://schemas.openxmlformats.org/officeDocument/2006/relationships/customXml" Target="../ink/ink2115.xml"/><Relationship Id="rId14" Type="http://schemas.openxmlformats.org/officeDocument/2006/relationships/image" Target="../media/image356.png"/><Relationship Id="rId22" Type="http://schemas.openxmlformats.org/officeDocument/2006/relationships/image" Target="../media/image360.png"/><Relationship Id="rId27" Type="http://schemas.openxmlformats.org/officeDocument/2006/relationships/customXml" Target="../ink/ink2119.xml"/><Relationship Id="rId30" Type="http://schemas.openxmlformats.org/officeDocument/2006/relationships/image" Target="../media/image364.png"/><Relationship Id="rId35" Type="http://schemas.openxmlformats.org/officeDocument/2006/relationships/customXml" Target="../ink/ink2123.xml"/><Relationship Id="rId43" Type="http://schemas.openxmlformats.org/officeDocument/2006/relationships/customXml" Target="../ink/ink2127.xml"/><Relationship Id="rId48" Type="http://schemas.openxmlformats.org/officeDocument/2006/relationships/image" Target="../media/image373.png"/><Relationship Id="rId56" Type="http://schemas.openxmlformats.org/officeDocument/2006/relationships/image" Target="../media/image377.png"/><Relationship Id="rId8" Type="http://schemas.openxmlformats.org/officeDocument/2006/relationships/customXml" Target="../ink/ink2109.xml"/><Relationship Id="rId51" Type="http://schemas.openxmlformats.org/officeDocument/2006/relationships/customXml" Target="../ink/ink2131.xml"/><Relationship Id="rId3" Type="http://schemas.openxmlformats.org/officeDocument/2006/relationships/image" Target="../media/image282.png"/><Relationship Id="rId12" Type="http://schemas.openxmlformats.org/officeDocument/2006/relationships/customXml" Target="../ink/ink2111.xml"/><Relationship Id="rId17" Type="http://schemas.openxmlformats.org/officeDocument/2006/relationships/customXml" Target="../ink/ink2114.xml"/><Relationship Id="rId25" Type="http://schemas.openxmlformats.org/officeDocument/2006/relationships/customXml" Target="../ink/ink2118.xml"/><Relationship Id="rId33" Type="http://schemas.openxmlformats.org/officeDocument/2006/relationships/customXml" Target="../ink/ink2122.xml"/><Relationship Id="rId38" Type="http://schemas.openxmlformats.org/officeDocument/2006/relationships/image" Target="../media/image368.png"/><Relationship Id="rId46" Type="http://schemas.openxmlformats.org/officeDocument/2006/relationships/image" Target="../media/image372.png"/><Relationship Id="rId59" Type="http://schemas.openxmlformats.org/officeDocument/2006/relationships/customXml" Target="../ink/ink2135.xml"/><Relationship Id="rId20" Type="http://schemas.openxmlformats.org/officeDocument/2006/relationships/image" Target="../media/image359.png"/><Relationship Id="rId41" Type="http://schemas.openxmlformats.org/officeDocument/2006/relationships/customXml" Target="../ink/ink2126.xml"/><Relationship Id="rId54" Type="http://schemas.openxmlformats.org/officeDocument/2006/relationships/image" Target="../media/image376.png"/><Relationship Id="rId62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8.xml"/><Relationship Id="rId15" Type="http://schemas.openxmlformats.org/officeDocument/2006/relationships/customXml" Target="../ink/ink2113.xml"/><Relationship Id="rId23" Type="http://schemas.openxmlformats.org/officeDocument/2006/relationships/customXml" Target="../ink/ink2117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49" Type="http://schemas.openxmlformats.org/officeDocument/2006/relationships/customXml" Target="../ink/ink2130.xml"/><Relationship Id="rId57" Type="http://schemas.openxmlformats.org/officeDocument/2006/relationships/customXml" Target="../ink/ink2134.xml"/><Relationship Id="rId10" Type="http://schemas.openxmlformats.org/officeDocument/2006/relationships/customXml" Target="../ink/ink2110.xml"/><Relationship Id="rId31" Type="http://schemas.openxmlformats.org/officeDocument/2006/relationships/customXml" Target="../ink/ink2121.xml"/><Relationship Id="rId44" Type="http://schemas.openxmlformats.org/officeDocument/2006/relationships/image" Target="../media/image371.png"/><Relationship Id="rId52" Type="http://schemas.openxmlformats.org/officeDocument/2006/relationships/image" Target="../media/image375.png"/><Relationship Id="rId60" Type="http://schemas.openxmlformats.org/officeDocument/2006/relationships/image" Target="../media/image379.png"/><Relationship Id="rId4" Type="http://schemas.openxmlformats.org/officeDocument/2006/relationships/customXml" Target="../ink/ink2107.xml"/><Relationship Id="rId9" Type="http://schemas.openxmlformats.org/officeDocument/2006/relationships/image" Target="../media/image354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28.xml"/><Relationship Id="rId26" Type="http://schemas.openxmlformats.org/officeDocument/2006/relationships/customXml" Target="../ink/ink32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25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2" Type="http://schemas.openxmlformats.org/officeDocument/2006/relationships/customXml" Target="../ink/ink20.xml"/><Relationship Id="rId16" Type="http://schemas.openxmlformats.org/officeDocument/2006/relationships/customXml" Target="../ink/ink27.xml"/><Relationship Id="rId20" Type="http://schemas.openxmlformats.org/officeDocument/2006/relationships/customXml" Target="../ink/ink29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.xml"/><Relationship Id="rId11" Type="http://schemas.openxmlformats.org/officeDocument/2006/relationships/image" Target="../media/image12.png"/><Relationship Id="rId24" Type="http://schemas.openxmlformats.org/officeDocument/2006/relationships/customXml" Target="../ink/ink31.xml"/><Relationship Id="rId32" Type="http://schemas.openxmlformats.org/officeDocument/2006/relationships/customXml" Target="../ink/ink35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33.xml"/><Relationship Id="rId10" Type="http://schemas.openxmlformats.org/officeDocument/2006/relationships/customXml" Target="../ink/ink24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21.xml"/><Relationship Id="rId9" Type="http://schemas.openxmlformats.org/officeDocument/2006/relationships/image" Target="../media/image11.png"/><Relationship Id="rId14" Type="http://schemas.openxmlformats.org/officeDocument/2006/relationships/customXml" Target="../ink/ink26.xml"/><Relationship Id="rId22" Type="http://schemas.openxmlformats.org/officeDocument/2006/relationships/customXml" Target="../ink/ink30.xml"/><Relationship Id="rId27" Type="http://schemas.openxmlformats.org/officeDocument/2006/relationships/image" Target="../media/image20.png"/><Relationship Id="rId30" Type="http://schemas.openxmlformats.org/officeDocument/2006/relationships/customXml" Target="../ink/ink34.xml"/><Relationship Id="rId8" Type="http://schemas.openxmlformats.org/officeDocument/2006/relationships/customXml" Target="../ink/ink23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62.png"/><Relationship Id="rId21" Type="http://schemas.openxmlformats.org/officeDocument/2006/relationships/customXml" Target="../ink/ink2147.xml"/><Relationship Id="rId34" Type="http://schemas.openxmlformats.org/officeDocument/2006/relationships/image" Target="../media/image366.png"/><Relationship Id="rId42" Type="http://schemas.openxmlformats.org/officeDocument/2006/relationships/image" Target="../media/image370.png"/><Relationship Id="rId47" Type="http://schemas.openxmlformats.org/officeDocument/2006/relationships/customXml" Target="../ink/ink2160.xml"/><Relationship Id="rId50" Type="http://schemas.openxmlformats.org/officeDocument/2006/relationships/image" Target="../media/image374.png"/><Relationship Id="rId55" Type="http://schemas.openxmlformats.org/officeDocument/2006/relationships/customXml" Target="../ink/ink2164.xml"/><Relationship Id="rId63" Type="http://schemas.openxmlformats.org/officeDocument/2006/relationships/customXml" Target="../ink/ink2168.xml"/><Relationship Id="rId68" Type="http://schemas.openxmlformats.org/officeDocument/2006/relationships/image" Target="../media/image383.png"/><Relationship Id="rId7" Type="http://schemas.openxmlformats.org/officeDocument/2006/relationships/image" Target="../media/image353.png"/><Relationship Id="rId2" Type="http://schemas.openxmlformats.org/officeDocument/2006/relationships/customXml" Target="../ink/ink2137.xml"/><Relationship Id="rId16" Type="http://schemas.openxmlformats.org/officeDocument/2006/relationships/image" Target="../media/image357.png"/><Relationship Id="rId29" Type="http://schemas.openxmlformats.org/officeDocument/2006/relationships/customXml" Target="../ink/ink2151.xml"/><Relationship Id="rId11" Type="http://schemas.openxmlformats.org/officeDocument/2006/relationships/image" Target="../media/image355.png"/><Relationship Id="rId24" Type="http://schemas.openxmlformats.org/officeDocument/2006/relationships/image" Target="../media/image361.png"/><Relationship Id="rId32" Type="http://schemas.openxmlformats.org/officeDocument/2006/relationships/image" Target="../media/image365.png"/><Relationship Id="rId37" Type="http://schemas.openxmlformats.org/officeDocument/2006/relationships/customXml" Target="../ink/ink2155.xml"/><Relationship Id="rId40" Type="http://schemas.openxmlformats.org/officeDocument/2006/relationships/image" Target="../media/image369.png"/><Relationship Id="rId45" Type="http://schemas.openxmlformats.org/officeDocument/2006/relationships/customXml" Target="../ink/ink2159.xml"/><Relationship Id="rId53" Type="http://schemas.openxmlformats.org/officeDocument/2006/relationships/customXml" Target="../ink/ink2163.xml"/><Relationship Id="rId58" Type="http://schemas.openxmlformats.org/officeDocument/2006/relationships/image" Target="../media/image378.png"/><Relationship Id="rId66" Type="http://schemas.openxmlformats.org/officeDocument/2006/relationships/image" Target="../media/image382.png"/><Relationship Id="rId5" Type="http://schemas.openxmlformats.org/officeDocument/2006/relationships/image" Target="../media/image352.png"/><Relationship Id="rId61" Type="http://schemas.openxmlformats.org/officeDocument/2006/relationships/customXml" Target="../ink/ink2167.xml"/><Relationship Id="rId19" Type="http://schemas.openxmlformats.org/officeDocument/2006/relationships/customXml" Target="../ink/ink2146.xml"/><Relationship Id="rId14" Type="http://schemas.openxmlformats.org/officeDocument/2006/relationships/image" Target="../media/image356.png"/><Relationship Id="rId22" Type="http://schemas.openxmlformats.org/officeDocument/2006/relationships/image" Target="../media/image360.png"/><Relationship Id="rId27" Type="http://schemas.openxmlformats.org/officeDocument/2006/relationships/customXml" Target="../ink/ink2150.xml"/><Relationship Id="rId30" Type="http://schemas.openxmlformats.org/officeDocument/2006/relationships/image" Target="../media/image364.png"/><Relationship Id="rId35" Type="http://schemas.openxmlformats.org/officeDocument/2006/relationships/customXml" Target="../ink/ink2154.xml"/><Relationship Id="rId43" Type="http://schemas.openxmlformats.org/officeDocument/2006/relationships/customXml" Target="../ink/ink2158.xml"/><Relationship Id="rId48" Type="http://schemas.openxmlformats.org/officeDocument/2006/relationships/image" Target="../media/image373.png"/><Relationship Id="rId56" Type="http://schemas.openxmlformats.org/officeDocument/2006/relationships/image" Target="../media/image377.png"/><Relationship Id="rId64" Type="http://schemas.openxmlformats.org/officeDocument/2006/relationships/image" Target="../media/image381.png"/><Relationship Id="rId8" Type="http://schemas.openxmlformats.org/officeDocument/2006/relationships/customXml" Target="../ink/ink2140.xml"/><Relationship Id="rId51" Type="http://schemas.openxmlformats.org/officeDocument/2006/relationships/customXml" Target="../ink/ink2162.xml"/><Relationship Id="rId3" Type="http://schemas.openxmlformats.org/officeDocument/2006/relationships/image" Target="../media/image282.png"/><Relationship Id="rId12" Type="http://schemas.openxmlformats.org/officeDocument/2006/relationships/customXml" Target="../ink/ink2142.xml"/><Relationship Id="rId17" Type="http://schemas.openxmlformats.org/officeDocument/2006/relationships/customXml" Target="../ink/ink2145.xml"/><Relationship Id="rId25" Type="http://schemas.openxmlformats.org/officeDocument/2006/relationships/customXml" Target="../ink/ink2149.xml"/><Relationship Id="rId33" Type="http://schemas.openxmlformats.org/officeDocument/2006/relationships/customXml" Target="../ink/ink2153.xml"/><Relationship Id="rId38" Type="http://schemas.openxmlformats.org/officeDocument/2006/relationships/image" Target="../media/image368.png"/><Relationship Id="rId46" Type="http://schemas.openxmlformats.org/officeDocument/2006/relationships/image" Target="../media/image372.png"/><Relationship Id="rId59" Type="http://schemas.openxmlformats.org/officeDocument/2006/relationships/customXml" Target="../ink/ink2166.xml"/><Relationship Id="rId67" Type="http://schemas.openxmlformats.org/officeDocument/2006/relationships/customXml" Target="../ink/ink2170.xml"/><Relationship Id="rId20" Type="http://schemas.openxmlformats.org/officeDocument/2006/relationships/image" Target="../media/image359.png"/><Relationship Id="rId41" Type="http://schemas.openxmlformats.org/officeDocument/2006/relationships/customXml" Target="../ink/ink2157.xml"/><Relationship Id="rId54" Type="http://schemas.openxmlformats.org/officeDocument/2006/relationships/image" Target="../media/image376.png"/><Relationship Id="rId62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9.xml"/><Relationship Id="rId15" Type="http://schemas.openxmlformats.org/officeDocument/2006/relationships/customXml" Target="../ink/ink2144.xml"/><Relationship Id="rId23" Type="http://schemas.openxmlformats.org/officeDocument/2006/relationships/customXml" Target="../ink/ink2148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49" Type="http://schemas.openxmlformats.org/officeDocument/2006/relationships/customXml" Target="../ink/ink2161.xml"/><Relationship Id="rId57" Type="http://schemas.openxmlformats.org/officeDocument/2006/relationships/customXml" Target="../ink/ink2165.xml"/><Relationship Id="rId10" Type="http://schemas.openxmlformats.org/officeDocument/2006/relationships/customXml" Target="../ink/ink2141.xml"/><Relationship Id="rId31" Type="http://schemas.openxmlformats.org/officeDocument/2006/relationships/customXml" Target="../ink/ink2152.xml"/><Relationship Id="rId44" Type="http://schemas.openxmlformats.org/officeDocument/2006/relationships/image" Target="../media/image371.png"/><Relationship Id="rId52" Type="http://schemas.openxmlformats.org/officeDocument/2006/relationships/image" Target="../media/image375.png"/><Relationship Id="rId60" Type="http://schemas.openxmlformats.org/officeDocument/2006/relationships/image" Target="../media/image379.png"/><Relationship Id="rId65" Type="http://schemas.openxmlformats.org/officeDocument/2006/relationships/customXml" Target="../ink/ink2169.xml"/><Relationship Id="rId4" Type="http://schemas.openxmlformats.org/officeDocument/2006/relationships/customXml" Target="../ink/ink2138.xml"/><Relationship Id="rId9" Type="http://schemas.openxmlformats.org/officeDocument/2006/relationships/image" Target="../media/image354.png"/><Relationship Id="rId13" Type="http://schemas.openxmlformats.org/officeDocument/2006/relationships/customXml" Target="../ink/ink2143.xml"/><Relationship Id="rId18" Type="http://schemas.openxmlformats.org/officeDocument/2006/relationships/image" Target="../media/image358.png"/><Relationship Id="rId39" Type="http://schemas.openxmlformats.org/officeDocument/2006/relationships/customXml" Target="../ink/ink2156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62.png"/><Relationship Id="rId21" Type="http://schemas.openxmlformats.org/officeDocument/2006/relationships/customXml" Target="../ink/ink2181.xml"/><Relationship Id="rId42" Type="http://schemas.openxmlformats.org/officeDocument/2006/relationships/image" Target="../media/image370.png"/><Relationship Id="rId47" Type="http://schemas.openxmlformats.org/officeDocument/2006/relationships/customXml" Target="../ink/ink2194.xml"/><Relationship Id="rId63" Type="http://schemas.openxmlformats.org/officeDocument/2006/relationships/customXml" Target="../ink/ink2202.xml"/><Relationship Id="rId68" Type="http://schemas.openxmlformats.org/officeDocument/2006/relationships/image" Target="../media/image383.png"/><Relationship Id="rId84" Type="http://schemas.openxmlformats.org/officeDocument/2006/relationships/image" Target="../media/image391.png"/><Relationship Id="rId89" Type="http://schemas.openxmlformats.org/officeDocument/2006/relationships/customXml" Target="../ink/ink2215.xml"/><Relationship Id="rId16" Type="http://schemas.openxmlformats.org/officeDocument/2006/relationships/image" Target="../media/image357.png"/><Relationship Id="rId11" Type="http://schemas.openxmlformats.org/officeDocument/2006/relationships/image" Target="../media/image355.png"/><Relationship Id="rId32" Type="http://schemas.openxmlformats.org/officeDocument/2006/relationships/image" Target="../media/image365.png"/><Relationship Id="rId37" Type="http://schemas.openxmlformats.org/officeDocument/2006/relationships/customXml" Target="../ink/ink2189.xml"/><Relationship Id="rId53" Type="http://schemas.openxmlformats.org/officeDocument/2006/relationships/customXml" Target="../ink/ink2197.xml"/><Relationship Id="rId58" Type="http://schemas.openxmlformats.org/officeDocument/2006/relationships/image" Target="../media/image378.png"/><Relationship Id="rId74" Type="http://schemas.openxmlformats.org/officeDocument/2006/relationships/image" Target="../media/image386.png"/><Relationship Id="rId79" Type="http://schemas.openxmlformats.org/officeDocument/2006/relationships/customXml" Target="../ink/ink2210.xml"/><Relationship Id="rId102" Type="http://schemas.openxmlformats.org/officeDocument/2006/relationships/image" Target="../media/image400.png"/><Relationship Id="rId5" Type="http://schemas.openxmlformats.org/officeDocument/2006/relationships/image" Target="../media/image352.png"/><Relationship Id="rId90" Type="http://schemas.openxmlformats.org/officeDocument/2006/relationships/image" Target="../media/image394.png"/><Relationship Id="rId95" Type="http://schemas.openxmlformats.org/officeDocument/2006/relationships/customXml" Target="../ink/ink2218.xml"/><Relationship Id="rId22" Type="http://schemas.openxmlformats.org/officeDocument/2006/relationships/image" Target="../media/image360.png"/><Relationship Id="rId27" Type="http://schemas.openxmlformats.org/officeDocument/2006/relationships/customXml" Target="../ink/ink2184.xml"/><Relationship Id="rId43" Type="http://schemas.openxmlformats.org/officeDocument/2006/relationships/customXml" Target="../ink/ink2192.xml"/><Relationship Id="rId48" Type="http://schemas.openxmlformats.org/officeDocument/2006/relationships/image" Target="../media/image373.png"/><Relationship Id="rId64" Type="http://schemas.openxmlformats.org/officeDocument/2006/relationships/image" Target="../media/image381.png"/><Relationship Id="rId69" Type="http://schemas.openxmlformats.org/officeDocument/2006/relationships/customXml" Target="../ink/ink2205.xml"/><Relationship Id="rId80" Type="http://schemas.openxmlformats.org/officeDocument/2006/relationships/image" Target="../media/image389.png"/><Relationship Id="rId85" Type="http://schemas.openxmlformats.org/officeDocument/2006/relationships/customXml" Target="../ink/ink2213.xml"/><Relationship Id="rId12" Type="http://schemas.openxmlformats.org/officeDocument/2006/relationships/customXml" Target="../ink/ink2176.xml"/><Relationship Id="rId17" Type="http://schemas.openxmlformats.org/officeDocument/2006/relationships/customXml" Target="../ink/ink2179.xml"/><Relationship Id="rId33" Type="http://schemas.openxmlformats.org/officeDocument/2006/relationships/customXml" Target="../ink/ink2187.xml"/><Relationship Id="rId38" Type="http://schemas.openxmlformats.org/officeDocument/2006/relationships/image" Target="../media/image368.png"/><Relationship Id="rId59" Type="http://schemas.openxmlformats.org/officeDocument/2006/relationships/customXml" Target="../ink/ink2200.xml"/><Relationship Id="rId103" Type="http://schemas.openxmlformats.org/officeDocument/2006/relationships/customXml" Target="../ink/ink2222.xml"/><Relationship Id="rId20" Type="http://schemas.openxmlformats.org/officeDocument/2006/relationships/image" Target="../media/image359.png"/><Relationship Id="rId41" Type="http://schemas.openxmlformats.org/officeDocument/2006/relationships/customXml" Target="../ink/ink2191.xml"/><Relationship Id="rId54" Type="http://schemas.openxmlformats.org/officeDocument/2006/relationships/image" Target="../media/image376.png"/><Relationship Id="rId62" Type="http://schemas.openxmlformats.org/officeDocument/2006/relationships/image" Target="../media/image380.png"/><Relationship Id="rId70" Type="http://schemas.openxmlformats.org/officeDocument/2006/relationships/image" Target="../media/image384.png"/><Relationship Id="rId75" Type="http://schemas.openxmlformats.org/officeDocument/2006/relationships/customXml" Target="../ink/ink2208.xml"/><Relationship Id="rId83" Type="http://schemas.openxmlformats.org/officeDocument/2006/relationships/customXml" Target="../ink/ink2212.xml"/><Relationship Id="rId88" Type="http://schemas.openxmlformats.org/officeDocument/2006/relationships/image" Target="../media/image393.png"/><Relationship Id="rId91" Type="http://schemas.openxmlformats.org/officeDocument/2006/relationships/customXml" Target="../ink/ink2216.xml"/><Relationship Id="rId96" Type="http://schemas.openxmlformats.org/officeDocument/2006/relationships/image" Target="../media/image3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3.xml"/><Relationship Id="rId15" Type="http://schemas.openxmlformats.org/officeDocument/2006/relationships/customXml" Target="../ink/ink2178.xml"/><Relationship Id="rId23" Type="http://schemas.openxmlformats.org/officeDocument/2006/relationships/customXml" Target="../ink/ink2182.xml"/><Relationship Id="rId28" Type="http://schemas.openxmlformats.org/officeDocument/2006/relationships/image" Target="../media/image363.png"/><Relationship Id="rId36" Type="http://schemas.openxmlformats.org/officeDocument/2006/relationships/image" Target="../media/image367.png"/><Relationship Id="rId49" Type="http://schemas.openxmlformats.org/officeDocument/2006/relationships/customXml" Target="../ink/ink2195.xml"/><Relationship Id="rId57" Type="http://schemas.openxmlformats.org/officeDocument/2006/relationships/customXml" Target="../ink/ink2199.xml"/><Relationship Id="rId106" Type="http://schemas.openxmlformats.org/officeDocument/2006/relationships/image" Target="../media/image402.png"/><Relationship Id="rId10" Type="http://schemas.openxmlformats.org/officeDocument/2006/relationships/customXml" Target="../ink/ink2175.xml"/><Relationship Id="rId31" Type="http://schemas.openxmlformats.org/officeDocument/2006/relationships/customXml" Target="../ink/ink2186.xml"/><Relationship Id="rId44" Type="http://schemas.openxmlformats.org/officeDocument/2006/relationships/image" Target="../media/image371.png"/><Relationship Id="rId52" Type="http://schemas.openxmlformats.org/officeDocument/2006/relationships/image" Target="../media/image375.png"/><Relationship Id="rId60" Type="http://schemas.openxmlformats.org/officeDocument/2006/relationships/image" Target="../media/image379.png"/><Relationship Id="rId65" Type="http://schemas.openxmlformats.org/officeDocument/2006/relationships/customXml" Target="../ink/ink2203.xml"/><Relationship Id="rId73" Type="http://schemas.openxmlformats.org/officeDocument/2006/relationships/customXml" Target="../ink/ink2207.xml"/><Relationship Id="rId78" Type="http://schemas.openxmlformats.org/officeDocument/2006/relationships/image" Target="../media/image388.png"/><Relationship Id="rId81" Type="http://schemas.openxmlformats.org/officeDocument/2006/relationships/customXml" Target="../ink/ink2211.xml"/><Relationship Id="rId86" Type="http://schemas.openxmlformats.org/officeDocument/2006/relationships/image" Target="../media/image392.png"/><Relationship Id="rId94" Type="http://schemas.openxmlformats.org/officeDocument/2006/relationships/image" Target="../media/image396.png"/><Relationship Id="rId99" Type="http://schemas.openxmlformats.org/officeDocument/2006/relationships/customXml" Target="../ink/ink2220.xml"/><Relationship Id="rId101" Type="http://schemas.openxmlformats.org/officeDocument/2006/relationships/customXml" Target="../ink/ink2221.xml"/><Relationship Id="rId4" Type="http://schemas.openxmlformats.org/officeDocument/2006/relationships/customXml" Target="../ink/ink2172.xml"/><Relationship Id="rId9" Type="http://schemas.openxmlformats.org/officeDocument/2006/relationships/image" Target="../media/image354.png"/><Relationship Id="rId13" Type="http://schemas.openxmlformats.org/officeDocument/2006/relationships/customXml" Target="../ink/ink2177.xml"/><Relationship Id="rId18" Type="http://schemas.openxmlformats.org/officeDocument/2006/relationships/image" Target="../media/image358.png"/><Relationship Id="rId39" Type="http://schemas.openxmlformats.org/officeDocument/2006/relationships/customXml" Target="../ink/ink2190.xml"/><Relationship Id="rId34" Type="http://schemas.openxmlformats.org/officeDocument/2006/relationships/image" Target="../media/image366.png"/><Relationship Id="rId50" Type="http://schemas.openxmlformats.org/officeDocument/2006/relationships/image" Target="../media/image374.png"/><Relationship Id="rId55" Type="http://schemas.openxmlformats.org/officeDocument/2006/relationships/customXml" Target="../ink/ink2198.xml"/><Relationship Id="rId76" Type="http://schemas.openxmlformats.org/officeDocument/2006/relationships/image" Target="../media/image387.png"/><Relationship Id="rId97" Type="http://schemas.openxmlformats.org/officeDocument/2006/relationships/customXml" Target="../ink/ink2219.xml"/><Relationship Id="rId104" Type="http://schemas.openxmlformats.org/officeDocument/2006/relationships/image" Target="../media/image401.png"/><Relationship Id="rId7" Type="http://schemas.openxmlformats.org/officeDocument/2006/relationships/image" Target="../media/image353.png"/><Relationship Id="rId71" Type="http://schemas.openxmlformats.org/officeDocument/2006/relationships/customXml" Target="../ink/ink2206.xml"/><Relationship Id="rId92" Type="http://schemas.openxmlformats.org/officeDocument/2006/relationships/image" Target="../media/image395.png"/><Relationship Id="rId2" Type="http://schemas.openxmlformats.org/officeDocument/2006/relationships/customXml" Target="../ink/ink2171.xml"/><Relationship Id="rId29" Type="http://schemas.openxmlformats.org/officeDocument/2006/relationships/customXml" Target="../ink/ink2185.xml"/><Relationship Id="rId24" Type="http://schemas.openxmlformats.org/officeDocument/2006/relationships/image" Target="../media/image361.png"/><Relationship Id="rId40" Type="http://schemas.openxmlformats.org/officeDocument/2006/relationships/image" Target="../media/image369.png"/><Relationship Id="rId45" Type="http://schemas.openxmlformats.org/officeDocument/2006/relationships/customXml" Target="../ink/ink2193.xml"/><Relationship Id="rId66" Type="http://schemas.openxmlformats.org/officeDocument/2006/relationships/image" Target="../media/image382.png"/><Relationship Id="rId87" Type="http://schemas.openxmlformats.org/officeDocument/2006/relationships/customXml" Target="../ink/ink2214.xml"/><Relationship Id="rId61" Type="http://schemas.openxmlformats.org/officeDocument/2006/relationships/customXml" Target="../ink/ink2201.xml"/><Relationship Id="rId82" Type="http://schemas.openxmlformats.org/officeDocument/2006/relationships/image" Target="../media/image390.png"/><Relationship Id="rId19" Type="http://schemas.openxmlformats.org/officeDocument/2006/relationships/customXml" Target="../ink/ink2180.xml"/><Relationship Id="rId14" Type="http://schemas.openxmlformats.org/officeDocument/2006/relationships/image" Target="../media/image356.png"/><Relationship Id="rId30" Type="http://schemas.openxmlformats.org/officeDocument/2006/relationships/image" Target="../media/image364.png"/><Relationship Id="rId35" Type="http://schemas.openxmlformats.org/officeDocument/2006/relationships/customXml" Target="../ink/ink2188.xml"/><Relationship Id="rId56" Type="http://schemas.openxmlformats.org/officeDocument/2006/relationships/image" Target="../media/image377.png"/><Relationship Id="rId77" Type="http://schemas.openxmlformats.org/officeDocument/2006/relationships/customXml" Target="../ink/ink2209.xml"/><Relationship Id="rId100" Type="http://schemas.openxmlformats.org/officeDocument/2006/relationships/image" Target="../media/image399.png"/><Relationship Id="rId105" Type="http://schemas.openxmlformats.org/officeDocument/2006/relationships/customXml" Target="../ink/ink2223.xml"/><Relationship Id="rId8" Type="http://schemas.openxmlformats.org/officeDocument/2006/relationships/customXml" Target="../ink/ink2174.xml"/><Relationship Id="rId51" Type="http://schemas.openxmlformats.org/officeDocument/2006/relationships/customXml" Target="../ink/ink2196.xml"/><Relationship Id="rId72" Type="http://schemas.openxmlformats.org/officeDocument/2006/relationships/image" Target="../media/image385.png"/><Relationship Id="rId93" Type="http://schemas.openxmlformats.org/officeDocument/2006/relationships/customXml" Target="../ink/ink2217.xml"/><Relationship Id="rId98" Type="http://schemas.openxmlformats.org/officeDocument/2006/relationships/image" Target="../media/image398.png"/><Relationship Id="rId3" Type="http://schemas.openxmlformats.org/officeDocument/2006/relationships/image" Target="../media/image282.png"/><Relationship Id="rId25" Type="http://schemas.openxmlformats.org/officeDocument/2006/relationships/customXml" Target="../ink/ink2183.xml"/><Relationship Id="rId46" Type="http://schemas.openxmlformats.org/officeDocument/2006/relationships/image" Target="../media/image372.png"/><Relationship Id="rId67" Type="http://schemas.openxmlformats.org/officeDocument/2006/relationships/customXml" Target="../ink/ink220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2" Type="http://schemas.openxmlformats.org/officeDocument/2006/relationships/customXml" Target="../ink/ink2224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28.xml"/><Relationship Id="rId13" Type="http://schemas.openxmlformats.org/officeDocument/2006/relationships/image" Target="../media/image408.png"/><Relationship Id="rId18" Type="http://schemas.openxmlformats.org/officeDocument/2006/relationships/customXml" Target="../ink/ink2233.xml"/><Relationship Id="rId26" Type="http://schemas.openxmlformats.org/officeDocument/2006/relationships/customXml" Target="../ink/ink2237.xml"/><Relationship Id="rId3" Type="http://schemas.openxmlformats.org/officeDocument/2006/relationships/image" Target="../media/image403.png"/><Relationship Id="rId21" Type="http://schemas.openxmlformats.org/officeDocument/2006/relationships/image" Target="../media/image412.png"/><Relationship Id="rId7" Type="http://schemas.openxmlformats.org/officeDocument/2006/relationships/image" Target="../media/image405.png"/><Relationship Id="rId12" Type="http://schemas.openxmlformats.org/officeDocument/2006/relationships/customXml" Target="../ink/ink2230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2" Type="http://schemas.openxmlformats.org/officeDocument/2006/relationships/customXml" Target="../ink/ink2225.xml"/><Relationship Id="rId16" Type="http://schemas.openxmlformats.org/officeDocument/2006/relationships/customXml" Target="../ink/ink2232.xml"/><Relationship Id="rId20" Type="http://schemas.openxmlformats.org/officeDocument/2006/relationships/customXml" Target="../ink/ink22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7.xml"/><Relationship Id="rId11" Type="http://schemas.openxmlformats.org/officeDocument/2006/relationships/image" Target="../media/image407.png"/><Relationship Id="rId24" Type="http://schemas.openxmlformats.org/officeDocument/2006/relationships/customXml" Target="../ink/ink2236.xml"/><Relationship Id="rId5" Type="http://schemas.openxmlformats.org/officeDocument/2006/relationships/image" Target="../media/image404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10" Type="http://schemas.openxmlformats.org/officeDocument/2006/relationships/customXml" Target="../ink/ink2229.xml"/><Relationship Id="rId19" Type="http://schemas.openxmlformats.org/officeDocument/2006/relationships/image" Target="../media/image411.png"/><Relationship Id="rId4" Type="http://schemas.openxmlformats.org/officeDocument/2006/relationships/customXml" Target="../ink/ink2226.xml"/><Relationship Id="rId9" Type="http://schemas.openxmlformats.org/officeDocument/2006/relationships/image" Target="../media/image406.png"/><Relationship Id="rId14" Type="http://schemas.openxmlformats.org/officeDocument/2006/relationships/customXml" Target="../ink/ink2231.xml"/><Relationship Id="rId22" Type="http://schemas.openxmlformats.org/officeDocument/2006/relationships/customXml" Target="../ink/ink2235.xml"/><Relationship Id="rId27" Type="http://schemas.openxmlformats.org/officeDocument/2006/relationships/image" Target="../media/image415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2246.xml"/><Relationship Id="rId26" Type="http://schemas.openxmlformats.org/officeDocument/2006/relationships/customXml" Target="../ink/ink2250.xml"/><Relationship Id="rId39" Type="http://schemas.openxmlformats.org/officeDocument/2006/relationships/image" Target="../media/image421.png"/><Relationship Id="rId21" Type="http://schemas.openxmlformats.org/officeDocument/2006/relationships/image" Target="../media/image412.png"/><Relationship Id="rId34" Type="http://schemas.openxmlformats.org/officeDocument/2006/relationships/customXml" Target="../ink/ink2254.xml"/><Relationship Id="rId42" Type="http://schemas.openxmlformats.org/officeDocument/2006/relationships/customXml" Target="../ink/ink2258.xml"/><Relationship Id="rId47" Type="http://schemas.openxmlformats.org/officeDocument/2006/relationships/customXml" Target="../ink/ink2261.xml"/><Relationship Id="rId50" Type="http://schemas.openxmlformats.org/officeDocument/2006/relationships/image" Target="../media/image425.png"/><Relationship Id="rId7" Type="http://schemas.openxmlformats.org/officeDocument/2006/relationships/image" Target="../media/image405.png"/><Relationship Id="rId2" Type="http://schemas.openxmlformats.org/officeDocument/2006/relationships/customXml" Target="../ink/ink2238.xml"/><Relationship Id="rId16" Type="http://schemas.openxmlformats.org/officeDocument/2006/relationships/customXml" Target="../ink/ink2245.xml"/><Relationship Id="rId29" Type="http://schemas.openxmlformats.org/officeDocument/2006/relationships/image" Target="../media/image416.png"/><Relationship Id="rId11" Type="http://schemas.openxmlformats.org/officeDocument/2006/relationships/image" Target="../media/image407.png"/><Relationship Id="rId24" Type="http://schemas.openxmlformats.org/officeDocument/2006/relationships/customXml" Target="../ink/ink2249.xml"/><Relationship Id="rId32" Type="http://schemas.openxmlformats.org/officeDocument/2006/relationships/customXml" Target="../ink/ink2253.xml"/><Relationship Id="rId37" Type="http://schemas.openxmlformats.org/officeDocument/2006/relationships/image" Target="../media/image420.png"/><Relationship Id="rId40" Type="http://schemas.openxmlformats.org/officeDocument/2006/relationships/customXml" Target="../ink/ink2257.xml"/><Relationship Id="rId45" Type="http://schemas.openxmlformats.org/officeDocument/2006/relationships/image" Target="../media/image423.png"/><Relationship Id="rId5" Type="http://schemas.openxmlformats.org/officeDocument/2006/relationships/image" Target="../media/image404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251.xml"/><Relationship Id="rId36" Type="http://schemas.openxmlformats.org/officeDocument/2006/relationships/customXml" Target="../ink/ink2255.xml"/><Relationship Id="rId49" Type="http://schemas.openxmlformats.org/officeDocument/2006/relationships/customXml" Target="../ink/ink2262.xml"/><Relationship Id="rId10" Type="http://schemas.openxmlformats.org/officeDocument/2006/relationships/customXml" Target="../ink/ink2242.xml"/><Relationship Id="rId19" Type="http://schemas.openxmlformats.org/officeDocument/2006/relationships/image" Target="../media/image411.png"/><Relationship Id="rId31" Type="http://schemas.openxmlformats.org/officeDocument/2006/relationships/image" Target="../media/image417.png"/><Relationship Id="rId44" Type="http://schemas.openxmlformats.org/officeDocument/2006/relationships/customXml" Target="../ink/ink2259.xml"/><Relationship Id="rId52" Type="http://schemas.openxmlformats.org/officeDocument/2006/relationships/image" Target="../media/image426.png"/><Relationship Id="rId4" Type="http://schemas.openxmlformats.org/officeDocument/2006/relationships/customXml" Target="../ink/ink2239.xml"/><Relationship Id="rId9" Type="http://schemas.openxmlformats.org/officeDocument/2006/relationships/image" Target="../media/image406.png"/><Relationship Id="rId14" Type="http://schemas.openxmlformats.org/officeDocument/2006/relationships/customXml" Target="../ink/ink2244.xml"/><Relationship Id="rId22" Type="http://schemas.openxmlformats.org/officeDocument/2006/relationships/customXml" Target="../ink/ink2248.xml"/><Relationship Id="rId27" Type="http://schemas.openxmlformats.org/officeDocument/2006/relationships/image" Target="../media/image415.png"/><Relationship Id="rId30" Type="http://schemas.openxmlformats.org/officeDocument/2006/relationships/customXml" Target="../ink/ink2252.xml"/><Relationship Id="rId35" Type="http://schemas.openxmlformats.org/officeDocument/2006/relationships/image" Target="../media/image419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8" Type="http://schemas.openxmlformats.org/officeDocument/2006/relationships/customXml" Target="../ink/ink2241.xml"/><Relationship Id="rId51" Type="http://schemas.openxmlformats.org/officeDocument/2006/relationships/customXml" Target="../ink/ink2263.xml"/><Relationship Id="rId3" Type="http://schemas.openxmlformats.org/officeDocument/2006/relationships/image" Target="../media/image403.png"/><Relationship Id="rId12" Type="http://schemas.openxmlformats.org/officeDocument/2006/relationships/customXml" Target="../ink/ink2243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8.png"/><Relationship Id="rId38" Type="http://schemas.openxmlformats.org/officeDocument/2006/relationships/customXml" Target="../ink/ink2256.xml"/><Relationship Id="rId46" Type="http://schemas.openxmlformats.org/officeDocument/2006/relationships/customXml" Target="../ink/ink2260.xml"/><Relationship Id="rId20" Type="http://schemas.openxmlformats.org/officeDocument/2006/relationships/customXml" Target="../ink/ink2247.xml"/><Relationship Id="rId41" Type="http://schemas.openxmlformats.org/officeDocument/2006/relationships/image" Target="../media/image2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0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2272.xml"/><Relationship Id="rId26" Type="http://schemas.openxmlformats.org/officeDocument/2006/relationships/customXml" Target="../ink/ink2276.xml"/><Relationship Id="rId39" Type="http://schemas.openxmlformats.org/officeDocument/2006/relationships/image" Target="../media/image421.png"/><Relationship Id="rId21" Type="http://schemas.openxmlformats.org/officeDocument/2006/relationships/image" Target="../media/image412.png"/><Relationship Id="rId34" Type="http://schemas.openxmlformats.org/officeDocument/2006/relationships/customXml" Target="../ink/ink2280.xml"/><Relationship Id="rId42" Type="http://schemas.openxmlformats.org/officeDocument/2006/relationships/customXml" Target="../ink/ink2284.xml"/><Relationship Id="rId47" Type="http://schemas.openxmlformats.org/officeDocument/2006/relationships/customXml" Target="../ink/ink2287.xml"/><Relationship Id="rId50" Type="http://schemas.openxmlformats.org/officeDocument/2006/relationships/image" Target="../media/image425.png"/><Relationship Id="rId55" Type="http://schemas.openxmlformats.org/officeDocument/2006/relationships/customXml" Target="../ink/ink2291.xml"/><Relationship Id="rId7" Type="http://schemas.openxmlformats.org/officeDocument/2006/relationships/image" Target="../media/image405.png"/><Relationship Id="rId2" Type="http://schemas.openxmlformats.org/officeDocument/2006/relationships/customXml" Target="../ink/ink2264.xml"/><Relationship Id="rId16" Type="http://schemas.openxmlformats.org/officeDocument/2006/relationships/customXml" Target="../ink/ink2271.xml"/><Relationship Id="rId29" Type="http://schemas.openxmlformats.org/officeDocument/2006/relationships/image" Target="../media/image416.png"/><Relationship Id="rId11" Type="http://schemas.openxmlformats.org/officeDocument/2006/relationships/image" Target="../media/image407.png"/><Relationship Id="rId24" Type="http://schemas.openxmlformats.org/officeDocument/2006/relationships/customXml" Target="../ink/ink2275.xml"/><Relationship Id="rId32" Type="http://schemas.openxmlformats.org/officeDocument/2006/relationships/customXml" Target="../ink/ink2279.xml"/><Relationship Id="rId37" Type="http://schemas.openxmlformats.org/officeDocument/2006/relationships/image" Target="../media/image420.png"/><Relationship Id="rId40" Type="http://schemas.openxmlformats.org/officeDocument/2006/relationships/customXml" Target="../ink/ink2283.xml"/><Relationship Id="rId45" Type="http://schemas.openxmlformats.org/officeDocument/2006/relationships/image" Target="../media/image423.png"/><Relationship Id="rId53" Type="http://schemas.openxmlformats.org/officeDocument/2006/relationships/customXml" Target="../ink/ink2290.xml"/><Relationship Id="rId58" Type="http://schemas.openxmlformats.org/officeDocument/2006/relationships/image" Target="../media/image428.png"/><Relationship Id="rId5" Type="http://schemas.openxmlformats.org/officeDocument/2006/relationships/image" Target="../media/image404.png"/><Relationship Id="rId61" Type="http://schemas.openxmlformats.org/officeDocument/2006/relationships/customXml" Target="../ink/ink2294.xml"/><Relationship Id="rId19" Type="http://schemas.openxmlformats.org/officeDocument/2006/relationships/image" Target="../media/image411.png"/><Relationship Id="rId14" Type="http://schemas.openxmlformats.org/officeDocument/2006/relationships/customXml" Target="../ink/ink2270.xml"/><Relationship Id="rId22" Type="http://schemas.openxmlformats.org/officeDocument/2006/relationships/customXml" Target="../ink/ink2274.xml"/><Relationship Id="rId27" Type="http://schemas.openxmlformats.org/officeDocument/2006/relationships/image" Target="../media/image415.png"/><Relationship Id="rId30" Type="http://schemas.openxmlformats.org/officeDocument/2006/relationships/customXml" Target="../ink/ink2278.xml"/><Relationship Id="rId35" Type="http://schemas.openxmlformats.org/officeDocument/2006/relationships/image" Target="../media/image419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56" Type="http://schemas.openxmlformats.org/officeDocument/2006/relationships/image" Target="../media/image224.png"/><Relationship Id="rId8" Type="http://schemas.openxmlformats.org/officeDocument/2006/relationships/customXml" Target="../ink/ink2267.xml"/><Relationship Id="rId51" Type="http://schemas.openxmlformats.org/officeDocument/2006/relationships/customXml" Target="../ink/ink2289.xml"/><Relationship Id="rId3" Type="http://schemas.openxmlformats.org/officeDocument/2006/relationships/image" Target="../media/image403.png"/><Relationship Id="rId12" Type="http://schemas.openxmlformats.org/officeDocument/2006/relationships/customXml" Target="../ink/ink2269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8.png"/><Relationship Id="rId38" Type="http://schemas.openxmlformats.org/officeDocument/2006/relationships/customXml" Target="../ink/ink2282.xml"/><Relationship Id="rId46" Type="http://schemas.openxmlformats.org/officeDocument/2006/relationships/customXml" Target="../ink/ink2286.xml"/><Relationship Id="rId59" Type="http://schemas.openxmlformats.org/officeDocument/2006/relationships/customXml" Target="../ink/ink2293.xml"/><Relationship Id="rId20" Type="http://schemas.openxmlformats.org/officeDocument/2006/relationships/customXml" Target="../ink/ink2273.xml"/><Relationship Id="rId41" Type="http://schemas.openxmlformats.org/officeDocument/2006/relationships/image" Target="../media/image282.png"/><Relationship Id="rId54" Type="http://schemas.openxmlformats.org/officeDocument/2006/relationships/image" Target="../media/image427.png"/><Relationship Id="rId62" Type="http://schemas.openxmlformats.org/officeDocument/2006/relationships/image" Target="../media/image4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6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277.xml"/><Relationship Id="rId36" Type="http://schemas.openxmlformats.org/officeDocument/2006/relationships/customXml" Target="../ink/ink2281.xml"/><Relationship Id="rId49" Type="http://schemas.openxmlformats.org/officeDocument/2006/relationships/customXml" Target="../ink/ink2288.xml"/><Relationship Id="rId57" Type="http://schemas.openxmlformats.org/officeDocument/2006/relationships/customXml" Target="../ink/ink2292.xml"/><Relationship Id="rId10" Type="http://schemas.openxmlformats.org/officeDocument/2006/relationships/customXml" Target="../ink/ink2268.xml"/><Relationship Id="rId31" Type="http://schemas.openxmlformats.org/officeDocument/2006/relationships/image" Target="../media/image417.png"/><Relationship Id="rId44" Type="http://schemas.openxmlformats.org/officeDocument/2006/relationships/customXml" Target="../ink/ink2285.xml"/><Relationship Id="rId52" Type="http://schemas.openxmlformats.org/officeDocument/2006/relationships/image" Target="../media/image426.png"/><Relationship Id="rId60" Type="http://schemas.openxmlformats.org/officeDocument/2006/relationships/image" Target="../media/image429.png"/><Relationship Id="rId4" Type="http://schemas.openxmlformats.org/officeDocument/2006/relationships/customXml" Target="../ink/ink2265.xml"/><Relationship Id="rId9" Type="http://schemas.openxmlformats.org/officeDocument/2006/relationships/image" Target="../media/image406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07.xml"/><Relationship Id="rId21" Type="http://schemas.openxmlformats.org/officeDocument/2006/relationships/image" Target="../media/image412.png"/><Relationship Id="rId42" Type="http://schemas.openxmlformats.org/officeDocument/2006/relationships/customXml" Target="../ink/ink2315.xml"/><Relationship Id="rId47" Type="http://schemas.openxmlformats.org/officeDocument/2006/relationships/customXml" Target="../ink/ink2318.xml"/><Relationship Id="rId63" Type="http://schemas.openxmlformats.org/officeDocument/2006/relationships/customXml" Target="../ink/ink2326.xml"/><Relationship Id="rId68" Type="http://schemas.openxmlformats.org/officeDocument/2006/relationships/image" Target="../media/image433.png"/><Relationship Id="rId16" Type="http://schemas.openxmlformats.org/officeDocument/2006/relationships/customXml" Target="../ink/ink2302.xml"/><Relationship Id="rId11" Type="http://schemas.openxmlformats.org/officeDocument/2006/relationships/image" Target="../media/image407.png"/><Relationship Id="rId24" Type="http://schemas.openxmlformats.org/officeDocument/2006/relationships/customXml" Target="../ink/ink2306.xml"/><Relationship Id="rId32" Type="http://schemas.openxmlformats.org/officeDocument/2006/relationships/customXml" Target="../ink/ink2310.xml"/><Relationship Id="rId37" Type="http://schemas.openxmlformats.org/officeDocument/2006/relationships/image" Target="../media/image420.png"/><Relationship Id="rId40" Type="http://schemas.openxmlformats.org/officeDocument/2006/relationships/customXml" Target="../ink/ink2314.xml"/><Relationship Id="rId45" Type="http://schemas.openxmlformats.org/officeDocument/2006/relationships/image" Target="../media/image423.png"/><Relationship Id="rId53" Type="http://schemas.openxmlformats.org/officeDocument/2006/relationships/customXml" Target="../ink/ink2321.xml"/><Relationship Id="rId58" Type="http://schemas.openxmlformats.org/officeDocument/2006/relationships/image" Target="../media/image428.png"/><Relationship Id="rId66" Type="http://schemas.openxmlformats.org/officeDocument/2006/relationships/image" Target="../media/image432.png"/><Relationship Id="rId74" Type="http://schemas.openxmlformats.org/officeDocument/2006/relationships/image" Target="../media/image436.png"/><Relationship Id="rId5" Type="http://schemas.openxmlformats.org/officeDocument/2006/relationships/image" Target="../media/image404.png"/><Relationship Id="rId61" Type="http://schemas.openxmlformats.org/officeDocument/2006/relationships/customXml" Target="../ink/ink2325.xml"/><Relationship Id="rId19" Type="http://schemas.openxmlformats.org/officeDocument/2006/relationships/image" Target="../media/image411.png"/><Relationship Id="rId14" Type="http://schemas.openxmlformats.org/officeDocument/2006/relationships/customXml" Target="../ink/ink2301.xml"/><Relationship Id="rId22" Type="http://schemas.openxmlformats.org/officeDocument/2006/relationships/customXml" Target="../ink/ink2305.xml"/><Relationship Id="rId27" Type="http://schemas.openxmlformats.org/officeDocument/2006/relationships/image" Target="../media/image415.png"/><Relationship Id="rId30" Type="http://schemas.openxmlformats.org/officeDocument/2006/relationships/customXml" Target="../ink/ink2309.xml"/><Relationship Id="rId35" Type="http://schemas.openxmlformats.org/officeDocument/2006/relationships/image" Target="../media/image419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56" Type="http://schemas.openxmlformats.org/officeDocument/2006/relationships/image" Target="../media/image224.png"/><Relationship Id="rId64" Type="http://schemas.openxmlformats.org/officeDocument/2006/relationships/image" Target="../media/image431.png"/><Relationship Id="rId69" Type="http://schemas.openxmlformats.org/officeDocument/2006/relationships/customXml" Target="../ink/ink2329.xml"/><Relationship Id="rId77" Type="http://schemas.openxmlformats.org/officeDocument/2006/relationships/customXml" Target="../ink/ink2333.xml"/><Relationship Id="rId8" Type="http://schemas.openxmlformats.org/officeDocument/2006/relationships/customXml" Target="../ink/ink2298.xml"/><Relationship Id="rId51" Type="http://schemas.openxmlformats.org/officeDocument/2006/relationships/customXml" Target="../ink/ink2320.xml"/><Relationship Id="rId72" Type="http://schemas.openxmlformats.org/officeDocument/2006/relationships/image" Target="../media/image435.png"/><Relationship Id="rId3" Type="http://schemas.openxmlformats.org/officeDocument/2006/relationships/image" Target="../media/image403.png"/><Relationship Id="rId12" Type="http://schemas.openxmlformats.org/officeDocument/2006/relationships/customXml" Target="../ink/ink2300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8.png"/><Relationship Id="rId38" Type="http://schemas.openxmlformats.org/officeDocument/2006/relationships/customXml" Target="../ink/ink2313.xml"/><Relationship Id="rId46" Type="http://schemas.openxmlformats.org/officeDocument/2006/relationships/customXml" Target="../ink/ink2317.xml"/><Relationship Id="rId59" Type="http://schemas.openxmlformats.org/officeDocument/2006/relationships/customXml" Target="../ink/ink2324.xml"/><Relationship Id="rId67" Type="http://schemas.openxmlformats.org/officeDocument/2006/relationships/customXml" Target="../ink/ink2328.xml"/><Relationship Id="rId20" Type="http://schemas.openxmlformats.org/officeDocument/2006/relationships/customXml" Target="../ink/ink2304.xml"/><Relationship Id="rId41" Type="http://schemas.openxmlformats.org/officeDocument/2006/relationships/image" Target="../media/image282.png"/><Relationship Id="rId54" Type="http://schemas.openxmlformats.org/officeDocument/2006/relationships/image" Target="../media/image427.png"/><Relationship Id="rId62" Type="http://schemas.openxmlformats.org/officeDocument/2006/relationships/image" Target="../media/image430.png"/><Relationship Id="rId70" Type="http://schemas.openxmlformats.org/officeDocument/2006/relationships/image" Target="../media/image434.png"/><Relationship Id="rId75" Type="http://schemas.openxmlformats.org/officeDocument/2006/relationships/customXml" Target="../ink/ink2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7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308.xml"/><Relationship Id="rId36" Type="http://schemas.openxmlformats.org/officeDocument/2006/relationships/customXml" Target="../ink/ink2312.xml"/><Relationship Id="rId49" Type="http://schemas.openxmlformats.org/officeDocument/2006/relationships/customXml" Target="../ink/ink2319.xml"/><Relationship Id="rId57" Type="http://schemas.openxmlformats.org/officeDocument/2006/relationships/customXml" Target="../ink/ink2323.xml"/><Relationship Id="rId10" Type="http://schemas.openxmlformats.org/officeDocument/2006/relationships/customXml" Target="../ink/ink2299.xml"/><Relationship Id="rId31" Type="http://schemas.openxmlformats.org/officeDocument/2006/relationships/image" Target="../media/image417.png"/><Relationship Id="rId44" Type="http://schemas.openxmlformats.org/officeDocument/2006/relationships/customXml" Target="../ink/ink2316.xml"/><Relationship Id="rId52" Type="http://schemas.openxmlformats.org/officeDocument/2006/relationships/image" Target="../media/image426.png"/><Relationship Id="rId60" Type="http://schemas.openxmlformats.org/officeDocument/2006/relationships/image" Target="../media/image429.png"/><Relationship Id="rId65" Type="http://schemas.openxmlformats.org/officeDocument/2006/relationships/customXml" Target="../ink/ink2327.xml"/><Relationship Id="rId73" Type="http://schemas.openxmlformats.org/officeDocument/2006/relationships/customXml" Target="../ink/ink2331.xml"/><Relationship Id="rId78" Type="http://schemas.openxmlformats.org/officeDocument/2006/relationships/image" Target="../media/image438.png"/><Relationship Id="rId4" Type="http://schemas.openxmlformats.org/officeDocument/2006/relationships/customXml" Target="../ink/ink2296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303.xml"/><Relationship Id="rId39" Type="http://schemas.openxmlformats.org/officeDocument/2006/relationships/image" Target="../media/image421.png"/><Relationship Id="rId34" Type="http://schemas.openxmlformats.org/officeDocument/2006/relationships/customXml" Target="../ink/ink2311.xml"/><Relationship Id="rId50" Type="http://schemas.openxmlformats.org/officeDocument/2006/relationships/image" Target="../media/image425.png"/><Relationship Id="rId55" Type="http://schemas.openxmlformats.org/officeDocument/2006/relationships/customXml" Target="../ink/ink2322.xml"/><Relationship Id="rId76" Type="http://schemas.openxmlformats.org/officeDocument/2006/relationships/image" Target="../media/image437.png"/><Relationship Id="rId7" Type="http://schemas.openxmlformats.org/officeDocument/2006/relationships/image" Target="../media/image405.png"/><Relationship Id="rId71" Type="http://schemas.openxmlformats.org/officeDocument/2006/relationships/customXml" Target="../ink/ink2330.xml"/><Relationship Id="rId2" Type="http://schemas.openxmlformats.org/officeDocument/2006/relationships/customXml" Target="../ink/ink2295.xml"/><Relationship Id="rId29" Type="http://schemas.openxmlformats.org/officeDocument/2006/relationships/image" Target="../media/image416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46.xml"/><Relationship Id="rId21" Type="http://schemas.openxmlformats.org/officeDocument/2006/relationships/image" Target="../media/image412.png"/><Relationship Id="rId42" Type="http://schemas.openxmlformats.org/officeDocument/2006/relationships/customXml" Target="../ink/ink2354.xml"/><Relationship Id="rId47" Type="http://schemas.openxmlformats.org/officeDocument/2006/relationships/customXml" Target="../ink/ink2357.xml"/><Relationship Id="rId63" Type="http://schemas.openxmlformats.org/officeDocument/2006/relationships/customXml" Target="../ink/ink2365.xml"/><Relationship Id="rId68" Type="http://schemas.openxmlformats.org/officeDocument/2006/relationships/image" Target="../media/image433.png"/><Relationship Id="rId84" Type="http://schemas.openxmlformats.org/officeDocument/2006/relationships/image" Target="../media/image441.png"/><Relationship Id="rId16" Type="http://schemas.openxmlformats.org/officeDocument/2006/relationships/customXml" Target="../ink/ink2341.xml"/><Relationship Id="rId11" Type="http://schemas.openxmlformats.org/officeDocument/2006/relationships/image" Target="../media/image407.png"/><Relationship Id="rId32" Type="http://schemas.openxmlformats.org/officeDocument/2006/relationships/customXml" Target="../ink/ink2349.xml"/><Relationship Id="rId37" Type="http://schemas.openxmlformats.org/officeDocument/2006/relationships/image" Target="../media/image420.png"/><Relationship Id="rId53" Type="http://schemas.openxmlformats.org/officeDocument/2006/relationships/customXml" Target="../ink/ink2360.xml"/><Relationship Id="rId58" Type="http://schemas.openxmlformats.org/officeDocument/2006/relationships/image" Target="../media/image428.png"/><Relationship Id="rId74" Type="http://schemas.openxmlformats.org/officeDocument/2006/relationships/image" Target="../media/image436.png"/><Relationship Id="rId79" Type="http://schemas.openxmlformats.org/officeDocument/2006/relationships/customXml" Target="../ink/ink2373.xml"/><Relationship Id="rId5" Type="http://schemas.openxmlformats.org/officeDocument/2006/relationships/image" Target="../media/image404.png"/><Relationship Id="rId19" Type="http://schemas.openxmlformats.org/officeDocument/2006/relationships/image" Target="../media/image411.png"/><Relationship Id="rId14" Type="http://schemas.openxmlformats.org/officeDocument/2006/relationships/customXml" Target="../ink/ink2340.xml"/><Relationship Id="rId22" Type="http://schemas.openxmlformats.org/officeDocument/2006/relationships/customXml" Target="../ink/ink2344.xml"/><Relationship Id="rId27" Type="http://schemas.openxmlformats.org/officeDocument/2006/relationships/image" Target="../media/image415.png"/><Relationship Id="rId30" Type="http://schemas.openxmlformats.org/officeDocument/2006/relationships/customXml" Target="../ink/ink2348.xml"/><Relationship Id="rId35" Type="http://schemas.openxmlformats.org/officeDocument/2006/relationships/image" Target="../media/image419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56" Type="http://schemas.openxmlformats.org/officeDocument/2006/relationships/image" Target="../media/image224.png"/><Relationship Id="rId64" Type="http://schemas.openxmlformats.org/officeDocument/2006/relationships/image" Target="../media/image431.png"/><Relationship Id="rId69" Type="http://schemas.openxmlformats.org/officeDocument/2006/relationships/customXml" Target="../ink/ink2368.xml"/><Relationship Id="rId77" Type="http://schemas.openxmlformats.org/officeDocument/2006/relationships/customXml" Target="../ink/ink2372.xml"/><Relationship Id="rId8" Type="http://schemas.openxmlformats.org/officeDocument/2006/relationships/customXml" Target="../ink/ink2337.xml"/><Relationship Id="rId51" Type="http://schemas.openxmlformats.org/officeDocument/2006/relationships/customXml" Target="../ink/ink2359.xml"/><Relationship Id="rId72" Type="http://schemas.openxmlformats.org/officeDocument/2006/relationships/image" Target="../media/image435.png"/><Relationship Id="rId80" Type="http://schemas.openxmlformats.org/officeDocument/2006/relationships/image" Target="../media/image439.png"/><Relationship Id="rId85" Type="http://schemas.openxmlformats.org/officeDocument/2006/relationships/customXml" Target="../ink/ink2376.xml"/><Relationship Id="rId3" Type="http://schemas.openxmlformats.org/officeDocument/2006/relationships/image" Target="../media/image403.png"/><Relationship Id="rId12" Type="http://schemas.openxmlformats.org/officeDocument/2006/relationships/customXml" Target="../ink/ink2339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8.png"/><Relationship Id="rId38" Type="http://schemas.openxmlformats.org/officeDocument/2006/relationships/customXml" Target="../ink/ink2352.xml"/><Relationship Id="rId46" Type="http://schemas.openxmlformats.org/officeDocument/2006/relationships/customXml" Target="../ink/ink2356.xml"/><Relationship Id="rId59" Type="http://schemas.openxmlformats.org/officeDocument/2006/relationships/customXml" Target="../ink/ink2363.xml"/><Relationship Id="rId67" Type="http://schemas.openxmlformats.org/officeDocument/2006/relationships/customXml" Target="../ink/ink2367.xml"/><Relationship Id="rId20" Type="http://schemas.openxmlformats.org/officeDocument/2006/relationships/customXml" Target="../ink/ink2343.xml"/><Relationship Id="rId41" Type="http://schemas.openxmlformats.org/officeDocument/2006/relationships/image" Target="../media/image282.png"/><Relationship Id="rId54" Type="http://schemas.openxmlformats.org/officeDocument/2006/relationships/image" Target="../media/image427.png"/><Relationship Id="rId62" Type="http://schemas.openxmlformats.org/officeDocument/2006/relationships/image" Target="../media/image430.png"/><Relationship Id="rId70" Type="http://schemas.openxmlformats.org/officeDocument/2006/relationships/image" Target="../media/image434.png"/><Relationship Id="rId75" Type="http://schemas.openxmlformats.org/officeDocument/2006/relationships/customXml" Target="../ink/ink2371.xml"/><Relationship Id="rId83" Type="http://schemas.openxmlformats.org/officeDocument/2006/relationships/customXml" Target="../ink/ink2375.xml"/><Relationship Id="rId88" Type="http://schemas.openxmlformats.org/officeDocument/2006/relationships/image" Target="../media/image4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6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347.xml"/><Relationship Id="rId36" Type="http://schemas.openxmlformats.org/officeDocument/2006/relationships/customXml" Target="../ink/ink2351.xml"/><Relationship Id="rId49" Type="http://schemas.openxmlformats.org/officeDocument/2006/relationships/customXml" Target="../ink/ink2358.xml"/><Relationship Id="rId57" Type="http://schemas.openxmlformats.org/officeDocument/2006/relationships/customXml" Target="../ink/ink2362.xml"/><Relationship Id="rId10" Type="http://schemas.openxmlformats.org/officeDocument/2006/relationships/customXml" Target="../ink/ink2338.xml"/><Relationship Id="rId31" Type="http://schemas.openxmlformats.org/officeDocument/2006/relationships/image" Target="../media/image417.png"/><Relationship Id="rId44" Type="http://schemas.openxmlformats.org/officeDocument/2006/relationships/customXml" Target="../ink/ink2355.xml"/><Relationship Id="rId52" Type="http://schemas.openxmlformats.org/officeDocument/2006/relationships/image" Target="../media/image426.png"/><Relationship Id="rId60" Type="http://schemas.openxmlformats.org/officeDocument/2006/relationships/image" Target="../media/image429.png"/><Relationship Id="rId65" Type="http://schemas.openxmlformats.org/officeDocument/2006/relationships/customXml" Target="../ink/ink2366.xml"/><Relationship Id="rId73" Type="http://schemas.openxmlformats.org/officeDocument/2006/relationships/customXml" Target="../ink/ink2370.xml"/><Relationship Id="rId78" Type="http://schemas.openxmlformats.org/officeDocument/2006/relationships/image" Target="../media/image438.png"/><Relationship Id="rId81" Type="http://schemas.openxmlformats.org/officeDocument/2006/relationships/customXml" Target="../ink/ink2374.xml"/><Relationship Id="rId86" Type="http://schemas.openxmlformats.org/officeDocument/2006/relationships/image" Target="../media/image442.png"/><Relationship Id="rId4" Type="http://schemas.openxmlformats.org/officeDocument/2006/relationships/customXml" Target="../ink/ink2335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342.xml"/><Relationship Id="rId39" Type="http://schemas.openxmlformats.org/officeDocument/2006/relationships/image" Target="../media/image421.png"/><Relationship Id="rId34" Type="http://schemas.openxmlformats.org/officeDocument/2006/relationships/customXml" Target="../ink/ink2350.xml"/><Relationship Id="rId50" Type="http://schemas.openxmlformats.org/officeDocument/2006/relationships/image" Target="../media/image425.png"/><Relationship Id="rId55" Type="http://schemas.openxmlformats.org/officeDocument/2006/relationships/customXml" Target="../ink/ink2361.xml"/><Relationship Id="rId76" Type="http://schemas.openxmlformats.org/officeDocument/2006/relationships/image" Target="../media/image437.png"/><Relationship Id="rId7" Type="http://schemas.openxmlformats.org/officeDocument/2006/relationships/image" Target="../media/image405.png"/><Relationship Id="rId71" Type="http://schemas.openxmlformats.org/officeDocument/2006/relationships/customXml" Target="../ink/ink2369.xml"/><Relationship Id="rId2" Type="http://schemas.openxmlformats.org/officeDocument/2006/relationships/customXml" Target="../ink/ink2334.xml"/><Relationship Id="rId29" Type="http://schemas.openxmlformats.org/officeDocument/2006/relationships/image" Target="../media/image416.png"/><Relationship Id="rId24" Type="http://schemas.openxmlformats.org/officeDocument/2006/relationships/customXml" Target="../ink/ink2345.xml"/><Relationship Id="rId40" Type="http://schemas.openxmlformats.org/officeDocument/2006/relationships/customXml" Target="../ink/ink2353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377.xml"/><Relationship Id="rId61" Type="http://schemas.openxmlformats.org/officeDocument/2006/relationships/customXml" Target="../ink/ink2364.xml"/><Relationship Id="rId82" Type="http://schemas.openxmlformats.org/officeDocument/2006/relationships/image" Target="../media/image440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90.xml"/><Relationship Id="rId21" Type="http://schemas.openxmlformats.org/officeDocument/2006/relationships/image" Target="../media/image412.png"/><Relationship Id="rId42" Type="http://schemas.openxmlformats.org/officeDocument/2006/relationships/customXml" Target="../ink/ink2398.xml"/><Relationship Id="rId47" Type="http://schemas.openxmlformats.org/officeDocument/2006/relationships/customXml" Target="../ink/ink2401.xml"/><Relationship Id="rId63" Type="http://schemas.openxmlformats.org/officeDocument/2006/relationships/customXml" Target="../ink/ink2409.xml"/><Relationship Id="rId68" Type="http://schemas.openxmlformats.org/officeDocument/2006/relationships/image" Target="../media/image433.png"/><Relationship Id="rId84" Type="http://schemas.openxmlformats.org/officeDocument/2006/relationships/image" Target="../media/image441.png"/><Relationship Id="rId89" Type="http://schemas.openxmlformats.org/officeDocument/2006/relationships/customXml" Target="../ink/ink2422.xml"/><Relationship Id="rId16" Type="http://schemas.openxmlformats.org/officeDocument/2006/relationships/customXml" Target="../ink/ink2385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393.xml"/><Relationship Id="rId37" Type="http://schemas.openxmlformats.org/officeDocument/2006/relationships/image" Target="../media/image420.png"/><Relationship Id="rId53" Type="http://schemas.openxmlformats.org/officeDocument/2006/relationships/customXml" Target="../ink/ink2404.xml"/><Relationship Id="rId58" Type="http://schemas.openxmlformats.org/officeDocument/2006/relationships/image" Target="../media/image428.png"/><Relationship Id="rId74" Type="http://schemas.openxmlformats.org/officeDocument/2006/relationships/image" Target="../media/image436.png"/><Relationship Id="rId79" Type="http://schemas.openxmlformats.org/officeDocument/2006/relationships/customXml" Target="../ink/ink2417.xml"/><Relationship Id="rId102" Type="http://schemas.openxmlformats.org/officeDocument/2006/relationships/customXml" Target="../ink/ink2429.xml"/><Relationship Id="rId5" Type="http://schemas.openxmlformats.org/officeDocument/2006/relationships/image" Target="../media/image404.png"/><Relationship Id="rId90" Type="http://schemas.openxmlformats.org/officeDocument/2006/relationships/image" Target="../media/image444.png"/><Relationship Id="rId95" Type="http://schemas.openxmlformats.org/officeDocument/2006/relationships/image" Target="../media/image446.png"/><Relationship Id="rId22" Type="http://schemas.openxmlformats.org/officeDocument/2006/relationships/customXml" Target="../ink/ink2388.xml"/><Relationship Id="rId27" Type="http://schemas.openxmlformats.org/officeDocument/2006/relationships/image" Target="../media/image415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64" Type="http://schemas.openxmlformats.org/officeDocument/2006/relationships/image" Target="../media/image431.png"/><Relationship Id="rId69" Type="http://schemas.openxmlformats.org/officeDocument/2006/relationships/customXml" Target="../ink/ink2412.xml"/><Relationship Id="rId80" Type="http://schemas.openxmlformats.org/officeDocument/2006/relationships/image" Target="../media/image439.png"/><Relationship Id="rId85" Type="http://schemas.openxmlformats.org/officeDocument/2006/relationships/customXml" Target="../ink/ink2420.xml"/><Relationship Id="rId12" Type="http://schemas.openxmlformats.org/officeDocument/2006/relationships/customXml" Target="../ink/ink2383.xml"/><Relationship Id="rId17" Type="http://schemas.openxmlformats.org/officeDocument/2006/relationships/image" Target="../media/image410.png"/><Relationship Id="rId33" Type="http://schemas.openxmlformats.org/officeDocument/2006/relationships/image" Target="../media/image418.png"/><Relationship Id="rId38" Type="http://schemas.openxmlformats.org/officeDocument/2006/relationships/customXml" Target="../ink/ink2396.xml"/><Relationship Id="rId59" Type="http://schemas.openxmlformats.org/officeDocument/2006/relationships/customXml" Target="../ink/ink2407.xml"/><Relationship Id="rId103" Type="http://schemas.openxmlformats.org/officeDocument/2006/relationships/image" Target="../media/image450.png"/><Relationship Id="rId108" Type="http://schemas.openxmlformats.org/officeDocument/2006/relationships/customXml" Target="../ink/ink2432.xml"/><Relationship Id="rId54" Type="http://schemas.openxmlformats.org/officeDocument/2006/relationships/image" Target="../media/image427.png"/><Relationship Id="rId70" Type="http://schemas.openxmlformats.org/officeDocument/2006/relationships/image" Target="../media/image434.png"/><Relationship Id="rId75" Type="http://schemas.openxmlformats.org/officeDocument/2006/relationships/customXml" Target="../ink/ink2415.xml"/><Relationship Id="rId91" Type="http://schemas.openxmlformats.org/officeDocument/2006/relationships/customXml" Target="../ink/ink2423.xml"/><Relationship Id="rId96" Type="http://schemas.openxmlformats.org/officeDocument/2006/relationships/customXml" Target="../ink/ink24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0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391.xml"/><Relationship Id="rId36" Type="http://schemas.openxmlformats.org/officeDocument/2006/relationships/customXml" Target="../ink/ink2395.xml"/><Relationship Id="rId49" Type="http://schemas.openxmlformats.org/officeDocument/2006/relationships/customXml" Target="../ink/ink2402.xml"/><Relationship Id="rId57" Type="http://schemas.openxmlformats.org/officeDocument/2006/relationships/customXml" Target="../ink/ink2406.xml"/><Relationship Id="rId106" Type="http://schemas.openxmlformats.org/officeDocument/2006/relationships/customXml" Target="../ink/ink2431.xml"/><Relationship Id="rId10" Type="http://schemas.openxmlformats.org/officeDocument/2006/relationships/customXml" Target="../ink/ink2382.xml"/><Relationship Id="rId31" Type="http://schemas.openxmlformats.org/officeDocument/2006/relationships/image" Target="../media/image417.png"/><Relationship Id="rId44" Type="http://schemas.openxmlformats.org/officeDocument/2006/relationships/customXml" Target="../ink/ink2399.xml"/><Relationship Id="rId52" Type="http://schemas.openxmlformats.org/officeDocument/2006/relationships/image" Target="../media/image426.png"/><Relationship Id="rId60" Type="http://schemas.openxmlformats.org/officeDocument/2006/relationships/image" Target="../media/image429.png"/><Relationship Id="rId65" Type="http://schemas.openxmlformats.org/officeDocument/2006/relationships/customXml" Target="../ink/ink2410.xml"/><Relationship Id="rId73" Type="http://schemas.openxmlformats.org/officeDocument/2006/relationships/customXml" Target="../ink/ink2414.xml"/><Relationship Id="rId78" Type="http://schemas.openxmlformats.org/officeDocument/2006/relationships/image" Target="../media/image438.png"/><Relationship Id="rId81" Type="http://schemas.openxmlformats.org/officeDocument/2006/relationships/customXml" Target="../ink/ink2418.xml"/><Relationship Id="rId86" Type="http://schemas.openxmlformats.org/officeDocument/2006/relationships/image" Target="../media/image442.png"/><Relationship Id="rId94" Type="http://schemas.openxmlformats.org/officeDocument/2006/relationships/customXml" Target="../ink/ink2425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4" Type="http://schemas.openxmlformats.org/officeDocument/2006/relationships/customXml" Target="../ink/ink2379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386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394.xml"/><Relationship Id="rId50" Type="http://schemas.openxmlformats.org/officeDocument/2006/relationships/image" Target="../media/image425.png"/><Relationship Id="rId55" Type="http://schemas.openxmlformats.org/officeDocument/2006/relationships/customXml" Target="../ink/ink2405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430.xml"/><Relationship Id="rId7" Type="http://schemas.openxmlformats.org/officeDocument/2006/relationships/image" Target="../media/image405.png"/><Relationship Id="rId71" Type="http://schemas.openxmlformats.org/officeDocument/2006/relationships/customXml" Target="../ink/ink2413.xml"/><Relationship Id="rId92" Type="http://schemas.openxmlformats.org/officeDocument/2006/relationships/image" Target="../media/image445.png"/><Relationship Id="rId2" Type="http://schemas.openxmlformats.org/officeDocument/2006/relationships/customXml" Target="../ink/ink2378.xml"/><Relationship Id="rId29" Type="http://schemas.openxmlformats.org/officeDocument/2006/relationships/image" Target="../media/image416.png"/><Relationship Id="rId24" Type="http://schemas.openxmlformats.org/officeDocument/2006/relationships/customXml" Target="../ink/ink2389.xml"/><Relationship Id="rId40" Type="http://schemas.openxmlformats.org/officeDocument/2006/relationships/customXml" Target="../ink/ink2397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421.xml"/><Relationship Id="rId61" Type="http://schemas.openxmlformats.org/officeDocument/2006/relationships/customXml" Target="../ink/ink2408.xml"/><Relationship Id="rId82" Type="http://schemas.openxmlformats.org/officeDocument/2006/relationships/image" Target="../media/image440.png"/><Relationship Id="rId19" Type="http://schemas.openxmlformats.org/officeDocument/2006/relationships/image" Target="../media/image411.png"/><Relationship Id="rId14" Type="http://schemas.openxmlformats.org/officeDocument/2006/relationships/customXml" Target="../ink/ink2384.xml"/><Relationship Id="rId30" Type="http://schemas.openxmlformats.org/officeDocument/2006/relationships/customXml" Target="../ink/ink2392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416.xml"/><Relationship Id="rId100" Type="http://schemas.openxmlformats.org/officeDocument/2006/relationships/customXml" Target="../ink/ink2428.xml"/><Relationship Id="rId105" Type="http://schemas.openxmlformats.org/officeDocument/2006/relationships/image" Target="../media/image451.png"/><Relationship Id="rId8" Type="http://schemas.openxmlformats.org/officeDocument/2006/relationships/customXml" Target="../ink/ink2381.xml"/><Relationship Id="rId51" Type="http://schemas.openxmlformats.org/officeDocument/2006/relationships/customXml" Target="../ink/ink2403.xml"/><Relationship Id="rId72" Type="http://schemas.openxmlformats.org/officeDocument/2006/relationships/image" Target="../media/image435.png"/><Relationship Id="rId93" Type="http://schemas.openxmlformats.org/officeDocument/2006/relationships/customXml" Target="../ink/ink2424.xml"/><Relationship Id="rId98" Type="http://schemas.openxmlformats.org/officeDocument/2006/relationships/customXml" Target="../ink/ink2427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400.xml"/><Relationship Id="rId67" Type="http://schemas.openxmlformats.org/officeDocument/2006/relationships/customXml" Target="../ink/ink2411.xml"/><Relationship Id="rId20" Type="http://schemas.openxmlformats.org/officeDocument/2006/relationships/customXml" Target="../ink/ink2387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419.xml"/><Relationship Id="rId88" Type="http://schemas.openxmlformats.org/officeDocument/2006/relationships/image" Target="../media/image443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5.xml"/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453.xml"/><Relationship Id="rId47" Type="http://schemas.openxmlformats.org/officeDocument/2006/relationships/customXml" Target="../ink/ink2456.xml"/><Relationship Id="rId63" Type="http://schemas.openxmlformats.org/officeDocument/2006/relationships/customXml" Target="../ink/ink2464.xml"/><Relationship Id="rId68" Type="http://schemas.openxmlformats.org/officeDocument/2006/relationships/image" Target="../media/image433.png"/><Relationship Id="rId84" Type="http://schemas.openxmlformats.org/officeDocument/2006/relationships/image" Target="../media/image441.png"/><Relationship Id="rId89" Type="http://schemas.openxmlformats.org/officeDocument/2006/relationships/customXml" Target="../ink/ink2477.xml"/><Relationship Id="rId112" Type="http://schemas.openxmlformats.org/officeDocument/2006/relationships/customXml" Target="../ink/ink2489.xml"/><Relationship Id="rId16" Type="http://schemas.openxmlformats.org/officeDocument/2006/relationships/customXml" Target="../ink/ink2440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448.xml"/><Relationship Id="rId37" Type="http://schemas.openxmlformats.org/officeDocument/2006/relationships/image" Target="../media/image420.png"/><Relationship Id="rId53" Type="http://schemas.openxmlformats.org/officeDocument/2006/relationships/customXml" Target="../ink/ink2459.xml"/><Relationship Id="rId58" Type="http://schemas.openxmlformats.org/officeDocument/2006/relationships/image" Target="../media/image428.png"/><Relationship Id="rId74" Type="http://schemas.openxmlformats.org/officeDocument/2006/relationships/image" Target="../media/image436.png"/><Relationship Id="rId79" Type="http://schemas.openxmlformats.org/officeDocument/2006/relationships/customXml" Target="../ink/ink2472.xml"/><Relationship Id="rId102" Type="http://schemas.openxmlformats.org/officeDocument/2006/relationships/customXml" Target="../ink/ink2484.xml"/><Relationship Id="rId5" Type="http://schemas.openxmlformats.org/officeDocument/2006/relationships/image" Target="../media/image404.png"/><Relationship Id="rId90" Type="http://schemas.openxmlformats.org/officeDocument/2006/relationships/image" Target="../media/image444.png"/><Relationship Id="rId95" Type="http://schemas.openxmlformats.org/officeDocument/2006/relationships/image" Target="../media/image446.png"/><Relationship Id="rId22" Type="http://schemas.openxmlformats.org/officeDocument/2006/relationships/customXml" Target="../ink/ink2443.xml"/><Relationship Id="rId27" Type="http://schemas.openxmlformats.org/officeDocument/2006/relationships/image" Target="../media/image415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64" Type="http://schemas.openxmlformats.org/officeDocument/2006/relationships/image" Target="../media/image431.png"/><Relationship Id="rId69" Type="http://schemas.openxmlformats.org/officeDocument/2006/relationships/customXml" Target="../ink/ink2467.xml"/><Relationship Id="rId113" Type="http://schemas.openxmlformats.org/officeDocument/2006/relationships/image" Target="../media/image455.png"/><Relationship Id="rId118" Type="http://schemas.openxmlformats.org/officeDocument/2006/relationships/customXml" Target="../ink/ink2492.xml"/><Relationship Id="rId80" Type="http://schemas.openxmlformats.org/officeDocument/2006/relationships/image" Target="../media/image439.png"/><Relationship Id="rId85" Type="http://schemas.openxmlformats.org/officeDocument/2006/relationships/customXml" Target="../ink/ink2475.xml"/><Relationship Id="rId12" Type="http://schemas.openxmlformats.org/officeDocument/2006/relationships/customXml" Target="../ink/ink2438.xml"/><Relationship Id="rId17" Type="http://schemas.openxmlformats.org/officeDocument/2006/relationships/image" Target="../media/image410.png"/><Relationship Id="rId33" Type="http://schemas.openxmlformats.org/officeDocument/2006/relationships/image" Target="../media/image418.png"/><Relationship Id="rId38" Type="http://schemas.openxmlformats.org/officeDocument/2006/relationships/customXml" Target="../ink/ink2451.xml"/><Relationship Id="rId59" Type="http://schemas.openxmlformats.org/officeDocument/2006/relationships/customXml" Target="../ink/ink2462.xml"/><Relationship Id="rId103" Type="http://schemas.openxmlformats.org/officeDocument/2006/relationships/image" Target="../media/image450.png"/><Relationship Id="rId108" Type="http://schemas.openxmlformats.org/officeDocument/2006/relationships/customXml" Target="../ink/ink2487.xml"/><Relationship Id="rId54" Type="http://schemas.openxmlformats.org/officeDocument/2006/relationships/image" Target="../media/image427.png"/><Relationship Id="rId70" Type="http://schemas.openxmlformats.org/officeDocument/2006/relationships/image" Target="../media/image434.png"/><Relationship Id="rId75" Type="http://schemas.openxmlformats.org/officeDocument/2006/relationships/customXml" Target="../ink/ink2470.xml"/><Relationship Id="rId91" Type="http://schemas.openxmlformats.org/officeDocument/2006/relationships/customXml" Target="../ink/ink2478.xml"/><Relationship Id="rId96" Type="http://schemas.openxmlformats.org/officeDocument/2006/relationships/customXml" Target="../ink/ink2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5.xml"/><Relationship Id="rId23" Type="http://schemas.openxmlformats.org/officeDocument/2006/relationships/image" Target="../media/image413.png"/><Relationship Id="rId28" Type="http://schemas.openxmlformats.org/officeDocument/2006/relationships/customXml" Target="../ink/ink2446.xml"/><Relationship Id="rId49" Type="http://schemas.openxmlformats.org/officeDocument/2006/relationships/customXml" Target="../ink/ink2457.xml"/><Relationship Id="rId114" Type="http://schemas.openxmlformats.org/officeDocument/2006/relationships/customXml" Target="../ink/ink2490.xml"/><Relationship Id="rId119" Type="http://schemas.openxmlformats.org/officeDocument/2006/relationships/image" Target="../media/image458.png"/><Relationship Id="rId10" Type="http://schemas.openxmlformats.org/officeDocument/2006/relationships/customXml" Target="../ink/ink2437.xml"/><Relationship Id="rId31" Type="http://schemas.openxmlformats.org/officeDocument/2006/relationships/image" Target="../media/image417.png"/><Relationship Id="rId44" Type="http://schemas.openxmlformats.org/officeDocument/2006/relationships/customXml" Target="../ink/ink2454.xml"/><Relationship Id="rId52" Type="http://schemas.openxmlformats.org/officeDocument/2006/relationships/image" Target="../media/image426.png"/><Relationship Id="rId60" Type="http://schemas.openxmlformats.org/officeDocument/2006/relationships/image" Target="../media/image429.png"/><Relationship Id="rId65" Type="http://schemas.openxmlformats.org/officeDocument/2006/relationships/customXml" Target="../ink/ink2465.xml"/><Relationship Id="rId73" Type="http://schemas.openxmlformats.org/officeDocument/2006/relationships/customXml" Target="../ink/ink2469.xml"/><Relationship Id="rId78" Type="http://schemas.openxmlformats.org/officeDocument/2006/relationships/image" Target="../media/image438.png"/><Relationship Id="rId81" Type="http://schemas.openxmlformats.org/officeDocument/2006/relationships/customXml" Target="../ink/ink2473.xml"/><Relationship Id="rId86" Type="http://schemas.openxmlformats.org/officeDocument/2006/relationships/image" Target="../media/image442.png"/><Relationship Id="rId94" Type="http://schemas.openxmlformats.org/officeDocument/2006/relationships/customXml" Target="../ink/ink2480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4" Type="http://schemas.openxmlformats.org/officeDocument/2006/relationships/customXml" Target="../ink/ink2434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441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449.xml"/><Relationship Id="rId50" Type="http://schemas.openxmlformats.org/officeDocument/2006/relationships/image" Target="../media/image425.png"/><Relationship Id="rId55" Type="http://schemas.openxmlformats.org/officeDocument/2006/relationships/customXml" Target="../ink/ink2460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485.xml"/><Relationship Id="rId7" Type="http://schemas.openxmlformats.org/officeDocument/2006/relationships/image" Target="../media/image405.png"/><Relationship Id="rId71" Type="http://schemas.openxmlformats.org/officeDocument/2006/relationships/customXml" Target="../ink/ink2468.xml"/><Relationship Id="rId92" Type="http://schemas.openxmlformats.org/officeDocument/2006/relationships/image" Target="../media/image445.png"/><Relationship Id="rId2" Type="http://schemas.openxmlformats.org/officeDocument/2006/relationships/customXml" Target="../ink/ink2433.xml"/><Relationship Id="rId29" Type="http://schemas.openxmlformats.org/officeDocument/2006/relationships/image" Target="../media/image416.png"/><Relationship Id="rId24" Type="http://schemas.openxmlformats.org/officeDocument/2006/relationships/customXml" Target="../ink/ink2444.xml"/><Relationship Id="rId40" Type="http://schemas.openxmlformats.org/officeDocument/2006/relationships/customXml" Target="../ink/ink2452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476.xml"/><Relationship Id="rId110" Type="http://schemas.openxmlformats.org/officeDocument/2006/relationships/customXml" Target="../ink/ink2488.xml"/><Relationship Id="rId115" Type="http://schemas.openxmlformats.org/officeDocument/2006/relationships/image" Target="../media/image456.png"/><Relationship Id="rId61" Type="http://schemas.openxmlformats.org/officeDocument/2006/relationships/customXml" Target="../ink/ink2463.xml"/><Relationship Id="rId82" Type="http://schemas.openxmlformats.org/officeDocument/2006/relationships/image" Target="../media/image440.png"/><Relationship Id="rId19" Type="http://schemas.openxmlformats.org/officeDocument/2006/relationships/image" Target="../media/image411.png"/><Relationship Id="rId14" Type="http://schemas.openxmlformats.org/officeDocument/2006/relationships/customXml" Target="../ink/ink2439.xml"/><Relationship Id="rId30" Type="http://schemas.openxmlformats.org/officeDocument/2006/relationships/customXml" Target="../ink/ink2447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471.xml"/><Relationship Id="rId100" Type="http://schemas.openxmlformats.org/officeDocument/2006/relationships/customXml" Target="../ink/ink2483.xml"/><Relationship Id="rId105" Type="http://schemas.openxmlformats.org/officeDocument/2006/relationships/image" Target="../media/image451.png"/><Relationship Id="rId8" Type="http://schemas.openxmlformats.org/officeDocument/2006/relationships/customXml" Target="../ink/ink2436.xml"/><Relationship Id="rId51" Type="http://schemas.openxmlformats.org/officeDocument/2006/relationships/customXml" Target="../ink/ink2458.xml"/><Relationship Id="rId72" Type="http://schemas.openxmlformats.org/officeDocument/2006/relationships/image" Target="../media/image435.png"/><Relationship Id="rId93" Type="http://schemas.openxmlformats.org/officeDocument/2006/relationships/customXml" Target="../ink/ink2479.xml"/><Relationship Id="rId98" Type="http://schemas.openxmlformats.org/officeDocument/2006/relationships/customXml" Target="../ink/ink2482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455.xml"/><Relationship Id="rId67" Type="http://schemas.openxmlformats.org/officeDocument/2006/relationships/customXml" Target="../ink/ink2466.xml"/><Relationship Id="rId116" Type="http://schemas.openxmlformats.org/officeDocument/2006/relationships/customXml" Target="../ink/ink2491.xml"/><Relationship Id="rId20" Type="http://schemas.openxmlformats.org/officeDocument/2006/relationships/customXml" Target="../ink/ink2442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474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5" Type="http://schemas.openxmlformats.org/officeDocument/2006/relationships/image" Target="../media/image409.png"/><Relationship Id="rId36" Type="http://schemas.openxmlformats.org/officeDocument/2006/relationships/customXml" Target="../ink/ink2450.xml"/><Relationship Id="rId57" Type="http://schemas.openxmlformats.org/officeDocument/2006/relationships/customXml" Target="../ink/ink2461.xml"/><Relationship Id="rId106" Type="http://schemas.openxmlformats.org/officeDocument/2006/relationships/customXml" Target="../ink/ink2486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44.xml"/><Relationship Id="rId26" Type="http://schemas.openxmlformats.org/officeDocument/2006/relationships/customXml" Target="../ink/ink48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52.xml"/><Relationship Id="rId7" Type="http://schemas.openxmlformats.org/officeDocument/2006/relationships/image" Target="../media/image10.png"/><Relationship Id="rId12" Type="http://schemas.openxmlformats.org/officeDocument/2006/relationships/customXml" Target="../ink/ink41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54.xml"/><Relationship Id="rId2" Type="http://schemas.openxmlformats.org/officeDocument/2006/relationships/customXml" Target="../ink/ink36.xml"/><Relationship Id="rId16" Type="http://schemas.openxmlformats.org/officeDocument/2006/relationships/customXml" Target="../ink/ink43.xml"/><Relationship Id="rId20" Type="http://schemas.openxmlformats.org/officeDocument/2006/relationships/customXml" Target="../ink/ink45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.xml"/><Relationship Id="rId11" Type="http://schemas.openxmlformats.org/officeDocument/2006/relationships/image" Target="../media/image12.png"/><Relationship Id="rId24" Type="http://schemas.openxmlformats.org/officeDocument/2006/relationships/customXml" Target="../ink/ink47.xml"/><Relationship Id="rId32" Type="http://schemas.openxmlformats.org/officeDocument/2006/relationships/customXml" Target="../ink/ink51.xml"/><Relationship Id="rId37" Type="http://schemas.openxmlformats.org/officeDocument/2006/relationships/image" Target="../media/image25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49.xml"/><Relationship Id="rId36" Type="http://schemas.openxmlformats.org/officeDocument/2006/relationships/customXml" Target="../ink/ink53.xml"/><Relationship Id="rId10" Type="http://schemas.openxmlformats.org/officeDocument/2006/relationships/customXml" Target="../ink/ink40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37.xml"/><Relationship Id="rId9" Type="http://schemas.openxmlformats.org/officeDocument/2006/relationships/image" Target="../media/image11.png"/><Relationship Id="rId14" Type="http://schemas.openxmlformats.org/officeDocument/2006/relationships/customXml" Target="../ink/ink42.xml"/><Relationship Id="rId22" Type="http://schemas.openxmlformats.org/officeDocument/2006/relationships/customXml" Target="../ink/ink46.xml"/><Relationship Id="rId27" Type="http://schemas.openxmlformats.org/officeDocument/2006/relationships/image" Target="../media/image20.png"/><Relationship Id="rId30" Type="http://schemas.openxmlformats.org/officeDocument/2006/relationships/customXml" Target="../ink/ink50.xml"/><Relationship Id="rId35" Type="http://schemas.openxmlformats.org/officeDocument/2006/relationships/image" Target="../media/image24.png"/><Relationship Id="rId8" Type="http://schemas.openxmlformats.org/officeDocument/2006/relationships/customXml" Target="../ink/ink39.xml"/><Relationship Id="rId3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513.xml"/><Relationship Id="rId63" Type="http://schemas.openxmlformats.org/officeDocument/2006/relationships/customXml" Target="../ink/ink2524.xml"/><Relationship Id="rId84" Type="http://schemas.openxmlformats.org/officeDocument/2006/relationships/image" Target="../media/image441.png"/><Relationship Id="rId138" Type="http://schemas.openxmlformats.org/officeDocument/2006/relationships/customXml" Target="../ink/ink2562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508.xml"/><Relationship Id="rId37" Type="http://schemas.openxmlformats.org/officeDocument/2006/relationships/image" Target="../media/image420.png"/><Relationship Id="rId53" Type="http://schemas.openxmlformats.org/officeDocument/2006/relationships/customXml" Target="../ink/ink2519.xml"/><Relationship Id="rId58" Type="http://schemas.openxmlformats.org/officeDocument/2006/relationships/image" Target="../media/image428.png"/><Relationship Id="rId74" Type="http://schemas.openxmlformats.org/officeDocument/2006/relationships/image" Target="../media/image436.png"/><Relationship Id="rId79" Type="http://schemas.openxmlformats.org/officeDocument/2006/relationships/customXml" Target="../ink/ink2532.xml"/><Relationship Id="rId102" Type="http://schemas.openxmlformats.org/officeDocument/2006/relationships/customXml" Target="../ink/ink2544.xml"/><Relationship Id="rId123" Type="http://schemas.openxmlformats.org/officeDocument/2006/relationships/image" Target="../media/image460.png"/><Relationship Id="rId128" Type="http://schemas.openxmlformats.org/officeDocument/2006/relationships/customXml" Target="../ink/ink2557.xml"/><Relationship Id="rId5" Type="http://schemas.openxmlformats.org/officeDocument/2006/relationships/image" Target="../media/image404.png"/><Relationship Id="rId90" Type="http://schemas.openxmlformats.org/officeDocument/2006/relationships/image" Target="../media/image444.png"/><Relationship Id="rId95" Type="http://schemas.openxmlformats.org/officeDocument/2006/relationships/image" Target="../media/image446.png"/><Relationship Id="rId22" Type="http://schemas.openxmlformats.org/officeDocument/2006/relationships/customXml" Target="../ink/ink2503.xml"/><Relationship Id="rId27" Type="http://schemas.openxmlformats.org/officeDocument/2006/relationships/image" Target="../media/image415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64" Type="http://schemas.openxmlformats.org/officeDocument/2006/relationships/image" Target="../media/image431.png"/><Relationship Id="rId69" Type="http://schemas.openxmlformats.org/officeDocument/2006/relationships/customXml" Target="../ink/ink2527.xml"/><Relationship Id="rId113" Type="http://schemas.openxmlformats.org/officeDocument/2006/relationships/image" Target="../media/image455.png"/><Relationship Id="rId118" Type="http://schemas.openxmlformats.org/officeDocument/2006/relationships/customXml" Target="../ink/ink2552.xml"/><Relationship Id="rId134" Type="http://schemas.openxmlformats.org/officeDocument/2006/relationships/customXml" Target="../ink/ink2560.xml"/><Relationship Id="rId139" Type="http://schemas.openxmlformats.org/officeDocument/2006/relationships/image" Target="../media/image468.png"/><Relationship Id="rId80" Type="http://schemas.openxmlformats.org/officeDocument/2006/relationships/image" Target="../media/image439.png"/><Relationship Id="rId85" Type="http://schemas.openxmlformats.org/officeDocument/2006/relationships/customXml" Target="../ink/ink2535.xml"/><Relationship Id="rId12" Type="http://schemas.openxmlformats.org/officeDocument/2006/relationships/customXml" Target="../ink/ink2498.xml"/><Relationship Id="rId17" Type="http://schemas.openxmlformats.org/officeDocument/2006/relationships/image" Target="../media/image410.png"/><Relationship Id="rId33" Type="http://schemas.openxmlformats.org/officeDocument/2006/relationships/image" Target="../media/image418.png"/><Relationship Id="rId38" Type="http://schemas.openxmlformats.org/officeDocument/2006/relationships/customXml" Target="../ink/ink2511.xml"/><Relationship Id="rId59" Type="http://schemas.openxmlformats.org/officeDocument/2006/relationships/customXml" Target="../ink/ink2522.xml"/><Relationship Id="rId103" Type="http://schemas.openxmlformats.org/officeDocument/2006/relationships/image" Target="../media/image450.png"/><Relationship Id="rId108" Type="http://schemas.openxmlformats.org/officeDocument/2006/relationships/customXml" Target="../ink/ink2547.xml"/><Relationship Id="rId124" Type="http://schemas.openxmlformats.org/officeDocument/2006/relationships/customXml" Target="../ink/ink2555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0" Type="http://schemas.openxmlformats.org/officeDocument/2006/relationships/image" Target="../media/image434.png"/><Relationship Id="rId75" Type="http://schemas.openxmlformats.org/officeDocument/2006/relationships/customXml" Target="../ink/ink2530.xml"/><Relationship Id="rId91" Type="http://schemas.openxmlformats.org/officeDocument/2006/relationships/customXml" Target="../ink/ink2538.xml"/><Relationship Id="rId96" Type="http://schemas.openxmlformats.org/officeDocument/2006/relationships/customXml" Target="../ink/ink2541.xml"/><Relationship Id="rId140" Type="http://schemas.openxmlformats.org/officeDocument/2006/relationships/customXml" Target="../ink/ink2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5.xml"/><Relationship Id="rId23" Type="http://schemas.openxmlformats.org/officeDocument/2006/relationships/image" Target="../media/image413.png"/><Relationship Id="rId28" Type="http://schemas.openxmlformats.org/officeDocument/2006/relationships/customXml" Target="../ink/ink2506.xml"/><Relationship Id="rId49" Type="http://schemas.openxmlformats.org/officeDocument/2006/relationships/customXml" Target="../ink/ink2517.xml"/><Relationship Id="rId114" Type="http://schemas.openxmlformats.org/officeDocument/2006/relationships/customXml" Target="../ink/ink2550.xml"/><Relationship Id="rId119" Type="http://schemas.openxmlformats.org/officeDocument/2006/relationships/image" Target="../media/image458.png"/><Relationship Id="rId44" Type="http://schemas.openxmlformats.org/officeDocument/2006/relationships/customXml" Target="../ink/ink2514.xml"/><Relationship Id="rId60" Type="http://schemas.openxmlformats.org/officeDocument/2006/relationships/image" Target="../media/image429.png"/><Relationship Id="rId65" Type="http://schemas.openxmlformats.org/officeDocument/2006/relationships/customXml" Target="../ink/ink2525.xml"/><Relationship Id="rId81" Type="http://schemas.openxmlformats.org/officeDocument/2006/relationships/customXml" Target="../ink/ink2533.xml"/><Relationship Id="rId86" Type="http://schemas.openxmlformats.org/officeDocument/2006/relationships/image" Target="../media/image442.png"/><Relationship Id="rId130" Type="http://schemas.openxmlformats.org/officeDocument/2006/relationships/customXml" Target="../ink/ink2558.xml"/><Relationship Id="rId135" Type="http://schemas.openxmlformats.org/officeDocument/2006/relationships/image" Target="../media/image466.png"/><Relationship Id="rId13" Type="http://schemas.openxmlformats.org/officeDocument/2006/relationships/image" Target="../media/image408.png"/><Relationship Id="rId18" Type="http://schemas.openxmlformats.org/officeDocument/2006/relationships/customXml" Target="../ink/ink2501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509.xml"/><Relationship Id="rId50" Type="http://schemas.openxmlformats.org/officeDocument/2006/relationships/image" Target="../media/image425.png"/><Relationship Id="rId55" Type="http://schemas.openxmlformats.org/officeDocument/2006/relationships/customXml" Target="../ink/ink2520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545.xml"/><Relationship Id="rId120" Type="http://schemas.openxmlformats.org/officeDocument/2006/relationships/customXml" Target="../ink/ink2553.xml"/><Relationship Id="rId125" Type="http://schemas.openxmlformats.org/officeDocument/2006/relationships/image" Target="../media/image461.png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71" Type="http://schemas.openxmlformats.org/officeDocument/2006/relationships/customXml" Target="../ink/ink2528.xml"/><Relationship Id="rId92" Type="http://schemas.openxmlformats.org/officeDocument/2006/relationships/image" Target="../media/image445.png"/><Relationship Id="rId2" Type="http://schemas.openxmlformats.org/officeDocument/2006/relationships/customXml" Target="../ink/ink2493.xml"/><Relationship Id="rId29" Type="http://schemas.openxmlformats.org/officeDocument/2006/relationships/image" Target="../media/image416.png"/><Relationship Id="rId24" Type="http://schemas.openxmlformats.org/officeDocument/2006/relationships/customXml" Target="../ink/ink2504.xml"/><Relationship Id="rId40" Type="http://schemas.openxmlformats.org/officeDocument/2006/relationships/customXml" Target="../ink/ink2512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536.xml"/><Relationship Id="rId110" Type="http://schemas.openxmlformats.org/officeDocument/2006/relationships/customXml" Target="../ink/ink2548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561.xml"/><Relationship Id="rId61" Type="http://schemas.openxmlformats.org/officeDocument/2006/relationships/customXml" Target="../ink/ink2523.xml"/><Relationship Id="rId82" Type="http://schemas.openxmlformats.org/officeDocument/2006/relationships/image" Target="../media/image440.png"/><Relationship Id="rId19" Type="http://schemas.openxmlformats.org/officeDocument/2006/relationships/image" Target="../media/image411.png"/><Relationship Id="rId14" Type="http://schemas.openxmlformats.org/officeDocument/2006/relationships/customXml" Target="../ink/ink2499.xml"/><Relationship Id="rId30" Type="http://schemas.openxmlformats.org/officeDocument/2006/relationships/customXml" Target="../ink/ink2507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531.xml"/><Relationship Id="rId100" Type="http://schemas.openxmlformats.org/officeDocument/2006/relationships/customXml" Target="../ink/ink2543.xml"/><Relationship Id="rId105" Type="http://schemas.openxmlformats.org/officeDocument/2006/relationships/image" Target="../media/image451.png"/><Relationship Id="rId126" Type="http://schemas.openxmlformats.org/officeDocument/2006/relationships/customXml" Target="../ink/ink2556.xml"/><Relationship Id="rId8" Type="http://schemas.openxmlformats.org/officeDocument/2006/relationships/customXml" Target="../ink/ink2496.xml"/><Relationship Id="rId51" Type="http://schemas.openxmlformats.org/officeDocument/2006/relationships/customXml" Target="../ink/ink2518.xml"/><Relationship Id="rId72" Type="http://schemas.openxmlformats.org/officeDocument/2006/relationships/image" Target="../media/image435.png"/><Relationship Id="rId93" Type="http://schemas.openxmlformats.org/officeDocument/2006/relationships/customXml" Target="../ink/ink2539.xml"/><Relationship Id="rId98" Type="http://schemas.openxmlformats.org/officeDocument/2006/relationships/customXml" Target="../ink/ink2542.xml"/><Relationship Id="rId121" Type="http://schemas.openxmlformats.org/officeDocument/2006/relationships/image" Target="../media/image459.png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515.xml"/><Relationship Id="rId67" Type="http://schemas.openxmlformats.org/officeDocument/2006/relationships/customXml" Target="../ink/ink2526.xml"/><Relationship Id="rId116" Type="http://schemas.openxmlformats.org/officeDocument/2006/relationships/customXml" Target="../ink/ink2551.xml"/><Relationship Id="rId137" Type="http://schemas.openxmlformats.org/officeDocument/2006/relationships/image" Target="../media/image467.png"/><Relationship Id="rId20" Type="http://schemas.openxmlformats.org/officeDocument/2006/relationships/customXml" Target="../ink/ink2502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534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559.xml"/><Relationship Id="rId15" Type="http://schemas.openxmlformats.org/officeDocument/2006/relationships/image" Target="../media/image409.png"/><Relationship Id="rId36" Type="http://schemas.openxmlformats.org/officeDocument/2006/relationships/customXml" Target="../ink/ink2510.xml"/><Relationship Id="rId57" Type="http://schemas.openxmlformats.org/officeDocument/2006/relationships/customXml" Target="../ink/ink2521.xml"/><Relationship Id="rId106" Type="http://schemas.openxmlformats.org/officeDocument/2006/relationships/customXml" Target="../ink/ink2546.xml"/><Relationship Id="rId127" Type="http://schemas.openxmlformats.org/officeDocument/2006/relationships/image" Target="../media/image462.png"/><Relationship Id="rId10" Type="http://schemas.openxmlformats.org/officeDocument/2006/relationships/customXml" Target="../ink/ink2497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529.xml"/><Relationship Id="rId78" Type="http://schemas.openxmlformats.org/officeDocument/2006/relationships/image" Target="../media/image438.png"/><Relationship Id="rId94" Type="http://schemas.openxmlformats.org/officeDocument/2006/relationships/customXml" Target="../ink/ink2540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554.xml"/><Relationship Id="rId4" Type="http://schemas.openxmlformats.org/officeDocument/2006/relationships/customXml" Target="../ink/ink2494.xml"/><Relationship Id="rId9" Type="http://schemas.openxmlformats.org/officeDocument/2006/relationships/image" Target="../media/image406.png"/><Relationship Id="rId26" Type="http://schemas.openxmlformats.org/officeDocument/2006/relationships/customXml" Target="../ink/ink2505.xml"/><Relationship Id="rId47" Type="http://schemas.openxmlformats.org/officeDocument/2006/relationships/customXml" Target="../ink/ink2516.xml"/><Relationship Id="rId68" Type="http://schemas.openxmlformats.org/officeDocument/2006/relationships/image" Target="../media/image433.png"/><Relationship Id="rId89" Type="http://schemas.openxmlformats.org/officeDocument/2006/relationships/customXml" Target="../ink/ink2537.xml"/><Relationship Id="rId112" Type="http://schemas.openxmlformats.org/officeDocument/2006/relationships/customXml" Target="../ink/ink2549.xml"/><Relationship Id="rId133" Type="http://schemas.openxmlformats.org/officeDocument/2006/relationships/image" Target="../media/image465.png"/><Relationship Id="rId16" Type="http://schemas.openxmlformats.org/officeDocument/2006/relationships/customXml" Target="../ink/ink2500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584.xml"/><Relationship Id="rId63" Type="http://schemas.openxmlformats.org/officeDocument/2006/relationships/customXml" Target="../ink/ink2595.xml"/><Relationship Id="rId84" Type="http://schemas.openxmlformats.org/officeDocument/2006/relationships/image" Target="../media/image441.png"/><Relationship Id="rId138" Type="http://schemas.openxmlformats.org/officeDocument/2006/relationships/customXml" Target="../ink/ink2633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579.xml"/><Relationship Id="rId37" Type="http://schemas.openxmlformats.org/officeDocument/2006/relationships/image" Target="../media/image420.png"/><Relationship Id="rId53" Type="http://schemas.openxmlformats.org/officeDocument/2006/relationships/customXml" Target="../ink/ink2590.xml"/><Relationship Id="rId58" Type="http://schemas.openxmlformats.org/officeDocument/2006/relationships/image" Target="../media/image428.png"/><Relationship Id="rId74" Type="http://schemas.openxmlformats.org/officeDocument/2006/relationships/image" Target="../media/image436.png"/><Relationship Id="rId79" Type="http://schemas.openxmlformats.org/officeDocument/2006/relationships/customXml" Target="../ink/ink2603.xml"/><Relationship Id="rId102" Type="http://schemas.openxmlformats.org/officeDocument/2006/relationships/customXml" Target="../ink/ink2615.xml"/><Relationship Id="rId123" Type="http://schemas.openxmlformats.org/officeDocument/2006/relationships/image" Target="../media/image460.png"/><Relationship Id="rId128" Type="http://schemas.openxmlformats.org/officeDocument/2006/relationships/customXml" Target="../ink/ink2628.xml"/><Relationship Id="rId5" Type="http://schemas.openxmlformats.org/officeDocument/2006/relationships/image" Target="../media/image404.png"/><Relationship Id="rId90" Type="http://schemas.openxmlformats.org/officeDocument/2006/relationships/image" Target="../media/image444.png"/><Relationship Id="rId95" Type="http://schemas.openxmlformats.org/officeDocument/2006/relationships/image" Target="../media/image446.png"/><Relationship Id="rId22" Type="http://schemas.openxmlformats.org/officeDocument/2006/relationships/customXml" Target="../ink/ink2574.xml"/><Relationship Id="rId27" Type="http://schemas.openxmlformats.org/officeDocument/2006/relationships/image" Target="../media/image415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64" Type="http://schemas.openxmlformats.org/officeDocument/2006/relationships/image" Target="../media/image431.png"/><Relationship Id="rId69" Type="http://schemas.openxmlformats.org/officeDocument/2006/relationships/customXml" Target="../ink/ink2598.xml"/><Relationship Id="rId113" Type="http://schemas.openxmlformats.org/officeDocument/2006/relationships/image" Target="../media/image455.png"/><Relationship Id="rId118" Type="http://schemas.openxmlformats.org/officeDocument/2006/relationships/customXml" Target="../ink/ink2623.xml"/><Relationship Id="rId134" Type="http://schemas.openxmlformats.org/officeDocument/2006/relationships/customXml" Target="../ink/ink2631.xml"/><Relationship Id="rId139" Type="http://schemas.openxmlformats.org/officeDocument/2006/relationships/image" Target="../media/image468.png"/><Relationship Id="rId80" Type="http://schemas.openxmlformats.org/officeDocument/2006/relationships/image" Target="../media/image439.png"/><Relationship Id="rId85" Type="http://schemas.openxmlformats.org/officeDocument/2006/relationships/customXml" Target="../ink/ink2606.xml"/><Relationship Id="rId12" Type="http://schemas.openxmlformats.org/officeDocument/2006/relationships/customXml" Target="../ink/ink2569.xml"/><Relationship Id="rId17" Type="http://schemas.openxmlformats.org/officeDocument/2006/relationships/image" Target="../media/image410.png"/><Relationship Id="rId33" Type="http://schemas.openxmlformats.org/officeDocument/2006/relationships/image" Target="../media/image418.png"/><Relationship Id="rId38" Type="http://schemas.openxmlformats.org/officeDocument/2006/relationships/customXml" Target="../ink/ink2582.xml"/><Relationship Id="rId59" Type="http://schemas.openxmlformats.org/officeDocument/2006/relationships/customXml" Target="../ink/ink2593.xml"/><Relationship Id="rId103" Type="http://schemas.openxmlformats.org/officeDocument/2006/relationships/image" Target="../media/image450.png"/><Relationship Id="rId108" Type="http://schemas.openxmlformats.org/officeDocument/2006/relationships/customXml" Target="../ink/ink2618.xml"/><Relationship Id="rId124" Type="http://schemas.openxmlformats.org/officeDocument/2006/relationships/customXml" Target="../ink/ink2626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0" Type="http://schemas.openxmlformats.org/officeDocument/2006/relationships/image" Target="../media/image434.png"/><Relationship Id="rId75" Type="http://schemas.openxmlformats.org/officeDocument/2006/relationships/customXml" Target="../ink/ink2601.xml"/><Relationship Id="rId91" Type="http://schemas.openxmlformats.org/officeDocument/2006/relationships/customXml" Target="../ink/ink2609.xml"/><Relationship Id="rId96" Type="http://schemas.openxmlformats.org/officeDocument/2006/relationships/customXml" Target="../ink/ink2612.xml"/><Relationship Id="rId140" Type="http://schemas.openxmlformats.org/officeDocument/2006/relationships/customXml" Target="../ink/ink26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6.xml"/><Relationship Id="rId23" Type="http://schemas.openxmlformats.org/officeDocument/2006/relationships/image" Target="../media/image413.png"/><Relationship Id="rId28" Type="http://schemas.openxmlformats.org/officeDocument/2006/relationships/customXml" Target="../ink/ink2577.xml"/><Relationship Id="rId49" Type="http://schemas.openxmlformats.org/officeDocument/2006/relationships/customXml" Target="../ink/ink2588.xml"/><Relationship Id="rId114" Type="http://schemas.openxmlformats.org/officeDocument/2006/relationships/customXml" Target="../ink/ink2621.xml"/><Relationship Id="rId119" Type="http://schemas.openxmlformats.org/officeDocument/2006/relationships/image" Target="../media/image458.png"/><Relationship Id="rId44" Type="http://schemas.openxmlformats.org/officeDocument/2006/relationships/customXml" Target="../ink/ink2585.xml"/><Relationship Id="rId60" Type="http://schemas.openxmlformats.org/officeDocument/2006/relationships/image" Target="../media/image429.png"/><Relationship Id="rId65" Type="http://schemas.openxmlformats.org/officeDocument/2006/relationships/customXml" Target="../ink/ink2596.xml"/><Relationship Id="rId81" Type="http://schemas.openxmlformats.org/officeDocument/2006/relationships/customXml" Target="../ink/ink2604.xml"/><Relationship Id="rId86" Type="http://schemas.openxmlformats.org/officeDocument/2006/relationships/image" Target="../media/image442.png"/><Relationship Id="rId130" Type="http://schemas.openxmlformats.org/officeDocument/2006/relationships/customXml" Target="../ink/ink2629.xml"/><Relationship Id="rId135" Type="http://schemas.openxmlformats.org/officeDocument/2006/relationships/image" Target="../media/image466.png"/><Relationship Id="rId13" Type="http://schemas.openxmlformats.org/officeDocument/2006/relationships/image" Target="../media/image408.png"/><Relationship Id="rId18" Type="http://schemas.openxmlformats.org/officeDocument/2006/relationships/customXml" Target="../ink/ink2572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580.xml"/><Relationship Id="rId50" Type="http://schemas.openxmlformats.org/officeDocument/2006/relationships/image" Target="../media/image425.png"/><Relationship Id="rId55" Type="http://schemas.openxmlformats.org/officeDocument/2006/relationships/customXml" Target="../ink/ink2591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616.xml"/><Relationship Id="rId120" Type="http://schemas.openxmlformats.org/officeDocument/2006/relationships/customXml" Target="../ink/ink2624.xml"/><Relationship Id="rId125" Type="http://schemas.openxmlformats.org/officeDocument/2006/relationships/image" Target="../media/image461.png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71" Type="http://schemas.openxmlformats.org/officeDocument/2006/relationships/customXml" Target="../ink/ink2599.xml"/><Relationship Id="rId92" Type="http://schemas.openxmlformats.org/officeDocument/2006/relationships/image" Target="../media/image445.png"/><Relationship Id="rId2" Type="http://schemas.openxmlformats.org/officeDocument/2006/relationships/customXml" Target="../ink/ink2564.xml"/><Relationship Id="rId29" Type="http://schemas.openxmlformats.org/officeDocument/2006/relationships/image" Target="../media/image416.png"/><Relationship Id="rId24" Type="http://schemas.openxmlformats.org/officeDocument/2006/relationships/customXml" Target="../ink/ink2575.xml"/><Relationship Id="rId40" Type="http://schemas.openxmlformats.org/officeDocument/2006/relationships/customXml" Target="../ink/ink2583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607.xml"/><Relationship Id="rId110" Type="http://schemas.openxmlformats.org/officeDocument/2006/relationships/customXml" Target="../ink/ink2619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632.xml"/><Relationship Id="rId61" Type="http://schemas.openxmlformats.org/officeDocument/2006/relationships/customXml" Target="../ink/ink2594.xml"/><Relationship Id="rId82" Type="http://schemas.openxmlformats.org/officeDocument/2006/relationships/image" Target="../media/image440.png"/><Relationship Id="rId19" Type="http://schemas.openxmlformats.org/officeDocument/2006/relationships/image" Target="../media/image411.png"/><Relationship Id="rId14" Type="http://schemas.openxmlformats.org/officeDocument/2006/relationships/customXml" Target="../ink/ink2570.xml"/><Relationship Id="rId30" Type="http://schemas.openxmlformats.org/officeDocument/2006/relationships/customXml" Target="../ink/ink2578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602.xml"/><Relationship Id="rId100" Type="http://schemas.openxmlformats.org/officeDocument/2006/relationships/customXml" Target="../ink/ink2614.xml"/><Relationship Id="rId105" Type="http://schemas.openxmlformats.org/officeDocument/2006/relationships/image" Target="../media/image451.png"/><Relationship Id="rId126" Type="http://schemas.openxmlformats.org/officeDocument/2006/relationships/customXml" Target="../ink/ink2627.xml"/><Relationship Id="rId8" Type="http://schemas.openxmlformats.org/officeDocument/2006/relationships/customXml" Target="../ink/ink2567.xml"/><Relationship Id="rId51" Type="http://schemas.openxmlformats.org/officeDocument/2006/relationships/customXml" Target="../ink/ink2589.xml"/><Relationship Id="rId72" Type="http://schemas.openxmlformats.org/officeDocument/2006/relationships/image" Target="../media/image435.png"/><Relationship Id="rId93" Type="http://schemas.openxmlformats.org/officeDocument/2006/relationships/customXml" Target="../ink/ink2610.xml"/><Relationship Id="rId98" Type="http://schemas.openxmlformats.org/officeDocument/2006/relationships/customXml" Target="../ink/ink2613.xml"/><Relationship Id="rId121" Type="http://schemas.openxmlformats.org/officeDocument/2006/relationships/image" Target="../media/image459.png"/><Relationship Id="rId142" Type="http://schemas.openxmlformats.org/officeDocument/2006/relationships/customXml" Target="../ink/ink2635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586.xml"/><Relationship Id="rId67" Type="http://schemas.openxmlformats.org/officeDocument/2006/relationships/customXml" Target="../ink/ink2597.xml"/><Relationship Id="rId116" Type="http://schemas.openxmlformats.org/officeDocument/2006/relationships/customXml" Target="../ink/ink2622.xml"/><Relationship Id="rId137" Type="http://schemas.openxmlformats.org/officeDocument/2006/relationships/image" Target="../media/image467.png"/><Relationship Id="rId20" Type="http://schemas.openxmlformats.org/officeDocument/2006/relationships/customXml" Target="../ink/ink2573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605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630.xml"/><Relationship Id="rId15" Type="http://schemas.openxmlformats.org/officeDocument/2006/relationships/image" Target="../media/image409.png"/><Relationship Id="rId36" Type="http://schemas.openxmlformats.org/officeDocument/2006/relationships/customXml" Target="../ink/ink2581.xml"/><Relationship Id="rId57" Type="http://schemas.openxmlformats.org/officeDocument/2006/relationships/customXml" Target="../ink/ink2592.xml"/><Relationship Id="rId106" Type="http://schemas.openxmlformats.org/officeDocument/2006/relationships/customXml" Target="../ink/ink2617.xml"/><Relationship Id="rId127" Type="http://schemas.openxmlformats.org/officeDocument/2006/relationships/image" Target="../media/image462.png"/><Relationship Id="rId10" Type="http://schemas.openxmlformats.org/officeDocument/2006/relationships/customXml" Target="../ink/ink2568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600.xml"/><Relationship Id="rId78" Type="http://schemas.openxmlformats.org/officeDocument/2006/relationships/image" Target="../media/image438.png"/><Relationship Id="rId94" Type="http://schemas.openxmlformats.org/officeDocument/2006/relationships/customXml" Target="../ink/ink2611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625.xml"/><Relationship Id="rId143" Type="http://schemas.openxmlformats.org/officeDocument/2006/relationships/image" Target="../media/image470.png"/><Relationship Id="rId4" Type="http://schemas.openxmlformats.org/officeDocument/2006/relationships/customXml" Target="../ink/ink2565.xml"/><Relationship Id="rId9" Type="http://schemas.openxmlformats.org/officeDocument/2006/relationships/image" Target="../media/image406.png"/><Relationship Id="rId26" Type="http://schemas.openxmlformats.org/officeDocument/2006/relationships/customXml" Target="../ink/ink2576.xml"/><Relationship Id="rId47" Type="http://schemas.openxmlformats.org/officeDocument/2006/relationships/customXml" Target="../ink/ink2587.xml"/><Relationship Id="rId68" Type="http://schemas.openxmlformats.org/officeDocument/2006/relationships/image" Target="../media/image433.png"/><Relationship Id="rId89" Type="http://schemas.openxmlformats.org/officeDocument/2006/relationships/customXml" Target="../ink/ink2608.xml"/><Relationship Id="rId112" Type="http://schemas.openxmlformats.org/officeDocument/2006/relationships/customXml" Target="../ink/ink2620.xml"/><Relationship Id="rId133" Type="http://schemas.openxmlformats.org/officeDocument/2006/relationships/image" Target="../media/image465.png"/><Relationship Id="rId16" Type="http://schemas.openxmlformats.org/officeDocument/2006/relationships/customXml" Target="../ink/ink2571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656.xml"/><Relationship Id="rId63" Type="http://schemas.openxmlformats.org/officeDocument/2006/relationships/customXml" Target="../ink/ink2667.xml"/><Relationship Id="rId84" Type="http://schemas.openxmlformats.org/officeDocument/2006/relationships/image" Target="../media/image441.png"/><Relationship Id="rId138" Type="http://schemas.openxmlformats.org/officeDocument/2006/relationships/customXml" Target="../ink/ink2705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651.xml"/><Relationship Id="rId53" Type="http://schemas.openxmlformats.org/officeDocument/2006/relationships/customXml" Target="../ink/ink2662.xml"/><Relationship Id="rId74" Type="http://schemas.openxmlformats.org/officeDocument/2006/relationships/image" Target="../media/image436.png"/><Relationship Id="rId128" Type="http://schemas.openxmlformats.org/officeDocument/2006/relationships/customXml" Target="../ink/ink2700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22" Type="http://schemas.openxmlformats.org/officeDocument/2006/relationships/customXml" Target="../ink/ink2646.xml"/><Relationship Id="rId27" Type="http://schemas.openxmlformats.org/officeDocument/2006/relationships/image" Target="../media/image415.png"/><Relationship Id="rId43" Type="http://schemas.openxmlformats.org/officeDocument/2006/relationships/image" Target="../media/image422.png"/><Relationship Id="rId48" Type="http://schemas.openxmlformats.org/officeDocument/2006/relationships/image" Target="../media/image424.png"/><Relationship Id="rId64" Type="http://schemas.openxmlformats.org/officeDocument/2006/relationships/image" Target="../media/image431.png"/><Relationship Id="rId69" Type="http://schemas.openxmlformats.org/officeDocument/2006/relationships/customXml" Target="../ink/ink2670.xml"/><Relationship Id="rId113" Type="http://schemas.openxmlformats.org/officeDocument/2006/relationships/image" Target="../media/image455.png"/><Relationship Id="rId118" Type="http://schemas.openxmlformats.org/officeDocument/2006/relationships/customXml" Target="../ink/ink2695.xml"/><Relationship Id="rId134" Type="http://schemas.openxmlformats.org/officeDocument/2006/relationships/customXml" Target="../ink/ink2703.xml"/><Relationship Id="rId139" Type="http://schemas.openxmlformats.org/officeDocument/2006/relationships/image" Target="../media/image468.png"/><Relationship Id="rId80" Type="http://schemas.openxmlformats.org/officeDocument/2006/relationships/image" Target="../media/image439.png"/><Relationship Id="rId85" Type="http://schemas.openxmlformats.org/officeDocument/2006/relationships/customXml" Target="../ink/ink2678.xml"/><Relationship Id="rId150" Type="http://schemas.openxmlformats.org/officeDocument/2006/relationships/customXml" Target="../ink/ink2711.xml"/><Relationship Id="rId12" Type="http://schemas.openxmlformats.org/officeDocument/2006/relationships/customXml" Target="../ink/ink2641.xml"/><Relationship Id="rId17" Type="http://schemas.openxmlformats.org/officeDocument/2006/relationships/image" Target="../media/image410.png"/><Relationship Id="rId33" Type="http://schemas.openxmlformats.org/officeDocument/2006/relationships/image" Target="../media/image418.png"/><Relationship Id="rId38" Type="http://schemas.openxmlformats.org/officeDocument/2006/relationships/customXml" Target="../ink/ink2654.xml"/><Relationship Id="rId59" Type="http://schemas.openxmlformats.org/officeDocument/2006/relationships/customXml" Target="../ink/ink2665.xml"/><Relationship Id="rId103" Type="http://schemas.openxmlformats.org/officeDocument/2006/relationships/image" Target="../media/image450.png"/><Relationship Id="rId108" Type="http://schemas.openxmlformats.org/officeDocument/2006/relationships/customXml" Target="../ink/ink2690.xml"/><Relationship Id="rId124" Type="http://schemas.openxmlformats.org/officeDocument/2006/relationships/customXml" Target="../ink/ink2698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0" Type="http://schemas.openxmlformats.org/officeDocument/2006/relationships/image" Target="../media/image434.png"/><Relationship Id="rId75" Type="http://schemas.openxmlformats.org/officeDocument/2006/relationships/customXml" Target="../ink/ink2673.xml"/><Relationship Id="rId91" Type="http://schemas.openxmlformats.org/officeDocument/2006/relationships/customXml" Target="../ink/ink2681.xml"/><Relationship Id="rId96" Type="http://schemas.openxmlformats.org/officeDocument/2006/relationships/customXml" Target="../ink/ink2684.xml"/><Relationship Id="rId140" Type="http://schemas.openxmlformats.org/officeDocument/2006/relationships/customXml" Target="../ink/ink2706.xml"/><Relationship Id="rId145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8.xml"/><Relationship Id="rId23" Type="http://schemas.openxmlformats.org/officeDocument/2006/relationships/image" Target="../media/image413.png"/><Relationship Id="rId28" Type="http://schemas.openxmlformats.org/officeDocument/2006/relationships/customXml" Target="../ink/ink2649.xml"/><Relationship Id="rId49" Type="http://schemas.openxmlformats.org/officeDocument/2006/relationships/customXml" Target="../ink/ink2660.xml"/><Relationship Id="rId114" Type="http://schemas.openxmlformats.org/officeDocument/2006/relationships/customXml" Target="../ink/ink2693.xml"/><Relationship Id="rId119" Type="http://schemas.openxmlformats.org/officeDocument/2006/relationships/image" Target="../media/image458.png"/><Relationship Id="rId44" Type="http://schemas.openxmlformats.org/officeDocument/2006/relationships/customXml" Target="../ink/ink2657.xml"/><Relationship Id="rId60" Type="http://schemas.openxmlformats.org/officeDocument/2006/relationships/image" Target="../media/image429.png"/><Relationship Id="rId65" Type="http://schemas.openxmlformats.org/officeDocument/2006/relationships/customXml" Target="../ink/ink2668.xml"/><Relationship Id="rId81" Type="http://schemas.openxmlformats.org/officeDocument/2006/relationships/customXml" Target="../ink/ink2676.xml"/><Relationship Id="rId86" Type="http://schemas.openxmlformats.org/officeDocument/2006/relationships/image" Target="../media/image442.png"/><Relationship Id="rId130" Type="http://schemas.openxmlformats.org/officeDocument/2006/relationships/customXml" Target="../ink/ink2701.xml"/><Relationship Id="rId135" Type="http://schemas.openxmlformats.org/officeDocument/2006/relationships/image" Target="../media/image466.png"/><Relationship Id="rId151" Type="http://schemas.openxmlformats.org/officeDocument/2006/relationships/image" Target="../media/image474.png"/><Relationship Id="rId13" Type="http://schemas.openxmlformats.org/officeDocument/2006/relationships/image" Target="../media/image408.png"/><Relationship Id="rId18" Type="http://schemas.openxmlformats.org/officeDocument/2006/relationships/customXml" Target="../ink/ink2644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652.xml"/><Relationship Id="rId50" Type="http://schemas.openxmlformats.org/officeDocument/2006/relationships/image" Target="../media/image425.png"/><Relationship Id="rId55" Type="http://schemas.openxmlformats.org/officeDocument/2006/relationships/customXml" Target="../ink/ink2663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688.xml"/><Relationship Id="rId120" Type="http://schemas.openxmlformats.org/officeDocument/2006/relationships/customXml" Target="../ink/ink2696.xml"/><Relationship Id="rId125" Type="http://schemas.openxmlformats.org/officeDocument/2006/relationships/image" Target="../media/image461.png"/><Relationship Id="rId141" Type="http://schemas.openxmlformats.org/officeDocument/2006/relationships/image" Target="../media/image469.png"/><Relationship Id="rId146" Type="http://schemas.openxmlformats.org/officeDocument/2006/relationships/customXml" Target="../ink/ink2709.xml"/><Relationship Id="rId7" Type="http://schemas.openxmlformats.org/officeDocument/2006/relationships/image" Target="../media/image405.png"/><Relationship Id="rId71" Type="http://schemas.openxmlformats.org/officeDocument/2006/relationships/customXml" Target="../ink/ink2671.xml"/><Relationship Id="rId92" Type="http://schemas.openxmlformats.org/officeDocument/2006/relationships/image" Target="../media/image445.png"/><Relationship Id="rId2" Type="http://schemas.openxmlformats.org/officeDocument/2006/relationships/customXml" Target="../ink/ink2636.xml"/><Relationship Id="rId29" Type="http://schemas.openxmlformats.org/officeDocument/2006/relationships/image" Target="../media/image416.png"/><Relationship Id="rId24" Type="http://schemas.openxmlformats.org/officeDocument/2006/relationships/customXml" Target="../ink/ink2647.xml"/><Relationship Id="rId40" Type="http://schemas.openxmlformats.org/officeDocument/2006/relationships/customXml" Target="../ink/ink2655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679.xml"/><Relationship Id="rId110" Type="http://schemas.openxmlformats.org/officeDocument/2006/relationships/customXml" Target="../ink/ink2691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704.xml"/><Relationship Id="rId61" Type="http://schemas.openxmlformats.org/officeDocument/2006/relationships/customXml" Target="../ink/ink2666.xml"/><Relationship Id="rId82" Type="http://schemas.openxmlformats.org/officeDocument/2006/relationships/image" Target="../media/image440.png"/><Relationship Id="rId19" Type="http://schemas.openxmlformats.org/officeDocument/2006/relationships/image" Target="../media/image411.png"/><Relationship Id="rId14" Type="http://schemas.openxmlformats.org/officeDocument/2006/relationships/customXml" Target="../ink/ink2642.xml"/><Relationship Id="rId30" Type="http://schemas.openxmlformats.org/officeDocument/2006/relationships/customXml" Target="../ink/ink2650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674.xml"/><Relationship Id="rId100" Type="http://schemas.openxmlformats.org/officeDocument/2006/relationships/customXml" Target="../ink/ink2686.xml"/><Relationship Id="rId105" Type="http://schemas.openxmlformats.org/officeDocument/2006/relationships/image" Target="../media/image451.png"/><Relationship Id="rId126" Type="http://schemas.openxmlformats.org/officeDocument/2006/relationships/customXml" Target="../ink/ink2699.xml"/><Relationship Id="rId147" Type="http://schemas.openxmlformats.org/officeDocument/2006/relationships/image" Target="../media/image472.png"/><Relationship Id="rId8" Type="http://schemas.openxmlformats.org/officeDocument/2006/relationships/customXml" Target="../ink/ink2639.xml"/><Relationship Id="rId51" Type="http://schemas.openxmlformats.org/officeDocument/2006/relationships/customXml" Target="../ink/ink2661.xml"/><Relationship Id="rId72" Type="http://schemas.openxmlformats.org/officeDocument/2006/relationships/image" Target="../media/image435.png"/><Relationship Id="rId93" Type="http://schemas.openxmlformats.org/officeDocument/2006/relationships/customXml" Target="../ink/ink2682.xml"/><Relationship Id="rId98" Type="http://schemas.openxmlformats.org/officeDocument/2006/relationships/customXml" Target="../ink/ink2685.xml"/><Relationship Id="rId121" Type="http://schemas.openxmlformats.org/officeDocument/2006/relationships/image" Target="../media/image459.png"/><Relationship Id="rId142" Type="http://schemas.openxmlformats.org/officeDocument/2006/relationships/customXml" Target="../ink/ink2707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658.xml"/><Relationship Id="rId67" Type="http://schemas.openxmlformats.org/officeDocument/2006/relationships/customXml" Target="../ink/ink2669.xml"/><Relationship Id="rId116" Type="http://schemas.openxmlformats.org/officeDocument/2006/relationships/customXml" Target="../ink/ink2694.xml"/><Relationship Id="rId137" Type="http://schemas.openxmlformats.org/officeDocument/2006/relationships/image" Target="../media/image467.png"/><Relationship Id="rId20" Type="http://schemas.openxmlformats.org/officeDocument/2006/relationships/customXml" Target="../ink/ink2645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677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702.xml"/><Relationship Id="rId15" Type="http://schemas.openxmlformats.org/officeDocument/2006/relationships/image" Target="../media/image409.png"/><Relationship Id="rId36" Type="http://schemas.openxmlformats.org/officeDocument/2006/relationships/customXml" Target="../ink/ink2653.xml"/><Relationship Id="rId57" Type="http://schemas.openxmlformats.org/officeDocument/2006/relationships/customXml" Target="../ink/ink2664.xml"/><Relationship Id="rId106" Type="http://schemas.openxmlformats.org/officeDocument/2006/relationships/customXml" Target="../ink/ink2689.xml"/><Relationship Id="rId127" Type="http://schemas.openxmlformats.org/officeDocument/2006/relationships/image" Target="../media/image462.png"/><Relationship Id="rId10" Type="http://schemas.openxmlformats.org/officeDocument/2006/relationships/customXml" Target="../ink/ink2640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672.xml"/><Relationship Id="rId78" Type="http://schemas.openxmlformats.org/officeDocument/2006/relationships/image" Target="../media/image438.png"/><Relationship Id="rId94" Type="http://schemas.openxmlformats.org/officeDocument/2006/relationships/customXml" Target="../ink/ink2683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697.xml"/><Relationship Id="rId143" Type="http://schemas.openxmlformats.org/officeDocument/2006/relationships/image" Target="../media/image470.png"/><Relationship Id="rId148" Type="http://schemas.openxmlformats.org/officeDocument/2006/relationships/customXml" Target="../ink/ink2710.xml"/><Relationship Id="rId4" Type="http://schemas.openxmlformats.org/officeDocument/2006/relationships/customXml" Target="../ink/ink2637.xml"/><Relationship Id="rId9" Type="http://schemas.openxmlformats.org/officeDocument/2006/relationships/image" Target="../media/image406.png"/><Relationship Id="rId26" Type="http://schemas.openxmlformats.org/officeDocument/2006/relationships/customXml" Target="../ink/ink2648.xml"/><Relationship Id="rId47" Type="http://schemas.openxmlformats.org/officeDocument/2006/relationships/customXml" Target="../ink/ink2659.xml"/><Relationship Id="rId68" Type="http://schemas.openxmlformats.org/officeDocument/2006/relationships/image" Target="../media/image433.png"/><Relationship Id="rId89" Type="http://schemas.openxmlformats.org/officeDocument/2006/relationships/customXml" Target="../ink/ink2680.xml"/><Relationship Id="rId112" Type="http://schemas.openxmlformats.org/officeDocument/2006/relationships/customXml" Target="../ink/ink2692.xml"/><Relationship Id="rId133" Type="http://schemas.openxmlformats.org/officeDocument/2006/relationships/image" Target="../media/image465.png"/><Relationship Id="rId16" Type="http://schemas.openxmlformats.org/officeDocument/2006/relationships/customXml" Target="../ink/ink2643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2675.xml"/><Relationship Id="rId102" Type="http://schemas.openxmlformats.org/officeDocument/2006/relationships/customXml" Target="../ink/ink2687.xml"/><Relationship Id="rId123" Type="http://schemas.openxmlformats.org/officeDocument/2006/relationships/image" Target="../media/image460.png"/><Relationship Id="rId144" Type="http://schemas.openxmlformats.org/officeDocument/2006/relationships/customXml" Target="../ink/ink2708.xml"/><Relationship Id="rId90" Type="http://schemas.openxmlformats.org/officeDocument/2006/relationships/image" Target="../media/image444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732.xml"/><Relationship Id="rId63" Type="http://schemas.openxmlformats.org/officeDocument/2006/relationships/customXml" Target="../ink/ink2743.xml"/><Relationship Id="rId84" Type="http://schemas.openxmlformats.org/officeDocument/2006/relationships/image" Target="../media/image441.png"/><Relationship Id="rId138" Type="http://schemas.openxmlformats.org/officeDocument/2006/relationships/customXml" Target="../ink/ink2781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727.xml"/><Relationship Id="rId53" Type="http://schemas.openxmlformats.org/officeDocument/2006/relationships/customXml" Target="../ink/ink2738.xml"/><Relationship Id="rId74" Type="http://schemas.openxmlformats.org/officeDocument/2006/relationships/image" Target="../media/image436.png"/><Relationship Id="rId128" Type="http://schemas.openxmlformats.org/officeDocument/2006/relationships/customXml" Target="../ink/ink2776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2792.xml"/><Relationship Id="rId22" Type="http://schemas.openxmlformats.org/officeDocument/2006/relationships/customXml" Target="../ink/ink2722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2771.xml"/><Relationship Id="rId139" Type="http://schemas.openxmlformats.org/officeDocument/2006/relationships/image" Target="../media/image468.png"/><Relationship Id="rId85" Type="http://schemas.openxmlformats.org/officeDocument/2006/relationships/customXml" Target="../ink/ink2754.xml"/><Relationship Id="rId150" Type="http://schemas.openxmlformats.org/officeDocument/2006/relationships/customXml" Target="../ink/ink2787.xml"/><Relationship Id="rId171" Type="http://schemas.openxmlformats.org/officeDocument/2006/relationships/customXml" Target="../ink/ink2798.xml"/><Relationship Id="rId12" Type="http://schemas.openxmlformats.org/officeDocument/2006/relationships/customXml" Target="../ink/ink2717.xml"/><Relationship Id="rId33" Type="http://schemas.openxmlformats.org/officeDocument/2006/relationships/image" Target="../media/image418.png"/><Relationship Id="rId108" Type="http://schemas.openxmlformats.org/officeDocument/2006/relationships/customXml" Target="../ink/ink2766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2749.xml"/><Relationship Id="rId96" Type="http://schemas.openxmlformats.org/officeDocument/2006/relationships/customXml" Target="../ink/ink2760.xml"/><Relationship Id="rId140" Type="http://schemas.openxmlformats.org/officeDocument/2006/relationships/customXml" Target="../ink/ink2782.xml"/><Relationship Id="rId161" Type="http://schemas.openxmlformats.org/officeDocument/2006/relationships/customXml" Target="../ink/ink27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4.xml"/><Relationship Id="rId23" Type="http://schemas.openxmlformats.org/officeDocument/2006/relationships/image" Target="../media/image413.png"/><Relationship Id="rId28" Type="http://schemas.openxmlformats.org/officeDocument/2006/relationships/customXml" Target="../ink/ink2725.xml"/><Relationship Id="rId49" Type="http://schemas.openxmlformats.org/officeDocument/2006/relationships/customXml" Target="../ink/ink2736.xml"/><Relationship Id="rId114" Type="http://schemas.openxmlformats.org/officeDocument/2006/relationships/customXml" Target="../ink/ink2769.xml"/><Relationship Id="rId119" Type="http://schemas.openxmlformats.org/officeDocument/2006/relationships/image" Target="../media/image458.png"/><Relationship Id="rId44" Type="http://schemas.openxmlformats.org/officeDocument/2006/relationships/customXml" Target="../ink/ink2733.xml"/><Relationship Id="rId60" Type="http://schemas.openxmlformats.org/officeDocument/2006/relationships/image" Target="../media/image429.png"/><Relationship Id="rId65" Type="http://schemas.openxmlformats.org/officeDocument/2006/relationships/customXml" Target="../ink/ink2744.xml"/><Relationship Id="rId81" Type="http://schemas.openxmlformats.org/officeDocument/2006/relationships/customXml" Target="../ink/ink2752.xml"/><Relationship Id="rId86" Type="http://schemas.openxmlformats.org/officeDocument/2006/relationships/image" Target="../media/image442.png"/><Relationship Id="rId130" Type="http://schemas.openxmlformats.org/officeDocument/2006/relationships/customXml" Target="../ink/ink2777.xml"/><Relationship Id="rId135" Type="http://schemas.openxmlformats.org/officeDocument/2006/relationships/image" Target="../media/image466.png"/><Relationship Id="rId151" Type="http://schemas.openxmlformats.org/officeDocument/2006/relationships/image" Target="../media/image474.png"/><Relationship Id="rId156" Type="http://schemas.openxmlformats.org/officeDocument/2006/relationships/customXml" Target="../ink/ink2790.xml"/><Relationship Id="rId172" Type="http://schemas.openxmlformats.org/officeDocument/2006/relationships/image" Target="../media/image484.png"/><Relationship Id="rId13" Type="http://schemas.openxmlformats.org/officeDocument/2006/relationships/image" Target="../media/image408.png"/><Relationship Id="rId18" Type="http://schemas.openxmlformats.org/officeDocument/2006/relationships/customXml" Target="../ink/ink2720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728.xml"/><Relationship Id="rId50" Type="http://schemas.openxmlformats.org/officeDocument/2006/relationships/image" Target="../media/image425.png"/><Relationship Id="rId55" Type="http://schemas.openxmlformats.org/officeDocument/2006/relationships/customXml" Target="../ink/ink2739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764.xml"/><Relationship Id="rId120" Type="http://schemas.openxmlformats.org/officeDocument/2006/relationships/customXml" Target="../ink/ink2772.xml"/><Relationship Id="rId125" Type="http://schemas.openxmlformats.org/officeDocument/2006/relationships/image" Target="../media/image461.png"/><Relationship Id="rId141" Type="http://schemas.openxmlformats.org/officeDocument/2006/relationships/image" Target="../media/image469.png"/><Relationship Id="rId146" Type="http://schemas.openxmlformats.org/officeDocument/2006/relationships/customXml" Target="../ink/ink2785.xml"/><Relationship Id="rId167" Type="http://schemas.openxmlformats.org/officeDocument/2006/relationships/customXml" Target="../ink/ink2796.xml"/><Relationship Id="rId7" Type="http://schemas.openxmlformats.org/officeDocument/2006/relationships/image" Target="../media/image405.png"/><Relationship Id="rId71" Type="http://schemas.openxmlformats.org/officeDocument/2006/relationships/customXml" Target="../ink/ink2747.xml"/><Relationship Id="rId92" Type="http://schemas.openxmlformats.org/officeDocument/2006/relationships/image" Target="../media/image445.png"/><Relationship Id="rId162" Type="http://schemas.openxmlformats.org/officeDocument/2006/relationships/image" Target="../media/image479.png"/><Relationship Id="rId2" Type="http://schemas.openxmlformats.org/officeDocument/2006/relationships/customXml" Target="../ink/ink2712.xml"/><Relationship Id="rId29" Type="http://schemas.openxmlformats.org/officeDocument/2006/relationships/image" Target="../media/image416.png"/><Relationship Id="rId24" Type="http://schemas.openxmlformats.org/officeDocument/2006/relationships/customXml" Target="../ink/ink2723.xml"/><Relationship Id="rId40" Type="http://schemas.openxmlformats.org/officeDocument/2006/relationships/customXml" Target="../ink/ink2731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755.xml"/><Relationship Id="rId110" Type="http://schemas.openxmlformats.org/officeDocument/2006/relationships/customXml" Target="../ink/ink2767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780.xml"/><Relationship Id="rId157" Type="http://schemas.openxmlformats.org/officeDocument/2006/relationships/image" Target="../media/image477.png"/><Relationship Id="rId61" Type="http://schemas.openxmlformats.org/officeDocument/2006/relationships/customXml" Target="../ink/ink2742.xml"/><Relationship Id="rId82" Type="http://schemas.openxmlformats.org/officeDocument/2006/relationships/image" Target="../media/image440.png"/><Relationship Id="rId152" Type="http://schemas.openxmlformats.org/officeDocument/2006/relationships/customXml" Target="../ink/ink2788.xml"/><Relationship Id="rId173" Type="http://schemas.openxmlformats.org/officeDocument/2006/relationships/customXml" Target="../ink/ink2799.xml"/><Relationship Id="rId19" Type="http://schemas.openxmlformats.org/officeDocument/2006/relationships/image" Target="../media/image411.png"/><Relationship Id="rId14" Type="http://schemas.openxmlformats.org/officeDocument/2006/relationships/customXml" Target="../ink/ink2718.xml"/><Relationship Id="rId30" Type="http://schemas.openxmlformats.org/officeDocument/2006/relationships/customXml" Target="../ink/ink2726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750.xml"/><Relationship Id="rId100" Type="http://schemas.openxmlformats.org/officeDocument/2006/relationships/customXml" Target="../ink/ink2762.xml"/><Relationship Id="rId105" Type="http://schemas.openxmlformats.org/officeDocument/2006/relationships/image" Target="../media/image451.png"/><Relationship Id="rId126" Type="http://schemas.openxmlformats.org/officeDocument/2006/relationships/customXml" Target="../ink/ink2775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8" Type="http://schemas.openxmlformats.org/officeDocument/2006/relationships/customXml" Target="../ink/ink2715.xml"/><Relationship Id="rId51" Type="http://schemas.openxmlformats.org/officeDocument/2006/relationships/customXml" Target="../ink/ink2737.xml"/><Relationship Id="rId72" Type="http://schemas.openxmlformats.org/officeDocument/2006/relationships/image" Target="../media/image435.png"/><Relationship Id="rId93" Type="http://schemas.openxmlformats.org/officeDocument/2006/relationships/customXml" Target="../ink/ink2758.xml"/><Relationship Id="rId98" Type="http://schemas.openxmlformats.org/officeDocument/2006/relationships/customXml" Target="../ink/ink2761.xml"/><Relationship Id="rId121" Type="http://schemas.openxmlformats.org/officeDocument/2006/relationships/image" Target="../media/image459.png"/><Relationship Id="rId142" Type="http://schemas.openxmlformats.org/officeDocument/2006/relationships/customXml" Target="../ink/ink2783.xml"/><Relationship Id="rId163" Type="http://schemas.openxmlformats.org/officeDocument/2006/relationships/customXml" Target="../ink/ink2794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734.xml"/><Relationship Id="rId67" Type="http://schemas.openxmlformats.org/officeDocument/2006/relationships/customXml" Target="../ink/ink2745.xml"/><Relationship Id="rId116" Type="http://schemas.openxmlformats.org/officeDocument/2006/relationships/customXml" Target="../ink/ink2770.xml"/><Relationship Id="rId137" Type="http://schemas.openxmlformats.org/officeDocument/2006/relationships/image" Target="../media/image467.png"/><Relationship Id="rId158" Type="http://schemas.openxmlformats.org/officeDocument/2006/relationships/customXml" Target="../ink/ink2791.xml"/><Relationship Id="rId20" Type="http://schemas.openxmlformats.org/officeDocument/2006/relationships/customXml" Target="../ink/ink2721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753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778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5" Type="http://schemas.openxmlformats.org/officeDocument/2006/relationships/image" Target="../media/image409.png"/><Relationship Id="rId36" Type="http://schemas.openxmlformats.org/officeDocument/2006/relationships/customXml" Target="../ink/ink2729.xml"/><Relationship Id="rId57" Type="http://schemas.openxmlformats.org/officeDocument/2006/relationships/customXml" Target="../ink/ink2740.xml"/><Relationship Id="rId106" Type="http://schemas.openxmlformats.org/officeDocument/2006/relationships/customXml" Target="../ink/ink2765.xml"/><Relationship Id="rId127" Type="http://schemas.openxmlformats.org/officeDocument/2006/relationships/image" Target="../media/image462.png"/><Relationship Id="rId10" Type="http://schemas.openxmlformats.org/officeDocument/2006/relationships/customXml" Target="../ink/ink2716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748.xml"/><Relationship Id="rId78" Type="http://schemas.openxmlformats.org/officeDocument/2006/relationships/image" Target="../media/image438.png"/><Relationship Id="rId94" Type="http://schemas.openxmlformats.org/officeDocument/2006/relationships/customXml" Target="../ink/ink2759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773.xml"/><Relationship Id="rId143" Type="http://schemas.openxmlformats.org/officeDocument/2006/relationships/image" Target="../media/image470.png"/><Relationship Id="rId148" Type="http://schemas.openxmlformats.org/officeDocument/2006/relationships/customXml" Target="../ink/ink2786.xml"/><Relationship Id="rId164" Type="http://schemas.openxmlformats.org/officeDocument/2006/relationships/image" Target="../media/image480.png"/><Relationship Id="rId169" Type="http://schemas.openxmlformats.org/officeDocument/2006/relationships/customXml" Target="../ink/ink2797.xml"/><Relationship Id="rId4" Type="http://schemas.openxmlformats.org/officeDocument/2006/relationships/customXml" Target="../ink/ink2713.xml"/><Relationship Id="rId9" Type="http://schemas.openxmlformats.org/officeDocument/2006/relationships/image" Target="../media/image406.png"/><Relationship Id="rId26" Type="http://schemas.openxmlformats.org/officeDocument/2006/relationships/customXml" Target="../ink/ink2724.xml"/><Relationship Id="rId47" Type="http://schemas.openxmlformats.org/officeDocument/2006/relationships/customXml" Target="../ink/ink2735.xml"/><Relationship Id="rId68" Type="http://schemas.openxmlformats.org/officeDocument/2006/relationships/image" Target="../media/image433.png"/><Relationship Id="rId89" Type="http://schemas.openxmlformats.org/officeDocument/2006/relationships/customXml" Target="../ink/ink2756.xml"/><Relationship Id="rId112" Type="http://schemas.openxmlformats.org/officeDocument/2006/relationships/customXml" Target="../ink/ink2768.xml"/><Relationship Id="rId133" Type="http://schemas.openxmlformats.org/officeDocument/2006/relationships/image" Target="../media/image465.png"/><Relationship Id="rId154" Type="http://schemas.openxmlformats.org/officeDocument/2006/relationships/customXml" Target="../ink/ink2789.xml"/><Relationship Id="rId175" Type="http://schemas.openxmlformats.org/officeDocument/2006/relationships/customXml" Target="../ink/ink2800.xml"/><Relationship Id="rId16" Type="http://schemas.openxmlformats.org/officeDocument/2006/relationships/customXml" Target="../ink/ink2719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2751.xml"/><Relationship Id="rId102" Type="http://schemas.openxmlformats.org/officeDocument/2006/relationships/customXml" Target="../ink/ink2763.xml"/><Relationship Id="rId123" Type="http://schemas.openxmlformats.org/officeDocument/2006/relationships/image" Target="../media/image460.png"/><Relationship Id="rId144" Type="http://schemas.openxmlformats.org/officeDocument/2006/relationships/customXml" Target="../ink/ink2784.xml"/><Relationship Id="rId90" Type="http://schemas.openxmlformats.org/officeDocument/2006/relationships/image" Target="../media/image444.png"/><Relationship Id="rId165" Type="http://schemas.openxmlformats.org/officeDocument/2006/relationships/customXml" Target="../ink/ink2795.xml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2746.xml"/><Relationship Id="rId113" Type="http://schemas.openxmlformats.org/officeDocument/2006/relationships/image" Target="../media/image455.png"/><Relationship Id="rId134" Type="http://schemas.openxmlformats.org/officeDocument/2006/relationships/customXml" Target="../ink/ink2779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7" Type="http://schemas.openxmlformats.org/officeDocument/2006/relationships/image" Target="../media/image410.png"/><Relationship Id="rId38" Type="http://schemas.openxmlformats.org/officeDocument/2006/relationships/customXml" Target="../ink/ink2730.xml"/><Relationship Id="rId59" Type="http://schemas.openxmlformats.org/officeDocument/2006/relationships/customXml" Target="../ink/ink2741.xml"/><Relationship Id="rId103" Type="http://schemas.openxmlformats.org/officeDocument/2006/relationships/image" Target="../media/image450.png"/><Relationship Id="rId124" Type="http://schemas.openxmlformats.org/officeDocument/2006/relationships/customXml" Target="../ink/ink2774.xml"/><Relationship Id="rId70" Type="http://schemas.openxmlformats.org/officeDocument/2006/relationships/image" Target="../media/image434.png"/><Relationship Id="rId91" Type="http://schemas.openxmlformats.org/officeDocument/2006/relationships/customXml" Target="../ink/ink2757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821.xml"/><Relationship Id="rId63" Type="http://schemas.openxmlformats.org/officeDocument/2006/relationships/customXml" Target="../ink/ink2832.xml"/><Relationship Id="rId84" Type="http://schemas.openxmlformats.org/officeDocument/2006/relationships/image" Target="../media/image441.png"/><Relationship Id="rId138" Type="http://schemas.openxmlformats.org/officeDocument/2006/relationships/customXml" Target="../ink/ink2870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816.xml"/><Relationship Id="rId53" Type="http://schemas.openxmlformats.org/officeDocument/2006/relationships/customXml" Target="../ink/ink2827.xml"/><Relationship Id="rId74" Type="http://schemas.openxmlformats.org/officeDocument/2006/relationships/image" Target="../media/image436.png"/><Relationship Id="rId128" Type="http://schemas.openxmlformats.org/officeDocument/2006/relationships/customXml" Target="../ink/ink2865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2881.xml"/><Relationship Id="rId181" Type="http://schemas.openxmlformats.org/officeDocument/2006/relationships/customXml" Target="../ink/ink2892.xml"/><Relationship Id="rId22" Type="http://schemas.openxmlformats.org/officeDocument/2006/relationships/customXml" Target="../ink/ink2811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2860.xml"/><Relationship Id="rId139" Type="http://schemas.openxmlformats.org/officeDocument/2006/relationships/image" Target="../media/image468.png"/><Relationship Id="rId85" Type="http://schemas.openxmlformats.org/officeDocument/2006/relationships/customXml" Target="../ink/ink2843.xml"/><Relationship Id="rId150" Type="http://schemas.openxmlformats.org/officeDocument/2006/relationships/customXml" Target="../ink/ink2876.xml"/><Relationship Id="rId171" Type="http://schemas.openxmlformats.org/officeDocument/2006/relationships/customXml" Target="../ink/ink2887.xml"/><Relationship Id="rId12" Type="http://schemas.openxmlformats.org/officeDocument/2006/relationships/customXml" Target="../ink/ink2806.xml"/><Relationship Id="rId33" Type="http://schemas.openxmlformats.org/officeDocument/2006/relationships/image" Target="../media/image418.png"/><Relationship Id="rId108" Type="http://schemas.openxmlformats.org/officeDocument/2006/relationships/customXml" Target="../ink/ink2855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2838.xml"/><Relationship Id="rId96" Type="http://schemas.openxmlformats.org/officeDocument/2006/relationships/customXml" Target="../ink/ink2849.xml"/><Relationship Id="rId140" Type="http://schemas.openxmlformats.org/officeDocument/2006/relationships/customXml" Target="../ink/ink2871.xml"/><Relationship Id="rId161" Type="http://schemas.openxmlformats.org/officeDocument/2006/relationships/customXml" Target="../ink/ink2882.xml"/><Relationship Id="rId182" Type="http://schemas.openxmlformats.org/officeDocument/2006/relationships/image" Target="../media/image489.png"/><Relationship Id="rId6" Type="http://schemas.openxmlformats.org/officeDocument/2006/relationships/customXml" Target="../ink/ink2803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2822.xml"/><Relationship Id="rId65" Type="http://schemas.openxmlformats.org/officeDocument/2006/relationships/customXml" Target="../ink/ink2833.xml"/><Relationship Id="rId86" Type="http://schemas.openxmlformats.org/officeDocument/2006/relationships/image" Target="../media/image442.png"/><Relationship Id="rId130" Type="http://schemas.openxmlformats.org/officeDocument/2006/relationships/customXml" Target="../ink/ink2866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3" Type="http://schemas.openxmlformats.org/officeDocument/2006/relationships/image" Target="../media/image408.png"/><Relationship Id="rId18" Type="http://schemas.openxmlformats.org/officeDocument/2006/relationships/customXml" Target="../ink/ink2809.xml"/><Relationship Id="rId39" Type="http://schemas.openxmlformats.org/officeDocument/2006/relationships/image" Target="../media/image421.png"/><Relationship Id="rId109" Type="http://schemas.openxmlformats.org/officeDocument/2006/relationships/image" Target="../media/image453.png"/><Relationship Id="rId34" Type="http://schemas.openxmlformats.org/officeDocument/2006/relationships/customXml" Target="../ink/ink2817.xml"/><Relationship Id="rId50" Type="http://schemas.openxmlformats.org/officeDocument/2006/relationships/image" Target="../media/image425.png"/><Relationship Id="rId55" Type="http://schemas.openxmlformats.org/officeDocument/2006/relationships/customXml" Target="../ink/ink2828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04" Type="http://schemas.openxmlformats.org/officeDocument/2006/relationships/customXml" Target="../ink/ink2853.xml"/><Relationship Id="rId120" Type="http://schemas.openxmlformats.org/officeDocument/2006/relationships/customXml" Target="../ink/ink2861.xml"/><Relationship Id="rId125" Type="http://schemas.openxmlformats.org/officeDocument/2006/relationships/image" Target="../media/image461.png"/><Relationship Id="rId141" Type="http://schemas.openxmlformats.org/officeDocument/2006/relationships/image" Target="../media/image469.png"/><Relationship Id="rId146" Type="http://schemas.openxmlformats.org/officeDocument/2006/relationships/customXml" Target="../ink/ink2874.xml"/><Relationship Id="rId167" Type="http://schemas.openxmlformats.org/officeDocument/2006/relationships/customXml" Target="../ink/ink2885.xml"/><Relationship Id="rId188" Type="http://schemas.openxmlformats.org/officeDocument/2006/relationships/image" Target="../media/image492.png"/><Relationship Id="rId7" Type="http://schemas.openxmlformats.org/officeDocument/2006/relationships/image" Target="../media/image405.png"/><Relationship Id="rId71" Type="http://schemas.openxmlformats.org/officeDocument/2006/relationships/customXml" Target="../ink/ink2836.xml"/><Relationship Id="rId92" Type="http://schemas.openxmlformats.org/officeDocument/2006/relationships/image" Target="../media/image445.png"/><Relationship Id="rId162" Type="http://schemas.openxmlformats.org/officeDocument/2006/relationships/image" Target="../media/image479.png"/><Relationship Id="rId183" Type="http://schemas.openxmlformats.org/officeDocument/2006/relationships/customXml" Target="../ink/ink2893.xml"/><Relationship Id="rId2" Type="http://schemas.openxmlformats.org/officeDocument/2006/relationships/customXml" Target="../ink/ink2801.xml"/><Relationship Id="rId29" Type="http://schemas.openxmlformats.org/officeDocument/2006/relationships/image" Target="../media/image416.png"/><Relationship Id="rId24" Type="http://schemas.openxmlformats.org/officeDocument/2006/relationships/customXml" Target="../ink/ink2812.xml"/><Relationship Id="rId40" Type="http://schemas.openxmlformats.org/officeDocument/2006/relationships/customXml" Target="../ink/ink2820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844.xml"/><Relationship Id="rId110" Type="http://schemas.openxmlformats.org/officeDocument/2006/relationships/customXml" Target="../ink/ink2856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869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2831.xml"/><Relationship Id="rId82" Type="http://schemas.openxmlformats.org/officeDocument/2006/relationships/image" Target="../media/image440.png"/><Relationship Id="rId152" Type="http://schemas.openxmlformats.org/officeDocument/2006/relationships/customXml" Target="../ink/ink2877.xml"/><Relationship Id="rId173" Type="http://schemas.openxmlformats.org/officeDocument/2006/relationships/customXml" Target="../ink/ink2888.xml"/><Relationship Id="rId19" Type="http://schemas.openxmlformats.org/officeDocument/2006/relationships/image" Target="../media/image411.png"/><Relationship Id="rId14" Type="http://schemas.openxmlformats.org/officeDocument/2006/relationships/customXml" Target="../ink/ink2807.xml"/><Relationship Id="rId30" Type="http://schemas.openxmlformats.org/officeDocument/2006/relationships/customXml" Target="../ink/ink2815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839.xml"/><Relationship Id="rId100" Type="http://schemas.openxmlformats.org/officeDocument/2006/relationships/customXml" Target="../ink/ink2851.xml"/><Relationship Id="rId105" Type="http://schemas.openxmlformats.org/officeDocument/2006/relationships/image" Target="../media/image451.png"/><Relationship Id="rId126" Type="http://schemas.openxmlformats.org/officeDocument/2006/relationships/customXml" Target="../ink/ink2864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8" Type="http://schemas.openxmlformats.org/officeDocument/2006/relationships/customXml" Target="../ink/ink2804.xml"/><Relationship Id="rId51" Type="http://schemas.openxmlformats.org/officeDocument/2006/relationships/customXml" Target="../ink/ink2826.xml"/><Relationship Id="rId72" Type="http://schemas.openxmlformats.org/officeDocument/2006/relationships/image" Target="../media/image435.png"/><Relationship Id="rId93" Type="http://schemas.openxmlformats.org/officeDocument/2006/relationships/customXml" Target="../ink/ink2847.xml"/><Relationship Id="rId98" Type="http://schemas.openxmlformats.org/officeDocument/2006/relationships/customXml" Target="../ink/ink2850.xml"/><Relationship Id="rId121" Type="http://schemas.openxmlformats.org/officeDocument/2006/relationships/image" Target="../media/image459.png"/><Relationship Id="rId142" Type="http://schemas.openxmlformats.org/officeDocument/2006/relationships/customXml" Target="../ink/ink2872.xml"/><Relationship Id="rId163" Type="http://schemas.openxmlformats.org/officeDocument/2006/relationships/customXml" Target="../ink/ink2883.xml"/><Relationship Id="rId184" Type="http://schemas.openxmlformats.org/officeDocument/2006/relationships/image" Target="../media/image490.png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823.xml"/><Relationship Id="rId67" Type="http://schemas.openxmlformats.org/officeDocument/2006/relationships/customXml" Target="../ink/ink2834.xml"/><Relationship Id="rId116" Type="http://schemas.openxmlformats.org/officeDocument/2006/relationships/customXml" Target="../ink/ink2859.xml"/><Relationship Id="rId137" Type="http://schemas.openxmlformats.org/officeDocument/2006/relationships/image" Target="../media/image467.png"/><Relationship Id="rId158" Type="http://schemas.openxmlformats.org/officeDocument/2006/relationships/customXml" Target="../ink/ink2880.xml"/><Relationship Id="rId20" Type="http://schemas.openxmlformats.org/officeDocument/2006/relationships/customXml" Target="../ink/ink2810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842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867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79" Type="http://schemas.openxmlformats.org/officeDocument/2006/relationships/customXml" Target="../ink/ink2891.xml"/><Relationship Id="rId15" Type="http://schemas.openxmlformats.org/officeDocument/2006/relationships/image" Target="../media/image409.png"/><Relationship Id="rId36" Type="http://schemas.openxmlformats.org/officeDocument/2006/relationships/customXml" Target="../ink/ink2818.xml"/><Relationship Id="rId57" Type="http://schemas.openxmlformats.org/officeDocument/2006/relationships/customXml" Target="../ink/ink2829.xml"/><Relationship Id="rId106" Type="http://schemas.openxmlformats.org/officeDocument/2006/relationships/customXml" Target="../ink/ink2854.xml"/><Relationship Id="rId127" Type="http://schemas.openxmlformats.org/officeDocument/2006/relationships/image" Target="../media/image462.png"/><Relationship Id="rId10" Type="http://schemas.openxmlformats.org/officeDocument/2006/relationships/customXml" Target="../ink/ink2805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837.xml"/><Relationship Id="rId78" Type="http://schemas.openxmlformats.org/officeDocument/2006/relationships/image" Target="../media/image438.png"/><Relationship Id="rId94" Type="http://schemas.openxmlformats.org/officeDocument/2006/relationships/customXml" Target="../ink/ink2848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862.xml"/><Relationship Id="rId143" Type="http://schemas.openxmlformats.org/officeDocument/2006/relationships/image" Target="../media/image470.png"/><Relationship Id="rId148" Type="http://schemas.openxmlformats.org/officeDocument/2006/relationships/customXml" Target="../ink/ink2875.xml"/><Relationship Id="rId164" Type="http://schemas.openxmlformats.org/officeDocument/2006/relationships/image" Target="../media/image480.png"/><Relationship Id="rId169" Type="http://schemas.openxmlformats.org/officeDocument/2006/relationships/customXml" Target="../ink/ink2886.xml"/><Relationship Id="rId185" Type="http://schemas.openxmlformats.org/officeDocument/2006/relationships/customXml" Target="../ink/ink2894.xml"/><Relationship Id="rId4" Type="http://schemas.openxmlformats.org/officeDocument/2006/relationships/customXml" Target="../ink/ink2802.xml"/><Relationship Id="rId9" Type="http://schemas.openxmlformats.org/officeDocument/2006/relationships/image" Target="../media/image406.png"/><Relationship Id="rId180" Type="http://schemas.openxmlformats.org/officeDocument/2006/relationships/image" Target="../media/image488.png"/><Relationship Id="rId26" Type="http://schemas.openxmlformats.org/officeDocument/2006/relationships/customXml" Target="../ink/ink2813.xml"/><Relationship Id="rId47" Type="http://schemas.openxmlformats.org/officeDocument/2006/relationships/customXml" Target="../ink/ink2824.xml"/><Relationship Id="rId68" Type="http://schemas.openxmlformats.org/officeDocument/2006/relationships/image" Target="../media/image433.png"/><Relationship Id="rId89" Type="http://schemas.openxmlformats.org/officeDocument/2006/relationships/customXml" Target="../ink/ink2845.xml"/><Relationship Id="rId112" Type="http://schemas.openxmlformats.org/officeDocument/2006/relationships/customXml" Target="../ink/ink2857.xml"/><Relationship Id="rId133" Type="http://schemas.openxmlformats.org/officeDocument/2006/relationships/image" Target="../media/image465.png"/><Relationship Id="rId154" Type="http://schemas.openxmlformats.org/officeDocument/2006/relationships/customXml" Target="../ink/ink2878.xml"/><Relationship Id="rId175" Type="http://schemas.openxmlformats.org/officeDocument/2006/relationships/customXml" Target="../ink/ink2889.xml"/><Relationship Id="rId16" Type="http://schemas.openxmlformats.org/officeDocument/2006/relationships/customXml" Target="../ink/ink2808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2840.xml"/><Relationship Id="rId102" Type="http://schemas.openxmlformats.org/officeDocument/2006/relationships/customXml" Target="../ink/ink2852.xml"/><Relationship Id="rId123" Type="http://schemas.openxmlformats.org/officeDocument/2006/relationships/image" Target="../media/image460.png"/><Relationship Id="rId144" Type="http://schemas.openxmlformats.org/officeDocument/2006/relationships/customXml" Target="../ink/ink2873.xml"/><Relationship Id="rId90" Type="http://schemas.openxmlformats.org/officeDocument/2006/relationships/image" Target="../media/image444.png"/><Relationship Id="rId165" Type="http://schemas.openxmlformats.org/officeDocument/2006/relationships/customXml" Target="../ink/ink2884.xml"/><Relationship Id="rId186" Type="http://schemas.openxmlformats.org/officeDocument/2006/relationships/image" Target="../media/image491.png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2835.xml"/><Relationship Id="rId113" Type="http://schemas.openxmlformats.org/officeDocument/2006/relationships/image" Target="../media/image455.png"/><Relationship Id="rId134" Type="http://schemas.openxmlformats.org/officeDocument/2006/relationships/customXml" Target="../ink/ink2868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7" Type="http://schemas.openxmlformats.org/officeDocument/2006/relationships/image" Target="../media/image410.png"/><Relationship Id="rId38" Type="http://schemas.openxmlformats.org/officeDocument/2006/relationships/customXml" Target="../ink/ink2819.xml"/><Relationship Id="rId59" Type="http://schemas.openxmlformats.org/officeDocument/2006/relationships/customXml" Target="../ink/ink2830.xml"/><Relationship Id="rId103" Type="http://schemas.openxmlformats.org/officeDocument/2006/relationships/image" Target="../media/image450.png"/><Relationship Id="rId124" Type="http://schemas.openxmlformats.org/officeDocument/2006/relationships/customXml" Target="../ink/ink2863.xml"/><Relationship Id="rId70" Type="http://schemas.openxmlformats.org/officeDocument/2006/relationships/image" Target="../media/image434.png"/><Relationship Id="rId91" Type="http://schemas.openxmlformats.org/officeDocument/2006/relationships/customXml" Target="../ink/ink2846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289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14.xml"/><Relationship Id="rId49" Type="http://schemas.openxmlformats.org/officeDocument/2006/relationships/customXml" Target="../ink/ink2825.xml"/><Relationship Id="rId114" Type="http://schemas.openxmlformats.org/officeDocument/2006/relationships/customXml" Target="../ink/ink2858.xml"/><Relationship Id="rId60" Type="http://schemas.openxmlformats.org/officeDocument/2006/relationships/image" Target="../media/image429.png"/><Relationship Id="rId81" Type="http://schemas.openxmlformats.org/officeDocument/2006/relationships/customXml" Target="../ink/ink2841.xml"/><Relationship Id="rId135" Type="http://schemas.openxmlformats.org/officeDocument/2006/relationships/image" Target="../media/image466.png"/><Relationship Id="rId156" Type="http://schemas.openxmlformats.org/officeDocument/2006/relationships/customXml" Target="../ink/ink2879.xml"/><Relationship Id="rId177" Type="http://schemas.openxmlformats.org/officeDocument/2006/relationships/customXml" Target="../ink/ink2890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2916.xml"/><Relationship Id="rId63" Type="http://schemas.openxmlformats.org/officeDocument/2006/relationships/customXml" Target="../ink/ink2927.xml"/><Relationship Id="rId84" Type="http://schemas.openxmlformats.org/officeDocument/2006/relationships/image" Target="../media/image441.png"/><Relationship Id="rId138" Type="http://schemas.openxmlformats.org/officeDocument/2006/relationships/customXml" Target="../ink/ink2965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2992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2911.xml"/><Relationship Id="rId53" Type="http://schemas.openxmlformats.org/officeDocument/2006/relationships/customXml" Target="../ink/ink2922.xml"/><Relationship Id="rId74" Type="http://schemas.openxmlformats.org/officeDocument/2006/relationships/image" Target="../media/image436.png"/><Relationship Id="rId128" Type="http://schemas.openxmlformats.org/officeDocument/2006/relationships/customXml" Target="../ink/ink2960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2976.xml"/><Relationship Id="rId181" Type="http://schemas.openxmlformats.org/officeDocument/2006/relationships/customXml" Target="../ink/ink2987.xml"/><Relationship Id="rId22" Type="http://schemas.openxmlformats.org/officeDocument/2006/relationships/customXml" Target="../ink/ink2906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2955.xml"/><Relationship Id="rId139" Type="http://schemas.openxmlformats.org/officeDocument/2006/relationships/image" Target="../media/image468.png"/><Relationship Id="rId85" Type="http://schemas.openxmlformats.org/officeDocument/2006/relationships/customXml" Target="../ink/ink2938.xml"/><Relationship Id="rId150" Type="http://schemas.openxmlformats.org/officeDocument/2006/relationships/customXml" Target="../ink/ink2971.xml"/><Relationship Id="rId171" Type="http://schemas.openxmlformats.org/officeDocument/2006/relationships/customXml" Target="../ink/ink2982.xml"/><Relationship Id="rId192" Type="http://schemas.openxmlformats.org/officeDocument/2006/relationships/image" Target="../media/image494.png"/><Relationship Id="rId12" Type="http://schemas.openxmlformats.org/officeDocument/2006/relationships/customXml" Target="../ink/ink2901.xml"/><Relationship Id="rId33" Type="http://schemas.openxmlformats.org/officeDocument/2006/relationships/image" Target="../media/image418.png"/><Relationship Id="rId108" Type="http://schemas.openxmlformats.org/officeDocument/2006/relationships/customXml" Target="../ink/ink2950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2933.xml"/><Relationship Id="rId96" Type="http://schemas.openxmlformats.org/officeDocument/2006/relationships/customXml" Target="../ink/ink2944.xml"/><Relationship Id="rId140" Type="http://schemas.openxmlformats.org/officeDocument/2006/relationships/customXml" Target="../ink/ink2966.xml"/><Relationship Id="rId161" Type="http://schemas.openxmlformats.org/officeDocument/2006/relationships/customXml" Target="../ink/ink2977.xml"/><Relationship Id="rId182" Type="http://schemas.openxmlformats.org/officeDocument/2006/relationships/image" Target="../media/image489.png"/><Relationship Id="rId6" Type="http://schemas.openxmlformats.org/officeDocument/2006/relationships/customXml" Target="../ink/ink2898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2917.xml"/><Relationship Id="rId65" Type="http://schemas.openxmlformats.org/officeDocument/2006/relationships/customXml" Target="../ink/ink2928.xml"/><Relationship Id="rId86" Type="http://schemas.openxmlformats.org/officeDocument/2006/relationships/image" Target="../media/image442.png"/><Relationship Id="rId130" Type="http://schemas.openxmlformats.org/officeDocument/2006/relationships/customXml" Target="../ink/ink2961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2993.xml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34" Type="http://schemas.openxmlformats.org/officeDocument/2006/relationships/customXml" Target="../ink/ink2912.xml"/><Relationship Id="rId55" Type="http://schemas.openxmlformats.org/officeDocument/2006/relationships/customXml" Target="../ink/ink2923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2956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2988.xml"/><Relationship Id="rId2" Type="http://schemas.openxmlformats.org/officeDocument/2006/relationships/customXml" Target="../ink/ink2896.xml"/><Relationship Id="rId29" Type="http://schemas.openxmlformats.org/officeDocument/2006/relationships/image" Target="../media/image416.png"/><Relationship Id="rId24" Type="http://schemas.openxmlformats.org/officeDocument/2006/relationships/customXml" Target="../ink/ink2907.xml"/><Relationship Id="rId40" Type="http://schemas.openxmlformats.org/officeDocument/2006/relationships/customXml" Target="../ink/ink2915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2939.xml"/><Relationship Id="rId110" Type="http://schemas.openxmlformats.org/officeDocument/2006/relationships/customXml" Target="../ink/ink2951.xml"/><Relationship Id="rId115" Type="http://schemas.openxmlformats.org/officeDocument/2006/relationships/image" Target="../media/image456.png"/><Relationship Id="rId131" Type="http://schemas.openxmlformats.org/officeDocument/2006/relationships/image" Target="../media/image464.png"/><Relationship Id="rId136" Type="http://schemas.openxmlformats.org/officeDocument/2006/relationships/customXml" Target="../ink/ink2964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2926.xml"/><Relationship Id="rId82" Type="http://schemas.openxmlformats.org/officeDocument/2006/relationships/image" Target="../media/image440.png"/><Relationship Id="rId152" Type="http://schemas.openxmlformats.org/officeDocument/2006/relationships/customXml" Target="../ink/ink2972.xml"/><Relationship Id="rId173" Type="http://schemas.openxmlformats.org/officeDocument/2006/relationships/customXml" Target="../ink/ink2983.xml"/><Relationship Id="rId194" Type="http://schemas.openxmlformats.org/officeDocument/2006/relationships/image" Target="../media/image495.png"/><Relationship Id="rId199" Type="http://schemas.openxmlformats.org/officeDocument/2006/relationships/customXml" Target="../ink/ink2996.xml"/><Relationship Id="rId203" Type="http://schemas.openxmlformats.org/officeDocument/2006/relationships/customXml" Target="../ink/ink2998.xml"/><Relationship Id="rId19" Type="http://schemas.openxmlformats.org/officeDocument/2006/relationships/image" Target="../media/image411.png"/><Relationship Id="rId14" Type="http://schemas.openxmlformats.org/officeDocument/2006/relationships/customXml" Target="../ink/ink2902.xml"/><Relationship Id="rId30" Type="http://schemas.openxmlformats.org/officeDocument/2006/relationships/customXml" Target="../ink/ink2910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2934.xml"/><Relationship Id="rId100" Type="http://schemas.openxmlformats.org/officeDocument/2006/relationships/customXml" Target="../ink/ink2946.xml"/><Relationship Id="rId105" Type="http://schemas.openxmlformats.org/officeDocument/2006/relationships/image" Target="../media/image451.png"/><Relationship Id="rId126" Type="http://schemas.openxmlformats.org/officeDocument/2006/relationships/customXml" Target="../ink/ink2959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8" Type="http://schemas.openxmlformats.org/officeDocument/2006/relationships/customXml" Target="../ink/ink2899.xml"/><Relationship Id="rId51" Type="http://schemas.openxmlformats.org/officeDocument/2006/relationships/customXml" Target="../ink/ink2921.xml"/><Relationship Id="rId72" Type="http://schemas.openxmlformats.org/officeDocument/2006/relationships/image" Target="../media/image435.png"/><Relationship Id="rId93" Type="http://schemas.openxmlformats.org/officeDocument/2006/relationships/customXml" Target="../ink/ink2942.xml"/><Relationship Id="rId98" Type="http://schemas.openxmlformats.org/officeDocument/2006/relationships/customXml" Target="../ink/ink2945.xml"/><Relationship Id="rId121" Type="http://schemas.openxmlformats.org/officeDocument/2006/relationships/image" Target="../media/image459.png"/><Relationship Id="rId142" Type="http://schemas.openxmlformats.org/officeDocument/2006/relationships/customXml" Target="../ink/ink2967.xml"/><Relationship Id="rId163" Type="http://schemas.openxmlformats.org/officeDocument/2006/relationships/customXml" Target="../ink/ink2978.xml"/><Relationship Id="rId184" Type="http://schemas.openxmlformats.org/officeDocument/2006/relationships/image" Target="../media/image490.png"/><Relationship Id="rId189" Type="http://schemas.openxmlformats.org/officeDocument/2006/relationships/customXml" Target="../ink/ink2991.xml"/><Relationship Id="rId3" Type="http://schemas.openxmlformats.org/officeDocument/2006/relationships/image" Target="../media/image403.png"/><Relationship Id="rId25" Type="http://schemas.openxmlformats.org/officeDocument/2006/relationships/image" Target="../media/image414.png"/><Relationship Id="rId46" Type="http://schemas.openxmlformats.org/officeDocument/2006/relationships/customXml" Target="../ink/ink2918.xml"/><Relationship Id="rId67" Type="http://schemas.openxmlformats.org/officeDocument/2006/relationships/customXml" Target="../ink/ink2929.xml"/><Relationship Id="rId116" Type="http://schemas.openxmlformats.org/officeDocument/2006/relationships/customXml" Target="../ink/ink2954.xml"/><Relationship Id="rId137" Type="http://schemas.openxmlformats.org/officeDocument/2006/relationships/image" Target="../media/image467.png"/><Relationship Id="rId158" Type="http://schemas.openxmlformats.org/officeDocument/2006/relationships/customXml" Target="../ink/ink2975.xml"/><Relationship Id="rId20" Type="http://schemas.openxmlformats.org/officeDocument/2006/relationships/customXml" Target="../ink/ink2905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2937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2962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79" Type="http://schemas.openxmlformats.org/officeDocument/2006/relationships/customXml" Target="../ink/ink2986.xml"/><Relationship Id="rId195" Type="http://schemas.openxmlformats.org/officeDocument/2006/relationships/customXml" Target="../ink/ink2994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15" Type="http://schemas.openxmlformats.org/officeDocument/2006/relationships/image" Target="../media/image409.png"/><Relationship Id="rId36" Type="http://schemas.openxmlformats.org/officeDocument/2006/relationships/customXml" Target="../ink/ink2913.xml"/><Relationship Id="rId57" Type="http://schemas.openxmlformats.org/officeDocument/2006/relationships/customXml" Target="../ink/ink2924.xml"/><Relationship Id="rId106" Type="http://schemas.openxmlformats.org/officeDocument/2006/relationships/customXml" Target="../ink/ink2949.xml"/><Relationship Id="rId127" Type="http://schemas.openxmlformats.org/officeDocument/2006/relationships/image" Target="../media/image462.png"/><Relationship Id="rId10" Type="http://schemas.openxmlformats.org/officeDocument/2006/relationships/customXml" Target="../ink/ink2900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2932.xml"/><Relationship Id="rId78" Type="http://schemas.openxmlformats.org/officeDocument/2006/relationships/image" Target="../media/image438.png"/><Relationship Id="rId94" Type="http://schemas.openxmlformats.org/officeDocument/2006/relationships/customXml" Target="../ink/ink2943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2957.xml"/><Relationship Id="rId143" Type="http://schemas.openxmlformats.org/officeDocument/2006/relationships/image" Target="../media/image470.png"/><Relationship Id="rId148" Type="http://schemas.openxmlformats.org/officeDocument/2006/relationships/customXml" Target="../ink/ink2970.xml"/><Relationship Id="rId164" Type="http://schemas.openxmlformats.org/officeDocument/2006/relationships/image" Target="../media/image480.png"/><Relationship Id="rId169" Type="http://schemas.openxmlformats.org/officeDocument/2006/relationships/customXml" Target="../ink/ink2981.xml"/><Relationship Id="rId185" Type="http://schemas.openxmlformats.org/officeDocument/2006/relationships/customXml" Target="../ink/ink2989.xml"/><Relationship Id="rId4" Type="http://schemas.openxmlformats.org/officeDocument/2006/relationships/customXml" Target="../ink/ink2897.xml"/><Relationship Id="rId9" Type="http://schemas.openxmlformats.org/officeDocument/2006/relationships/image" Target="../media/image406.png"/><Relationship Id="rId180" Type="http://schemas.openxmlformats.org/officeDocument/2006/relationships/image" Target="../media/image488.png"/><Relationship Id="rId26" Type="http://schemas.openxmlformats.org/officeDocument/2006/relationships/customXml" Target="../ink/ink2908.xml"/><Relationship Id="rId47" Type="http://schemas.openxmlformats.org/officeDocument/2006/relationships/customXml" Target="../ink/ink2919.xml"/><Relationship Id="rId68" Type="http://schemas.openxmlformats.org/officeDocument/2006/relationships/image" Target="../media/image433.png"/><Relationship Id="rId89" Type="http://schemas.openxmlformats.org/officeDocument/2006/relationships/customXml" Target="../ink/ink2940.xml"/><Relationship Id="rId112" Type="http://schemas.openxmlformats.org/officeDocument/2006/relationships/customXml" Target="../ink/ink2952.xml"/><Relationship Id="rId133" Type="http://schemas.openxmlformats.org/officeDocument/2006/relationships/image" Target="../media/image465.png"/><Relationship Id="rId154" Type="http://schemas.openxmlformats.org/officeDocument/2006/relationships/customXml" Target="../ink/ink2973.xml"/><Relationship Id="rId175" Type="http://schemas.openxmlformats.org/officeDocument/2006/relationships/customXml" Target="../ink/ink2984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2903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2935.xml"/><Relationship Id="rId102" Type="http://schemas.openxmlformats.org/officeDocument/2006/relationships/customXml" Target="../ink/ink2947.xml"/><Relationship Id="rId123" Type="http://schemas.openxmlformats.org/officeDocument/2006/relationships/image" Target="../media/image460.png"/><Relationship Id="rId144" Type="http://schemas.openxmlformats.org/officeDocument/2006/relationships/customXml" Target="../ink/ink2968.xml"/><Relationship Id="rId90" Type="http://schemas.openxmlformats.org/officeDocument/2006/relationships/image" Target="../media/image444.png"/><Relationship Id="rId165" Type="http://schemas.openxmlformats.org/officeDocument/2006/relationships/customXml" Target="../ink/ink2979.xml"/><Relationship Id="rId186" Type="http://schemas.openxmlformats.org/officeDocument/2006/relationships/image" Target="../media/image491.png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2930.xml"/><Relationship Id="rId113" Type="http://schemas.openxmlformats.org/officeDocument/2006/relationships/image" Target="../media/image455.png"/><Relationship Id="rId134" Type="http://schemas.openxmlformats.org/officeDocument/2006/relationships/customXml" Target="../ink/ink2963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2995.xml"/><Relationship Id="rId201" Type="http://schemas.openxmlformats.org/officeDocument/2006/relationships/customXml" Target="../ink/ink2997.xml"/><Relationship Id="rId17" Type="http://schemas.openxmlformats.org/officeDocument/2006/relationships/image" Target="../media/image410.png"/><Relationship Id="rId38" Type="http://schemas.openxmlformats.org/officeDocument/2006/relationships/customXml" Target="../ink/ink2914.xml"/><Relationship Id="rId59" Type="http://schemas.openxmlformats.org/officeDocument/2006/relationships/customXml" Target="../ink/ink2925.xml"/><Relationship Id="rId103" Type="http://schemas.openxmlformats.org/officeDocument/2006/relationships/image" Target="../media/image450.png"/><Relationship Id="rId124" Type="http://schemas.openxmlformats.org/officeDocument/2006/relationships/customXml" Target="../ink/ink2958.xml"/><Relationship Id="rId70" Type="http://schemas.openxmlformats.org/officeDocument/2006/relationships/image" Target="../media/image434.png"/><Relationship Id="rId91" Type="http://schemas.openxmlformats.org/officeDocument/2006/relationships/customXml" Target="../ink/ink2941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299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09.xml"/><Relationship Id="rId49" Type="http://schemas.openxmlformats.org/officeDocument/2006/relationships/customXml" Target="../ink/ink2920.xml"/><Relationship Id="rId114" Type="http://schemas.openxmlformats.org/officeDocument/2006/relationships/customXml" Target="../ink/ink2953.xml"/><Relationship Id="rId60" Type="http://schemas.openxmlformats.org/officeDocument/2006/relationships/image" Target="../media/image429.png"/><Relationship Id="rId81" Type="http://schemas.openxmlformats.org/officeDocument/2006/relationships/customXml" Target="../ink/ink2936.xml"/><Relationship Id="rId135" Type="http://schemas.openxmlformats.org/officeDocument/2006/relationships/image" Target="../media/image466.png"/><Relationship Id="rId156" Type="http://schemas.openxmlformats.org/officeDocument/2006/relationships/customXml" Target="../ink/ink2974.xml"/><Relationship Id="rId177" Type="http://schemas.openxmlformats.org/officeDocument/2006/relationships/customXml" Target="../ink/ink2985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18" Type="http://schemas.openxmlformats.org/officeDocument/2006/relationships/customXml" Target="../ink/ink2904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2948.xml"/><Relationship Id="rId125" Type="http://schemas.openxmlformats.org/officeDocument/2006/relationships/image" Target="../media/image461.png"/><Relationship Id="rId146" Type="http://schemas.openxmlformats.org/officeDocument/2006/relationships/customXml" Target="../ink/ink2969.xml"/><Relationship Id="rId167" Type="http://schemas.openxmlformats.org/officeDocument/2006/relationships/customXml" Target="../ink/ink2980.xml"/><Relationship Id="rId188" Type="http://schemas.openxmlformats.org/officeDocument/2006/relationships/image" Target="../media/image492.png"/><Relationship Id="rId71" Type="http://schemas.openxmlformats.org/officeDocument/2006/relationships/customXml" Target="../ink/ink2931.xml"/><Relationship Id="rId92" Type="http://schemas.openxmlformats.org/officeDocument/2006/relationships/image" Target="../media/image445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3019.xml"/><Relationship Id="rId63" Type="http://schemas.openxmlformats.org/officeDocument/2006/relationships/customXml" Target="../ink/ink3030.xml"/><Relationship Id="rId84" Type="http://schemas.openxmlformats.org/officeDocument/2006/relationships/image" Target="../media/image441.png"/><Relationship Id="rId138" Type="http://schemas.openxmlformats.org/officeDocument/2006/relationships/customXml" Target="../ink/ink3068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3095.xml"/><Relationship Id="rId205" Type="http://schemas.openxmlformats.org/officeDocument/2006/relationships/customXml" Target="../ink/ink3102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3014.xml"/><Relationship Id="rId53" Type="http://schemas.openxmlformats.org/officeDocument/2006/relationships/customXml" Target="../ink/ink3025.xml"/><Relationship Id="rId74" Type="http://schemas.openxmlformats.org/officeDocument/2006/relationships/image" Target="../media/image436.png"/><Relationship Id="rId128" Type="http://schemas.openxmlformats.org/officeDocument/2006/relationships/customXml" Target="../ink/ink3063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3079.xml"/><Relationship Id="rId181" Type="http://schemas.openxmlformats.org/officeDocument/2006/relationships/customXml" Target="../ink/ink3090.xml"/><Relationship Id="rId216" Type="http://schemas.openxmlformats.org/officeDocument/2006/relationships/image" Target="../media/image505.png"/><Relationship Id="rId22" Type="http://schemas.openxmlformats.org/officeDocument/2006/relationships/customXml" Target="../ink/ink3009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3058.xml"/><Relationship Id="rId139" Type="http://schemas.openxmlformats.org/officeDocument/2006/relationships/image" Target="../media/image468.png"/><Relationship Id="rId85" Type="http://schemas.openxmlformats.org/officeDocument/2006/relationships/customXml" Target="../ink/ink3041.xml"/><Relationship Id="rId150" Type="http://schemas.openxmlformats.org/officeDocument/2006/relationships/customXml" Target="../ink/ink3074.xml"/><Relationship Id="rId171" Type="http://schemas.openxmlformats.org/officeDocument/2006/relationships/customXml" Target="../ink/ink3085.xml"/><Relationship Id="rId192" Type="http://schemas.openxmlformats.org/officeDocument/2006/relationships/image" Target="../media/image494.png"/><Relationship Id="rId206" Type="http://schemas.openxmlformats.org/officeDocument/2006/relationships/image" Target="../media/image501.png"/><Relationship Id="rId12" Type="http://schemas.openxmlformats.org/officeDocument/2006/relationships/customXml" Target="../ink/ink3004.xml"/><Relationship Id="rId33" Type="http://schemas.openxmlformats.org/officeDocument/2006/relationships/image" Target="../media/image418.png"/><Relationship Id="rId108" Type="http://schemas.openxmlformats.org/officeDocument/2006/relationships/customXml" Target="../ink/ink3053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3036.xml"/><Relationship Id="rId96" Type="http://schemas.openxmlformats.org/officeDocument/2006/relationships/customXml" Target="../ink/ink3047.xml"/><Relationship Id="rId140" Type="http://schemas.openxmlformats.org/officeDocument/2006/relationships/customXml" Target="../ink/ink3069.xml"/><Relationship Id="rId161" Type="http://schemas.openxmlformats.org/officeDocument/2006/relationships/customXml" Target="../ink/ink3080.xml"/><Relationship Id="rId182" Type="http://schemas.openxmlformats.org/officeDocument/2006/relationships/image" Target="../media/image489.png"/><Relationship Id="rId6" Type="http://schemas.openxmlformats.org/officeDocument/2006/relationships/customXml" Target="../ink/ink3001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3020.xml"/><Relationship Id="rId65" Type="http://schemas.openxmlformats.org/officeDocument/2006/relationships/customXml" Target="../ink/ink3031.xml"/><Relationship Id="rId86" Type="http://schemas.openxmlformats.org/officeDocument/2006/relationships/image" Target="../media/image442.png"/><Relationship Id="rId130" Type="http://schemas.openxmlformats.org/officeDocument/2006/relationships/customXml" Target="../ink/ink3064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3096.xml"/><Relationship Id="rId207" Type="http://schemas.openxmlformats.org/officeDocument/2006/relationships/customXml" Target="../ink/ink3103.xml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34" Type="http://schemas.openxmlformats.org/officeDocument/2006/relationships/customXml" Target="../ink/ink3015.xml"/><Relationship Id="rId55" Type="http://schemas.openxmlformats.org/officeDocument/2006/relationships/customXml" Target="../ink/ink3026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3059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3091.xml"/><Relationship Id="rId24" Type="http://schemas.openxmlformats.org/officeDocument/2006/relationships/customXml" Target="../ink/ink3010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3042.xml"/><Relationship Id="rId110" Type="http://schemas.openxmlformats.org/officeDocument/2006/relationships/customXml" Target="../ink/ink3054.xml"/><Relationship Id="rId131" Type="http://schemas.openxmlformats.org/officeDocument/2006/relationships/image" Target="../media/image464.png"/><Relationship Id="rId152" Type="http://schemas.openxmlformats.org/officeDocument/2006/relationships/customXml" Target="../ink/ink3075.xml"/><Relationship Id="rId173" Type="http://schemas.openxmlformats.org/officeDocument/2006/relationships/customXml" Target="../ink/ink3086.xml"/><Relationship Id="rId194" Type="http://schemas.openxmlformats.org/officeDocument/2006/relationships/image" Target="../media/image495.png"/><Relationship Id="rId208" Type="http://schemas.openxmlformats.org/officeDocument/2006/relationships/image" Target="../media/image398.png"/><Relationship Id="rId19" Type="http://schemas.openxmlformats.org/officeDocument/2006/relationships/image" Target="../media/image411.png"/><Relationship Id="rId14" Type="http://schemas.openxmlformats.org/officeDocument/2006/relationships/customXml" Target="../ink/ink3005.xml"/><Relationship Id="rId30" Type="http://schemas.openxmlformats.org/officeDocument/2006/relationships/customXml" Target="../ink/ink3013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3037.xml"/><Relationship Id="rId100" Type="http://schemas.openxmlformats.org/officeDocument/2006/relationships/customXml" Target="../ink/ink3049.xml"/><Relationship Id="rId105" Type="http://schemas.openxmlformats.org/officeDocument/2006/relationships/image" Target="../media/image451.png"/><Relationship Id="rId126" Type="http://schemas.openxmlformats.org/officeDocument/2006/relationships/customXml" Target="../ink/ink3062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8" Type="http://schemas.openxmlformats.org/officeDocument/2006/relationships/customXml" Target="../ink/ink3002.xml"/><Relationship Id="rId51" Type="http://schemas.openxmlformats.org/officeDocument/2006/relationships/customXml" Target="../ink/ink3024.xml"/><Relationship Id="rId72" Type="http://schemas.openxmlformats.org/officeDocument/2006/relationships/image" Target="../media/image435.png"/><Relationship Id="rId93" Type="http://schemas.openxmlformats.org/officeDocument/2006/relationships/customXml" Target="../ink/ink3045.xml"/><Relationship Id="rId98" Type="http://schemas.openxmlformats.org/officeDocument/2006/relationships/customXml" Target="../ink/ink3048.xml"/><Relationship Id="rId121" Type="http://schemas.openxmlformats.org/officeDocument/2006/relationships/image" Target="../media/image459.png"/><Relationship Id="rId142" Type="http://schemas.openxmlformats.org/officeDocument/2006/relationships/customXml" Target="../ink/ink3070.xml"/><Relationship Id="rId163" Type="http://schemas.openxmlformats.org/officeDocument/2006/relationships/customXml" Target="../ink/ink3081.xml"/><Relationship Id="rId184" Type="http://schemas.openxmlformats.org/officeDocument/2006/relationships/image" Target="../media/image490.png"/><Relationship Id="rId189" Type="http://schemas.openxmlformats.org/officeDocument/2006/relationships/customXml" Target="../ink/ink3094.xml"/><Relationship Id="rId3" Type="http://schemas.openxmlformats.org/officeDocument/2006/relationships/image" Target="../media/image403.png"/><Relationship Id="rId214" Type="http://schemas.openxmlformats.org/officeDocument/2006/relationships/image" Target="../media/image504.png"/><Relationship Id="rId25" Type="http://schemas.openxmlformats.org/officeDocument/2006/relationships/image" Target="../media/image414.png"/><Relationship Id="rId46" Type="http://schemas.openxmlformats.org/officeDocument/2006/relationships/customXml" Target="../ink/ink3021.xml"/><Relationship Id="rId67" Type="http://schemas.openxmlformats.org/officeDocument/2006/relationships/customXml" Target="../ink/ink3032.xml"/><Relationship Id="rId116" Type="http://schemas.openxmlformats.org/officeDocument/2006/relationships/customXml" Target="../ink/ink3057.xml"/><Relationship Id="rId137" Type="http://schemas.openxmlformats.org/officeDocument/2006/relationships/image" Target="../media/image467.png"/><Relationship Id="rId158" Type="http://schemas.openxmlformats.org/officeDocument/2006/relationships/customXml" Target="../ink/ink3078.xml"/><Relationship Id="rId20" Type="http://schemas.openxmlformats.org/officeDocument/2006/relationships/customXml" Target="../ink/ink3008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3040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3065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79" Type="http://schemas.openxmlformats.org/officeDocument/2006/relationships/customXml" Target="../ink/ink3089.xml"/><Relationship Id="rId195" Type="http://schemas.openxmlformats.org/officeDocument/2006/relationships/customXml" Target="../ink/ink3097.xml"/><Relationship Id="rId209" Type="http://schemas.openxmlformats.org/officeDocument/2006/relationships/customXml" Target="../ink/ink3104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15" Type="http://schemas.openxmlformats.org/officeDocument/2006/relationships/image" Target="../media/image409.png"/><Relationship Id="rId36" Type="http://schemas.openxmlformats.org/officeDocument/2006/relationships/customXml" Target="../ink/ink3016.xml"/><Relationship Id="rId57" Type="http://schemas.openxmlformats.org/officeDocument/2006/relationships/customXml" Target="../ink/ink3027.xml"/><Relationship Id="rId106" Type="http://schemas.openxmlformats.org/officeDocument/2006/relationships/customXml" Target="../ink/ink3052.xml"/><Relationship Id="rId127" Type="http://schemas.openxmlformats.org/officeDocument/2006/relationships/image" Target="../media/image462.png"/><Relationship Id="rId10" Type="http://schemas.openxmlformats.org/officeDocument/2006/relationships/customXml" Target="../ink/ink3003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3035.xml"/><Relationship Id="rId78" Type="http://schemas.openxmlformats.org/officeDocument/2006/relationships/image" Target="../media/image438.png"/><Relationship Id="rId94" Type="http://schemas.openxmlformats.org/officeDocument/2006/relationships/customXml" Target="../ink/ink3046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3060.xml"/><Relationship Id="rId143" Type="http://schemas.openxmlformats.org/officeDocument/2006/relationships/image" Target="../media/image470.png"/><Relationship Id="rId148" Type="http://schemas.openxmlformats.org/officeDocument/2006/relationships/customXml" Target="../ink/ink3073.xml"/><Relationship Id="rId164" Type="http://schemas.openxmlformats.org/officeDocument/2006/relationships/image" Target="../media/image480.png"/><Relationship Id="rId169" Type="http://schemas.openxmlformats.org/officeDocument/2006/relationships/customXml" Target="../ink/ink3084.xml"/><Relationship Id="rId185" Type="http://schemas.openxmlformats.org/officeDocument/2006/relationships/customXml" Target="../ink/ink3092.xml"/><Relationship Id="rId4" Type="http://schemas.openxmlformats.org/officeDocument/2006/relationships/customXml" Target="../ink/ink3000.xml"/><Relationship Id="rId9" Type="http://schemas.openxmlformats.org/officeDocument/2006/relationships/image" Target="../media/image406.png"/><Relationship Id="rId180" Type="http://schemas.openxmlformats.org/officeDocument/2006/relationships/image" Target="../media/image488.png"/><Relationship Id="rId210" Type="http://schemas.openxmlformats.org/officeDocument/2006/relationships/image" Target="../media/image502.png"/><Relationship Id="rId215" Type="http://schemas.openxmlformats.org/officeDocument/2006/relationships/customXml" Target="../ink/ink3107.xml"/><Relationship Id="rId26" Type="http://schemas.openxmlformats.org/officeDocument/2006/relationships/customXml" Target="../ink/ink3011.xml"/><Relationship Id="rId47" Type="http://schemas.openxmlformats.org/officeDocument/2006/relationships/customXml" Target="../ink/ink3022.xml"/><Relationship Id="rId68" Type="http://schemas.openxmlformats.org/officeDocument/2006/relationships/image" Target="../media/image433.png"/><Relationship Id="rId89" Type="http://schemas.openxmlformats.org/officeDocument/2006/relationships/customXml" Target="../ink/ink3043.xml"/><Relationship Id="rId112" Type="http://schemas.openxmlformats.org/officeDocument/2006/relationships/customXml" Target="../ink/ink3055.xml"/><Relationship Id="rId133" Type="http://schemas.openxmlformats.org/officeDocument/2006/relationships/image" Target="../media/image465.png"/><Relationship Id="rId154" Type="http://schemas.openxmlformats.org/officeDocument/2006/relationships/customXml" Target="../ink/ink3076.xml"/><Relationship Id="rId175" Type="http://schemas.openxmlformats.org/officeDocument/2006/relationships/customXml" Target="../ink/ink3087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3006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3038.xml"/><Relationship Id="rId102" Type="http://schemas.openxmlformats.org/officeDocument/2006/relationships/customXml" Target="../ink/ink3050.xml"/><Relationship Id="rId123" Type="http://schemas.openxmlformats.org/officeDocument/2006/relationships/image" Target="../media/image460.png"/><Relationship Id="rId144" Type="http://schemas.openxmlformats.org/officeDocument/2006/relationships/customXml" Target="../ink/ink3071.xml"/><Relationship Id="rId90" Type="http://schemas.openxmlformats.org/officeDocument/2006/relationships/image" Target="../media/image444.png"/><Relationship Id="rId165" Type="http://schemas.openxmlformats.org/officeDocument/2006/relationships/customXml" Target="../ink/ink3082.xml"/><Relationship Id="rId186" Type="http://schemas.openxmlformats.org/officeDocument/2006/relationships/image" Target="../media/image491.png"/><Relationship Id="rId211" Type="http://schemas.openxmlformats.org/officeDocument/2006/relationships/customXml" Target="../ink/ink3105.xml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3033.xml"/><Relationship Id="rId113" Type="http://schemas.openxmlformats.org/officeDocument/2006/relationships/image" Target="../media/image455.png"/><Relationship Id="rId134" Type="http://schemas.openxmlformats.org/officeDocument/2006/relationships/customXml" Target="../ink/ink3066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3098.xml"/><Relationship Id="rId201" Type="http://schemas.openxmlformats.org/officeDocument/2006/relationships/customXml" Target="../ink/ink3100.xml"/><Relationship Id="rId17" Type="http://schemas.openxmlformats.org/officeDocument/2006/relationships/image" Target="../media/image410.png"/><Relationship Id="rId38" Type="http://schemas.openxmlformats.org/officeDocument/2006/relationships/customXml" Target="../ink/ink3017.xml"/><Relationship Id="rId59" Type="http://schemas.openxmlformats.org/officeDocument/2006/relationships/customXml" Target="../ink/ink3028.xml"/><Relationship Id="rId103" Type="http://schemas.openxmlformats.org/officeDocument/2006/relationships/image" Target="../media/image450.png"/><Relationship Id="rId124" Type="http://schemas.openxmlformats.org/officeDocument/2006/relationships/customXml" Target="../ink/ink3061.xml"/><Relationship Id="rId70" Type="http://schemas.openxmlformats.org/officeDocument/2006/relationships/image" Target="../media/image434.png"/><Relationship Id="rId91" Type="http://schemas.openxmlformats.org/officeDocument/2006/relationships/customXml" Target="../ink/ink3044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309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03.png"/><Relationship Id="rId28" Type="http://schemas.openxmlformats.org/officeDocument/2006/relationships/customXml" Target="../ink/ink3012.xml"/><Relationship Id="rId49" Type="http://schemas.openxmlformats.org/officeDocument/2006/relationships/customXml" Target="../ink/ink3023.xml"/><Relationship Id="rId114" Type="http://schemas.openxmlformats.org/officeDocument/2006/relationships/customXml" Target="../ink/ink3056.xml"/><Relationship Id="rId60" Type="http://schemas.openxmlformats.org/officeDocument/2006/relationships/image" Target="../media/image429.png"/><Relationship Id="rId81" Type="http://schemas.openxmlformats.org/officeDocument/2006/relationships/customXml" Target="../ink/ink3039.xml"/><Relationship Id="rId135" Type="http://schemas.openxmlformats.org/officeDocument/2006/relationships/image" Target="../media/image466.png"/><Relationship Id="rId156" Type="http://schemas.openxmlformats.org/officeDocument/2006/relationships/customXml" Target="../ink/ink3077.xml"/><Relationship Id="rId177" Type="http://schemas.openxmlformats.org/officeDocument/2006/relationships/customXml" Target="../ink/ink3088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18" Type="http://schemas.openxmlformats.org/officeDocument/2006/relationships/customXml" Target="../ink/ink3007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3051.xml"/><Relationship Id="rId125" Type="http://schemas.openxmlformats.org/officeDocument/2006/relationships/image" Target="../media/image461.png"/><Relationship Id="rId146" Type="http://schemas.openxmlformats.org/officeDocument/2006/relationships/customXml" Target="../ink/ink3072.xml"/><Relationship Id="rId167" Type="http://schemas.openxmlformats.org/officeDocument/2006/relationships/customXml" Target="../ink/ink3083.xml"/><Relationship Id="rId188" Type="http://schemas.openxmlformats.org/officeDocument/2006/relationships/image" Target="../media/image492.png"/><Relationship Id="rId71" Type="http://schemas.openxmlformats.org/officeDocument/2006/relationships/customXml" Target="../ink/ink3034.xml"/><Relationship Id="rId92" Type="http://schemas.openxmlformats.org/officeDocument/2006/relationships/image" Target="../media/image445.png"/><Relationship Id="rId213" Type="http://schemas.openxmlformats.org/officeDocument/2006/relationships/customXml" Target="../ink/ink3106.xml"/><Relationship Id="rId2" Type="http://schemas.openxmlformats.org/officeDocument/2006/relationships/customXml" Target="../ink/ink2999.xml"/><Relationship Id="rId29" Type="http://schemas.openxmlformats.org/officeDocument/2006/relationships/image" Target="../media/image416.png"/><Relationship Id="rId40" Type="http://schemas.openxmlformats.org/officeDocument/2006/relationships/customXml" Target="../ink/ink3018.xml"/><Relationship Id="rId115" Type="http://schemas.openxmlformats.org/officeDocument/2006/relationships/image" Target="../media/image456.png"/><Relationship Id="rId136" Type="http://schemas.openxmlformats.org/officeDocument/2006/relationships/customXml" Target="../ink/ink3067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3029.xml"/><Relationship Id="rId82" Type="http://schemas.openxmlformats.org/officeDocument/2006/relationships/image" Target="../media/image440.png"/><Relationship Id="rId199" Type="http://schemas.openxmlformats.org/officeDocument/2006/relationships/customXml" Target="../ink/ink3099.xml"/><Relationship Id="rId203" Type="http://schemas.openxmlformats.org/officeDocument/2006/relationships/customXml" Target="../ink/ink3101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3128.xml"/><Relationship Id="rId63" Type="http://schemas.openxmlformats.org/officeDocument/2006/relationships/customXml" Target="../ink/ink3139.xml"/><Relationship Id="rId84" Type="http://schemas.openxmlformats.org/officeDocument/2006/relationships/image" Target="../media/image441.png"/><Relationship Id="rId138" Type="http://schemas.openxmlformats.org/officeDocument/2006/relationships/customXml" Target="../ink/ink3177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3204.xml"/><Relationship Id="rId205" Type="http://schemas.openxmlformats.org/officeDocument/2006/relationships/customXml" Target="../ink/ink3211.xml"/><Relationship Id="rId226" Type="http://schemas.openxmlformats.org/officeDocument/2006/relationships/image" Target="../media/image509.png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3123.xml"/><Relationship Id="rId53" Type="http://schemas.openxmlformats.org/officeDocument/2006/relationships/customXml" Target="../ink/ink3134.xml"/><Relationship Id="rId74" Type="http://schemas.openxmlformats.org/officeDocument/2006/relationships/image" Target="../media/image436.png"/><Relationship Id="rId128" Type="http://schemas.openxmlformats.org/officeDocument/2006/relationships/customXml" Target="../ink/ink3172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3188.xml"/><Relationship Id="rId181" Type="http://schemas.openxmlformats.org/officeDocument/2006/relationships/customXml" Target="../ink/ink3199.xml"/><Relationship Id="rId216" Type="http://schemas.openxmlformats.org/officeDocument/2006/relationships/image" Target="../media/image505.png"/><Relationship Id="rId22" Type="http://schemas.openxmlformats.org/officeDocument/2006/relationships/customXml" Target="../ink/ink3118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3167.xml"/><Relationship Id="rId139" Type="http://schemas.openxmlformats.org/officeDocument/2006/relationships/image" Target="../media/image468.png"/><Relationship Id="rId85" Type="http://schemas.openxmlformats.org/officeDocument/2006/relationships/customXml" Target="../ink/ink3150.xml"/><Relationship Id="rId150" Type="http://schemas.openxmlformats.org/officeDocument/2006/relationships/customXml" Target="../ink/ink3183.xml"/><Relationship Id="rId171" Type="http://schemas.openxmlformats.org/officeDocument/2006/relationships/customXml" Target="../ink/ink3194.xml"/><Relationship Id="rId192" Type="http://schemas.openxmlformats.org/officeDocument/2006/relationships/image" Target="../media/image494.png"/><Relationship Id="rId206" Type="http://schemas.openxmlformats.org/officeDocument/2006/relationships/image" Target="../media/image501.png"/><Relationship Id="rId227" Type="http://schemas.openxmlformats.org/officeDocument/2006/relationships/customXml" Target="../ink/ink3222.xml"/><Relationship Id="rId12" Type="http://schemas.openxmlformats.org/officeDocument/2006/relationships/customXml" Target="../ink/ink3113.xml"/><Relationship Id="rId33" Type="http://schemas.openxmlformats.org/officeDocument/2006/relationships/image" Target="../media/image418.png"/><Relationship Id="rId108" Type="http://schemas.openxmlformats.org/officeDocument/2006/relationships/customXml" Target="../ink/ink3162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3145.xml"/><Relationship Id="rId96" Type="http://schemas.openxmlformats.org/officeDocument/2006/relationships/customXml" Target="../ink/ink3156.xml"/><Relationship Id="rId140" Type="http://schemas.openxmlformats.org/officeDocument/2006/relationships/customXml" Target="../ink/ink3178.xml"/><Relationship Id="rId161" Type="http://schemas.openxmlformats.org/officeDocument/2006/relationships/customXml" Target="../ink/ink3189.xml"/><Relationship Id="rId182" Type="http://schemas.openxmlformats.org/officeDocument/2006/relationships/image" Target="../media/image489.png"/><Relationship Id="rId217" Type="http://schemas.openxmlformats.org/officeDocument/2006/relationships/customXml" Target="../ink/ink3217.xml"/><Relationship Id="rId6" Type="http://schemas.openxmlformats.org/officeDocument/2006/relationships/customXml" Target="../ink/ink3110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3129.xml"/><Relationship Id="rId65" Type="http://schemas.openxmlformats.org/officeDocument/2006/relationships/customXml" Target="../ink/ink3140.xml"/><Relationship Id="rId86" Type="http://schemas.openxmlformats.org/officeDocument/2006/relationships/image" Target="../media/image442.png"/><Relationship Id="rId130" Type="http://schemas.openxmlformats.org/officeDocument/2006/relationships/customXml" Target="../ink/ink3173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3205.xml"/><Relationship Id="rId207" Type="http://schemas.openxmlformats.org/officeDocument/2006/relationships/customXml" Target="../ink/ink3212.xml"/><Relationship Id="rId228" Type="http://schemas.openxmlformats.org/officeDocument/2006/relationships/image" Target="../media/image510.png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34" Type="http://schemas.openxmlformats.org/officeDocument/2006/relationships/customXml" Target="../ink/ink3124.xml"/><Relationship Id="rId55" Type="http://schemas.openxmlformats.org/officeDocument/2006/relationships/customXml" Target="../ink/ink3135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3168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3200.xml"/><Relationship Id="rId218" Type="http://schemas.openxmlformats.org/officeDocument/2006/relationships/image" Target="../media/image506.png"/><Relationship Id="rId24" Type="http://schemas.openxmlformats.org/officeDocument/2006/relationships/customXml" Target="../ink/ink3119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3151.xml"/><Relationship Id="rId110" Type="http://schemas.openxmlformats.org/officeDocument/2006/relationships/customXml" Target="../ink/ink3163.xml"/><Relationship Id="rId131" Type="http://schemas.openxmlformats.org/officeDocument/2006/relationships/image" Target="../media/image464.png"/><Relationship Id="rId152" Type="http://schemas.openxmlformats.org/officeDocument/2006/relationships/customXml" Target="../ink/ink3184.xml"/><Relationship Id="rId173" Type="http://schemas.openxmlformats.org/officeDocument/2006/relationships/customXml" Target="../ink/ink3195.xml"/><Relationship Id="rId194" Type="http://schemas.openxmlformats.org/officeDocument/2006/relationships/image" Target="../media/image495.png"/><Relationship Id="rId208" Type="http://schemas.openxmlformats.org/officeDocument/2006/relationships/image" Target="../media/image398.png"/><Relationship Id="rId229" Type="http://schemas.openxmlformats.org/officeDocument/2006/relationships/customXml" Target="../ink/ink3223.xml"/><Relationship Id="rId14" Type="http://schemas.openxmlformats.org/officeDocument/2006/relationships/customXml" Target="../ink/ink3114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3146.xml"/><Relationship Id="rId100" Type="http://schemas.openxmlformats.org/officeDocument/2006/relationships/customXml" Target="../ink/ink3158.xml"/><Relationship Id="rId8" Type="http://schemas.openxmlformats.org/officeDocument/2006/relationships/customXml" Target="../ink/ink3111.xml"/><Relationship Id="rId98" Type="http://schemas.openxmlformats.org/officeDocument/2006/relationships/customXml" Target="../ink/ink3157.xml"/><Relationship Id="rId121" Type="http://schemas.openxmlformats.org/officeDocument/2006/relationships/image" Target="../media/image459.png"/><Relationship Id="rId142" Type="http://schemas.openxmlformats.org/officeDocument/2006/relationships/customXml" Target="../ink/ink3179.xml"/><Relationship Id="rId163" Type="http://schemas.openxmlformats.org/officeDocument/2006/relationships/customXml" Target="../ink/ink3190.xml"/><Relationship Id="rId184" Type="http://schemas.openxmlformats.org/officeDocument/2006/relationships/image" Target="../media/image490.png"/><Relationship Id="rId219" Type="http://schemas.openxmlformats.org/officeDocument/2006/relationships/customXml" Target="../ink/ink3218.xml"/><Relationship Id="rId230" Type="http://schemas.openxmlformats.org/officeDocument/2006/relationships/image" Target="../media/image511.png"/><Relationship Id="rId25" Type="http://schemas.openxmlformats.org/officeDocument/2006/relationships/image" Target="../media/image414.png"/><Relationship Id="rId46" Type="http://schemas.openxmlformats.org/officeDocument/2006/relationships/customXml" Target="../ink/ink3130.xml"/><Relationship Id="rId67" Type="http://schemas.openxmlformats.org/officeDocument/2006/relationships/customXml" Target="../ink/ink3141.xml"/><Relationship Id="rId20" Type="http://schemas.openxmlformats.org/officeDocument/2006/relationships/customXml" Target="../ink/ink3117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3149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3174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79" Type="http://schemas.openxmlformats.org/officeDocument/2006/relationships/customXml" Target="../ink/ink3198.xml"/><Relationship Id="rId195" Type="http://schemas.openxmlformats.org/officeDocument/2006/relationships/customXml" Target="../ink/ink3206.xml"/><Relationship Id="rId209" Type="http://schemas.openxmlformats.org/officeDocument/2006/relationships/customXml" Target="../ink/ink3213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220" Type="http://schemas.openxmlformats.org/officeDocument/2006/relationships/image" Target="../media/image507.png"/><Relationship Id="rId225" Type="http://schemas.openxmlformats.org/officeDocument/2006/relationships/customXml" Target="../ink/ink3221.xml"/><Relationship Id="rId15" Type="http://schemas.openxmlformats.org/officeDocument/2006/relationships/image" Target="../media/image409.png"/><Relationship Id="rId36" Type="http://schemas.openxmlformats.org/officeDocument/2006/relationships/customXml" Target="../ink/ink3125.xml"/><Relationship Id="rId57" Type="http://schemas.openxmlformats.org/officeDocument/2006/relationships/customXml" Target="../ink/ink3136.xml"/><Relationship Id="rId106" Type="http://schemas.openxmlformats.org/officeDocument/2006/relationships/customXml" Target="../ink/ink3161.xml"/><Relationship Id="rId127" Type="http://schemas.openxmlformats.org/officeDocument/2006/relationships/image" Target="../media/image462.png"/><Relationship Id="rId10" Type="http://schemas.openxmlformats.org/officeDocument/2006/relationships/customXml" Target="../ink/ink3112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3144.xml"/><Relationship Id="rId78" Type="http://schemas.openxmlformats.org/officeDocument/2006/relationships/image" Target="../media/image438.png"/><Relationship Id="rId94" Type="http://schemas.openxmlformats.org/officeDocument/2006/relationships/customXml" Target="../ink/ink3155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3169.xml"/><Relationship Id="rId143" Type="http://schemas.openxmlformats.org/officeDocument/2006/relationships/image" Target="../media/image470.png"/><Relationship Id="rId148" Type="http://schemas.openxmlformats.org/officeDocument/2006/relationships/customXml" Target="../ink/ink3182.xml"/><Relationship Id="rId164" Type="http://schemas.openxmlformats.org/officeDocument/2006/relationships/image" Target="../media/image480.png"/><Relationship Id="rId169" Type="http://schemas.openxmlformats.org/officeDocument/2006/relationships/customXml" Target="../ink/ink3193.xml"/><Relationship Id="rId185" Type="http://schemas.openxmlformats.org/officeDocument/2006/relationships/customXml" Target="../ink/ink3201.xml"/><Relationship Id="rId4" Type="http://schemas.openxmlformats.org/officeDocument/2006/relationships/customXml" Target="../ink/ink3109.xml"/><Relationship Id="rId9" Type="http://schemas.openxmlformats.org/officeDocument/2006/relationships/image" Target="../media/image406.png"/><Relationship Id="rId180" Type="http://schemas.openxmlformats.org/officeDocument/2006/relationships/image" Target="../media/image488.png"/><Relationship Id="rId210" Type="http://schemas.openxmlformats.org/officeDocument/2006/relationships/image" Target="../media/image502.png"/><Relationship Id="rId215" Type="http://schemas.openxmlformats.org/officeDocument/2006/relationships/customXml" Target="../ink/ink3216.xml"/><Relationship Id="rId236" Type="http://schemas.openxmlformats.org/officeDocument/2006/relationships/image" Target="../media/image514.png"/><Relationship Id="rId26" Type="http://schemas.openxmlformats.org/officeDocument/2006/relationships/customXml" Target="../ink/ink3120.xml"/><Relationship Id="rId231" Type="http://schemas.openxmlformats.org/officeDocument/2006/relationships/customXml" Target="../ink/ink3224.xml"/><Relationship Id="rId47" Type="http://schemas.openxmlformats.org/officeDocument/2006/relationships/customXml" Target="../ink/ink3131.xml"/><Relationship Id="rId68" Type="http://schemas.openxmlformats.org/officeDocument/2006/relationships/image" Target="../media/image433.png"/><Relationship Id="rId89" Type="http://schemas.openxmlformats.org/officeDocument/2006/relationships/customXml" Target="../ink/ink3152.xml"/><Relationship Id="rId112" Type="http://schemas.openxmlformats.org/officeDocument/2006/relationships/customXml" Target="../ink/ink3164.xml"/><Relationship Id="rId133" Type="http://schemas.openxmlformats.org/officeDocument/2006/relationships/image" Target="../media/image465.png"/><Relationship Id="rId154" Type="http://schemas.openxmlformats.org/officeDocument/2006/relationships/customXml" Target="../ink/ink3185.xml"/><Relationship Id="rId175" Type="http://schemas.openxmlformats.org/officeDocument/2006/relationships/customXml" Target="../ink/ink3196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3115.xml"/><Relationship Id="rId221" Type="http://schemas.openxmlformats.org/officeDocument/2006/relationships/customXml" Target="../ink/ink3219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3147.xml"/><Relationship Id="rId102" Type="http://schemas.openxmlformats.org/officeDocument/2006/relationships/customXml" Target="../ink/ink3159.xml"/><Relationship Id="rId123" Type="http://schemas.openxmlformats.org/officeDocument/2006/relationships/image" Target="../media/image460.png"/><Relationship Id="rId144" Type="http://schemas.openxmlformats.org/officeDocument/2006/relationships/customXml" Target="../ink/ink3180.xml"/><Relationship Id="rId90" Type="http://schemas.openxmlformats.org/officeDocument/2006/relationships/image" Target="../media/image444.png"/><Relationship Id="rId165" Type="http://schemas.openxmlformats.org/officeDocument/2006/relationships/customXml" Target="../ink/ink3191.xml"/><Relationship Id="rId186" Type="http://schemas.openxmlformats.org/officeDocument/2006/relationships/image" Target="../media/image491.png"/><Relationship Id="rId211" Type="http://schemas.openxmlformats.org/officeDocument/2006/relationships/customXml" Target="../ink/ink3214.xml"/><Relationship Id="rId232" Type="http://schemas.openxmlformats.org/officeDocument/2006/relationships/image" Target="../media/image512.png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3142.xml"/><Relationship Id="rId113" Type="http://schemas.openxmlformats.org/officeDocument/2006/relationships/image" Target="../media/image455.png"/><Relationship Id="rId134" Type="http://schemas.openxmlformats.org/officeDocument/2006/relationships/customXml" Target="../ink/ink3175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3207.xml"/><Relationship Id="rId201" Type="http://schemas.openxmlformats.org/officeDocument/2006/relationships/customXml" Target="../ink/ink3209.xml"/><Relationship Id="rId222" Type="http://schemas.openxmlformats.org/officeDocument/2006/relationships/image" Target="../media/image508.png"/><Relationship Id="rId17" Type="http://schemas.openxmlformats.org/officeDocument/2006/relationships/image" Target="../media/image410.png"/><Relationship Id="rId38" Type="http://schemas.openxmlformats.org/officeDocument/2006/relationships/customXml" Target="../ink/ink3126.xml"/><Relationship Id="rId59" Type="http://schemas.openxmlformats.org/officeDocument/2006/relationships/customXml" Target="../ink/ink3137.xml"/><Relationship Id="rId103" Type="http://schemas.openxmlformats.org/officeDocument/2006/relationships/image" Target="../media/image450.png"/><Relationship Id="rId124" Type="http://schemas.openxmlformats.org/officeDocument/2006/relationships/customXml" Target="../ink/ink3170.xml"/><Relationship Id="rId70" Type="http://schemas.openxmlformats.org/officeDocument/2006/relationships/image" Target="../media/image434.png"/><Relationship Id="rId91" Type="http://schemas.openxmlformats.org/officeDocument/2006/relationships/customXml" Target="../ink/ink3153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320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03.png"/><Relationship Id="rId233" Type="http://schemas.openxmlformats.org/officeDocument/2006/relationships/customXml" Target="../ink/ink3225.xml"/><Relationship Id="rId28" Type="http://schemas.openxmlformats.org/officeDocument/2006/relationships/customXml" Target="../ink/ink3121.xml"/><Relationship Id="rId49" Type="http://schemas.openxmlformats.org/officeDocument/2006/relationships/customXml" Target="../ink/ink3132.xml"/><Relationship Id="rId114" Type="http://schemas.openxmlformats.org/officeDocument/2006/relationships/customXml" Target="../ink/ink3165.xml"/><Relationship Id="rId60" Type="http://schemas.openxmlformats.org/officeDocument/2006/relationships/image" Target="../media/image429.png"/><Relationship Id="rId81" Type="http://schemas.openxmlformats.org/officeDocument/2006/relationships/customXml" Target="../ink/ink3148.xml"/><Relationship Id="rId135" Type="http://schemas.openxmlformats.org/officeDocument/2006/relationships/image" Target="../media/image466.png"/><Relationship Id="rId156" Type="http://schemas.openxmlformats.org/officeDocument/2006/relationships/customXml" Target="../ink/ink3186.xml"/><Relationship Id="rId177" Type="http://schemas.openxmlformats.org/officeDocument/2006/relationships/customXml" Target="../ink/ink3197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223" Type="http://schemas.openxmlformats.org/officeDocument/2006/relationships/customXml" Target="../ink/ink3220.xml"/><Relationship Id="rId18" Type="http://schemas.openxmlformats.org/officeDocument/2006/relationships/customXml" Target="../ink/ink3116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3160.xml"/><Relationship Id="rId125" Type="http://schemas.openxmlformats.org/officeDocument/2006/relationships/image" Target="../media/image461.png"/><Relationship Id="rId146" Type="http://schemas.openxmlformats.org/officeDocument/2006/relationships/customXml" Target="../ink/ink3181.xml"/><Relationship Id="rId167" Type="http://schemas.openxmlformats.org/officeDocument/2006/relationships/customXml" Target="../ink/ink3192.xml"/><Relationship Id="rId188" Type="http://schemas.openxmlformats.org/officeDocument/2006/relationships/image" Target="../media/image492.png"/><Relationship Id="rId71" Type="http://schemas.openxmlformats.org/officeDocument/2006/relationships/customXml" Target="../ink/ink3143.xml"/><Relationship Id="rId92" Type="http://schemas.openxmlformats.org/officeDocument/2006/relationships/image" Target="../media/image445.png"/><Relationship Id="rId213" Type="http://schemas.openxmlformats.org/officeDocument/2006/relationships/customXml" Target="../ink/ink3215.xml"/><Relationship Id="rId234" Type="http://schemas.openxmlformats.org/officeDocument/2006/relationships/image" Target="../media/image513.png"/><Relationship Id="rId2" Type="http://schemas.openxmlformats.org/officeDocument/2006/relationships/customXml" Target="../ink/ink3108.xml"/><Relationship Id="rId29" Type="http://schemas.openxmlformats.org/officeDocument/2006/relationships/image" Target="../media/image416.png"/><Relationship Id="rId40" Type="http://schemas.openxmlformats.org/officeDocument/2006/relationships/customXml" Target="../ink/ink3127.xml"/><Relationship Id="rId115" Type="http://schemas.openxmlformats.org/officeDocument/2006/relationships/image" Target="../media/image456.png"/><Relationship Id="rId136" Type="http://schemas.openxmlformats.org/officeDocument/2006/relationships/customXml" Target="../ink/ink3176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3138.xml"/><Relationship Id="rId82" Type="http://schemas.openxmlformats.org/officeDocument/2006/relationships/image" Target="../media/image440.png"/><Relationship Id="rId199" Type="http://schemas.openxmlformats.org/officeDocument/2006/relationships/customXml" Target="../ink/ink3208.xml"/><Relationship Id="rId203" Type="http://schemas.openxmlformats.org/officeDocument/2006/relationships/customXml" Target="../ink/ink3210.xml"/><Relationship Id="rId19" Type="http://schemas.openxmlformats.org/officeDocument/2006/relationships/image" Target="../media/image411.png"/><Relationship Id="rId224" Type="http://schemas.openxmlformats.org/officeDocument/2006/relationships/image" Target="../media/image322.png"/><Relationship Id="rId30" Type="http://schemas.openxmlformats.org/officeDocument/2006/relationships/customXml" Target="../ink/ink3122.xml"/><Relationship Id="rId105" Type="http://schemas.openxmlformats.org/officeDocument/2006/relationships/image" Target="../media/image451.png"/><Relationship Id="rId126" Type="http://schemas.openxmlformats.org/officeDocument/2006/relationships/customXml" Target="../ink/ink3171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51" Type="http://schemas.openxmlformats.org/officeDocument/2006/relationships/customXml" Target="../ink/ink3133.xml"/><Relationship Id="rId72" Type="http://schemas.openxmlformats.org/officeDocument/2006/relationships/image" Target="../media/image435.png"/><Relationship Id="rId93" Type="http://schemas.openxmlformats.org/officeDocument/2006/relationships/customXml" Target="../ink/ink3154.xml"/><Relationship Id="rId189" Type="http://schemas.openxmlformats.org/officeDocument/2006/relationships/customXml" Target="../ink/ink3203.xml"/><Relationship Id="rId3" Type="http://schemas.openxmlformats.org/officeDocument/2006/relationships/image" Target="../media/image403.png"/><Relationship Id="rId214" Type="http://schemas.openxmlformats.org/officeDocument/2006/relationships/image" Target="../media/image504.png"/><Relationship Id="rId235" Type="http://schemas.openxmlformats.org/officeDocument/2006/relationships/customXml" Target="../ink/ink3226.xml"/><Relationship Id="rId116" Type="http://schemas.openxmlformats.org/officeDocument/2006/relationships/customXml" Target="../ink/ink3166.xml"/><Relationship Id="rId137" Type="http://schemas.openxmlformats.org/officeDocument/2006/relationships/image" Target="../media/image467.png"/><Relationship Id="rId158" Type="http://schemas.openxmlformats.org/officeDocument/2006/relationships/customXml" Target="../ink/ink3187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3247.xml"/><Relationship Id="rId63" Type="http://schemas.openxmlformats.org/officeDocument/2006/relationships/customXml" Target="../ink/ink3258.xml"/><Relationship Id="rId84" Type="http://schemas.openxmlformats.org/officeDocument/2006/relationships/image" Target="../media/image441.png"/><Relationship Id="rId138" Type="http://schemas.openxmlformats.org/officeDocument/2006/relationships/customXml" Target="../ink/ink3296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3323.xml"/><Relationship Id="rId205" Type="http://schemas.openxmlformats.org/officeDocument/2006/relationships/customXml" Target="../ink/ink3330.xml"/><Relationship Id="rId226" Type="http://schemas.openxmlformats.org/officeDocument/2006/relationships/image" Target="../media/image509.png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3242.xml"/><Relationship Id="rId53" Type="http://schemas.openxmlformats.org/officeDocument/2006/relationships/customXml" Target="../ink/ink3253.xml"/><Relationship Id="rId74" Type="http://schemas.openxmlformats.org/officeDocument/2006/relationships/image" Target="../media/image436.png"/><Relationship Id="rId128" Type="http://schemas.openxmlformats.org/officeDocument/2006/relationships/customXml" Target="../ink/ink3291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3307.xml"/><Relationship Id="rId181" Type="http://schemas.openxmlformats.org/officeDocument/2006/relationships/customXml" Target="../ink/ink3318.xml"/><Relationship Id="rId216" Type="http://schemas.openxmlformats.org/officeDocument/2006/relationships/image" Target="../media/image505.png"/><Relationship Id="rId237" Type="http://schemas.openxmlformats.org/officeDocument/2006/relationships/customXml" Target="../ink/ink3346.xml"/><Relationship Id="rId22" Type="http://schemas.openxmlformats.org/officeDocument/2006/relationships/customXml" Target="../ink/ink3237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3286.xml"/><Relationship Id="rId139" Type="http://schemas.openxmlformats.org/officeDocument/2006/relationships/image" Target="../media/image468.png"/><Relationship Id="rId85" Type="http://schemas.openxmlformats.org/officeDocument/2006/relationships/customXml" Target="../ink/ink3269.xml"/><Relationship Id="rId150" Type="http://schemas.openxmlformats.org/officeDocument/2006/relationships/customXml" Target="../ink/ink3302.xml"/><Relationship Id="rId171" Type="http://schemas.openxmlformats.org/officeDocument/2006/relationships/customXml" Target="../ink/ink3313.xml"/><Relationship Id="rId192" Type="http://schemas.openxmlformats.org/officeDocument/2006/relationships/image" Target="../media/image494.png"/><Relationship Id="rId206" Type="http://schemas.openxmlformats.org/officeDocument/2006/relationships/image" Target="../media/image501.png"/><Relationship Id="rId227" Type="http://schemas.openxmlformats.org/officeDocument/2006/relationships/customXml" Target="../ink/ink3341.xml"/><Relationship Id="rId12" Type="http://schemas.openxmlformats.org/officeDocument/2006/relationships/customXml" Target="../ink/ink3232.xml"/><Relationship Id="rId33" Type="http://schemas.openxmlformats.org/officeDocument/2006/relationships/image" Target="../media/image418.png"/><Relationship Id="rId108" Type="http://schemas.openxmlformats.org/officeDocument/2006/relationships/customXml" Target="../ink/ink3281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3264.xml"/><Relationship Id="rId96" Type="http://schemas.openxmlformats.org/officeDocument/2006/relationships/customXml" Target="../ink/ink3275.xml"/><Relationship Id="rId140" Type="http://schemas.openxmlformats.org/officeDocument/2006/relationships/customXml" Target="../ink/ink3297.xml"/><Relationship Id="rId161" Type="http://schemas.openxmlformats.org/officeDocument/2006/relationships/customXml" Target="../ink/ink3308.xml"/><Relationship Id="rId182" Type="http://schemas.openxmlformats.org/officeDocument/2006/relationships/image" Target="../media/image489.png"/><Relationship Id="rId217" Type="http://schemas.openxmlformats.org/officeDocument/2006/relationships/customXml" Target="../ink/ink3336.xml"/><Relationship Id="rId6" Type="http://schemas.openxmlformats.org/officeDocument/2006/relationships/customXml" Target="../ink/ink3229.xml"/><Relationship Id="rId238" Type="http://schemas.openxmlformats.org/officeDocument/2006/relationships/image" Target="../media/image515.png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3248.xml"/><Relationship Id="rId65" Type="http://schemas.openxmlformats.org/officeDocument/2006/relationships/customXml" Target="../ink/ink3259.xml"/><Relationship Id="rId86" Type="http://schemas.openxmlformats.org/officeDocument/2006/relationships/image" Target="../media/image442.png"/><Relationship Id="rId130" Type="http://schemas.openxmlformats.org/officeDocument/2006/relationships/customXml" Target="../ink/ink3292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3324.xml"/><Relationship Id="rId207" Type="http://schemas.openxmlformats.org/officeDocument/2006/relationships/customXml" Target="../ink/ink3331.xml"/><Relationship Id="rId228" Type="http://schemas.openxmlformats.org/officeDocument/2006/relationships/image" Target="../media/image510.png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34" Type="http://schemas.openxmlformats.org/officeDocument/2006/relationships/customXml" Target="../ink/ink3243.xml"/><Relationship Id="rId55" Type="http://schemas.openxmlformats.org/officeDocument/2006/relationships/customXml" Target="../ink/ink3254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3287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3319.xml"/><Relationship Id="rId218" Type="http://schemas.openxmlformats.org/officeDocument/2006/relationships/image" Target="../media/image506.png"/><Relationship Id="rId239" Type="http://schemas.openxmlformats.org/officeDocument/2006/relationships/customXml" Target="../ink/ink3347.xml"/><Relationship Id="rId24" Type="http://schemas.openxmlformats.org/officeDocument/2006/relationships/customXml" Target="../ink/ink3238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3270.xml"/><Relationship Id="rId110" Type="http://schemas.openxmlformats.org/officeDocument/2006/relationships/customXml" Target="../ink/ink3282.xml"/><Relationship Id="rId131" Type="http://schemas.openxmlformats.org/officeDocument/2006/relationships/image" Target="../media/image464.png"/><Relationship Id="rId152" Type="http://schemas.openxmlformats.org/officeDocument/2006/relationships/customXml" Target="../ink/ink3303.xml"/><Relationship Id="rId173" Type="http://schemas.openxmlformats.org/officeDocument/2006/relationships/customXml" Target="../ink/ink3314.xml"/><Relationship Id="rId194" Type="http://schemas.openxmlformats.org/officeDocument/2006/relationships/image" Target="../media/image495.png"/><Relationship Id="rId208" Type="http://schemas.openxmlformats.org/officeDocument/2006/relationships/image" Target="../media/image398.png"/><Relationship Id="rId229" Type="http://schemas.openxmlformats.org/officeDocument/2006/relationships/customXml" Target="../ink/ink3342.xml"/><Relationship Id="rId240" Type="http://schemas.openxmlformats.org/officeDocument/2006/relationships/image" Target="../media/image516.png"/><Relationship Id="rId14" Type="http://schemas.openxmlformats.org/officeDocument/2006/relationships/customXml" Target="../ink/ink3233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3265.xml"/><Relationship Id="rId100" Type="http://schemas.openxmlformats.org/officeDocument/2006/relationships/customXml" Target="../ink/ink3277.xml"/><Relationship Id="rId8" Type="http://schemas.openxmlformats.org/officeDocument/2006/relationships/customXml" Target="../ink/ink3230.xml"/><Relationship Id="rId98" Type="http://schemas.openxmlformats.org/officeDocument/2006/relationships/customXml" Target="../ink/ink3276.xml"/><Relationship Id="rId121" Type="http://schemas.openxmlformats.org/officeDocument/2006/relationships/image" Target="../media/image459.png"/><Relationship Id="rId142" Type="http://schemas.openxmlformats.org/officeDocument/2006/relationships/customXml" Target="../ink/ink3298.xml"/><Relationship Id="rId163" Type="http://schemas.openxmlformats.org/officeDocument/2006/relationships/customXml" Target="../ink/ink3309.xml"/><Relationship Id="rId184" Type="http://schemas.openxmlformats.org/officeDocument/2006/relationships/image" Target="../media/image490.png"/><Relationship Id="rId219" Type="http://schemas.openxmlformats.org/officeDocument/2006/relationships/customXml" Target="../ink/ink3337.xml"/><Relationship Id="rId230" Type="http://schemas.openxmlformats.org/officeDocument/2006/relationships/image" Target="../media/image511.png"/><Relationship Id="rId25" Type="http://schemas.openxmlformats.org/officeDocument/2006/relationships/image" Target="../media/image414.png"/><Relationship Id="rId46" Type="http://schemas.openxmlformats.org/officeDocument/2006/relationships/customXml" Target="../ink/ink3249.xml"/><Relationship Id="rId67" Type="http://schemas.openxmlformats.org/officeDocument/2006/relationships/customXml" Target="../ink/ink3260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3293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95" Type="http://schemas.openxmlformats.org/officeDocument/2006/relationships/customXml" Target="../ink/ink3325.xml"/><Relationship Id="rId209" Type="http://schemas.openxmlformats.org/officeDocument/2006/relationships/customXml" Target="../ink/ink3332.xml"/><Relationship Id="rId220" Type="http://schemas.openxmlformats.org/officeDocument/2006/relationships/image" Target="../media/image507.png"/><Relationship Id="rId241" Type="http://schemas.openxmlformats.org/officeDocument/2006/relationships/customXml" Target="../ink/ink3348.xml"/><Relationship Id="rId15" Type="http://schemas.openxmlformats.org/officeDocument/2006/relationships/image" Target="../media/image409.png"/><Relationship Id="rId36" Type="http://schemas.openxmlformats.org/officeDocument/2006/relationships/customXml" Target="../ink/ink3244.xml"/><Relationship Id="rId57" Type="http://schemas.openxmlformats.org/officeDocument/2006/relationships/customXml" Target="../ink/ink3255.xml"/><Relationship Id="rId10" Type="http://schemas.openxmlformats.org/officeDocument/2006/relationships/customXml" Target="../ink/ink3231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3263.xml"/><Relationship Id="rId78" Type="http://schemas.openxmlformats.org/officeDocument/2006/relationships/image" Target="../media/image438.png"/><Relationship Id="rId94" Type="http://schemas.openxmlformats.org/officeDocument/2006/relationships/customXml" Target="../ink/ink3274.xml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3288.xml"/><Relationship Id="rId143" Type="http://schemas.openxmlformats.org/officeDocument/2006/relationships/image" Target="../media/image470.png"/><Relationship Id="rId148" Type="http://schemas.openxmlformats.org/officeDocument/2006/relationships/customXml" Target="../ink/ink3301.xml"/><Relationship Id="rId164" Type="http://schemas.openxmlformats.org/officeDocument/2006/relationships/image" Target="../media/image480.png"/><Relationship Id="rId169" Type="http://schemas.openxmlformats.org/officeDocument/2006/relationships/customXml" Target="../ink/ink3312.xml"/><Relationship Id="rId185" Type="http://schemas.openxmlformats.org/officeDocument/2006/relationships/customXml" Target="../ink/ink3320.xml"/><Relationship Id="rId4" Type="http://schemas.openxmlformats.org/officeDocument/2006/relationships/customXml" Target="../ink/ink3228.xml"/><Relationship Id="rId9" Type="http://schemas.openxmlformats.org/officeDocument/2006/relationships/image" Target="../media/image406.png"/><Relationship Id="rId180" Type="http://schemas.openxmlformats.org/officeDocument/2006/relationships/image" Target="../media/image488.png"/><Relationship Id="rId210" Type="http://schemas.openxmlformats.org/officeDocument/2006/relationships/image" Target="../media/image502.png"/><Relationship Id="rId215" Type="http://schemas.openxmlformats.org/officeDocument/2006/relationships/customXml" Target="../ink/ink3335.xml"/><Relationship Id="rId236" Type="http://schemas.openxmlformats.org/officeDocument/2006/relationships/image" Target="../media/image514.png"/><Relationship Id="rId26" Type="http://schemas.openxmlformats.org/officeDocument/2006/relationships/customXml" Target="../ink/ink3239.xml"/><Relationship Id="rId231" Type="http://schemas.openxmlformats.org/officeDocument/2006/relationships/customXml" Target="../ink/ink3343.xml"/><Relationship Id="rId47" Type="http://schemas.openxmlformats.org/officeDocument/2006/relationships/customXml" Target="../ink/ink3250.xml"/><Relationship Id="rId68" Type="http://schemas.openxmlformats.org/officeDocument/2006/relationships/image" Target="../media/image433.png"/><Relationship Id="rId89" Type="http://schemas.openxmlformats.org/officeDocument/2006/relationships/customXml" Target="../ink/ink3271.xml"/><Relationship Id="rId112" Type="http://schemas.openxmlformats.org/officeDocument/2006/relationships/customXml" Target="../ink/ink3283.xml"/><Relationship Id="rId133" Type="http://schemas.openxmlformats.org/officeDocument/2006/relationships/image" Target="../media/image465.png"/><Relationship Id="rId154" Type="http://schemas.openxmlformats.org/officeDocument/2006/relationships/customXml" Target="../ink/ink3304.xml"/><Relationship Id="rId175" Type="http://schemas.openxmlformats.org/officeDocument/2006/relationships/customXml" Target="../ink/ink3315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3234.xml"/><Relationship Id="rId221" Type="http://schemas.openxmlformats.org/officeDocument/2006/relationships/customXml" Target="../ink/ink3338.xml"/><Relationship Id="rId242" Type="http://schemas.openxmlformats.org/officeDocument/2006/relationships/image" Target="../media/image517.png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3266.xml"/><Relationship Id="rId102" Type="http://schemas.openxmlformats.org/officeDocument/2006/relationships/customXml" Target="../ink/ink3278.xml"/><Relationship Id="rId123" Type="http://schemas.openxmlformats.org/officeDocument/2006/relationships/image" Target="../media/image460.png"/><Relationship Id="rId144" Type="http://schemas.openxmlformats.org/officeDocument/2006/relationships/customXml" Target="../ink/ink3299.xml"/><Relationship Id="rId90" Type="http://schemas.openxmlformats.org/officeDocument/2006/relationships/image" Target="../media/image444.png"/><Relationship Id="rId165" Type="http://schemas.openxmlformats.org/officeDocument/2006/relationships/customXml" Target="../ink/ink3310.xml"/><Relationship Id="rId186" Type="http://schemas.openxmlformats.org/officeDocument/2006/relationships/image" Target="../media/image491.png"/><Relationship Id="rId211" Type="http://schemas.openxmlformats.org/officeDocument/2006/relationships/customXml" Target="../ink/ink3333.xml"/><Relationship Id="rId232" Type="http://schemas.openxmlformats.org/officeDocument/2006/relationships/image" Target="../media/image512.png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3261.xml"/><Relationship Id="rId113" Type="http://schemas.openxmlformats.org/officeDocument/2006/relationships/image" Target="../media/image455.png"/><Relationship Id="rId134" Type="http://schemas.openxmlformats.org/officeDocument/2006/relationships/customXml" Target="../ink/ink3294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3326.xml"/><Relationship Id="rId201" Type="http://schemas.openxmlformats.org/officeDocument/2006/relationships/customXml" Target="../ink/ink3328.xml"/><Relationship Id="rId222" Type="http://schemas.openxmlformats.org/officeDocument/2006/relationships/image" Target="../media/image508.png"/><Relationship Id="rId243" Type="http://schemas.openxmlformats.org/officeDocument/2006/relationships/customXml" Target="../ink/ink3349.xml"/><Relationship Id="rId17" Type="http://schemas.openxmlformats.org/officeDocument/2006/relationships/image" Target="../media/image410.png"/><Relationship Id="rId38" Type="http://schemas.openxmlformats.org/officeDocument/2006/relationships/customXml" Target="../ink/ink3245.xml"/><Relationship Id="rId59" Type="http://schemas.openxmlformats.org/officeDocument/2006/relationships/customXml" Target="../ink/ink3256.xml"/><Relationship Id="rId103" Type="http://schemas.openxmlformats.org/officeDocument/2006/relationships/image" Target="../media/image450.png"/><Relationship Id="rId124" Type="http://schemas.openxmlformats.org/officeDocument/2006/relationships/customXml" Target="../ink/ink3289.xml"/><Relationship Id="rId70" Type="http://schemas.openxmlformats.org/officeDocument/2006/relationships/image" Target="../media/image434.png"/><Relationship Id="rId91" Type="http://schemas.openxmlformats.org/officeDocument/2006/relationships/customXml" Target="../ink/ink3272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332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03.png"/><Relationship Id="rId233" Type="http://schemas.openxmlformats.org/officeDocument/2006/relationships/customXml" Target="../ink/ink3344.xml"/><Relationship Id="rId28" Type="http://schemas.openxmlformats.org/officeDocument/2006/relationships/customXml" Target="../ink/ink3240.xml"/><Relationship Id="rId49" Type="http://schemas.openxmlformats.org/officeDocument/2006/relationships/customXml" Target="../ink/ink3251.xml"/><Relationship Id="rId114" Type="http://schemas.openxmlformats.org/officeDocument/2006/relationships/customXml" Target="../ink/ink3284.xml"/><Relationship Id="rId60" Type="http://schemas.openxmlformats.org/officeDocument/2006/relationships/image" Target="../media/image429.png"/><Relationship Id="rId81" Type="http://schemas.openxmlformats.org/officeDocument/2006/relationships/customXml" Target="../ink/ink3267.xml"/><Relationship Id="rId135" Type="http://schemas.openxmlformats.org/officeDocument/2006/relationships/image" Target="../media/image466.png"/><Relationship Id="rId156" Type="http://schemas.openxmlformats.org/officeDocument/2006/relationships/customXml" Target="../ink/ink3305.xml"/><Relationship Id="rId177" Type="http://schemas.openxmlformats.org/officeDocument/2006/relationships/customXml" Target="../ink/ink3316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223" Type="http://schemas.openxmlformats.org/officeDocument/2006/relationships/customXml" Target="../ink/ink3339.xml"/><Relationship Id="rId244" Type="http://schemas.openxmlformats.org/officeDocument/2006/relationships/image" Target="../media/image518.png"/><Relationship Id="rId18" Type="http://schemas.openxmlformats.org/officeDocument/2006/relationships/customXml" Target="../ink/ink3235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3279.xml"/><Relationship Id="rId125" Type="http://schemas.openxmlformats.org/officeDocument/2006/relationships/image" Target="../media/image461.png"/><Relationship Id="rId146" Type="http://schemas.openxmlformats.org/officeDocument/2006/relationships/customXml" Target="../ink/ink3300.xml"/><Relationship Id="rId167" Type="http://schemas.openxmlformats.org/officeDocument/2006/relationships/customXml" Target="../ink/ink3311.xml"/><Relationship Id="rId188" Type="http://schemas.openxmlformats.org/officeDocument/2006/relationships/image" Target="../media/image492.png"/><Relationship Id="rId71" Type="http://schemas.openxmlformats.org/officeDocument/2006/relationships/customXml" Target="../ink/ink3262.xml"/><Relationship Id="rId92" Type="http://schemas.openxmlformats.org/officeDocument/2006/relationships/image" Target="../media/image445.png"/><Relationship Id="rId213" Type="http://schemas.openxmlformats.org/officeDocument/2006/relationships/customXml" Target="../ink/ink3334.xml"/><Relationship Id="rId234" Type="http://schemas.openxmlformats.org/officeDocument/2006/relationships/image" Target="../media/image513.png"/><Relationship Id="rId2" Type="http://schemas.openxmlformats.org/officeDocument/2006/relationships/customXml" Target="../ink/ink3227.xml"/><Relationship Id="rId29" Type="http://schemas.openxmlformats.org/officeDocument/2006/relationships/image" Target="../media/image416.png"/><Relationship Id="rId40" Type="http://schemas.openxmlformats.org/officeDocument/2006/relationships/customXml" Target="../ink/ink3246.xml"/><Relationship Id="rId115" Type="http://schemas.openxmlformats.org/officeDocument/2006/relationships/image" Target="../media/image456.png"/><Relationship Id="rId136" Type="http://schemas.openxmlformats.org/officeDocument/2006/relationships/customXml" Target="../ink/ink3295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3257.xml"/><Relationship Id="rId82" Type="http://schemas.openxmlformats.org/officeDocument/2006/relationships/image" Target="../media/image440.png"/><Relationship Id="rId199" Type="http://schemas.openxmlformats.org/officeDocument/2006/relationships/customXml" Target="../ink/ink3327.xml"/><Relationship Id="rId203" Type="http://schemas.openxmlformats.org/officeDocument/2006/relationships/customXml" Target="../ink/ink3329.xml"/><Relationship Id="rId19" Type="http://schemas.openxmlformats.org/officeDocument/2006/relationships/image" Target="../media/image411.png"/><Relationship Id="rId224" Type="http://schemas.openxmlformats.org/officeDocument/2006/relationships/image" Target="../media/image322.png"/><Relationship Id="rId245" Type="http://schemas.openxmlformats.org/officeDocument/2006/relationships/customXml" Target="../ink/ink3350.xml"/><Relationship Id="rId30" Type="http://schemas.openxmlformats.org/officeDocument/2006/relationships/customXml" Target="../ink/ink3241.xml"/><Relationship Id="rId105" Type="http://schemas.openxmlformats.org/officeDocument/2006/relationships/image" Target="../media/image451.png"/><Relationship Id="rId126" Type="http://schemas.openxmlformats.org/officeDocument/2006/relationships/customXml" Target="../ink/ink3290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51" Type="http://schemas.openxmlformats.org/officeDocument/2006/relationships/customXml" Target="../ink/ink3252.xml"/><Relationship Id="rId72" Type="http://schemas.openxmlformats.org/officeDocument/2006/relationships/image" Target="../media/image435.png"/><Relationship Id="rId93" Type="http://schemas.openxmlformats.org/officeDocument/2006/relationships/customXml" Target="../ink/ink3273.xml"/><Relationship Id="rId189" Type="http://schemas.openxmlformats.org/officeDocument/2006/relationships/customXml" Target="../ink/ink3322.xml"/><Relationship Id="rId3" Type="http://schemas.openxmlformats.org/officeDocument/2006/relationships/image" Target="../media/image403.png"/><Relationship Id="rId214" Type="http://schemas.openxmlformats.org/officeDocument/2006/relationships/image" Target="../media/image504.png"/><Relationship Id="rId235" Type="http://schemas.openxmlformats.org/officeDocument/2006/relationships/customXml" Target="../ink/ink3345.xml"/><Relationship Id="rId116" Type="http://schemas.openxmlformats.org/officeDocument/2006/relationships/customXml" Target="../ink/ink3285.xml"/><Relationship Id="rId137" Type="http://schemas.openxmlformats.org/officeDocument/2006/relationships/image" Target="../media/image467.png"/><Relationship Id="rId158" Type="http://schemas.openxmlformats.org/officeDocument/2006/relationships/customXml" Target="../ink/ink3306.xml"/><Relationship Id="rId20" Type="http://schemas.openxmlformats.org/officeDocument/2006/relationships/customXml" Target="../ink/ink3236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3268.xml"/><Relationship Id="rId179" Type="http://schemas.openxmlformats.org/officeDocument/2006/relationships/customXml" Target="../ink/ink3317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225" Type="http://schemas.openxmlformats.org/officeDocument/2006/relationships/customXml" Target="../ink/ink3340.xml"/><Relationship Id="rId246" Type="http://schemas.openxmlformats.org/officeDocument/2006/relationships/image" Target="../media/image519.png"/><Relationship Id="rId106" Type="http://schemas.openxmlformats.org/officeDocument/2006/relationships/customXml" Target="../ink/ink3280.xml"/><Relationship Id="rId127" Type="http://schemas.openxmlformats.org/officeDocument/2006/relationships/image" Target="../media/image462.png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42" Type="http://schemas.openxmlformats.org/officeDocument/2006/relationships/customXml" Target="../ink/ink3371.xml"/><Relationship Id="rId63" Type="http://schemas.openxmlformats.org/officeDocument/2006/relationships/customXml" Target="../ink/ink3382.xml"/><Relationship Id="rId84" Type="http://schemas.openxmlformats.org/officeDocument/2006/relationships/image" Target="../media/image441.png"/><Relationship Id="rId138" Type="http://schemas.openxmlformats.org/officeDocument/2006/relationships/customXml" Target="../ink/ink3420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3447.xml"/><Relationship Id="rId205" Type="http://schemas.openxmlformats.org/officeDocument/2006/relationships/customXml" Target="../ink/ink3454.xml"/><Relationship Id="rId226" Type="http://schemas.openxmlformats.org/officeDocument/2006/relationships/image" Target="../media/image509.png"/><Relationship Id="rId247" Type="http://schemas.openxmlformats.org/officeDocument/2006/relationships/customXml" Target="../ink/ink3475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3366.xml"/><Relationship Id="rId53" Type="http://schemas.openxmlformats.org/officeDocument/2006/relationships/customXml" Target="../ink/ink3377.xml"/><Relationship Id="rId74" Type="http://schemas.openxmlformats.org/officeDocument/2006/relationships/image" Target="../media/image436.png"/><Relationship Id="rId128" Type="http://schemas.openxmlformats.org/officeDocument/2006/relationships/customXml" Target="../ink/ink3415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3431.xml"/><Relationship Id="rId181" Type="http://schemas.openxmlformats.org/officeDocument/2006/relationships/customXml" Target="../ink/ink3442.xml"/><Relationship Id="rId216" Type="http://schemas.openxmlformats.org/officeDocument/2006/relationships/image" Target="../media/image505.png"/><Relationship Id="rId237" Type="http://schemas.openxmlformats.org/officeDocument/2006/relationships/customXml" Target="../ink/ink3470.xml"/><Relationship Id="rId258" Type="http://schemas.openxmlformats.org/officeDocument/2006/relationships/image" Target="../media/image525.png"/><Relationship Id="rId22" Type="http://schemas.openxmlformats.org/officeDocument/2006/relationships/customXml" Target="../ink/ink3361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3410.xml"/><Relationship Id="rId139" Type="http://schemas.openxmlformats.org/officeDocument/2006/relationships/image" Target="../media/image468.png"/><Relationship Id="rId85" Type="http://schemas.openxmlformats.org/officeDocument/2006/relationships/customXml" Target="../ink/ink3393.xml"/><Relationship Id="rId150" Type="http://schemas.openxmlformats.org/officeDocument/2006/relationships/customXml" Target="../ink/ink3426.xml"/><Relationship Id="rId171" Type="http://schemas.openxmlformats.org/officeDocument/2006/relationships/customXml" Target="../ink/ink3437.xml"/><Relationship Id="rId192" Type="http://schemas.openxmlformats.org/officeDocument/2006/relationships/image" Target="../media/image494.png"/><Relationship Id="rId206" Type="http://schemas.openxmlformats.org/officeDocument/2006/relationships/image" Target="../media/image501.png"/><Relationship Id="rId227" Type="http://schemas.openxmlformats.org/officeDocument/2006/relationships/customXml" Target="../ink/ink3465.xml"/><Relationship Id="rId248" Type="http://schemas.openxmlformats.org/officeDocument/2006/relationships/image" Target="../media/image520.png"/><Relationship Id="rId12" Type="http://schemas.openxmlformats.org/officeDocument/2006/relationships/customXml" Target="../ink/ink3356.xml"/><Relationship Id="rId33" Type="http://schemas.openxmlformats.org/officeDocument/2006/relationships/image" Target="../media/image418.png"/><Relationship Id="rId108" Type="http://schemas.openxmlformats.org/officeDocument/2006/relationships/customXml" Target="../ink/ink3405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3388.xml"/><Relationship Id="rId96" Type="http://schemas.openxmlformats.org/officeDocument/2006/relationships/customXml" Target="../ink/ink3399.xml"/><Relationship Id="rId140" Type="http://schemas.openxmlformats.org/officeDocument/2006/relationships/customXml" Target="../ink/ink3421.xml"/><Relationship Id="rId161" Type="http://schemas.openxmlformats.org/officeDocument/2006/relationships/customXml" Target="../ink/ink3432.xml"/><Relationship Id="rId182" Type="http://schemas.openxmlformats.org/officeDocument/2006/relationships/image" Target="../media/image489.png"/><Relationship Id="rId217" Type="http://schemas.openxmlformats.org/officeDocument/2006/relationships/customXml" Target="../ink/ink3460.xml"/><Relationship Id="rId6" Type="http://schemas.openxmlformats.org/officeDocument/2006/relationships/customXml" Target="../ink/ink3353.xml"/><Relationship Id="rId238" Type="http://schemas.openxmlformats.org/officeDocument/2006/relationships/image" Target="../media/image515.png"/><Relationship Id="rId259" Type="http://schemas.openxmlformats.org/officeDocument/2006/relationships/customXml" Target="../ink/ink3481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3372.xml"/><Relationship Id="rId65" Type="http://schemas.openxmlformats.org/officeDocument/2006/relationships/customXml" Target="../ink/ink3383.xml"/><Relationship Id="rId86" Type="http://schemas.openxmlformats.org/officeDocument/2006/relationships/image" Target="../media/image442.png"/><Relationship Id="rId130" Type="http://schemas.openxmlformats.org/officeDocument/2006/relationships/customXml" Target="../ink/ink3416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3448.xml"/><Relationship Id="rId207" Type="http://schemas.openxmlformats.org/officeDocument/2006/relationships/customXml" Target="../ink/ink3455.xml"/><Relationship Id="rId228" Type="http://schemas.openxmlformats.org/officeDocument/2006/relationships/image" Target="../media/image510.png"/><Relationship Id="rId249" Type="http://schemas.openxmlformats.org/officeDocument/2006/relationships/customXml" Target="../ink/ink3476.xml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260" Type="http://schemas.openxmlformats.org/officeDocument/2006/relationships/image" Target="../media/image526.png"/><Relationship Id="rId34" Type="http://schemas.openxmlformats.org/officeDocument/2006/relationships/customXml" Target="../ink/ink3367.xml"/><Relationship Id="rId55" Type="http://schemas.openxmlformats.org/officeDocument/2006/relationships/customXml" Target="../ink/ink3378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3411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3443.xml"/><Relationship Id="rId218" Type="http://schemas.openxmlformats.org/officeDocument/2006/relationships/image" Target="../media/image506.png"/><Relationship Id="rId239" Type="http://schemas.openxmlformats.org/officeDocument/2006/relationships/customXml" Target="../ink/ink3471.xml"/><Relationship Id="rId250" Type="http://schemas.openxmlformats.org/officeDocument/2006/relationships/image" Target="../media/image521.png"/><Relationship Id="rId24" Type="http://schemas.openxmlformats.org/officeDocument/2006/relationships/customXml" Target="../ink/ink3362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3394.xml"/><Relationship Id="rId110" Type="http://schemas.openxmlformats.org/officeDocument/2006/relationships/customXml" Target="../ink/ink3406.xml"/><Relationship Id="rId131" Type="http://schemas.openxmlformats.org/officeDocument/2006/relationships/image" Target="../media/image464.png"/><Relationship Id="rId152" Type="http://schemas.openxmlformats.org/officeDocument/2006/relationships/customXml" Target="../ink/ink3427.xml"/><Relationship Id="rId173" Type="http://schemas.openxmlformats.org/officeDocument/2006/relationships/customXml" Target="../ink/ink3438.xml"/><Relationship Id="rId194" Type="http://schemas.openxmlformats.org/officeDocument/2006/relationships/image" Target="../media/image495.png"/><Relationship Id="rId208" Type="http://schemas.openxmlformats.org/officeDocument/2006/relationships/image" Target="../media/image398.png"/><Relationship Id="rId229" Type="http://schemas.openxmlformats.org/officeDocument/2006/relationships/customXml" Target="../ink/ink3466.xml"/><Relationship Id="rId240" Type="http://schemas.openxmlformats.org/officeDocument/2006/relationships/image" Target="../media/image516.png"/><Relationship Id="rId14" Type="http://schemas.openxmlformats.org/officeDocument/2006/relationships/customXml" Target="../ink/ink3357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3389.xml"/><Relationship Id="rId100" Type="http://schemas.openxmlformats.org/officeDocument/2006/relationships/customXml" Target="../ink/ink3401.xml"/><Relationship Id="rId8" Type="http://schemas.openxmlformats.org/officeDocument/2006/relationships/customXml" Target="../ink/ink3354.xml"/><Relationship Id="rId98" Type="http://schemas.openxmlformats.org/officeDocument/2006/relationships/customXml" Target="../ink/ink3400.xml"/><Relationship Id="rId121" Type="http://schemas.openxmlformats.org/officeDocument/2006/relationships/image" Target="../media/image459.png"/><Relationship Id="rId142" Type="http://schemas.openxmlformats.org/officeDocument/2006/relationships/customXml" Target="../ink/ink3422.xml"/><Relationship Id="rId163" Type="http://schemas.openxmlformats.org/officeDocument/2006/relationships/customXml" Target="../ink/ink3433.xml"/><Relationship Id="rId184" Type="http://schemas.openxmlformats.org/officeDocument/2006/relationships/image" Target="../media/image490.png"/><Relationship Id="rId219" Type="http://schemas.openxmlformats.org/officeDocument/2006/relationships/customXml" Target="../ink/ink3461.xml"/><Relationship Id="rId230" Type="http://schemas.openxmlformats.org/officeDocument/2006/relationships/image" Target="../media/image511.png"/><Relationship Id="rId251" Type="http://schemas.openxmlformats.org/officeDocument/2006/relationships/customXml" Target="../ink/ink3477.xml"/><Relationship Id="rId25" Type="http://schemas.openxmlformats.org/officeDocument/2006/relationships/image" Target="../media/image414.png"/><Relationship Id="rId46" Type="http://schemas.openxmlformats.org/officeDocument/2006/relationships/customXml" Target="../ink/ink3373.xml"/><Relationship Id="rId67" Type="http://schemas.openxmlformats.org/officeDocument/2006/relationships/customXml" Target="../ink/ink3384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3417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95" Type="http://schemas.openxmlformats.org/officeDocument/2006/relationships/customXml" Target="../ink/ink3449.xml"/><Relationship Id="rId209" Type="http://schemas.openxmlformats.org/officeDocument/2006/relationships/customXml" Target="../ink/ink3456.xml"/><Relationship Id="rId220" Type="http://schemas.openxmlformats.org/officeDocument/2006/relationships/image" Target="../media/image507.png"/><Relationship Id="rId241" Type="http://schemas.openxmlformats.org/officeDocument/2006/relationships/customXml" Target="../ink/ink3472.xml"/><Relationship Id="rId15" Type="http://schemas.openxmlformats.org/officeDocument/2006/relationships/image" Target="../media/image409.png"/><Relationship Id="rId36" Type="http://schemas.openxmlformats.org/officeDocument/2006/relationships/customXml" Target="../ink/ink3368.xml"/><Relationship Id="rId57" Type="http://schemas.openxmlformats.org/officeDocument/2006/relationships/customXml" Target="../ink/ink3379.xml"/><Relationship Id="rId78" Type="http://schemas.openxmlformats.org/officeDocument/2006/relationships/image" Target="../media/image438.png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3412.xml"/><Relationship Id="rId143" Type="http://schemas.openxmlformats.org/officeDocument/2006/relationships/image" Target="../media/image470.png"/><Relationship Id="rId164" Type="http://schemas.openxmlformats.org/officeDocument/2006/relationships/image" Target="../media/image480.png"/><Relationship Id="rId185" Type="http://schemas.openxmlformats.org/officeDocument/2006/relationships/customXml" Target="../ink/ink3444.xml"/><Relationship Id="rId9" Type="http://schemas.openxmlformats.org/officeDocument/2006/relationships/image" Target="../media/image406.png"/><Relationship Id="rId210" Type="http://schemas.openxmlformats.org/officeDocument/2006/relationships/image" Target="../media/image502.png"/><Relationship Id="rId26" Type="http://schemas.openxmlformats.org/officeDocument/2006/relationships/customXml" Target="../ink/ink3363.xml"/><Relationship Id="rId231" Type="http://schemas.openxmlformats.org/officeDocument/2006/relationships/customXml" Target="../ink/ink3467.xml"/><Relationship Id="rId252" Type="http://schemas.openxmlformats.org/officeDocument/2006/relationships/image" Target="../media/image522.png"/><Relationship Id="rId47" Type="http://schemas.openxmlformats.org/officeDocument/2006/relationships/customXml" Target="../ink/ink3374.xml"/><Relationship Id="rId68" Type="http://schemas.openxmlformats.org/officeDocument/2006/relationships/image" Target="../media/image433.png"/><Relationship Id="rId89" Type="http://schemas.openxmlformats.org/officeDocument/2006/relationships/customXml" Target="../ink/ink3395.xml"/><Relationship Id="rId112" Type="http://schemas.openxmlformats.org/officeDocument/2006/relationships/customXml" Target="../ink/ink3407.xml"/><Relationship Id="rId133" Type="http://schemas.openxmlformats.org/officeDocument/2006/relationships/image" Target="../media/image465.png"/><Relationship Id="rId154" Type="http://schemas.openxmlformats.org/officeDocument/2006/relationships/customXml" Target="../ink/ink3428.xml"/><Relationship Id="rId175" Type="http://schemas.openxmlformats.org/officeDocument/2006/relationships/customXml" Target="../ink/ink3439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3358.xml"/><Relationship Id="rId221" Type="http://schemas.openxmlformats.org/officeDocument/2006/relationships/customXml" Target="../ink/ink3462.xml"/><Relationship Id="rId242" Type="http://schemas.openxmlformats.org/officeDocument/2006/relationships/image" Target="../media/image517.png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3390.xml"/><Relationship Id="rId102" Type="http://schemas.openxmlformats.org/officeDocument/2006/relationships/customXml" Target="../ink/ink3402.xml"/><Relationship Id="rId123" Type="http://schemas.openxmlformats.org/officeDocument/2006/relationships/image" Target="../media/image460.png"/><Relationship Id="rId144" Type="http://schemas.openxmlformats.org/officeDocument/2006/relationships/customXml" Target="../ink/ink3423.xml"/><Relationship Id="rId90" Type="http://schemas.openxmlformats.org/officeDocument/2006/relationships/image" Target="../media/image444.png"/><Relationship Id="rId165" Type="http://schemas.openxmlformats.org/officeDocument/2006/relationships/customXml" Target="../ink/ink3434.xml"/><Relationship Id="rId186" Type="http://schemas.openxmlformats.org/officeDocument/2006/relationships/image" Target="../media/image491.png"/><Relationship Id="rId211" Type="http://schemas.openxmlformats.org/officeDocument/2006/relationships/customXml" Target="../ink/ink3457.xml"/><Relationship Id="rId232" Type="http://schemas.openxmlformats.org/officeDocument/2006/relationships/image" Target="../media/image512.png"/><Relationship Id="rId253" Type="http://schemas.openxmlformats.org/officeDocument/2006/relationships/customXml" Target="../ink/ink3478.xml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3385.xml"/><Relationship Id="rId113" Type="http://schemas.openxmlformats.org/officeDocument/2006/relationships/image" Target="../media/image455.png"/><Relationship Id="rId134" Type="http://schemas.openxmlformats.org/officeDocument/2006/relationships/customXml" Target="../ink/ink3418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3450.xml"/><Relationship Id="rId201" Type="http://schemas.openxmlformats.org/officeDocument/2006/relationships/customXml" Target="../ink/ink3452.xml"/><Relationship Id="rId222" Type="http://schemas.openxmlformats.org/officeDocument/2006/relationships/image" Target="../media/image508.png"/><Relationship Id="rId243" Type="http://schemas.openxmlformats.org/officeDocument/2006/relationships/customXml" Target="../ink/ink3473.xml"/><Relationship Id="rId17" Type="http://schemas.openxmlformats.org/officeDocument/2006/relationships/image" Target="../media/image410.png"/><Relationship Id="rId38" Type="http://schemas.openxmlformats.org/officeDocument/2006/relationships/customXml" Target="../ink/ink3369.xml"/><Relationship Id="rId59" Type="http://schemas.openxmlformats.org/officeDocument/2006/relationships/customXml" Target="../ink/ink3380.xml"/><Relationship Id="rId103" Type="http://schemas.openxmlformats.org/officeDocument/2006/relationships/image" Target="../media/image450.png"/><Relationship Id="rId124" Type="http://schemas.openxmlformats.org/officeDocument/2006/relationships/customXml" Target="../ink/ink3413.xml"/><Relationship Id="rId70" Type="http://schemas.openxmlformats.org/officeDocument/2006/relationships/image" Target="../media/image434.png"/><Relationship Id="rId91" Type="http://schemas.openxmlformats.org/officeDocument/2006/relationships/customXml" Target="../ink/ink3396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344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03.png"/><Relationship Id="rId233" Type="http://schemas.openxmlformats.org/officeDocument/2006/relationships/customXml" Target="../ink/ink3468.xml"/><Relationship Id="rId254" Type="http://schemas.openxmlformats.org/officeDocument/2006/relationships/image" Target="../media/image523.png"/><Relationship Id="rId28" Type="http://schemas.openxmlformats.org/officeDocument/2006/relationships/customXml" Target="../ink/ink3364.xml"/><Relationship Id="rId49" Type="http://schemas.openxmlformats.org/officeDocument/2006/relationships/customXml" Target="../ink/ink3375.xml"/><Relationship Id="rId114" Type="http://schemas.openxmlformats.org/officeDocument/2006/relationships/customXml" Target="../ink/ink3408.xml"/><Relationship Id="rId60" Type="http://schemas.openxmlformats.org/officeDocument/2006/relationships/image" Target="../media/image429.png"/><Relationship Id="rId81" Type="http://schemas.openxmlformats.org/officeDocument/2006/relationships/customXml" Target="../ink/ink3391.xml"/><Relationship Id="rId135" Type="http://schemas.openxmlformats.org/officeDocument/2006/relationships/image" Target="../media/image466.png"/><Relationship Id="rId156" Type="http://schemas.openxmlformats.org/officeDocument/2006/relationships/customXml" Target="../ink/ink3429.xml"/><Relationship Id="rId177" Type="http://schemas.openxmlformats.org/officeDocument/2006/relationships/customXml" Target="../ink/ink3440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223" Type="http://schemas.openxmlformats.org/officeDocument/2006/relationships/customXml" Target="../ink/ink3463.xml"/><Relationship Id="rId244" Type="http://schemas.openxmlformats.org/officeDocument/2006/relationships/image" Target="../media/image518.png"/><Relationship Id="rId18" Type="http://schemas.openxmlformats.org/officeDocument/2006/relationships/customXml" Target="../ink/ink3359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3403.xml"/><Relationship Id="rId125" Type="http://schemas.openxmlformats.org/officeDocument/2006/relationships/image" Target="../media/image461.png"/><Relationship Id="rId146" Type="http://schemas.openxmlformats.org/officeDocument/2006/relationships/customXml" Target="../ink/ink3424.xml"/><Relationship Id="rId167" Type="http://schemas.openxmlformats.org/officeDocument/2006/relationships/customXml" Target="../ink/ink3435.xml"/><Relationship Id="rId188" Type="http://schemas.openxmlformats.org/officeDocument/2006/relationships/image" Target="../media/image492.png"/><Relationship Id="rId71" Type="http://schemas.openxmlformats.org/officeDocument/2006/relationships/customXml" Target="../ink/ink3386.xml"/><Relationship Id="rId92" Type="http://schemas.openxmlformats.org/officeDocument/2006/relationships/image" Target="../media/image445.png"/><Relationship Id="rId213" Type="http://schemas.openxmlformats.org/officeDocument/2006/relationships/customXml" Target="../ink/ink3458.xml"/><Relationship Id="rId234" Type="http://schemas.openxmlformats.org/officeDocument/2006/relationships/image" Target="../media/image513.png"/><Relationship Id="rId2" Type="http://schemas.openxmlformats.org/officeDocument/2006/relationships/customXml" Target="../ink/ink3351.xml"/><Relationship Id="rId29" Type="http://schemas.openxmlformats.org/officeDocument/2006/relationships/image" Target="../media/image416.png"/><Relationship Id="rId255" Type="http://schemas.openxmlformats.org/officeDocument/2006/relationships/customXml" Target="../ink/ink3479.xml"/><Relationship Id="rId40" Type="http://schemas.openxmlformats.org/officeDocument/2006/relationships/customXml" Target="../ink/ink3370.xml"/><Relationship Id="rId115" Type="http://schemas.openxmlformats.org/officeDocument/2006/relationships/image" Target="../media/image456.png"/><Relationship Id="rId136" Type="http://schemas.openxmlformats.org/officeDocument/2006/relationships/customXml" Target="../ink/ink3419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3381.xml"/><Relationship Id="rId82" Type="http://schemas.openxmlformats.org/officeDocument/2006/relationships/image" Target="../media/image440.png"/><Relationship Id="rId199" Type="http://schemas.openxmlformats.org/officeDocument/2006/relationships/customXml" Target="../ink/ink3451.xml"/><Relationship Id="rId203" Type="http://schemas.openxmlformats.org/officeDocument/2006/relationships/customXml" Target="../ink/ink3453.xml"/><Relationship Id="rId19" Type="http://schemas.openxmlformats.org/officeDocument/2006/relationships/image" Target="../media/image411.png"/><Relationship Id="rId224" Type="http://schemas.openxmlformats.org/officeDocument/2006/relationships/image" Target="../media/image322.png"/><Relationship Id="rId245" Type="http://schemas.openxmlformats.org/officeDocument/2006/relationships/customXml" Target="../ink/ink3474.xml"/><Relationship Id="rId30" Type="http://schemas.openxmlformats.org/officeDocument/2006/relationships/customXml" Target="../ink/ink3365.xml"/><Relationship Id="rId105" Type="http://schemas.openxmlformats.org/officeDocument/2006/relationships/image" Target="../media/image451.png"/><Relationship Id="rId126" Type="http://schemas.openxmlformats.org/officeDocument/2006/relationships/customXml" Target="../ink/ink3414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51" Type="http://schemas.openxmlformats.org/officeDocument/2006/relationships/customXml" Target="../ink/ink3376.xml"/><Relationship Id="rId72" Type="http://schemas.openxmlformats.org/officeDocument/2006/relationships/image" Target="../media/image435.png"/><Relationship Id="rId93" Type="http://schemas.openxmlformats.org/officeDocument/2006/relationships/customXml" Target="../ink/ink3397.xml"/><Relationship Id="rId189" Type="http://schemas.openxmlformats.org/officeDocument/2006/relationships/customXml" Target="../ink/ink3446.xml"/><Relationship Id="rId3" Type="http://schemas.openxmlformats.org/officeDocument/2006/relationships/image" Target="../media/image403.png"/><Relationship Id="rId214" Type="http://schemas.openxmlformats.org/officeDocument/2006/relationships/image" Target="../media/image504.png"/><Relationship Id="rId235" Type="http://schemas.openxmlformats.org/officeDocument/2006/relationships/customXml" Target="../ink/ink3469.xml"/><Relationship Id="rId256" Type="http://schemas.openxmlformats.org/officeDocument/2006/relationships/image" Target="../media/image524.png"/><Relationship Id="rId116" Type="http://schemas.openxmlformats.org/officeDocument/2006/relationships/customXml" Target="../ink/ink3409.xml"/><Relationship Id="rId137" Type="http://schemas.openxmlformats.org/officeDocument/2006/relationships/image" Target="../media/image467.png"/><Relationship Id="rId158" Type="http://schemas.openxmlformats.org/officeDocument/2006/relationships/customXml" Target="../ink/ink3430.xml"/><Relationship Id="rId20" Type="http://schemas.openxmlformats.org/officeDocument/2006/relationships/customXml" Target="../ink/ink3360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3392.xml"/><Relationship Id="rId179" Type="http://schemas.openxmlformats.org/officeDocument/2006/relationships/customXml" Target="../ink/ink3441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225" Type="http://schemas.openxmlformats.org/officeDocument/2006/relationships/customXml" Target="../ink/ink3464.xml"/><Relationship Id="rId246" Type="http://schemas.openxmlformats.org/officeDocument/2006/relationships/image" Target="../media/image519.png"/><Relationship Id="rId106" Type="http://schemas.openxmlformats.org/officeDocument/2006/relationships/customXml" Target="../ink/ink3404.xml"/><Relationship Id="rId127" Type="http://schemas.openxmlformats.org/officeDocument/2006/relationships/image" Target="../media/image462.png"/><Relationship Id="rId10" Type="http://schemas.openxmlformats.org/officeDocument/2006/relationships/customXml" Target="../ink/ink3355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3387.xml"/><Relationship Id="rId94" Type="http://schemas.openxmlformats.org/officeDocument/2006/relationships/customXml" Target="../ink/ink3398.xml"/><Relationship Id="rId148" Type="http://schemas.openxmlformats.org/officeDocument/2006/relationships/customXml" Target="../ink/ink3425.xml"/><Relationship Id="rId169" Type="http://schemas.openxmlformats.org/officeDocument/2006/relationships/customXml" Target="../ink/ink3436.xml"/><Relationship Id="rId4" Type="http://schemas.openxmlformats.org/officeDocument/2006/relationships/customXml" Target="../ink/ink3352.xml"/><Relationship Id="rId180" Type="http://schemas.openxmlformats.org/officeDocument/2006/relationships/image" Target="../media/image488.png"/><Relationship Id="rId215" Type="http://schemas.openxmlformats.org/officeDocument/2006/relationships/customXml" Target="../ink/ink3459.xml"/><Relationship Id="rId236" Type="http://schemas.openxmlformats.org/officeDocument/2006/relationships/image" Target="../media/image514.png"/><Relationship Id="rId257" Type="http://schemas.openxmlformats.org/officeDocument/2006/relationships/customXml" Target="../ink/ink3480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.xml"/><Relationship Id="rId21" Type="http://schemas.openxmlformats.org/officeDocument/2006/relationships/image" Target="../media/image17.png"/><Relationship Id="rId42" Type="http://schemas.openxmlformats.org/officeDocument/2006/relationships/customXml" Target="../ink/ink75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88.xml"/><Relationship Id="rId16" Type="http://schemas.openxmlformats.org/officeDocument/2006/relationships/customXml" Target="../ink/ink62.xml"/><Relationship Id="rId11" Type="http://schemas.openxmlformats.org/officeDocument/2006/relationships/image" Target="../media/image12.png"/><Relationship Id="rId24" Type="http://schemas.openxmlformats.org/officeDocument/2006/relationships/customXml" Target="../ink/ink66.xml"/><Relationship Id="rId32" Type="http://schemas.openxmlformats.org/officeDocument/2006/relationships/customXml" Target="../ink/ink70.xml"/><Relationship Id="rId37" Type="http://schemas.openxmlformats.org/officeDocument/2006/relationships/image" Target="../media/image25.png"/><Relationship Id="rId40" Type="http://schemas.openxmlformats.org/officeDocument/2006/relationships/customXml" Target="../ink/ink74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8" Type="http://schemas.openxmlformats.org/officeDocument/2006/relationships/customXml" Target="../ink/ink83.xml"/><Relationship Id="rId66" Type="http://schemas.openxmlformats.org/officeDocument/2006/relationships/customXml" Target="../ink/ink87.xml"/><Relationship Id="rId74" Type="http://schemas.openxmlformats.org/officeDocument/2006/relationships/customXml" Target="../ink/ink91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61" Type="http://schemas.openxmlformats.org/officeDocument/2006/relationships/image" Target="../media/image37.png"/><Relationship Id="rId19" Type="http://schemas.openxmlformats.org/officeDocument/2006/relationships/image" Target="../media/image16.png"/><Relationship Id="rId14" Type="http://schemas.openxmlformats.org/officeDocument/2006/relationships/customXml" Target="../ink/ink61.xml"/><Relationship Id="rId22" Type="http://schemas.openxmlformats.org/officeDocument/2006/relationships/customXml" Target="../ink/ink65.xml"/><Relationship Id="rId27" Type="http://schemas.openxmlformats.org/officeDocument/2006/relationships/image" Target="../media/image20.png"/><Relationship Id="rId30" Type="http://schemas.openxmlformats.org/officeDocument/2006/relationships/customXml" Target="../ink/ink69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78.xml"/><Relationship Id="rId56" Type="http://schemas.openxmlformats.org/officeDocument/2006/relationships/customXml" Target="../ink/ink82.xml"/><Relationship Id="rId64" Type="http://schemas.openxmlformats.org/officeDocument/2006/relationships/customXml" Target="../ink/ink86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58.xml"/><Relationship Id="rId51" Type="http://schemas.openxmlformats.org/officeDocument/2006/relationships/image" Target="../media/image32.png"/><Relationship Id="rId72" Type="http://schemas.openxmlformats.org/officeDocument/2006/relationships/customXml" Target="../ink/ink90.xml"/><Relationship Id="rId3" Type="http://schemas.openxmlformats.org/officeDocument/2006/relationships/image" Target="../media/image8.png"/><Relationship Id="rId12" Type="http://schemas.openxmlformats.org/officeDocument/2006/relationships/customXml" Target="../ink/ink6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73.xml"/><Relationship Id="rId46" Type="http://schemas.openxmlformats.org/officeDocument/2006/relationships/customXml" Target="../ink/ink77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64.xml"/><Relationship Id="rId41" Type="http://schemas.openxmlformats.org/officeDocument/2006/relationships/image" Target="../media/image27.png"/><Relationship Id="rId54" Type="http://schemas.openxmlformats.org/officeDocument/2006/relationships/customXml" Target="../ink/ink81.xml"/><Relationship Id="rId62" Type="http://schemas.openxmlformats.org/officeDocument/2006/relationships/customXml" Target="../ink/ink85.xml"/><Relationship Id="rId70" Type="http://schemas.openxmlformats.org/officeDocument/2006/relationships/customXml" Target="../ink/ink89.xml"/><Relationship Id="rId75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68.xml"/><Relationship Id="rId36" Type="http://schemas.openxmlformats.org/officeDocument/2006/relationships/customXml" Target="../ink/ink7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59.xml"/><Relationship Id="rId31" Type="http://schemas.openxmlformats.org/officeDocument/2006/relationships/image" Target="../media/image22.png"/><Relationship Id="rId44" Type="http://schemas.openxmlformats.org/officeDocument/2006/relationships/customXml" Target="../ink/ink76.xml"/><Relationship Id="rId52" Type="http://schemas.openxmlformats.org/officeDocument/2006/relationships/customXml" Target="../ink/ink80.xml"/><Relationship Id="rId60" Type="http://schemas.openxmlformats.org/officeDocument/2006/relationships/customXml" Target="../ink/ink84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93.xml"/><Relationship Id="rId4" Type="http://schemas.openxmlformats.org/officeDocument/2006/relationships/customXml" Target="../ink/ink56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63.xml"/><Relationship Id="rId39" Type="http://schemas.openxmlformats.org/officeDocument/2006/relationships/image" Target="../media/image26.png"/><Relationship Id="rId34" Type="http://schemas.openxmlformats.org/officeDocument/2006/relationships/customXml" Target="../ink/ink71.xml"/><Relationship Id="rId50" Type="http://schemas.openxmlformats.org/officeDocument/2006/relationships/customXml" Target="../ink/ink79.xml"/><Relationship Id="rId55" Type="http://schemas.openxmlformats.org/officeDocument/2006/relationships/image" Target="../media/image34.png"/><Relationship Id="rId76" Type="http://schemas.openxmlformats.org/officeDocument/2006/relationships/customXml" Target="../ink/ink92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2" Type="http://schemas.openxmlformats.org/officeDocument/2006/relationships/customXml" Target="../ink/ink55.xml"/><Relationship Id="rId29" Type="http://schemas.openxmlformats.org/officeDocument/2006/relationships/image" Target="../media/image21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.png"/><Relationship Id="rId21" Type="http://schemas.openxmlformats.org/officeDocument/2006/relationships/image" Target="../media/image412.png"/><Relationship Id="rId63" Type="http://schemas.openxmlformats.org/officeDocument/2006/relationships/customXml" Target="../ink/ink3513.xml"/><Relationship Id="rId159" Type="http://schemas.openxmlformats.org/officeDocument/2006/relationships/image" Target="../media/image478.png"/><Relationship Id="rId170" Type="http://schemas.openxmlformats.org/officeDocument/2006/relationships/image" Target="../media/image483.png"/><Relationship Id="rId191" Type="http://schemas.openxmlformats.org/officeDocument/2006/relationships/customXml" Target="../ink/ink3578.xml"/><Relationship Id="rId205" Type="http://schemas.openxmlformats.org/officeDocument/2006/relationships/customXml" Target="../ink/ink3585.xml"/><Relationship Id="rId226" Type="http://schemas.openxmlformats.org/officeDocument/2006/relationships/image" Target="../media/image509.png"/><Relationship Id="rId247" Type="http://schemas.openxmlformats.org/officeDocument/2006/relationships/customXml" Target="../ink/ink3606.xml"/><Relationship Id="rId107" Type="http://schemas.openxmlformats.org/officeDocument/2006/relationships/image" Target="../media/image452.png"/><Relationship Id="rId11" Type="http://schemas.openxmlformats.org/officeDocument/2006/relationships/image" Target="../media/image407.png"/><Relationship Id="rId32" Type="http://schemas.openxmlformats.org/officeDocument/2006/relationships/customXml" Target="../ink/ink3497.xml"/><Relationship Id="rId53" Type="http://schemas.openxmlformats.org/officeDocument/2006/relationships/customXml" Target="../ink/ink3508.xml"/><Relationship Id="rId74" Type="http://schemas.openxmlformats.org/officeDocument/2006/relationships/image" Target="../media/image436.png"/><Relationship Id="rId128" Type="http://schemas.openxmlformats.org/officeDocument/2006/relationships/customXml" Target="../ink/ink3546.xml"/><Relationship Id="rId149" Type="http://schemas.openxmlformats.org/officeDocument/2006/relationships/image" Target="../media/image473.png"/><Relationship Id="rId5" Type="http://schemas.openxmlformats.org/officeDocument/2006/relationships/image" Target="../media/image404.png"/><Relationship Id="rId95" Type="http://schemas.openxmlformats.org/officeDocument/2006/relationships/image" Target="../media/image446.png"/><Relationship Id="rId160" Type="http://schemas.openxmlformats.org/officeDocument/2006/relationships/customXml" Target="../ink/ink3562.xml"/><Relationship Id="rId181" Type="http://schemas.openxmlformats.org/officeDocument/2006/relationships/customXml" Target="../ink/ink3573.xml"/><Relationship Id="rId216" Type="http://schemas.openxmlformats.org/officeDocument/2006/relationships/image" Target="../media/image505.png"/><Relationship Id="rId237" Type="http://schemas.openxmlformats.org/officeDocument/2006/relationships/customXml" Target="../ink/ink3601.xml"/><Relationship Id="rId258" Type="http://schemas.openxmlformats.org/officeDocument/2006/relationships/image" Target="../media/image525.png"/><Relationship Id="rId22" Type="http://schemas.openxmlformats.org/officeDocument/2006/relationships/customXml" Target="../ink/ink3492.xml"/><Relationship Id="rId43" Type="http://schemas.openxmlformats.org/officeDocument/2006/relationships/image" Target="../media/image422.png"/><Relationship Id="rId64" Type="http://schemas.openxmlformats.org/officeDocument/2006/relationships/image" Target="../media/image431.png"/><Relationship Id="rId118" Type="http://schemas.openxmlformats.org/officeDocument/2006/relationships/customXml" Target="../ink/ink3541.xml"/><Relationship Id="rId139" Type="http://schemas.openxmlformats.org/officeDocument/2006/relationships/image" Target="../media/image468.png"/><Relationship Id="rId85" Type="http://schemas.openxmlformats.org/officeDocument/2006/relationships/customXml" Target="../ink/ink3524.xml"/><Relationship Id="rId150" Type="http://schemas.openxmlformats.org/officeDocument/2006/relationships/customXml" Target="../ink/ink3557.xml"/><Relationship Id="rId171" Type="http://schemas.openxmlformats.org/officeDocument/2006/relationships/customXml" Target="../ink/ink3568.xml"/><Relationship Id="rId192" Type="http://schemas.openxmlformats.org/officeDocument/2006/relationships/image" Target="../media/image494.png"/><Relationship Id="rId206" Type="http://schemas.openxmlformats.org/officeDocument/2006/relationships/image" Target="../media/image501.png"/><Relationship Id="rId227" Type="http://schemas.openxmlformats.org/officeDocument/2006/relationships/customXml" Target="../ink/ink3596.xml"/><Relationship Id="rId248" Type="http://schemas.openxmlformats.org/officeDocument/2006/relationships/image" Target="../media/image520.png"/><Relationship Id="rId12" Type="http://schemas.openxmlformats.org/officeDocument/2006/relationships/customXml" Target="../ink/ink3487.xml"/><Relationship Id="rId33" Type="http://schemas.openxmlformats.org/officeDocument/2006/relationships/image" Target="../media/image418.png"/><Relationship Id="rId108" Type="http://schemas.openxmlformats.org/officeDocument/2006/relationships/customXml" Target="../ink/ink3536.xml"/><Relationship Id="rId129" Type="http://schemas.openxmlformats.org/officeDocument/2006/relationships/image" Target="../media/image463.png"/><Relationship Id="rId54" Type="http://schemas.openxmlformats.org/officeDocument/2006/relationships/image" Target="../media/image427.png"/><Relationship Id="rId75" Type="http://schemas.openxmlformats.org/officeDocument/2006/relationships/customXml" Target="../ink/ink3519.xml"/><Relationship Id="rId96" Type="http://schemas.openxmlformats.org/officeDocument/2006/relationships/customXml" Target="../ink/ink3530.xml"/><Relationship Id="rId140" Type="http://schemas.openxmlformats.org/officeDocument/2006/relationships/customXml" Target="../ink/ink3552.xml"/><Relationship Id="rId161" Type="http://schemas.openxmlformats.org/officeDocument/2006/relationships/customXml" Target="../ink/ink3563.xml"/><Relationship Id="rId182" Type="http://schemas.openxmlformats.org/officeDocument/2006/relationships/image" Target="../media/image489.png"/><Relationship Id="rId217" Type="http://schemas.openxmlformats.org/officeDocument/2006/relationships/customXml" Target="../ink/ink3591.xml"/><Relationship Id="rId6" Type="http://schemas.openxmlformats.org/officeDocument/2006/relationships/customXml" Target="../ink/ink3484.xml"/><Relationship Id="rId238" Type="http://schemas.openxmlformats.org/officeDocument/2006/relationships/image" Target="../media/image515.png"/><Relationship Id="rId259" Type="http://schemas.openxmlformats.org/officeDocument/2006/relationships/customXml" Target="../ink/ink3612.xml"/><Relationship Id="rId23" Type="http://schemas.openxmlformats.org/officeDocument/2006/relationships/image" Target="../media/image413.png"/><Relationship Id="rId119" Type="http://schemas.openxmlformats.org/officeDocument/2006/relationships/image" Target="../media/image458.png"/><Relationship Id="rId44" Type="http://schemas.openxmlformats.org/officeDocument/2006/relationships/customXml" Target="../ink/ink3503.xml"/><Relationship Id="rId65" Type="http://schemas.openxmlformats.org/officeDocument/2006/relationships/customXml" Target="../ink/ink3514.xml"/><Relationship Id="rId86" Type="http://schemas.openxmlformats.org/officeDocument/2006/relationships/image" Target="../media/image442.png"/><Relationship Id="rId130" Type="http://schemas.openxmlformats.org/officeDocument/2006/relationships/customXml" Target="../ink/ink3547.xml"/><Relationship Id="rId151" Type="http://schemas.openxmlformats.org/officeDocument/2006/relationships/image" Target="../media/image474.png"/><Relationship Id="rId172" Type="http://schemas.openxmlformats.org/officeDocument/2006/relationships/image" Target="../media/image484.png"/><Relationship Id="rId193" Type="http://schemas.openxmlformats.org/officeDocument/2006/relationships/customXml" Target="../ink/ink3579.xml"/><Relationship Id="rId207" Type="http://schemas.openxmlformats.org/officeDocument/2006/relationships/customXml" Target="../ink/ink3586.xml"/><Relationship Id="rId228" Type="http://schemas.openxmlformats.org/officeDocument/2006/relationships/image" Target="../media/image510.png"/><Relationship Id="rId249" Type="http://schemas.openxmlformats.org/officeDocument/2006/relationships/customXml" Target="../ink/ink3607.xml"/><Relationship Id="rId13" Type="http://schemas.openxmlformats.org/officeDocument/2006/relationships/image" Target="../media/image408.png"/><Relationship Id="rId109" Type="http://schemas.openxmlformats.org/officeDocument/2006/relationships/image" Target="../media/image453.png"/><Relationship Id="rId260" Type="http://schemas.openxmlformats.org/officeDocument/2006/relationships/image" Target="../media/image526.png"/><Relationship Id="rId34" Type="http://schemas.openxmlformats.org/officeDocument/2006/relationships/customXml" Target="../ink/ink3498.xml"/><Relationship Id="rId55" Type="http://schemas.openxmlformats.org/officeDocument/2006/relationships/customXml" Target="../ink/ink3509.xml"/><Relationship Id="rId76" Type="http://schemas.openxmlformats.org/officeDocument/2006/relationships/image" Target="../media/image437.png"/><Relationship Id="rId97" Type="http://schemas.openxmlformats.org/officeDocument/2006/relationships/image" Target="../media/image447.png"/><Relationship Id="rId120" Type="http://schemas.openxmlformats.org/officeDocument/2006/relationships/customXml" Target="../ink/ink3542.xml"/><Relationship Id="rId141" Type="http://schemas.openxmlformats.org/officeDocument/2006/relationships/image" Target="../media/image469.png"/><Relationship Id="rId7" Type="http://schemas.openxmlformats.org/officeDocument/2006/relationships/image" Target="../media/image405.png"/><Relationship Id="rId162" Type="http://schemas.openxmlformats.org/officeDocument/2006/relationships/image" Target="../media/image479.png"/><Relationship Id="rId183" Type="http://schemas.openxmlformats.org/officeDocument/2006/relationships/customXml" Target="../ink/ink3574.xml"/><Relationship Id="rId218" Type="http://schemas.openxmlformats.org/officeDocument/2006/relationships/image" Target="../media/image506.png"/><Relationship Id="rId239" Type="http://schemas.openxmlformats.org/officeDocument/2006/relationships/customXml" Target="../ink/ink3602.xml"/><Relationship Id="rId250" Type="http://schemas.openxmlformats.org/officeDocument/2006/relationships/image" Target="../media/image521.png"/><Relationship Id="rId24" Type="http://schemas.openxmlformats.org/officeDocument/2006/relationships/customXml" Target="../ink/ink3493.xml"/><Relationship Id="rId45" Type="http://schemas.openxmlformats.org/officeDocument/2006/relationships/image" Target="../media/image423.png"/><Relationship Id="rId66" Type="http://schemas.openxmlformats.org/officeDocument/2006/relationships/image" Target="../media/image432.png"/><Relationship Id="rId87" Type="http://schemas.openxmlformats.org/officeDocument/2006/relationships/customXml" Target="../ink/ink3525.xml"/><Relationship Id="rId110" Type="http://schemas.openxmlformats.org/officeDocument/2006/relationships/customXml" Target="../ink/ink3537.xml"/><Relationship Id="rId131" Type="http://schemas.openxmlformats.org/officeDocument/2006/relationships/image" Target="../media/image464.png"/><Relationship Id="rId152" Type="http://schemas.openxmlformats.org/officeDocument/2006/relationships/customXml" Target="../ink/ink3558.xml"/><Relationship Id="rId173" Type="http://schemas.openxmlformats.org/officeDocument/2006/relationships/customXml" Target="../ink/ink3569.xml"/><Relationship Id="rId194" Type="http://schemas.openxmlformats.org/officeDocument/2006/relationships/image" Target="../media/image495.png"/><Relationship Id="rId208" Type="http://schemas.openxmlformats.org/officeDocument/2006/relationships/image" Target="../media/image398.png"/><Relationship Id="rId229" Type="http://schemas.openxmlformats.org/officeDocument/2006/relationships/customXml" Target="../ink/ink3597.xml"/><Relationship Id="rId240" Type="http://schemas.openxmlformats.org/officeDocument/2006/relationships/image" Target="../media/image516.png"/><Relationship Id="rId261" Type="http://schemas.openxmlformats.org/officeDocument/2006/relationships/customXml" Target="../ink/ink3613.xml"/><Relationship Id="rId14" Type="http://schemas.openxmlformats.org/officeDocument/2006/relationships/customXml" Target="../ink/ink3488.xml"/><Relationship Id="rId35" Type="http://schemas.openxmlformats.org/officeDocument/2006/relationships/image" Target="../media/image419.png"/><Relationship Id="rId56" Type="http://schemas.openxmlformats.org/officeDocument/2006/relationships/image" Target="../media/image224.png"/><Relationship Id="rId77" Type="http://schemas.openxmlformats.org/officeDocument/2006/relationships/customXml" Target="../ink/ink3520.xml"/><Relationship Id="rId100" Type="http://schemas.openxmlformats.org/officeDocument/2006/relationships/customXml" Target="../ink/ink3532.xml"/><Relationship Id="rId8" Type="http://schemas.openxmlformats.org/officeDocument/2006/relationships/customXml" Target="../ink/ink3485.xml"/><Relationship Id="rId98" Type="http://schemas.openxmlformats.org/officeDocument/2006/relationships/customXml" Target="../ink/ink3531.xml"/><Relationship Id="rId121" Type="http://schemas.openxmlformats.org/officeDocument/2006/relationships/image" Target="../media/image459.png"/><Relationship Id="rId142" Type="http://schemas.openxmlformats.org/officeDocument/2006/relationships/customXml" Target="../ink/ink3553.xml"/><Relationship Id="rId163" Type="http://schemas.openxmlformats.org/officeDocument/2006/relationships/customXml" Target="../ink/ink3564.xml"/><Relationship Id="rId184" Type="http://schemas.openxmlformats.org/officeDocument/2006/relationships/image" Target="../media/image490.png"/><Relationship Id="rId219" Type="http://schemas.openxmlformats.org/officeDocument/2006/relationships/customXml" Target="../ink/ink3592.xml"/><Relationship Id="rId230" Type="http://schemas.openxmlformats.org/officeDocument/2006/relationships/image" Target="../media/image511.png"/><Relationship Id="rId251" Type="http://schemas.openxmlformats.org/officeDocument/2006/relationships/customXml" Target="../ink/ink3608.xml"/><Relationship Id="rId25" Type="http://schemas.openxmlformats.org/officeDocument/2006/relationships/image" Target="../media/image414.png"/><Relationship Id="rId46" Type="http://schemas.openxmlformats.org/officeDocument/2006/relationships/customXml" Target="../ink/ink3504.xml"/><Relationship Id="rId67" Type="http://schemas.openxmlformats.org/officeDocument/2006/relationships/customXml" Target="../ink/ink3515.xml"/><Relationship Id="rId88" Type="http://schemas.openxmlformats.org/officeDocument/2006/relationships/image" Target="../media/image443.png"/><Relationship Id="rId111" Type="http://schemas.openxmlformats.org/officeDocument/2006/relationships/image" Target="../media/image454.png"/><Relationship Id="rId132" Type="http://schemas.openxmlformats.org/officeDocument/2006/relationships/customXml" Target="../ink/ink3548.xml"/><Relationship Id="rId153" Type="http://schemas.openxmlformats.org/officeDocument/2006/relationships/image" Target="../media/image475.png"/><Relationship Id="rId174" Type="http://schemas.openxmlformats.org/officeDocument/2006/relationships/image" Target="../media/image485.png"/><Relationship Id="rId195" Type="http://schemas.openxmlformats.org/officeDocument/2006/relationships/customXml" Target="../ink/ink3580.xml"/><Relationship Id="rId209" Type="http://schemas.openxmlformats.org/officeDocument/2006/relationships/customXml" Target="../ink/ink3587.xml"/><Relationship Id="rId220" Type="http://schemas.openxmlformats.org/officeDocument/2006/relationships/image" Target="../media/image507.png"/><Relationship Id="rId241" Type="http://schemas.openxmlformats.org/officeDocument/2006/relationships/customXml" Target="../ink/ink3603.xml"/><Relationship Id="rId15" Type="http://schemas.openxmlformats.org/officeDocument/2006/relationships/image" Target="../media/image409.png"/><Relationship Id="rId36" Type="http://schemas.openxmlformats.org/officeDocument/2006/relationships/customXml" Target="../ink/ink3499.xml"/><Relationship Id="rId57" Type="http://schemas.openxmlformats.org/officeDocument/2006/relationships/customXml" Target="../ink/ink3510.xml"/><Relationship Id="rId262" Type="http://schemas.openxmlformats.org/officeDocument/2006/relationships/image" Target="../media/image527.png"/><Relationship Id="rId78" Type="http://schemas.openxmlformats.org/officeDocument/2006/relationships/image" Target="../media/image438.png"/><Relationship Id="rId99" Type="http://schemas.openxmlformats.org/officeDocument/2006/relationships/image" Target="../media/image448.png"/><Relationship Id="rId101" Type="http://schemas.openxmlformats.org/officeDocument/2006/relationships/image" Target="../media/image449.png"/><Relationship Id="rId122" Type="http://schemas.openxmlformats.org/officeDocument/2006/relationships/customXml" Target="../ink/ink3543.xml"/><Relationship Id="rId143" Type="http://schemas.openxmlformats.org/officeDocument/2006/relationships/image" Target="../media/image470.png"/><Relationship Id="rId164" Type="http://schemas.openxmlformats.org/officeDocument/2006/relationships/image" Target="../media/image480.png"/><Relationship Id="rId185" Type="http://schemas.openxmlformats.org/officeDocument/2006/relationships/customXml" Target="../ink/ink3575.xml"/><Relationship Id="rId9" Type="http://schemas.openxmlformats.org/officeDocument/2006/relationships/image" Target="../media/image406.png"/><Relationship Id="rId210" Type="http://schemas.openxmlformats.org/officeDocument/2006/relationships/image" Target="../media/image502.png"/><Relationship Id="rId26" Type="http://schemas.openxmlformats.org/officeDocument/2006/relationships/customXml" Target="../ink/ink3494.xml"/><Relationship Id="rId231" Type="http://schemas.openxmlformats.org/officeDocument/2006/relationships/customXml" Target="../ink/ink3598.xml"/><Relationship Id="rId252" Type="http://schemas.openxmlformats.org/officeDocument/2006/relationships/image" Target="../media/image522.png"/><Relationship Id="rId47" Type="http://schemas.openxmlformats.org/officeDocument/2006/relationships/customXml" Target="../ink/ink3505.xml"/><Relationship Id="rId68" Type="http://schemas.openxmlformats.org/officeDocument/2006/relationships/image" Target="../media/image433.png"/><Relationship Id="rId89" Type="http://schemas.openxmlformats.org/officeDocument/2006/relationships/customXml" Target="../ink/ink3526.xml"/><Relationship Id="rId112" Type="http://schemas.openxmlformats.org/officeDocument/2006/relationships/customXml" Target="../ink/ink3538.xml"/><Relationship Id="rId133" Type="http://schemas.openxmlformats.org/officeDocument/2006/relationships/image" Target="../media/image465.png"/><Relationship Id="rId154" Type="http://schemas.openxmlformats.org/officeDocument/2006/relationships/customXml" Target="../ink/ink3559.xml"/><Relationship Id="rId175" Type="http://schemas.openxmlformats.org/officeDocument/2006/relationships/customXml" Target="../ink/ink3570.xml"/><Relationship Id="rId196" Type="http://schemas.openxmlformats.org/officeDocument/2006/relationships/image" Target="../media/image496.png"/><Relationship Id="rId200" Type="http://schemas.openxmlformats.org/officeDocument/2006/relationships/image" Target="../media/image498.png"/><Relationship Id="rId16" Type="http://schemas.openxmlformats.org/officeDocument/2006/relationships/customXml" Target="../ink/ink3489.xml"/><Relationship Id="rId221" Type="http://schemas.openxmlformats.org/officeDocument/2006/relationships/customXml" Target="../ink/ink3593.xml"/><Relationship Id="rId242" Type="http://schemas.openxmlformats.org/officeDocument/2006/relationships/image" Target="../media/image517.png"/><Relationship Id="rId263" Type="http://schemas.openxmlformats.org/officeDocument/2006/relationships/customXml" Target="../ink/ink3614.xml"/><Relationship Id="rId37" Type="http://schemas.openxmlformats.org/officeDocument/2006/relationships/image" Target="../media/image420.png"/><Relationship Id="rId58" Type="http://schemas.openxmlformats.org/officeDocument/2006/relationships/image" Target="../media/image428.png"/><Relationship Id="rId79" Type="http://schemas.openxmlformats.org/officeDocument/2006/relationships/customXml" Target="../ink/ink3521.xml"/><Relationship Id="rId102" Type="http://schemas.openxmlformats.org/officeDocument/2006/relationships/customXml" Target="../ink/ink3533.xml"/><Relationship Id="rId123" Type="http://schemas.openxmlformats.org/officeDocument/2006/relationships/image" Target="../media/image460.png"/><Relationship Id="rId144" Type="http://schemas.openxmlformats.org/officeDocument/2006/relationships/customXml" Target="../ink/ink3554.xml"/><Relationship Id="rId90" Type="http://schemas.openxmlformats.org/officeDocument/2006/relationships/image" Target="../media/image444.png"/><Relationship Id="rId165" Type="http://schemas.openxmlformats.org/officeDocument/2006/relationships/customXml" Target="../ink/ink3565.xml"/><Relationship Id="rId186" Type="http://schemas.openxmlformats.org/officeDocument/2006/relationships/image" Target="../media/image491.png"/><Relationship Id="rId211" Type="http://schemas.openxmlformats.org/officeDocument/2006/relationships/customXml" Target="../ink/ink3588.xml"/><Relationship Id="rId232" Type="http://schemas.openxmlformats.org/officeDocument/2006/relationships/image" Target="../media/image512.png"/><Relationship Id="rId253" Type="http://schemas.openxmlformats.org/officeDocument/2006/relationships/customXml" Target="../ink/ink3609.xml"/><Relationship Id="rId27" Type="http://schemas.openxmlformats.org/officeDocument/2006/relationships/image" Target="../media/image415.png"/><Relationship Id="rId48" Type="http://schemas.openxmlformats.org/officeDocument/2006/relationships/image" Target="../media/image424.png"/><Relationship Id="rId69" Type="http://schemas.openxmlformats.org/officeDocument/2006/relationships/customXml" Target="../ink/ink3516.xml"/><Relationship Id="rId113" Type="http://schemas.openxmlformats.org/officeDocument/2006/relationships/image" Target="../media/image455.png"/><Relationship Id="rId134" Type="http://schemas.openxmlformats.org/officeDocument/2006/relationships/customXml" Target="../ink/ink3549.xml"/><Relationship Id="rId80" Type="http://schemas.openxmlformats.org/officeDocument/2006/relationships/image" Target="../media/image439.png"/><Relationship Id="rId155" Type="http://schemas.openxmlformats.org/officeDocument/2006/relationships/image" Target="../media/image476.png"/><Relationship Id="rId176" Type="http://schemas.openxmlformats.org/officeDocument/2006/relationships/image" Target="../media/image486.png"/><Relationship Id="rId197" Type="http://schemas.openxmlformats.org/officeDocument/2006/relationships/customXml" Target="../ink/ink3581.xml"/><Relationship Id="rId201" Type="http://schemas.openxmlformats.org/officeDocument/2006/relationships/customXml" Target="../ink/ink3583.xml"/><Relationship Id="rId222" Type="http://schemas.openxmlformats.org/officeDocument/2006/relationships/image" Target="../media/image508.png"/><Relationship Id="rId243" Type="http://schemas.openxmlformats.org/officeDocument/2006/relationships/customXml" Target="../ink/ink3604.xml"/><Relationship Id="rId264" Type="http://schemas.openxmlformats.org/officeDocument/2006/relationships/image" Target="../media/image528.png"/><Relationship Id="rId17" Type="http://schemas.openxmlformats.org/officeDocument/2006/relationships/image" Target="../media/image410.png"/><Relationship Id="rId38" Type="http://schemas.openxmlformats.org/officeDocument/2006/relationships/customXml" Target="../ink/ink3500.xml"/><Relationship Id="rId59" Type="http://schemas.openxmlformats.org/officeDocument/2006/relationships/customXml" Target="../ink/ink3511.xml"/><Relationship Id="rId103" Type="http://schemas.openxmlformats.org/officeDocument/2006/relationships/image" Target="../media/image450.png"/><Relationship Id="rId124" Type="http://schemas.openxmlformats.org/officeDocument/2006/relationships/customXml" Target="../ink/ink3544.xml"/><Relationship Id="rId70" Type="http://schemas.openxmlformats.org/officeDocument/2006/relationships/image" Target="../media/image434.png"/><Relationship Id="rId91" Type="http://schemas.openxmlformats.org/officeDocument/2006/relationships/customXml" Target="../ink/ink3527.xml"/><Relationship Id="rId145" Type="http://schemas.openxmlformats.org/officeDocument/2006/relationships/image" Target="../media/image471.png"/><Relationship Id="rId166" Type="http://schemas.openxmlformats.org/officeDocument/2006/relationships/image" Target="../media/image481.png"/><Relationship Id="rId187" Type="http://schemas.openxmlformats.org/officeDocument/2006/relationships/customXml" Target="../ink/ink357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03.png"/><Relationship Id="rId233" Type="http://schemas.openxmlformats.org/officeDocument/2006/relationships/customXml" Target="../ink/ink3599.xml"/><Relationship Id="rId254" Type="http://schemas.openxmlformats.org/officeDocument/2006/relationships/image" Target="../media/image523.png"/><Relationship Id="rId28" Type="http://schemas.openxmlformats.org/officeDocument/2006/relationships/customXml" Target="../ink/ink3495.xml"/><Relationship Id="rId49" Type="http://schemas.openxmlformats.org/officeDocument/2006/relationships/customXml" Target="../ink/ink3506.xml"/><Relationship Id="rId114" Type="http://schemas.openxmlformats.org/officeDocument/2006/relationships/customXml" Target="../ink/ink3539.xml"/><Relationship Id="rId60" Type="http://schemas.openxmlformats.org/officeDocument/2006/relationships/image" Target="../media/image429.png"/><Relationship Id="rId81" Type="http://schemas.openxmlformats.org/officeDocument/2006/relationships/customXml" Target="../ink/ink3522.xml"/><Relationship Id="rId135" Type="http://schemas.openxmlformats.org/officeDocument/2006/relationships/image" Target="../media/image466.png"/><Relationship Id="rId156" Type="http://schemas.openxmlformats.org/officeDocument/2006/relationships/customXml" Target="../ink/ink3560.xml"/><Relationship Id="rId177" Type="http://schemas.openxmlformats.org/officeDocument/2006/relationships/customXml" Target="../ink/ink3571.xml"/><Relationship Id="rId198" Type="http://schemas.openxmlformats.org/officeDocument/2006/relationships/image" Target="../media/image497.png"/><Relationship Id="rId202" Type="http://schemas.openxmlformats.org/officeDocument/2006/relationships/image" Target="../media/image499.png"/><Relationship Id="rId223" Type="http://schemas.openxmlformats.org/officeDocument/2006/relationships/customXml" Target="../ink/ink3594.xml"/><Relationship Id="rId244" Type="http://schemas.openxmlformats.org/officeDocument/2006/relationships/image" Target="../media/image518.png"/><Relationship Id="rId18" Type="http://schemas.openxmlformats.org/officeDocument/2006/relationships/customXml" Target="../ink/ink3490.xml"/><Relationship Id="rId39" Type="http://schemas.openxmlformats.org/officeDocument/2006/relationships/image" Target="../media/image421.png"/><Relationship Id="rId50" Type="http://schemas.openxmlformats.org/officeDocument/2006/relationships/image" Target="../media/image425.png"/><Relationship Id="rId104" Type="http://schemas.openxmlformats.org/officeDocument/2006/relationships/customXml" Target="../ink/ink3534.xml"/><Relationship Id="rId125" Type="http://schemas.openxmlformats.org/officeDocument/2006/relationships/image" Target="../media/image461.png"/><Relationship Id="rId146" Type="http://schemas.openxmlformats.org/officeDocument/2006/relationships/customXml" Target="../ink/ink3555.xml"/><Relationship Id="rId167" Type="http://schemas.openxmlformats.org/officeDocument/2006/relationships/customXml" Target="../ink/ink3566.xml"/><Relationship Id="rId188" Type="http://schemas.openxmlformats.org/officeDocument/2006/relationships/image" Target="../media/image492.png"/><Relationship Id="rId71" Type="http://schemas.openxmlformats.org/officeDocument/2006/relationships/customXml" Target="../ink/ink3517.xml"/><Relationship Id="rId92" Type="http://schemas.openxmlformats.org/officeDocument/2006/relationships/image" Target="../media/image445.png"/><Relationship Id="rId213" Type="http://schemas.openxmlformats.org/officeDocument/2006/relationships/customXml" Target="../ink/ink3589.xml"/><Relationship Id="rId234" Type="http://schemas.openxmlformats.org/officeDocument/2006/relationships/image" Target="../media/image513.png"/><Relationship Id="rId2" Type="http://schemas.openxmlformats.org/officeDocument/2006/relationships/customXml" Target="../ink/ink3482.xml"/><Relationship Id="rId29" Type="http://schemas.openxmlformats.org/officeDocument/2006/relationships/image" Target="../media/image416.png"/><Relationship Id="rId255" Type="http://schemas.openxmlformats.org/officeDocument/2006/relationships/customXml" Target="../ink/ink3610.xml"/><Relationship Id="rId40" Type="http://schemas.openxmlformats.org/officeDocument/2006/relationships/customXml" Target="../ink/ink3501.xml"/><Relationship Id="rId115" Type="http://schemas.openxmlformats.org/officeDocument/2006/relationships/image" Target="../media/image456.png"/><Relationship Id="rId136" Type="http://schemas.openxmlformats.org/officeDocument/2006/relationships/customXml" Target="../ink/ink3550.xml"/><Relationship Id="rId157" Type="http://schemas.openxmlformats.org/officeDocument/2006/relationships/image" Target="../media/image477.png"/><Relationship Id="rId178" Type="http://schemas.openxmlformats.org/officeDocument/2006/relationships/image" Target="../media/image487.png"/><Relationship Id="rId61" Type="http://schemas.openxmlformats.org/officeDocument/2006/relationships/customXml" Target="../ink/ink3512.xml"/><Relationship Id="rId82" Type="http://schemas.openxmlformats.org/officeDocument/2006/relationships/image" Target="../media/image440.png"/><Relationship Id="rId199" Type="http://schemas.openxmlformats.org/officeDocument/2006/relationships/customXml" Target="../ink/ink3582.xml"/><Relationship Id="rId203" Type="http://schemas.openxmlformats.org/officeDocument/2006/relationships/customXml" Target="../ink/ink3584.xml"/><Relationship Id="rId19" Type="http://schemas.openxmlformats.org/officeDocument/2006/relationships/image" Target="../media/image411.png"/><Relationship Id="rId224" Type="http://schemas.openxmlformats.org/officeDocument/2006/relationships/image" Target="../media/image322.png"/><Relationship Id="rId245" Type="http://schemas.openxmlformats.org/officeDocument/2006/relationships/customXml" Target="../ink/ink3605.xml"/><Relationship Id="rId30" Type="http://schemas.openxmlformats.org/officeDocument/2006/relationships/customXml" Target="../ink/ink3496.xml"/><Relationship Id="rId105" Type="http://schemas.openxmlformats.org/officeDocument/2006/relationships/image" Target="../media/image451.png"/><Relationship Id="rId126" Type="http://schemas.openxmlformats.org/officeDocument/2006/relationships/customXml" Target="../ink/ink3545.xml"/><Relationship Id="rId147" Type="http://schemas.openxmlformats.org/officeDocument/2006/relationships/image" Target="../media/image472.png"/><Relationship Id="rId168" Type="http://schemas.openxmlformats.org/officeDocument/2006/relationships/image" Target="../media/image482.png"/><Relationship Id="rId51" Type="http://schemas.openxmlformats.org/officeDocument/2006/relationships/customXml" Target="../ink/ink3507.xml"/><Relationship Id="rId72" Type="http://schemas.openxmlformats.org/officeDocument/2006/relationships/image" Target="../media/image435.png"/><Relationship Id="rId93" Type="http://schemas.openxmlformats.org/officeDocument/2006/relationships/customXml" Target="../ink/ink3528.xml"/><Relationship Id="rId189" Type="http://schemas.openxmlformats.org/officeDocument/2006/relationships/customXml" Target="../ink/ink3577.xml"/><Relationship Id="rId3" Type="http://schemas.openxmlformats.org/officeDocument/2006/relationships/image" Target="../media/image403.png"/><Relationship Id="rId214" Type="http://schemas.openxmlformats.org/officeDocument/2006/relationships/image" Target="../media/image504.png"/><Relationship Id="rId235" Type="http://schemas.openxmlformats.org/officeDocument/2006/relationships/customXml" Target="../ink/ink3600.xml"/><Relationship Id="rId256" Type="http://schemas.openxmlformats.org/officeDocument/2006/relationships/image" Target="../media/image524.png"/><Relationship Id="rId116" Type="http://schemas.openxmlformats.org/officeDocument/2006/relationships/customXml" Target="../ink/ink3540.xml"/><Relationship Id="rId137" Type="http://schemas.openxmlformats.org/officeDocument/2006/relationships/image" Target="../media/image467.png"/><Relationship Id="rId158" Type="http://schemas.openxmlformats.org/officeDocument/2006/relationships/customXml" Target="../ink/ink3561.xml"/><Relationship Id="rId20" Type="http://schemas.openxmlformats.org/officeDocument/2006/relationships/customXml" Target="../ink/ink3491.xml"/><Relationship Id="rId41" Type="http://schemas.openxmlformats.org/officeDocument/2006/relationships/image" Target="../media/image282.png"/><Relationship Id="rId62" Type="http://schemas.openxmlformats.org/officeDocument/2006/relationships/image" Target="../media/image430.png"/><Relationship Id="rId83" Type="http://schemas.openxmlformats.org/officeDocument/2006/relationships/customXml" Target="../ink/ink3523.xml"/><Relationship Id="rId179" Type="http://schemas.openxmlformats.org/officeDocument/2006/relationships/customXml" Target="../ink/ink3572.xml"/><Relationship Id="rId190" Type="http://schemas.openxmlformats.org/officeDocument/2006/relationships/image" Target="../media/image493.png"/><Relationship Id="rId204" Type="http://schemas.openxmlformats.org/officeDocument/2006/relationships/image" Target="../media/image500.png"/><Relationship Id="rId225" Type="http://schemas.openxmlformats.org/officeDocument/2006/relationships/customXml" Target="../ink/ink3595.xml"/><Relationship Id="rId246" Type="http://schemas.openxmlformats.org/officeDocument/2006/relationships/image" Target="../media/image519.png"/><Relationship Id="rId106" Type="http://schemas.openxmlformats.org/officeDocument/2006/relationships/customXml" Target="../ink/ink3535.xml"/><Relationship Id="rId127" Type="http://schemas.openxmlformats.org/officeDocument/2006/relationships/image" Target="../media/image462.png"/><Relationship Id="rId10" Type="http://schemas.openxmlformats.org/officeDocument/2006/relationships/customXml" Target="../ink/ink3486.xml"/><Relationship Id="rId31" Type="http://schemas.openxmlformats.org/officeDocument/2006/relationships/image" Target="../media/image417.png"/><Relationship Id="rId52" Type="http://schemas.openxmlformats.org/officeDocument/2006/relationships/image" Target="../media/image426.png"/><Relationship Id="rId73" Type="http://schemas.openxmlformats.org/officeDocument/2006/relationships/customXml" Target="../ink/ink3518.xml"/><Relationship Id="rId94" Type="http://schemas.openxmlformats.org/officeDocument/2006/relationships/customXml" Target="../ink/ink3529.xml"/><Relationship Id="rId148" Type="http://schemas.openxmlformats.org/officeDocument/2006/relationships/customXml" Target="../ink/ink3556.xml"/><Relationship Id="rId169" Type="http://schemas.openxmlformats.org/officeDocument/2006/relationships/customXml" Target="../ink/ink3567.xml"/><Relationship Id="rId4" Type="http://schemas.openxmlformats.org/officeDocument/2006/relationships/customXml" Target="../ink/ink3483.xml"/><Relationship Id="rId180" Type="http://schemas.openxmlformats.org/officeDocument/2006/relationships/image" Target="../media/image488.png"/><Relationship Id="rId215" Type="http://schemas.openxmlformats.org/officeDocument/2006/relationships/customXml" Target="../ink/ink3590.xml"/><Relationship Id="rId236" Type="http://schemas.openxmlformats.org/officeDocument/2006/relationships/image" Target="../media/image514.png"/><Relationship Id="rId257" Type="http://schemas.openxmlformats.org/officeDocument/2006/relationships/customXml" Target="../ink/ink3611.xml"/><Relationship Id="rId42" Type="http://schemas.openxmlformats.org/officeDocument/2006/relationships/customXml" Target="../ink/ink3502.xml"/><Relationship Id="rId84" Type="http://schemas.openxmlformats.org/officeDocument/2006/relationships/image" Target="../media/image441.png"/><Relationship Id="rId138" Type="http://schemas.openxmlformats.org/officeDocument/2006/relationships/customXml" Target="../ink/ink355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customXml" Target="../ink/ink3615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19.xml"/><Relationship Id="rId13" Type="http://schemas.openxmlformats.org/officeDocument/2006/relationships/image" Target="../media/image534.png"/><Relationship Id="rId3" Type="http://schemas.openxmlformats.org/officeDocument/2006/relationships/image" Target="../media/image529.png"/><Relationship Id="rId7" Type="http://schemas.openxmlformats.org/officeDocument/2006/relationships/image" Target="../media/image531.png"/><Relationship Id="rId12" Type="http://schemas.openxmlformats.org/officeDocument/2006/relationships/customXml" Target="../ink/ink3621.xml"/><Relationship Id="rId2" Type="http://schemas.openxmlformats.org/officeDocument/2006/relationships/customXml" Target="../ink/ink36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8.xml"/><Relationship Id="rId11" Type="http://schemas.openxmlformats.org/officeDocument/2006/relationships/image" Target="../media/image533.png"/><Relationship Id="rId5" Type="http://schemas.openxmlformats.org/officeDocument/2006/relationships/image" Target="../media/image530.png"/><Relationship Id="rId10" Type="http://schemas.openxmlformats.org/officeDocument/2006/relationships/customXml" Target="../ink/ink3620.xml"/><Relationship Id="rId4" Type="http://schemas.openxmlformats.org/officeDocument/2006/relationships/customXml" Target="../ink/ink3617.xml"/><Relationship Id="rId9" Type="http://schemas.openxmlformats.org/officeDocument/2006/relationships/image" Target="../media/image532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25.xml"/><Relationship Id="rId13" Type="http://schemas.openxmlformats.org/officeDocument/2006/relationships/image" Target="../media/image534.png"/><Relationship Id="rId18" Type="http://schemas.openxmlformats.org/officeDocument/2006/relationships/customXml" Target="../ink/ink3630.xml"/><Relationship Id="rId26" Type="http://schemas.openxmlformats.org/officeDocument/2006/relationships/customXml" Target="../ink/ink3634.xml"/><Relationship Id="rId3" Type="http://schemas.openxmlformats.org/officeDocument/2006/relationships/image" Target="../media/image529.png"/><Relationship Id="rId21" Type="http://schemas.openxmlformats.org/officeDocument/2006/relationships/image" Target="../media/image538.png"/><Relationship Id="rId7" Type="http://schemas.openxmlformats.org/officeDocument/2006/relationships/image" Target="../media/image531.png"/><Relationship Id="rId12" Type="http://schemas.openxmlformats.org/officeDocument/2006/relationships/customXml" Target="../ink/ink3627.xml"/><Relationship Id="rId17" Type="http://schemas.openxmlformats.org/officeDocument/2006/relationships/image" Target="../media/image536.png"/><Relationship Id="rId25" Type="http://schemas.openxmlformats.org/officeDocument/2006/relationships/image" Target="../media/image540.png"/><Relationship Id="rId2" Type="http://schemas.openxmlformats.org/officeDocument/2006/relationships/customXml" Target="../ink/ink3622.xml"/><Relationship Id="rId16" Type="http://schemas.openxmlformats.org/officeDocument/2006/relationships/customXml" Target="../ink/ink3629.xml"/><Relationship Id="rId20" Type="http://schemas.openxmlformats.org/officeDocument/2006/relationships/customXml" Target="../ink/ink3631.xml"/><Relationship Id="rId29" Type="http://schemas.openxmlformats.org/officeDocument/2006/relationships/image" Target="../media/image5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4.xml"/><Relationship Id="rId11" Type="http://schemas.openxmlformats.org/officeDocument/2006/relationships/image" Target="../media/image533.png"/><Relationship Id="rId24" Type="http://schemas.openxmlformats.org/officeDocument/2006/relationships/customXml" Target="../ink/ink3633.xml"/><Relationship Id="rId5" Type="http://schemas.openxmlformats.org/officeDocument/2006/relationships/image" Target="../media/image530.png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635.xml"/><Relationship Id="rId10" Type="http://schemas.openxmlformats.org/officeDocument/2006/relationships/customXml" Target="../ink/ink3626.xml"/><Relationship Id="rId19" Type="http://schemas.openxmlformats.org/officeDocument/2006/relationships/image" Target="../media/image537.png"/><Relationship Id="rId31" Type="http://schemas.openxmlformats.org/officeDocument/2006/relationships/image" Target="../media/image543.png"/><Relationship Id="rId4" Type="http://schemas.openxmlformats.org/officeDocument/2006/relationships/customXml" Target="../ink/ink3623.xml"/><Relationship Id="rId9" Type="http://schemas.openxmlformats.org/officeDocument/2006/relationships/image" Target="../media/image532.png"/><Relationship Id="rId14" Type="http://schemas.openxmlformats.org/officeDocument/2006/relationships/customXml" Target="../ink/ink3628.xml"/><Relationship Id="rId22" Type="http://schemas.openxmlformats.org/officeDocument/2006/relationships/customXml" Target="../ink/ink3632.xml"/><Relationship Id="rId27" Type="http://schemas.openxmlformats.org/officeDocument/2006/relationships/image" Target="../media/image541.png"/><Relationship Id="rId30" Type="http://schemas.openxmlformats.org/officeDocument/2006/relationships/customXml" Target="../ink/ink3636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.png"/><Relationship Id="rId18" Type="http://schemas.openxmlformats.org/officeDocument/2006/relationships/customXml" Target="../ink/ink3645.xml"/><Relationship Id="rId26" Type="http://schemas.openxmlformats.org/officeDocument/2006/relationships/customXml" Target="../ink/ink3649.xml"/><Relationship Id="rId39" Type="http://schemas.openxmlformats.org/officeDocument/2006/relationships/image" Target="../media/image547.png"/><Relationship Id="rId21" Type="http://schemas.openxmlformats.org/officeDocument/2006/relationships/image" Target="../media/image538.png"/><Relationship Id="rId34" Type="http://schemas.openxmlformats.org/officeDocument/2006/relationships/customXml" Target="../ink/ink3653.xml"/><Relationship Id="rId42" Type="http://schemas.openxmlformats.org/officeDocument/2006/relationships/customXml" Target="../ink/ink3657.xml"/><Relationship Id="rId47" Type="http://schemas.openxmlformats.org/officeDocument/2006/relationships/image" Target="../media/image551.png"/><Relationship Id="rId50" Type="http://schemas.openxmlformats.org/officeDocument/2006/relationships/customXml" Target="../ink/ink3661.xml"/><Relationship Id="rId55" Type="http://schemas.openxmlformats.org/officeDocument/2006/relationships/image" Target="../media/image555.png"/><Relationship Id="rId7" Type="http://schemas.openxmlformats.org/officeDocument/2006/relationships/image" Target="../media/image531.png"/><Relationship Id="rId2" Type="http://schemas.openxmlformats.org/officeDocument/2006/relationships/customXml" Target="../ink/ink3637.xml"/><Relationship Id="rId16" Type="http://schemas.openxmlformats.org/officeDocument/2006/relationships/customXml" Target="../ink/ink3644.xml"/><Relationship Id="rId29" Type="http://schemas.openxmlformats.org/officeDocument/2006/relationships/image" Target="../media/image542.png"/><Relationship Id="rId11" Type="http://schemas.openxmlformats.org/officeDocument/2006/relationships/image" Target="../media/image533.png"/><Relationship Id="rId24" Type="http://schemas.openxmlformats.org/officeDocument/2006/relationships/customXml" Target="../ink/ink3648.xml"/><Relationship Id="rId32" Type="http://schemas.openxmlformats.org/officeDocument/2006/relationships/customXml" Target="../ink/ink3652.xml"/><Relationship Id="rId37" Type="http://schemas.openxmlformats.org/officeDocument/2006/relationships/image" Target="../media/image543.png"/><Relationship Id="rId40" Type="http://schemas.openxmlformats.org/officeDocument/2006/relationships/customXml" Target="../ink/ink3656.xml"/><Relationship Id="rId45" Type="http://schemas.openxmlformats.org/officeDocument/2006/relationships/image" Target="../media/image550.png"/><Relationship Id="rId53" Type="http://schemas.openxmlformats.org/officeDocument/2006/relationships/image" Target="../media/image554.png"/><Relationship Id="rId5" Type="http://schemas.openxmlformats.org/officeDocument/2006/relationships/image" Target="../media/image530.png"/><Relationship Id="rId19" Type="http://schemas.openxmlformats.org/officeDocument/2006/relationships/image" Target="../media/image537.png"/><Relationship Id="rId4" Type="http://schemas.openxmlformats.org/officeDocument/2006/relationships/customXml" Target="../ink/ink3638.xml"/><Relationship Id="rId9" Type="http://schemas.openxmlformats.org/officeDocument/2006/relationships/image" Target="../media/image532.png"/><Relationship Id="rId14" Type="http://schemas.openxmlformats.org/officeDocument/2006/relationships/customXml" Target="../ink/ink3643.xml"/><Relationship Id="rId22" Type="http://schemas.openxmlformats.org/officeDocument/2006/relationships/customXml" Target="../ink/ink3647.xml"/><Relationship Id="rId27" Type="http://schemas.openxmlformats.org/officeDocument/2006/relationships/image" Target="../media/image541.png"/><Relationship Id="rId30" Type="http://schemas.openxmlformats.org/officeDocument/2006/relationships/customXml" Target="../ink/ink3651.xml"/><Relationship Id="rId35" Type="http://schemas.openxmlformats.org/officeDocument/2006/relationships/image" Target="../media/image546.png"/><Relationship Id="rId43" Type="http://schemas.openxmlformats.org/officeDocument/2006/relationships/image" Target="../media/image549.png"/><Relationship Id="rId48" Type="http://schemas.openxmlformats.org/officeDocument/2006/relationships/customXml" Target="../ink/ink3660.xml"/><Relationship Id="rId56" Type="http://schemas.openxmlformats.org/officeDocument/2006/relationships/customXml" Target="../ink/ink3664.xml"/><Relationship Id="rId8" Type="http://schemas.openxmlformats.org/officeDocument/2006/relationships/customXml" Target="../ink/ink3640.xml"/><Relationship Id="rId51" Type="http://schemas.openxmlformats.org/officeDocument/2006/relationships/image" Target="../media/image553.png"/><Relationship Id="rId3" Type="http://schemas.openxmlformats.org/officeDocument/2006/relationships/image" Target="../media/image529.png"/><Relationship Id="rId12" Type="http://schemas.openxmlformats.org/officeDocument/2006/relationships/customXml" Target="../ink/ink3642.xml"/><Relationship Id="rId17" Type="http://schemas.openxmlformats.org/officeDocument/2006/relationships/image" Target="../media/image536.png"/><Relationship Id="rId25" Type="http://schemas.openxmlformats.org/officeDocument/2006/relationships/image" Target="../media/image540.png"/><Relationship Id="rId33" Type="http://schemas.openxmlformats.org/officeDocument/2006/relationships/image" Target="../media/image545.png"/><Relationship Id="rId38" Type="http://schemas.openxmlformats.org/officeDocument/2006/relationships/customXml" Target="../ink/ink3655.xml"/><Relationship Id="rId46" Type="http://schemas.openxmlformats.org/officeDocument/2006/relationships/customXml" Target="../ink/ink3659.xml"/><Relationship Id="rId20" Type="http://schemas.openxmlformats.org/officeDocument/2006/relationships/customXml" Target="../ink/ink3646.xml"/><Relationship Id="rId41" Type="http://schemas.openxmlformats.org/officeDocument/2006/relationships/image" Target="../media/image548.png"/><Relationship Id="rId54" Type="http://schemas.openxmlformats.org/officeDocument/2006/relationships/customXml" Target="../ink/ink36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9.xml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650.xml"/><Relationship Id="rId36" Type="http://schemas.openxmlformats.org/officeDocument/2006/relationships/customXml" Target="../ink/ink3654.xml"/><Relationship Id="rId49" Type="http://schemas.openxmlformats.org/officeDocument/2006/relationships/image" Target="../media/image552.png"/><Relationship Id="rId57" Type="http://schemas.openxmlformats.org/officeDocument/2006/relationships/image" Target="../media/image556.png"/><Relationship Id="rId10" Type="http://schemas.openxmlformats.org/officeDocument/2006/relationships/customXml" Target="../ink/ink3641.xml"/><Relationship Id="rId31" Type="http://schemas.openxmlformats.org/officeDocument/2006/relationships/image" Target="../media/image544.png"/><Relationship Id="rId44" Type="http://schemas.openxmlformats.org/officeDocument/2006/relationships/customXml" Target="../ink/ink3658.xml"/><Relationship Id="rId52" Type="http://schemas.openxmlformats.org/officeDocument/2006/relationships/customXml" Target="../ink/ink3662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.png"/><Relationship Id="rId18" Type="http://schemas.openxmlformats.org/officeDocument/2006/relationships/customXml" Target="../ink/ink3673.xml"/><Relationship Id="rId26" Type="http://schemas.openxmlformats.org/officeDocument/2006/relationships/customXml" Target="../ink/ink3677.xml"/><Relationship Id="rId39" Type="http://schemas.openxmlformats.org/officeDocument/2006/relationships/image" Target="../media/image547.png"/><Relationship Id="rId21" Type="http://schemas.openxmlformats.org/officeDocument/2006/relationships/image" Target="../media/image538.png"/><Relationship Id="rId34" Type="http://schemas.openxmlformats.org/officeDocument/2006/relationships/customXml" Target="../ink/ink3681.xml"/><Relationship Id="rId42" Type="http://schemas.openxmlformats.org/officeDocument/2006/relationships/customXml" Target="../ink/ink3685.xml"/><Relationship Id="rId47" Type="http://schemas.openxmlformats.org/officeDocument/2006/relationships/image" Target="../media/image551.png"/><Relationship Id="rId50" Type="http://schemas.openxmlformats.org/officeDocument/2006/relationships/customXml" Target="../ink/ink3689.xml"/><Relationship Id="rId55" Type="http://schemas.openxmlformats.org/officeDocument/2006/relationships/image" Target="../media/image555.png"/><Relationship Id="rId7" Type="http://schemas.openxmlformats.org/officeDocument/2006/relationships/image" Target="../media/image531.png"/><Relationship Id="rId2" Type="http://schemas.openxmlformats.org/officeDocument/2006/relationships/customXml" Target="../ink/ink3665.xml"/><Relationship Id="rId16" Type="http://schemas.openxmlformats.org/officeDocument/2006/relationships/customXml" Target="../ink/ink3672.xml"/><Relationship Id="rId29" Type="http://schemas.openxmlformats.org/officeDocument/2006/relationships/image" Target="../media/image542.png"/><Relationship Id="rId11" Type="http://schemas.openxmlformats.org/officeDocument/2006/relationships/image" Target="../media/image533.png"/><Relationship Id="rId24" Type="http://schemas.openxmlformats.org/officeDocument/2006/relationships/customXml" Target="../ink/ink3676.xml"/><Relationship Id="rId32" Type="http://schemas.openxmlformats.org/officeDocument/2006/relationships/customXml" Target="../ink/ink3680.xml"/><Relationship Id="rId37" Type="http://schemas.openxmlformats.org/officeDocument/2006/relationships/image" Target="../media/image543.png"/><Relationship Id="rId40" Type="http://schemas.openxmlformats.org/officeDocument/2006/relationships/customXml" Target="../ink/ink3684.xml"/><Relationship Id="rId45" Type="http://schemas.openxmlformats.org/officeDocument/2006/relationships/image" Target="../media/image550.png"/><Relationship Id="rId53" Type="http://schemas.openxmlformats.org/officeDocument/2006/relationships/image" Target="../media/image554.png"/><Relationship Id="rId58" Type="http://schemas.openxmlformats.org/officeDocument/2006/relationships/customXml" Target="../ink/ink3693.xml"/><Relationship Id="rId5" Type="http://schemas.openxmlformats.org/officeDocument/2006/relationships/image" Target="../media/image530.png"/><Relationship Id="rId19" Type="http://schemas.openxmlformats.org/officeDocument/2006/relationships/image" Target="../media/image537.png"/><Relationship Id="rId4" Type="http://schemas.openxmlformats.org/officeDocument/2006/relationships/customXml" Target="../ink/ink3666.xml"/><Relationship Id="rId9" Type="http://schemas.openxmlformats.org/officeDocument/2006/relationships/image" Target="../media/image532.png"/><Relationship Id="rId14" Type="http://schemas.openxmlformats.org/officeDocument/2006/relationships/customXml" Target="../ink/ink3671.xml"/><Relationship Id="rId22" Type="http://schemas.openxmlformats.org/officeDocument/2006/relationships/customXml" Target="../ink/ink3675.xml"/><Relationship Id="rId27" Type="http://schemas.openxmlformats.org/officeDocument/2006/relationships/image" Target="../media/image541.png"/><Relationship Id="rId30" Type="http://schemas.openxmlformats.org/officeDocument/2006/relationships/customXml" Target="../ink/ink3679.xml"/><Relationship Id="rId35" Type="http://schemas.openxmlformats.org/officeDocument/2006/relationships/image" Target="../media/image546.png"/><Relationship Id="rId43" Type="http://schemas.openxmlformats.org/officeDocument/2006/relationships/image" Target="../media/image549.png"/><Relationship Id="rId48" Type="http://schemas.openxmlformats.org/officeDocument/2006/relationships/customXml" Target="../ink/ink3688.xml"/><Relationship Id="rId56" Type="http://schemas.openxmlformats.org/officeDocument/2006/relationships/customXml" Target="../ink/ink3692.xml"/><Relationship Id="rId8" Type="http://schemas.openxmlformats.org/officeDocument/2006/relationships/customXml" Target="../ink/ink3668.xml"/><Relationship Id="rId51" Type="http://schemas.openxmlformats.org/officeDocument/2006/relationships/image" Target="../media/image553.png"/><Relationship Id="rId3" Type="http://schemas.openxmlformats.org/officeDocument/2006/relationships/image" Target="../media/image529.png"/><Relationship Id="rId12" Type="http://schemas.openxmlformats.org/officeDocument/2006/relationships/customXml" Target="../ink/ink3670.xml"/><Relationship Id="rId17" Type="http://schemas.openxmlformats.org/officeDocument/2006/relationships/image" Target="../media/image536.png"/><Relationship Id="rId25" Type="http://schemas.openxmlformats.org/officeDocument/2006/relationships/image" Target="../media/image540.png"/><Relationship Id="rId33" Type="http://schemas.openxmlformats.org/officeDocument/2006/relationships/image" Target="../media/image545.png"/><Relationship Id="rId38" Type="http://schemas.openxmlformats.org/officeDocument/2006/relationships/customXml" Target="../ink/ink3683.xml"/><Relationship Id="rId46" Type="http://schemas.openxmlformats.org/officeDocument/2006/relationships/customXml" Target="../ink/ink3687.xml"/><Relationship Id="rId59" Type="http://schemas.openxmlformats.org/officeDocument/2006/relationships/image" Target="../media/image557.png"/><Relationship Id="rId20" Type="http://schemas.openxmlformats.org/officeDocument/2006/relationships/customXml" Target="../ink/ink3674.xml"/><Relationship Id="rId41" Type="http://schemas.openxmlformats.org/officeDocument/2006/relationships/image" Target="../media/image548.png"/><Relationship Id="rId54" Type="http://schemas.openxmlformats.org/officeDocument/2006/relationships/customXml" Target="../ink/ink36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7.xml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678.xml"/><Relationship Id="rId36" Type="http://schemas.openxmlformats.org/officeDocument/2006/relationships/customXml" Target="../ink/ink3682.xml"/><Relationship Id="rId49" Type="http://schemas.openxmlformats.org/officeDocument/2006/relationships/image" Target="../media/image552.png"/><Relationship Id="rId57" Type="http://schemas.openxmlformats.org/officeDocument/2006/relationships/image" Target="../media/image556.png"/><Relationship Id="rId10" Type="http://schemas.openxmlformats.org/officeDocument/2006/relationships/customXml" Target="../ink/ink3669.xml"/><Relationship Id="rId31" Type="http://schemas.openxmlformats.org/officeDocument/2006/relationships/image" Target="../media/image544.png"/><Relationship Id="rId44" Type="http://schemas.openxmlformats.org/officeDocument/2006/relationships/customXml" Target="../ink/ink3686.xml"/><Relationship Id="rId52" Type="http://schemas.openxmlformats.org/officeDocument/2006/relationships/customXml" Target="../ink/ink3690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6.xml"/><Relationship Id="rId21" Type="http://schemas.openxmlformats.org/officeDocument/2006/relationships/image" Target="../media/image538.png"/><Relationship Id="rId42" Type="http://schemas.openxmlformats.org/officeDocument/2006/relationships/customXml" Target="../ink/ink3714.xml"/><Relationship Id="rId47" Type="http://schemas.openxmlformats.org/officeDocument/2006/relationships/image" Target="../media/image551.png"/><Relationship Id="rId63" Type="http://schemas.openxmlformats.org/officeDocument/2006/relationships/image" Target="../media/image559.png"/><Relationship Id="rId68" Type="http://schemas.openxmlformats.org/officeDocument/2006/relationships/customXml" Target="../ink/ink3727.xml"/><Relationship Id="rId84" Type="http://schemas.openxmlformats.org/officeDocument/2006/relationships/customXml" Target="../ink/ink3735.xml"/><Relationship Id="rId89" Type="http://schemas.openxmlformats.org/officeDocument/2006/relationships/image" Target="../media/image398.png"/><Relationship Id="rId16" Type="http://schemas.openxmlformats.org/officeDocument/2006/relationships/customXml" Target="../ink/ink3701.xml"/><Relationship Id="rId11" Type="http://schemas.openxmlformats.org/officeDocument/2006/relationships/image" Target="../media/image533.png"/><Relationship Id="rId32" Type="http://schemas.openxmlformats.org/officeDocument/2006/relationships/customXml" Target="../ink/ink3709.xml"/><Relationship Id="rId37" Type="http://schemas.openxmlformats.org/officeDocument/2006/relationships/image" Target="../media/image543.png"/><Relationship Id="rId53" Type="http://schemas.openxmlformats.org/officeDocument/2006/relationships/image" Target="../media/image554.png"/><Relationship Id="rId58" Type="http://schemas.openxmlformats.org/officeDocument/2006/relationships/customXml" Target="../ink/ink3722.xml"/><Relationship Id="rId74" Type="http://schemas.openxmlformats.org/officeDocument/2006/relationships/customXml" Target="../ink/ink3730.xml"/><Relationship Id="rId79" Type="http://schemas.openxmlformats.org/officeDocument/2006/relationships/image" Target="../media/image567.png"/><Relationship Id="rId5" Type="http://schemas.openxmlformats.org/officeDocument/2006/relationships/image" Target="../media/image530.png"/><Relationship Id="rId90" Type="http://schemas.openxmlformats.org/officeDocument/2006/relationships/customXml" Target="../ink/ink3738.xml"/><Relationship Id="rId95" Type="http://schemas.openxmlformats.org/officeDocument/2006/relationships/image" Target="../media/image574.png"/><Relationship Id="rId22" Type="http://schemas.openxmlformats.org/officeDocument/2006/relationships/customXml" Target="../ink/ink3704.xml"/><Relationship Id="rId27" Type="http://schemas.openxmlformats.org/officeDocument/2006/relationships/image" Target="../media/image541.png"/><Relationship Id="rId43" Type="http://schemas.openxmlformats.org/officeDocument/2006/relationships/image" Target="../media/image549.png"/><Relationship Id="rId48" Type="http://schemas.openxmlformats.org/officeDocument/2006/relationships/customXml" Target="../ink/ink3717.xml"/><Relationship Id="rId64" Type="http://schemas.openxmlformats.org/officeDocument/2006/relationships/customXml" Target="../ink/ink3725.xml"/><Relationship Id="rId69" Type="http://schemas.openxmlformats.org/officeDocument/2006/relationships/image" Target="../media/image562.png"/><Relationship Id="rId80" Type="http://schemas.openxmlformats.org/officeDocument/2006/relationships/customXml" Target="../ink/ink3733.xml"/><Relationship Id="rId85" Type="http://schemas.openxmlformats.org/officeDocument/2006/relationships/image" Target="../media/image570.png"/><Relationship Id="rId3" Type="http://schemas.openxmlformats.org/officeDocument/2006/relationships/image" Target="../media/image529.png"/><Relationship Id="rId12" Type="http://schemas.openxmlformats.org/officeDocument/2006/relationships/customXml" Target="../ink/ink3699.xml"/><Relationship Id="rId17" Type="http://schemas.openxmlformats.org/officeDocument/2006/relationships/image" Target="../media/image536.png"/><Relationship Id="rId25" Type="http://schemas.openxmlformats.org/officeDocument/2006/relationships/image" Target="../media/image540.png"/><Relationship Id="rId33" Type="http://schemas.openxmlformats.org/officeDocument/2006/relationships/image" Target="../media/image545.png"/><Relationship Id="rId38" Type="http://schemas.openxmlformats.org/officeDocument/2006/relationships/customXml" Target="../ink/ink3712.xml"/><Relationship Id="rId46" Type="http://schemas.openxmlformats.org/officeDocument/2006/relationships/customXml" Target="../ink/ink3716.xml"/><Relationship Id="rId59" Type="http://schemas.openxmlformats.org/officeDocument/2006/relationships/image" Target="../media/image557.png"/><Relationship Id="rId67" Type="http://schemas.openxmlformats.org/officeDocument/2006/relationships/image" Target="../media/image561.png"/><Relationship Id="rId20" Type="http://schemas.openxmlformats.org/officeDocument/2006/relationships/customXml" Target="../ink/ink3703.xml"/><Relationship Id="rId41" Type="http://schemas.openxmlformats.org/officeDocument/2006/relationships/image" Target="../media/image548.png"/><Relationship Id="rId54" Type="http://schemas.openxmlformats.org/officeDocument/2006/relationships/customXml" Target="../ink/ink3720.xml"/><Relationship Id="rId62" Type="http://schemas.openxmlformats.org/officeDocument/2006/relationships/customXml" Target="../ink/ink3724.xml"/><Relationship Id="rId70" Type="http://schemas.openxmlformats.org/officeDocument/2006/relationships/customXml" Target="../ink/ink3728.xml"/><Relationship Id="rId75" Type="http://schemas.openxmlformats.org/officeDocument/2006/relationships/image" Target="../media/image565.png"/><Relationship Id="rId83" Type="http://schemas.openxmlformats.org/officeDocument/2006/relationships/image" Target="../media/image569.png"/><Relationship Id="rId88" Type="http://schemas.openxmlformats.org/officeDocument/2006/relationships/customXml" Target="../ink/ink3737.xml"/><Relationship Id="rId91" Type="http://schemas.openxmlformats.org/officeDocument/2006/relationships/image" Target="../media/image572.png"/><Relationship Id="rId96" Type="http://schemas.openxmlformats.org/officeDocument/2006/relationships/customXml" Target="../ink/ink3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6.xml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707.xml"/><Relationship Id="rId36" Type="http://schemas.openxmlformats.org/officeDocument/2006/relationships/customXml" Target="../ink/ink3711.xml"/><Relationship Id="rId49" Type="http://schemas.openxmlformats.org/officeDocument/2006/relationships/image" Target="../media/image552.png"/><Relationship Id="rId57" Type="http://schemas.openxmlformats.org/officeDocument/2006/relationships/image" Target="../media/image556.png"/><Relationship Id="rId10" Type="http://schemas.openxmlformats.org/officeDocument/2006/relationships/customXml" Target="../ink/ink3698.xml"/><Relationship Id="rId31" Type="http://schemas.openxmlformats.org/officeDocument/2006/relationships/image" Target="../media/image544.png"/><Relationship Id="rId44" Type="http://schemas.openxmlformats.org/officeDocument/2006/relationships/customXml" Target="../ink/ink3715.xml"/><Relationship Id="rId52" Type="http://schemas.openxmlformats.org/officeDocument/2006/relationships/customXml" Target="../ink/ink3719.xml"/><Relationship Id="rId60" Type="http://schemas.openxmlformats.org/officeDocument/2006/relationships/customXml" Target="../ink/ink3723.xml"/><Relationship Id="rId65" Type="http://schemas.openxmlformats.org/officeDocument/2006/relationships/image" Target="../media/image560.png"/><Relationship Id="rId73" Type="http://schemas.openxmlformats.org/officeDocument/2006/relationships/image" Target="../media/image564.png"/><Relationship Id="rId78" Type="http://schemas.openxmlformats.org/officeDocument/2006/relationships/customXml" Target="../ink/ink3732.xml"/><Relationship Id="rId81" Type="http://schemas.openxmlformats.org/officeDocument/2006/relationships/image" Target="../media/image568.png"/><Relationship Id="rId86" Type="http://schemas.openxmlformats.org/officeDocument/2006/relationships/customXml" Target="../ink/ink3736.xml"/><Relationship Id="rId94" Type="http://schemas.openxmlformats.org/officeDocument/2006/relationships/customXml" Target="../ink/ink3740.xml"/><Relationship Id="rId99" Type="http://schemas.openxmlformats.org/officeDocument/2006/relationships/image" Target="../media/image576.png"/><Relationship Id="rId4" Type="http://schemas.openxmlformats.org/officeDocument/2006/relationships/customXml" Target="../ink/ink3695.xml"/><Relationship Id="rId9" Type="http://schemas.openxmlformats.org/officeDocument/2006/relationships/image" Target="../media/image532.png"/><Relationship Id="rId13" Type="http://schemas.openxmlformats.org/officeDocument/2006/relationships/image" Target="../media/image534.png"/><Relationship Id="rId18" Type="http://schemas.openxmlformats.org/officeDocument/2006/relationships/customXml" Target="../ink/ink3702.xml"/><Relationship Id="rId39" Type="http://schemas.openxmlformats.org/officeDocument/2006/relationships/image" Target="../media/image547.png"/><Relationship Id="rId34" Type="http://schemas.openxmlformats.org/officeDocument/2006/relationships/customXml" Target="../ink/ink3710.xml"/><Relationship Id="rId50" Type="http://schemas.openxmlformats.org/officeDocument/2006/relationships/customXml" Target="../ink/ink3718.xml"/><Relationship Id="rId55" Type="http://schemas.openxmlformats.org/officeDocument/2006/relationships/image" Target="../media/image555.png"/><Relationship Id="rId76" Type="http://schemas.openxmlformats.org/officeDocument/2006/relationships/customXml" Target="../ink/ink3731.xml"/><Relationship Id="rId97" Type="http://schemas.openxmlformats.org/officeDocument/2006/relationships/image" Target="../media/image575.png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3739.xml"/><Relationship Id="rId2" Type="http://schemas.openxmlformats.org/officeDocument/2006/relationships/customXml" Target="../ink/ink3694.xml"/><Relationship Id="rId29" Type="http://schemas.openxmlformats.org/officeDocument/2006/relationships/image" Target="../media/image542.png"/><Relationship Id="rId24" Type="http://schemas.openxmlformats.org/officeDocument/2006/relationships/customXml" Target="../ink/ink3705.xml"/><Relationship Id="rId40" Type="http://schemas.openxmlformats.org/officeDocument/2006/relationships/customXml" Target="../ink/ink3713.xml"/><Relationship Id="rId45" Type="http://schemas.openxmlformats.org/officeDocument/2006/relationships/image" Target="../media/image550.png"/><Relationship Id="rId66" Type="http://schemas.openxmlformats.org/officeDocument/2006/relationships/customXml" Target="../ink/ink3726.xml"/><Relationship Id="rId87" Type="http://schemas.openxmlformats.org/officeDocument/2006/relationships/image" Target="../media/image571.png"/><Relationship Id="rId61" Type="http://schemas.openxmlformats.org/officeDocument/2006/relationships/image" Target="../media/image558.png"/><Relationship Id="rId82" Type="http://schemas.openxmlformats.org/officeDocument/2006/relationships/customXml" Target="../ink/ink3734.xml"/><Relationship Id="rId19" Type="http://schemas.openxmlformats.org/officeDocument/2006/relationships/image" Target="../media/image537.png"/><Relationship Id="rId14" Type="http://schemas.openxmlformats.org/officeDocument/2006/relationships/customXml" Target="../ink/ink3700.xml"/><Relationship Id="rId30" Type="http://schemas.openxmlformats.org/officeDocument/2006/relationships/customXml" Target="../ink/ink3708.xml"/><Relationship Id="rId35" Type="http://schemas.openxmlformats.org/officeDocument/2006/relationships/image" Target="../media/image546.png"/><Relationship Id="rId56" Type="http://schemas.openxmlformats.org/officeDocument/2006/relationships/customXml" Target="../ink/ink3721.xml"/><Relationship Id="rId77" Type="http://schemas.openxmlformats.org/officeDocument/2006/relationships/image" Target="../media/image566.png"/><Relationship Id="rId8" Type="http://schemas.openxmlformats.org/officeDocument/2006/relationships/customXml" Target="../ink/ink3697.xml"/><Relationship Id="rId51" Type="http://schemas.openxmlformats.org/officeDocument/2006/relationships/image" Target="../media/image553.png"/><Relationship Id="rId72" Type="http://schemas.openxmlformats.org/officeDocument/2006/relationships/customXml" Target="../ink/ink3729.xml"/><Relationship Id="rId93" Type="http://schemas.openxmlformats.org/officeDocument/2006/relationships/image" Target="../media/image573.png"/><Relationship Id="rId98" Type="http://schemas.openxmlformats.org/officeDocument/2006/relationships/customXml" Target="../ink/ink3742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5.xml"/><Relationship Id="rId21" Type="http://schemas.openxmlformats.org/officeDocument/2006/relationships/image" Target="../media/image538.png"/><Relationship Id="rId42" Type="http://schemas.openxmlformats.org/officeDocument/2006/relationships/customXml" Target="../ink/ink3763.xml"/><Relationship Id="rId47" Type="http://schemas.openxmlformats.org/officeDocument/2006/relationships/image" Target="../media/image551.png"/><Relationship Id="rId63" Type="http://schemas.openxmlformats.org/officeDocument/2006/relationships/image" Target="../media/image559.png"/><Relationship Id="rId68" Type="http://schemas.openxmlformats.org/officeDocument/2006/relationships/customXml" Target="../ink/ink3776.xml"/><Relationship Id="rId84" Type="http://schemas.openxmlformats.org/officeDocument/2006/relationships/customXml" Target="../ink/ink3784.xml"/><Relationship Id="rId89" Type="http://schemas.openxmlformats.org/officeDocument/2006/relationships/image" Target="../media/image398.png"/><Relationship Id="rId112" Type="http://schemas.openxmlformats.org/officeDocument/2006/relationships/customXml" Target="../ink/ink3798.xml"/><Relationship Id="rId16" Type="http://schemas.openxmlformats.org/officeDocument/2006/relationships/customXml" Target="../ink/ink3750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3758.xml"/><Relationship Id="rId37" Type="http://schemas.openxmlformats.org/officeDocument/2006/relationships/image" Target="../media/image543.png"/><Relationship Id="rId53" Type="http://schemas.openxmlformats.org/officeDocument/2006/relationships/image" Target="../media/image554.png"/><Relationship Id="rId58" Type="http://schemas.openxmlformats.org/officeDocument/2006/relationships/customXml" Target="../ink/ink3771.xml"/><Relationship Id="rId74" Type="http://schemas.openxmlformats.org/officeDocument/2006/relationships/customXml" Target="../ink/ink3779.xml"/><Relationship Id="rId79" Type="http://schemas.openxmlformats.org/officeDocument/2006/relationships/image" Target="../media/image567.png"/><Relationship Id="rId102" Type="http://schemas.openxmlformats.org/officeDocument/2006/relationships/customXml" Target="../ink/ink3793.xml"/><Relationship Id="rId5" Type="http://schemas.openxmlformats.org/officeDocument/2006/relationships/image" Target="../media/image530.png"/><Relationship Id="rId90" Type="http://schemas.openxmlformats.org/officeDocument/2006/relationships/customXml" Target="../ink/ink3787.xml"/><Relationship Id="rId95" Type="http://schemas.openxmlformats.org/officeDocument/2006/relationships/image" Target="../media/image574.png"/><Relationship Id="rId22" Type="http://schemas.openxmlformats.org/officeDocument/2006/relationships/customXml" Target="../ink/ink3753.xml"/><Relationship Id="rId27" Type="http://schemas.openxmlformats.org/officeDocument/2006/relationships/image" Target="../media/image541.png"/><Relationship Id="rId43" Type="http://schemas.openxmlformats.org/officeDocument/2006/relationships/image" Target="../media/image549.png"/><Relationship Id="rId48" Type="http://schemas.openxmlformats.org/officeDocument/2006/relationships/customXml" Target="../ink/ink3766.xml"/><Relationship Id="rId64" Type="http://schemas.openxmlformats.org/officeDocument/2006/relationships/customXml" Target="../ink/ink3774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80" Type="http://schemas.openxmlformats.org/officeDocument/2006/relationships/customXml" Target="../ink/ink3782.xml"/><Relationship Id="rId85" Type="http://schemas.openxmlformats.org/officeDocument/2006/relationships/image" Target="../media/image570.png"/><Relationship Id="rId12" Type="http://schemas.openxmlformats.org/officeDocument/2006/relationships/customXml" Target="../ink/ink3748.xml"/><Relationship Id="rId17" Type="http://schemas.openxmlformats.org/officeDocument/2006/relationships/image" Target="../media/image536.png"/><Relationship Id="rId33" Type="http://schemas.openxmlformats.org/officeDocument/2006/relationships/image" Target="../media/image545.png"/><Relationship Id="rId38" Type="http://schemas.openxmlformats.org/officeDocument/2006/relationships/customXml" Target="../ink/ink3761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08" Type="http://schemas.openxmlformats.org/officeDocument/2006/relationships/customXml" Target="../ink/ink3796.xml"/><Relationship Id="rId54" Type="http://schemas.openxmlformats.org/officeDocument/2006/relationships/customXml" Target="../ink/ink3769.xml"/><Relationship Id="rId70" Type="http://schemas.openxmlformats.org/officeDocument/2006/relationships/customXml" Target="../ink/ink3777.xml"/><Relationship Id="rId75" Type="http://schemas.openxmlformats.org/officeDocument/2006/relationships/image" Target="../media/image565.png"/><Relationship Id="rId91" Type="http://schemas.openxmlformats.org/officeDocument/2006/relationships/image" Target="../media/image572.png"/><Relationship Id="rId96" Type="http://schemas.openxmlformats.org/officeDocument/2006/relationships/customXml" Target="../ink/ink37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5.xml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756.xml"/><Relationship Id="rId36" Type="http://schemas.openxmlformats.org/officeDocument/2006/relationships/customXml" Target="../ink/ink3760.xml"/><Relationship Id="rId49" Type="http://schemas.openxmlformats.org/officeDocument/2006/relationships/image" Target="../media/image552.png"/><Relationship Id="rId57" Type="http://schemas.openxmlformats.org/officeDocument/2006/relationships/image" Target="../media/image556.png"/><Relationship Id="rId106" Type="http://schemas.openxmlformats.org/officeDocument/2006/relationships/customXml" Target="../ink/ink3795.xml"/><Relationship Id="rId10" Type="http://schemas.openxmlformats.org/officeDocument/2006/relationships/customXml" Target="../ink/ink3747.xml"/><Relationship Id="rId31" Type="http://schemas.openxmlformats.org/officeDocument/2006/relationships/image" Target="../media/image544.png"/><Relationship Id="rId44" Type="http://schemas.openxmlformats.org/officeDocument/2006/relationships/customXml" Target="../ink/ink3764.xml"/><Relationship Id="rId52" Type="http://schemas.openxmlformats.org/officeDocument/2006/relationships/customXml" Target="../ink/ink3768.xml"/><Relationship Id="rId60" Type="http://schemas.openxmlformats.org/officeDocument/2006/relationships/customXml" Target="../ink/ink3772.xml"/><Relationship Id="rId65" Type="http://schemas.openxmlformats.org/officeDocument/2006/relationships/image" Target="../media/image560.png"/><Relationship Id="rId73" Type="http://schemas.openxmlformats.org/officeDocument/2006/relationships/image" Target="../media/image564.png"/><Relationship Id="rId78" Type="http://schemas.openxmlformats.org/officeDocument/2006/relationships/customXml" Target="../ink/ink3781.xml"/><Relationship Id="rId81" Type="http://schemas.openxmlformats.org/officeDocument/2006/relationships/image" Target="../media/image568.png"/><Relationship Id="rId86" Type="http://schemas.openxmlformats.org/officeDocument/2006/relationships/customXml" Target="../ink/ink3785.xml"/><Relationship Id="rId94" Type="http://schemas.openxmlformats.org/officeDocument/2006/relationships/customXml" Target="../ink/ink3789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4" Type="http://schemas.openxmlformats.org/officeDocument/2006/relationships/customXml" Target="../ink/ink3744.xml"/><Relationship Id="rId9" Type="http://schemas.openxmlformats.org/officeDocument/2006/relationships/image" Target="../media/image532.png"/><Relationship Id="rId13" Type="http://schemas.openxmlformats.org/officeDocument/2006/relationships/image" Target="../media/image534.png"/><Relationship Id="rId18" Type="http://schemas.openxmlformats.org/officeDocument/2006/relationships/customXml" Target="../ink/ink3751.xml"/><Relationship Id="rId39" Type="http://schemas.openxmlformats.org/officeDocument/2006/relationships/image" Target="../media/image547.png"/><Relationship Id="rId109" Type="http://schemas.openxmlformats.org/officeDocument/2006/relationships/image" Target="../media/image581.png"/><Relationship Id="rId34" Type="http://schemas.openxmlformats.org/officeDocument/2006/relationships/customXml" Target="../ink/ink3759.xml"/><Relationship Id="rId50" Type="http://schemas.openxmlformats.org/officeDocument/2006/relationships/customXml" Target="../ink/ink3767.xml"/><Relationship Id="rId55" Type="http://schemas.openxmlformats.org/officeDocument/2006/relationships/image" Target="../media/image555.png"/><Relationship Id="rId76" Type="http://schemas.openxmlformats.org/officeDocument/2006/relationships/customXml" Target="../ink/ink3780.xml"/><Relationship Id="rId97" Type="http://schemas.openxmlformats.org/officeDocument/2006/relationships/image" Target="../media/image575.png"/><Relationship Id="rId104" Type="http://schemas.openxmlformats.org/officeDocument/2006/relationships/customXml" Target="../ink/ink3794.xml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3788.xml"/><Relationship Id="rId2" Type="http://schemas.openxmlformats.org/officeDocument/2006/relationships/customXml" Target="../ink/ink3743.xml"/><Relationship Id="rId29" Type="http://schemas.openxmlformats.org/officeDocument/2006/relationships/image" Target="../media/image542.png"/><Relationship Id="rId24" Type="http://schemas.openxmlformats.org/officeDocument/2006/relationships/customXml" Target="../ink/ink3754.xml"/><Relationship Id="rId40" Type="http://schemas.openxmlformats.org/officeDocument/2006/relationships/customXml" Target="../ink/ink3762.xml"/><Relationship Id="rId45" Type="http://schemas.openxmlformats.org/officeDocument/2006/relationships/image" Target="../media/image550.png"/><Relationship Id="rId66" Type="http://schemas.openxmlformats.org/officeDocument/2006/relationships/customXml" Target="../ink/ink3775.xml"/><Relationship Id="rId87" Type="http://schemas.openxmlformats.org/officeDocument/2006/relationships/image" Target="../media/image571.png"/><Relationship Id="rId110" Type="http://schemas.openxmlformats.org/officeDocument/2006/relationships/customXml" Target="../ink/ink3797.xml"/><Relationship Id="rId61" Type="http://schemas.openxmlformats.org/officeDocument/2006/relationships/image" Target="../media/image558.png"/><Relationship Id="rId82" Type="http://schemas.openxmlformats.org/officeDocument/2006/relationships/customXml" Target="../ink/ink3783.xml"/><Relationship Id="rId19" Type="http://schemas.openxmlformats.org/officeDocument/2006/relationships/image" Target="../media/image537.png"/><Relationship Id="rId14" Type="http://schemas.openxmlformats.org/officeDocument/2006/relationships/customXml" Target="../ink/ink3749.xml"/><Relationship Id="rId30" Type="http://schemas.openxmlformats.org/officeDocument/2006/relationships/customXml" Target="../ink/ink3757.xml"/><Relationship Id="rId35" Type="http://schemas.openxmlformats.org/officeDocument/2006/relationships/image" Target="../media/image546.png"/><Relationship Id="rId56" Type="http://schemas.openxmlformats.org/officeDocument/2006/relationships/customXml" Target="../ink/ink3770.xml"/><Relationship Id="rId77" Type="http://schemas.openxmlformats.org/officeDocument/2006/relationships/image" Target="../media/image566.png"/><Relationship Id="rId100" Type="http://schemas.openxmlformats.org/officeDocument/2006/relationships/customXml" Target="../ink/ink3792.xml"/><Relationship Id="rId105" Type="http://schemas.openxmlformats.org/officeDocument/2006/relationships/image" Target="../media/image579.png"/><Relationship Id="rId8" Type="http://schemas.openxmlformats.org/officeDocument/2006/relationships/customXml" Target="../ink/ink3746.xml"/><Relationship Id="rId51" Type="http://schemas.openxmlformats.org/officeDocument/2006/relationships/image" Target="../media/image553.png"/><Relationship Id="rId72" Type="http://schemas.openxmlformats.org/officeDocument/2006/relationships/customXml" Target="../ink/ink3778.xml"/><Relationship Id="rId93" Type="http://schemas.openxmlformats.org/officeDocument/2006/relationships/image" Target="../media/image573.png"/><Relationship Id="rId98" Type="http://schemas.openxmlformats.org/officeDocument/2006/relationships/customXml" Target="../ink/ink3791.xml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3765.xml"/><Relationship Id="rId67" Type="http://schemas.openxmlformats.org/officeDocument/2006/relationships/image" Target="../media/image561.png"/><Relationship Id="rId20" Type="http://schemas.openxmlformats.org/officeDocument/2006/relationships/customXml" Target="../ink/ink3752.xml"/><Relationship Id="rId41" Type="http://schemas.openxmlformats.org/officeDocument/2006/relationships/image" Target="../media/image548.png"/><Relationship Id="rId62" Type="http://schemas.openxmlformats.org/officeDocument/2006/relationships/customXml" Target="../ink/ink3773.xml"/><Relationship Id="rId83" Type="http://schemas.openxmlformats.org/officeDocument/2006/relationships/image" Target="../media/image569.png"/><Relationship Id="rId88" Type="http://schemas.openxmlformats.org/officeDocument/2006/relationships/customXml" Target="../ink/ink3786.xml"/><Relationship Id="rId111" Type="http://schemas.openxmlformats.org/officeDocument/2006/relationships/image" Target="../media/image582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11.xml"/><Relationship Id="rId21" Type="http://schemas.openxmlformats.org/officeDocument/2006/relationships/image" Target="../media/image538.png"/><Relationship Id="rId42" Type="http://schemas.openxmlformats.org/officeDocument/2006/relationships/customXml" Target="../ink/ink3819.xml"/><Relationship Id="rId47" Type="http://schemas.openxmlformats.org/officeDocument/2006/relationships/image" Target="../media/image551.png"/><Relationship Id="rId63" Type="http://schemas.openxmlformats.org/officeDocument/2006/relationships/image" Target="../media/image559.png"/><Relationship Id="rId68" Type="http://schemas.openxmlformats.org/officeDocument/2006/relationships/customXml" Target="../ink/ink3832.xml"/><Relationship Id="rId84" Type="http://schemas.openxmlformats.org/officeDocument/2006/relationships/customXml" Target="../ink/ink3840.xml"/><Relationship Id="rId89" Type="http://schemas.openxmlformats.org/officeDocument/2006/relationships/image" Target="../media/image398.png"/><Relationship Id="rId112" Type="http://schemas.openxmlformats.org/officeDocument/2006/relationships/customXml" Target="../ink/ink3854.xml"/><Relationship Id="rId16" Type="http://schemas.openxmlformats.org/officeDocument/2006/relationships/customXml" Target="../ink/ink3806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3814.xml"/><Relationship Id="rId37" Type="http://schemas.openxmlformats.org/officeDocument/2006/relationships/image" Target="../media/image543.png"/><Relationship Id="rId53" Type="http://schemas.openxmlformats.org/officeDocument/2006/relationships/image" Target="../media/image554.png"/><Relationship Id="rId58" Type="http://schemas.openxmlformats.org/officeDocument/2006/relationships/customXml" Target="../ink/ink3827.xml"/><Relationship Id="rId74" Type="http://schemas.openxmlformats.org/officeDocument/2006/relationships/customXml" Target="../ink/ink3835.xml"/><Relationship Id="rId79" Type="http://schemas.openxmlformats.org/officeDocument/2006/relationships/image" Target="../media/image567.png"/><Relationship Id="rId102" Type="http://schemas.openxmlformats.org/officeDocument/2006/relationships/customXml" Target="../ink/ink3849.xml"/><Relationship Id="rId5" Type="http://schemas.openxmlformats.org/officeDocument/2006/relationships/image" Target="../media/image530.png"/><Relationship Id="rId90" Type="http://schemas.openxmlformats.org/officeDocument/2006/relationships/customXml" Target="../ink/ink3843.xml"/><Relationship Id="rId95" Type="http://schemas.openxmlformats.org/officeDocument/2006/relationships/image" Target="../media/image574.png"/><Relationship Id="rId22" Type="http://schemas.openxmlformats.org/officeDocument/2006/relationships/customXml" Target="../ink/ink3809.xml"/><Relationship Id="rId27" Type="http://schemas.openxmlformats.org/officeDocument/2006/relationships/image" Target="../media/image541.png"/><Relationship Id="rId43" Type="http://schemas.openxmlformats.org/officeDocument/2006/relationships/image" Target="../media/image549.png"/><Relationship Id="rId48" Type="http://schemas.openxmlformats.org/officeDocument/2006/relationships/customXml" Target="../ink/ink3822.xml"/><Relationship Id="rId64" Type="http://schemas.openxmlformats.org/officeDocument/2006/relationships/customXml" Target="../ink/ink3830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80" Type="http://schemas.openxmlformats.org/officeDocument/2006/relationships/customXml" Target="../ink/ink3838.xml"/><Relationship Id="rId85" Type="http://schemas.openxmlformats.org/officeDocument/2006/relationships/image" Target="../media/image570.png"/><Relationship Id="rId12" Type="http://schemas.openxmlformats.org/officeDocument/2006/relationships/customXml" Target="../ink/ink3804.xml"/><Relationship Id="rId17" Type="http://schemas.openxmlformats.org/officeDocument/2006/relationships/image" Target="../media/image536.png"/><Relationship Id="rId33" Type="http://schemas.openxmlformats.org/officeDocument/2006/relationships/image" Target="../media/image545.png"/><Relationship Id="rId38" Type="http://schemas.openxmlformats.org/officeDocument/2006/relationships/customXml" Target="../ink/ink3817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08" Type="http://schemas.openxmlformats.org/officeDocument/2006/relationships/customXml" Target="../ink/ink3852.xml"/><Relationship Id="rId54" Type="http://schemas.openxmlformats.org/officeDocument/2006/relationships/customXml" Target="../ink/ink3825.xml"/><Relationship Id="rId70" Type="http://schemas.openxmlformats.org/officeDocument/2006/relationships/customXml" Target="../ink/ink3833.xml"/><Relationship Id="rId75" Type="http://schemas.openxmlformats.org/officeDocument/2006/relationships/image" Target="../media/image565.png"/><Relationship Id="rId91" Type="http://schemas.openxmlformats.org/officeDocument/2006/relationships/image" Target="../media/image572.png"/><Relationship Id="rId96" Type="http://schemas.openxmlformats.org/officeDocument/2006/relationships/customXml" Target="../ink/ink38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1.xml"/><Relationship Id="rId15" Type="http://schemas.openxmlformats.org/officeDocument/2006/relationships/image" Target="../media/image535.png"/><Relationship Id="rId23" Type="http://schemas.openxmlformats.org/officeDocument/2006/relationships/image" Target="../media/image539.png"/><Relationship Id="rId28" Type="http://schemas.openxmlformats.org/officeDocument/2006/relationships/customXml" Target="../ink/ink3812.xml"/><Relationship Id="rId36" Type="http://schemas.openxmlformats.org/officeDocument/2006/relationships/customXml" Target="../ink/ink3816.xml"/><Relationship Id="rId49" Type="http://schemas.openxmlformats.org/officeDocument/2006/relationships/image" Target="../media/image552.png"/><Relationship Id="rId57" Type="http://schemas.openxmlformats.org/officeDocument/2006/relationships/image" Target="../media/image556.png"/><Relationship Id="rId106" Type="http://schemas.openxmlformats.org/officeDocument/2006/relationships/customXml" Target="../ink/ink3851.xml"/><Relationship Id="rId114" Type="http://schemas.openxmlformats.org/officeDocument/2006/relationships/customXml" Target="../ink/ink3855.xml"/><Relationship Id="rId10" Type="http://schemas.openxmlformats.org/officeDocument/2006/relationships/customXml" Target="../ink/ink3803.xml"/><Relationship Id="rId31" Type="http://schemas.openxmlformats.org/officeDocument/2006/relationships/image" Target="../media/image544.png"/><Relationship Id="rId44" Type="http://schemas.openxmlformats.org/officeDocument/2006/relationships/customXml" Target="../ink/ink3820.xml"/><Relationship Id="rId52" Type="http://schemas.openxmlformats.org/officeDocument/2006/relationships/customXml" Target="../ink/ink3824.xml"/><Relationship Id="rId60" Type="http://schemas.openxmlformats.org/officeDocument/2006/relationships/customXml" Target="../ink/ink3828.xml"/><Relationship Id="rId65" Type="http://schemas.openxmlformats.org/officeDocument/2006/relationships/image" Target="../media/image560.png"/><Relationship Id="rId73" Type="http://schemas.openxmlformats.org/officeDocument/2006/relationships/image" Target="../media/image564.png"/><Relationship Id="rId78" Type="http://schemas.openxmlformats.org/officeDocument/2006/relationships/customXml" Target="../ink/ink3837.xml"/><Relationship Id="rId81" Type="http://schemas.openxmlformats.org/officeDocument/2006/relationships/image" Target="../media/image568.png"/><Relationship Id="rId86" Type="http://schemas.openxmlformats.org/officeDocument/2006/relationships/customXml" Target="../ink/ink3841.xml"/><Relationship Id="rId94" Type="http://schemas.openxmlformats.org/officeDocument/2006/relationships/customXml" Target="../ink/ink3845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4" Type="http://schemas.openxmlformats.org/officeDocument/2006/relationships/customXml" Target="../ink/ink3800.xml"/><Relationship Id="rId9" Type="http://schemas.openxmlformats.org/officeDocument/2006/relationships/image" Target="../media/image532.png"/><Relationship Id="rId13" Type="http://schemas.openxmlformats.org/officeDocument/2006/relationships/image" Target="../media/image534.png"/><Relationship Id="rId18" Type="http://schemas.openxmlformats.org/officeDocument/2006/relationships/customXml" Target="../ink/ink3807.xml"/><Relationship Id="rId39" Type="http://schemas.openxmlformats.org/officeDocument/2006/relationships/image" Target="../media/image547.png"/><Relationship Id="rId109" Type="http://schemas.openxmlformats.org/officeDocument/2006/relationships/image" Target="../media/image581.png"/><Relationship Id="rId34" Type="http://schemas.openxmlformats.org/officeDocument/2006/relationships/customXml" Target="../ink/ink3815.xml"/><Relationship Id="rId50" Type="http://schemas.openxmlformats.org/officeDocument/2006/relationships/customXml" Target="../ink/ink3823.xml"/><Relationship Id="rId55" Type="http://schemas.openxmlformats.org/officeDocument/2006/relationships/image" Target="../media/image555.png"/><Relationship Id="rId76" Type="http://schemas.openxmlformats.org/officeDocument/2006/relationships/customXml" Target="../ink/ink3836.xml"/><Relationship Id="rId97" Type="http://schemas.openxmlformats.org/officeDocument/2006/relationships/image" Target="../media/image575.png"/><Relationship Id="rId104" Type="http://schemas.openxmlformats.org/officeDocument/2006/relationships/customXml" Target="../ink/ink3850.xml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3844.xml"/><Relationship Id="rId2" Type="http://schemas.openxmlformats.org/officeDocument/2006/relationships/customXml" Target="../ink/ink3799.xml"/><Relationship Id="rId29" Type="http://schemas.openxmlformats.org/officeDocument/2006/relationships/image" Target="../media/image542.png"/><Relationship Id="rId24" Type="http://schemas.openxmlformats.org/officeDocument/2006/relationships/customXml" Target="../ink/ink3810.xml"/><Relationship Id="rId40" Type="http://schemas.openxmlformats.org/officeDocument/2006/relationships/customXml" Target="../ink/ink3818.xml"/><Relationship Id="rId45" Type="http://schemas.openxmlformats.org/officeDocument/2006/relationships/image" Target="../media/image550.png"/><Relationship Id="rId66" Type="http://schemas.openxmlformats.org/officeDocument/2006/relationships/customXml" Target="../ink/ink3831.xml"/><Relationship Id="rId87" Type="http://schemas.openxmlformats.org/officeDocument/2006/relationships/image" Target="../media/image571.png"/><Relationship Id="rId110" Type="http://schemas.openxmlformats.org/officeDocument/2006/relationships/customXml" Target="../ink/ink3853.xml"/><Relationship Id="rId115" Type="http://schemas.openxmlformats.org/officeDocument/2006/relationships/image" Target="../media/image584.png"/><Relationship Id="rId61" Type="http://schemas.openxmlformats.org/officeDocument/2006/relationships/image" Target="../media/image558.png"/><Relationship Id="rId82" Type="http://schemas.openxmlformats.org/officeDocument/2006/relationships/customXml" Target="../ink/ink3839.xml"/><Relationship Id="rId19" Type="http://schemas.openxmlformats.org/officeDocument/2006/relationships/image" Target="../media/image537.png"/><Relationship Id="rId14" Type="http://schemas.openxmlformats.org/officeDocument/2006/relationships/customXml" Target="../ink/ink3805.xml"/><Relationship Id="rId30" Type="http://schemas.openxmlformats.org/officeDocument/2006/relationships/customXml" Target="../ink/ink3813.xml"/><Relationship Id="rId35" Type="http://schemas.openxmlformats.org/officeDocument/2006/relationships/image" Target="../media/image546.png"/><Relationship Id="rId56" Type="http://schemas.openxmlformats.org/officeDocument/2006/relationships/customXml" Target="../ink/ink3826.xml"/><Relationship Id="rId77" Type="http://schemas.openxmlformats.org/officeDocument/2006/relationships/image" Target="../media/image566.png"/><Relationship Id="rId100" Type="http://schemas.openxmlformats.org/officeDocument/2006/relationships/customXml" Target="../ink/ink3848.xml"/><Relationship Id="rId105" Type="http://schemas.openxmlformats.org/officeDocument/2006/relationships/image" Target="../media/image579.png"/><Relationship Id="rId8" Type="http://schemas.openxmlformats.org/officeDocument/2006/relationships/customXml" Target="../ink/ink3802.xml"/><Relationship Id="rId51" Type="http://schemas.openxmlformats.org/officeDocument/2006/relationships/image" Target="../media/image553.png"/><Relationship Id="rId72" Type="http://schemas.openxmlformats.org/officeDocument/2006/relationships/customXml" Target="../ink/ink3834.xml"/><Relationship Id="rId93" Type="http://schemas.openxmlformats.org/officeDocument/2006/relationships/image" Target="../media/image573.png"/><Relationship Id="rId98" Type="http://schemas.openxmlformats.org/officeDocument/2006/relationships/customXml" Target="../ink/ink3847.xml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3821.xml"/><Relationship Id="rId67" Type="http://schemas.openxmlformats.org/officeDocument/2006/relationships/image" Target="../media/image561.png"/><Relationship Id="rId20" Type="http://schemas.openxmlformats.org/officeDocument/2006/relationships/customXml" Target="../ink/ink3808.xml"/><Relationship Id="rId41" Type="http://schemas.openxmlformats.org/officeDocument/2006/relationships/image" Target="../media/image548.png"/><Relationship Id="rId62" Type="http://schemas.openxmlformats.org/officeDocument/2006/relationships/customXml" Target="../ink/ink3829.xml"/><Relationship Id="rId83" Type="http://schemas.openxmlformats.org/officeDocument/2006/relationships/image" Target="../media/image569.png"/><Relationship Id="rId88" Type="http://schemas.openxmlformats.org/officeDocument/2006/relationships/customXml" Target="../ink/ink3842.xml"/><Relationship Id="rId111" Type="http://schemas.openxmlformats.org/officeDocument/2006/relationships/image" Target="../media/image582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3876.xml"/><Relationship Id="rId63" Type="http://schemas.openxmlformats.org/officeDocument/2006/relationships/image" Target="../media/image559.png"/><Relationship Id="rId84" Type="http://schemas.openxmlformats.org/officeDocument/2006/relationships/customXml" Target="../ink/ink3897.xml"/><Relationship Id="rId138" Type="http://schemas.openxmlformats.org/officeDocument/2006/relationships/image" Target="../media/image594.png"/><Relationship Id="rId16" Type="http://schemas.openxmlformats.org/officeDocument/2006/relationships/customXml" Target="../ink/ink3863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3871.xml"/><Relationship Id="rId37" Type="http://schemas.openxmlformats.org/officeDocument/2006/relationships/image" Target="../media/image543.png"/><Relationship Id="rId53" Type="http://schemas.openxmlformats.org/officeDocument/2006/relationships/image" Target="../media/image554.png"/><Relationship Id="rId58" Type="http://schemas.openxmlformats.org/officeDocument/2006/relationships/customXml" Target="../ink/ink3884.xml"/><Relationship Id="rId74" Type="http://schemas.openxmlformats.org/officeDocument/2006/relationships/customXml" Target="../ink/ink3892.xml"/><Relationship Id="rId79" Type="http://schemas.openxmlformats.org/officeDocument/2006/relationships/image" Target="../media/image567.png"/><Relationship Id="rId102" Type="http://schemas.openxmlformats.org/officeDocument/2006/relationships/customXml" Target="../ink/ink3906.xml"/><Relationship Id="rId123" Type="http://schemas.openxmlformats.org/officeDocument/2006/relationships/image" Target="../media/image588.png"/><Relationship Id="rId128" Type="http://schemas.openxmlformats.org/officeDocument/2006/relationships/image" Target="../media/image589.png"/><Relationship Id="rId5" Type="http://schemas.openxmlformats.org/officeDocument/2006/relationships/image" Target="../media/image530.png"/><Relationship Id="rId90" Type="http://schemas.openxmlformats.org/officeDocument/2006/relationships/customXml" Target="../ink/ink3900.xml"/><Relationship Id="rId95" Type="http://schemas.openxmlformats.org/officeDocument/2006/relationships/image" Target="../media/image574.png"/><Relationship Id="rId22" Type="http://schemas.openxmlformats.org/officeDocument/2006/relationships/customXml" Target="../ink/ink3866.xml"/><Relationship Id="rId27" Type="http://schemas.openxmlformats.org/officeDocument/2006/relationships/image" Target="../media/image541.png"/><Relationship Id="rId43" Type="http://schemas.openxmlformats.org/officeDocument/2006/relationships/image" Target="../media/image549.png"/><Relationship Id="rId48" Type="http://schemas.openxmlformats.org/officeDocument/2006/relationships/customXml" Target="../ink/ink3879.xml"/><Relationship Id="rId64" Type="http://schemas.openxmlformats.org/officeDocument/2006/relationships/customXml" Target="../ink/ink3887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18" Type="http://schemas.openxmlformats.org/officeDocument/2006/relationships/customXml" Target="../ink/ink3914.xml"/><Relationship Id="rId134" Type="http://schemas.openxmlformats.org/officeDocument/2006/relationships/image" Target="../media/image592.png"/><Relationship Id="rId80" Type="http://schemas.openxmlformats.org/officeDocument/2006/relationships/customXml" Target="../ink/ink3895.xml"/><Relationship Id="rId85" Type="http://schemas.openxmlformats.org/officeDocument/2006/relationships/image" Target="../media/image570.png"/><Relationship Id="rId12" Type="http://schemas.openxmlformats.org/officeDocument/2006/relationships/customXml" Target="../ink/ink3861.xml"/><Relationship Id="rId17" Type="http://schemas.openxmlformats.org/officeDocument/2006/relationships/image" Target="../media/image536.png"/><Relationship Id="rId33" Type="http://schemas.openxmlformats.org/officeDocument/2006/relationships/image" Target="../media/image545.png"/><Relationship Id="rId38" Type="http://schemas.openxmlformats.org/officeDocument/2006/relationships/customXml" Target="../ink/ink3874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08" Type="http://schemas.openxmlformats.org/officeDocument/2006/relationships/customXml" Target="../ink/ink3909.xml"/><Relationship Id="rId124" Type="http://schemas.openxmlformats.org/officeDocument/2006/relationships/customXml" Target="../ink/ink3917.xml"/><Relationship Id="rId129" Type="http://schemas.openxmlformats.org/officeDocument/2006/relationships/customXml" Target="../ink/ink3920.xml"/><Relationship Id="rId54" Type="http://schemas.openxmlformats.org/officeDocument/2006/relationships/customXml" Target="../ink/ink3882.xml"/><Relationship Id="rId70" Type="http://schemas.openxmlformats.org/officeDocument/2006/relationships/customXml" Target="../ink/ink3890.xml"/><Relationship Id="rId75" Type="http://schemas.openxmlformats.org/officeDocument/2006/relationships/image" Target="../media/image565.png"/><Relationship Id="rId91" Type="http://schemas.openxmlformats.org/officeDocument/2006/relationships/image" Target="../media/image572.png"/><Relationship Id="rId96" Type="http://schemas.openxmlformats.org/officeDocument/2006/relationships/customXml" Target="../ink/ink3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8.xml"/><Relationship Id="rId23" Type="http://schemas.openxmlformats.org/officeDocument/2006/relationships/image" Target="../media/image539.png"/><Relationship Id="rId28" Type="http://schemas.openxmlformats.org/officeDocument/2006/relationships/customXml" Target="../ink/ink3869.xml"/><Relationship Id="rId49" Type="http://schemas.openxmlformats.org/officeDocument/2006/relationships/image" Target="../media/image552.png"/><Relationship Id="rId114" Type="http://schemas.openxmlformats.org/officeDocument/2006/relationships/customXml" Target="../ink/ink3912.xml"/><Relationship Id="rId119" Type="http://schemas.openxmlformats.org/officeDocument/2006/relationships/image" Target="../media/image586.png"/><Relationship Id="rId44" Type="http://schemas.openxmlformats.org/officeDocument/2006/relationships/customXml" Target="../ink/ink3877.xml"/><Relationship Id="rId60" Type="http://schemas.openxmlformats.org/officeDocument/2006/relationships/customXml" Target="../ink/ink3885.xml"/><Relationship Id="rId65" Type="http://schemas.openxmlformats.org/officeDocument/2006/relationships/image" Target="../media/image560.png"/><Relationship Id="rId81" Type="http://schemas.openxmlformats.org/officeDocument/2006/relationships/image" Target="../media/image568.png"/><Relationship Id="rId86" Type="http://schemas.openxmlformats.org/officeDocument/2006/relationships/customXml" Target="../ink/ink3898.xml"/><Relationship Id="rId130" Type="http://schemas.openxmlformats.org/officeDocument/2006/relationships/image" Target="../media/image590.png"/><Relationship Id="rId135" Type="http://schemas.openxmlformats.org/officeDocument/2006/relationships/customXml" Target="../ink/ink3923.xml"/><Relationship Id="rId13" Type="http://schemas.openxmlformats.org/officeDocument/2006/relationships/image" Target="../media/image534.png"/><Relationship Id="rId18" Type="http://schemas.openxmlformats.org/officeDocument/2006/relationships/customXml" Target="../ink/ink3864.xml"/><Relationship Id="rId39" Type="http://schemas.openxmlformats.org/officeDocument/2006/relationships/image" Target="../media/image547.png"/><Relationship Id="rId109" Type="http://schemas.openxmlformats.org/officeDocument/2006/relationships/image" Target="../media/image581.png"/><Relationship Id="rId34" Type="http://schemas.openxmlformats.org/officeDocument/2006/relationships/customXml" Target="../ink/ink3872.xml"/><Relationship Id="rId50" Type="http://schemas.openxmlformats.org/officeDocument/2006/relationships/customXml" Target="../ink/ink3880.xml"/><Relationship Id="rId55" Type="http://schemas.openxmlformats.org/officeDocument/2006/relationships/image" Target="../media/image555.png"/><Relationship Id="rId76" Type="http://schemas.openxmlformats.org/officeDocument/2006/relationships/customXml" Target="../ink/ink3893.xml"/><Relationship Id="rId97" Type="http://schemas.openxmlformats.org/officeDocument/2006/relationships/image" Target="../media/image575.png"/><Relationship Id="rId104" Type="http://schemas.openxmlformats.org/officeDocument/2006/relationships/customXml" Target="../ink/ink3907.xml"/><Relationship Id="rId120" Type="http://schemas.openxmlformats.org/officeDocument/2006/relationships/customXml" Target="../ink/ink3915.xml"/><Relationship Id="rId125" Type="http://schemas.openxmlformats.org/officeDocument/2006/relationships/image" Target="../media/image256.png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3901.xml"/><Relationship Id="rId2" Type="http://schemas.openxmlformats.org/officeDocument/2006/relationships/customXml" Target="../ink/ink3856.xml"/><Relationship Id="rId29" Type="http://schemas.openxmlformats.org/officeDocument/2006/relationships/image" Target="../media/image542.png"/><Relationship Id="rId24" Type="http://schemas.openxmlformats.org/officeDocument/2006/relationships/customXml" Target="../ink/ink3867.xml"/><Relationship Id="rId40" Type="http://schemas.openxmlformats.org/officeDocument/2006/relationships/customXml" Target="../ink/ink3875.xml"/><Relationship Id="rId45" Type="http://schemas.openxmlformats.org/officeDocument/2006/relationships/image" Target="../media/image550.png"/><Relationship Id="rId66" Type="http://schemas.openxmlformats.org/officeDocument/2006/relationships/customXml" Target="../ink/ink3888.xml"/><Relationship Id="rId87" Type="http://schemas.openxmlformats.org/officeDocument/2006/relationships/image" Target="../media/image571.png"/><Relationship Id="rId110" Type="http://schemas.openxmlformats.org/officeDocument/2006/relationships/customXml" Target="../ink/ink3910.xml"/><Relationship Id="rId115" Type="http://schemas.openxmlformats.org/officeDocument/2006/relationships/image" Target="../media/image584.png"/><Relationship Id="rId131" Type="http://schemas.openxmlformats.org/officeDocument/2006/relationships/customXml" Target="../ink/ink3921.xml"/><Relationship Id="rId136" Type="http://schemas.openxmlformats.org/officeDocument/2006/relationships/image" Target="../media/image593.png"/><Relationship Id="rId61" Type="http://schemas.openxmlformats.org/officeDocument/2006/relationships/image" Target="../media/image558.png"/><Relationship Id="rId82" Type="http://schemas.openxmlformats.org/officeDocument/2006/relationships/customXml" Target="../ink/ink3896.xml"/><Relationship Id="rId19" Type="http://schemas.openxmlformats.org/officeDocument/2006/relationships/image" Target="../media/image537.png"/><Relationship Id="rId14" Type="http://schemas.openxmlformats.org/officeDocument/2006/relationships/customXml" Target="../ink/ink3862.xml"/><Relationship Id="rId30" Type="http://schemas.openxmlformats.org/officeDocument/2006/relationships/customXml" Target="../ink/ink3870.xml"/><Relationship Id="rId35" Type="http://schemas.openxmlformats.org/officeDocument/2006/relationships/image" Target="../media/image546.png"/><Relationship Id="rId56" Type="http://schemas.openxmlformats.org/officeDocument/2006/relationships/customXml" Target="../ink/ink3883.xml"/><Relationship Id="rId77" Type="http://schemas.openxmlformats.org/officeDocument/2006/relationships/image" Target="../media/image566.png"/><Relationship Id="rId100" Type="http://schemas.openxmlformats.org/officeDocument/2006/relationships/customXml" Target="../ink/ink3905.xml"/><Relationship Id="rId105" Type="http://schemas.openxmlformats.org/officeDocument/2006/relationships/image" Target="../media/image579.png"/><Relationship Id="rId126" Type="http://schemas.openxmlformats.org/officeDocument/2006/relationships/customXml" Target="../ink/ink3918.xml"/><Relationship Id="rId8" Type="http://schemas.openxmlformats.org/officeDocument/2006/relationships/customXml" Target="../ink/ink3859.xml"/><Relationship Id="rId51" Type="http://schemas.openxmlformats.org/officeDocument/2006/relationships/image" Target="../media/image553.png"/><Relationship Id="rId72" Type="http://schemas.openxmlformats.org/officeDocument/2006/relationships/customXml" Target="../ink/ink3891.xml"/><Relationship Id="rId93" Type="http://schemas.openxmlformats.org/officeDocument/2006/relationships/image" Target="../media/image573.png"/><Relationship Id="rId98" Type="http://schemas.openxmlformats.org/officeDocument/2006/relationships/customXml" Target="../ink/ink3904.xml"/><Relationship Id="rId121" Type="http://schemas.openxmlformats.org/officeDocument/2006/relationships/image" Target="../media/image587.png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3878.xml"/><Relationship Id="rId67" Type="http://schemas.openxmlformats.org/officeDocument/2006/relationships/image" Target="../media/image561.png"/><Relationship Id="rId116" Type="http://schemas.openxmlformats.org/officeDocument/2006/relationships/customXml" Target="../ink/ink3913.xml"/><Relationship Id="rId137" Type="http://schemas.openxmlformats.org/officeDocument/2006/relationships/customXml" Target="../ink/ink3924.xml"/><Relationship Id="rId20" Type="http://schemas.openxmlformats.org/officeDocument/2006/relationships/customXml" Target="../ink/ink3865.xml"/><Relationship Id="rId41" Type="http://schemas.openxmlformats.org/officeDocument/2006/relationships/image" Target="../media/image548.png"/><Relationship Id="rId62" Type="http://schemas.openxmlformats.org/officeDocument/2006/relationships/customXml" Target="../ink/ink3886.xml"/><Relationship Id="rId83" Type="http://schemas.openxmlformats.org/officeDocument/2006/relationships/image" Target="../media/image569.png"/><Relationship Id="rId88" Type="http://schemas.openxmlformats.org/officeDocument/2006/relationships/customXml" Target="../ink/ink3899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" Type="http://schemas.openxmlformats.org/officeDocument/2006/relationships/image" Target="../media/image535.png"/><Relationship Id="rId36" Type="http://schemas.openxmlformats.org/officeDocument/2006/relationships/customXml" Target="../ink/ink3873.xml"/><Relationship Id="rId57" Type="http://schemas.openxmlformats.org/officeDocument/2006/relationships/image" Target="../media/image556.png"/><Relationship Id="rId106" Type="http://schemas.openxmlformats.org/officeDocument/2006/relationships/customXml" Target="../ink/ink3908.xml"/><Relationship Id="rId127" Type="http://schemas.openxmlformats.org/officeDocument/2006/relationships/customXml" Target="../ink/ink3919.xml"/><Relationship Id="rId10" Type="http://schemas.openxmlformats.org/officeDocument/2006/relationships/customXml" Target="../ink/ink3860.xml"/><Relationship Id="rId31" Type="http://schemas.openxmlformats.org/officeDocument/2006/relationships/image" Target="../media/image544.png"/><Relationship Id="rId52" Type="http://schemas.openxmlformats.org/officeDocument/2006/relationships/customXml" Target="../ink/ink3881.xml"/><Relationship Id="rId73" Type="http://schemas.openxmlformats.org/officeDocument/2006/relationships/image" Target="../media/image564.png"/><Relationship Id="rId78" Type="http://schemas.openxmlformats.org/officeDocument/2006/relationships/customXml" Target="../ink/ink3894.xml"/><Relationship Id="rId94" Type="http://schemas.openxmlformats.org/officeDocument/2006/relationships/customXml" Target="../ink/ink3902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3916.xml"/><Relationship Id="rId4" Type="http://schemas.openxmlformats.org/officeDocument/2006/relationships/customXml" Target="../ink/ink3857.xml"/><Relationship Id="rId9" Type="http://schemas.openxmlformats.org/officeDocument/2006/relationships/image" Target="../media/image532.png"/><Relationship Id="rId26" Type="http://schemas.openxmlformats.org/officeDocument/2006/relationships/customXml" Target="../ink/ink3868.xml"/><Relationship Id="rId47" Type="http://schemas.openxmlformats.org/officeDocument/2006/relationships/image" Target="../media/image551.png"/><Relationship Id="rId68" Type="http://schemas.openxmlformats.org/officeDocument/2006/relationships/customXml" Target="../ink/ink3889.xml"/><Relationship Id="rId89" Type="http://schemas.openxmlformats.org/officeDocument/2006/relationships/image" Target="../media/image398.png"/><Relationship Id="rId112" Type="http://schemas.openxmlformats.org/officeDocument/2006/relationships/customXml" Target="../ink/ink3911.xml"/><Relationship Id="rId133" Type="http://schemas.openxmlformats.org/officeDocument/2006/relationships/customXml" Target="../ink/ink3922.xml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6.xml"/><Relationship Id="rId21" Type="http://schemas.openxmlformats.org/officeDocument/2006/relationships/image" Target="../media/image17.png"/><Relationship Id="rId42" Type="http://schemas.openxmlformats.org/officeDocument/2006/relationships/customXml" Target="../ink/ink114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27.xml"/><Relationship Id="rId16" Type="http://schemas.openxmlformats.org/officeDocument/2006/relationships/customXml" Target="../ink/ink101.xml"/><Relationship Id="rId11" Type="http://schemas.openxmlformats.org/officeDocument/2006/relationships/image" Target="../media/image12.png"/><Relationship Id="rId32" Type="http://schemas.openxmlformats.org/officeDocument/2006/relationships/customXml" Target="../ink/ink109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22.xml"/><Relationship Id="rId74" Type="http://schemas.openxmlformats.org/officeDocument/2006/relationships/customXml" Target="../ink/ink130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61" Type="http://schemas.openxmlformats.org/officeDocument/2006/relationships/image" Target="../media/image37.png"/><Relationship Id="rId82" Type="http://schemas.openxmlformats.org/officeDocument/2006/relationships/customXml" Target="../ink/ink134.xml"/><Relationship Id="rId19" Type="http://schemas.openxmlformats.org/officeDocument/2006/relationships/image" Target="../media/image16.png"/><Relationship Id="rId14" Type="http://schemas.openxmlformats.org/officeDocument/2006/relationships/customXml" Target="../ink/ink100.xml"/><Relationship Id="rId22" Type="http://schemas.openxmlformats.org/officeDocument/2006/relationships/customXml" Target="../ink/ink104.xml"/><Relationship Id="rId27" Type="http://schemas.openxmlformats.org/officeDocument/2006/relationships/image" Target="../media/image20.png"/><Relationship Id="rId30" Type="http://schemas.openxmlformats.org/officeDocument/2006/relationships/customXml" Target="../ink/ink108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17.xml"/><Relationship Id="rId56" Type="http://schemas.openxmlformats.org/officeDocument/2006/relationships/customXml" Target="../ink/ink121.xml"/><Relationship Id="rId64" Type="http://schemas.openxmlformats.org/officeDocument/2006/relationships/customXml" Target="../ink/ink125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97.xml"/><Relationship Id="rId51" Type="http://schemas.openxmlformats.org/officeDocument/2006/relationships/image" Target="../media/image32.png"/><Relationship Id="rId72" Type="http://schemas.openxmlformats.org/officeDocument/2006/relationships/customXml" Target="../ink/ink129.xml"/><Relationship Id="rId80" Type="http://schemas.openxmlformats.org/officeDocument/2006/relationships/customXml" Target="../ink/ink133.xml"/><Relationship Id="rId3" Type="http://schemas.openxmlformats.org/officeDocument/2006/relationships/image" Target="../media/image8.png"/><Relationship Id="rId12" Type="http://schemas.openxmlformats.org/officeDocument/2006/relationships/customXml" Target="../ink/ink99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12.xml"/><Relationship Id="rId46" Type="http://schemas.openxmlformats.org/officeDocument/2006/relationships/customXml" Target="../ink/ink116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03.xml"/><Relationship Id="rId41" Type="http://schemas.openxmlformats.org/officeDocument/2006/relationships/image" Target="../media/image27.png"/><Relationship Id="rId54" Type="http://schemas.openxmlformats.org/officeDocument/2006/relationships/customXml" Target="../ink/ink120.xml"/><Relationship Id="rId62" Type="http://schemas.openxmlformats.org/officeDocument/2006/relationships/customXml" Target="../ink/ink124.xml"/><Relationship Id="rId70" Type="http://schemas.openxmlformats.org/officeDocument/2006/relationships/customXml" Target="../ink/ink128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07.xml"/><Relationship Id="rId36" Type="http://schemas.openxmlformats.org/officeDocument/2006/relationships/customXml" Target="../ink/ink111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98.xml"/><Relationship Id="rId31" Type="http://schemas.openxmlformats.org/officeDocument/2006/relationships/image" Target="../media/image22.png"/><Relationship Id="rId44" Type="http://schemas.openxmlformats.org/officeDocument/2006/relationships/customXml" Target="../ink/ink115.xml"/><Relationship Id="rId52" Type="http://schemas.openxmlformats.org/officeDocument/2006/relationships/customXml" Target="../ink/ink119.xml"/><Relationship Id="rId60" Type="http://schemas.openxmlformats.org/officeDocument/2006/relationships/customXml" Target="../ink/ink123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32.xml"/><Relationship Id="rId81" Type="http://schemas.openxmlformats.org/officeDocument/2006/relationships/image" Target="../media/image47.png"/><Relationship Id="rId4" Type="http://schemas.openxmlformats.org/officeDocument/2006/relationships/customXml" Target="../ink/ink95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02.xml"/><Relationship Id="rId39" Type="http://schemas.openxmlformats.org/officeDocument/2006/relationships/image" Target="../media/image26.png"/><Relationship Id="rId34" Type="http://schemas.openxmlformats.org/officeDocument/2006/relationships/customXml" Target="../ink/ink110.xml"/><Relationship Id="rId50" Type="http://schemas.openxmlformats.org/officeDocument/2006/relationships/customXml" Target="../ink/ink118.xml"/><Relationship Id="rId55" Type="http://schemas.openxmlformats.org/officeDocument/2006/relationships/image" Target="../media/image34.png"/><Relationship Id="rId76" Type="http://schemas.openxmlformats.org/officeDocument/2006/relationships/customXml" Target="../ink/ink131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2" Type="http://schemas.openxmlformats.org/officeDocument/2006/relationships/customXml" Target="../ink/ink94.xml"/><Relationship Id="rId29" Type="http://schemas.openxmlformats.org/officeDocument/2006/relationships/image" Target="../media/image21.png"/><Relationship Id="rId24" Type="http://schemas.openxmlformats.org/officeDocument/2006/relationships/customXml" Target="../ink/ink105.xml"/><Relationship Id="rId40" Type="http://schemas.openxmlformats.org/officeDocument/2006/relationships/customXml" Target="../ink/ink113.xml"/><Relationship Id="rId45" Type="http://schemas.openxmlformats.org/officeDocument/2006/relationships/image" Target="../media/image29.png"/><Relationship Id="rId66" Type="http://schemas.openxmlformats.org/officeDocument/2006/relationships/customXml" Target="../ink/ink126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3945.xml"/><Relationship Id="rId63" Type="http://schemas.openxmlformats.org/officeDocument/2006/relationships/image" Target="../media/image559.png"/><Relationship Id="rId84" Type="http://schemas.openxmlformats.org/officeDocument/2006/relationships/customXml" Target="../ink/ink3966.xml"/><Relationship Id="rId138" Type="http://schemas.openxmlformats.org/officeDocument/2006/relationships/image" Target="../media/image594.png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3940.xml"/><Relationship Id="rId53" Type="http://schemas.openxmlformats.org/officeDocument/2006/relationships/image" Target="../media/image554.png"/><Relationship Id="rId74" Type="http://schemas.openxmlformats.org/officeDocument/2006/relationships/customXml" Target="../ink/ink3961.xml"/><Relationship Id="rId128" Type="http://schemas.openxmlformats.org/officeDocument/2006/relationships/image" Target="../media/image589.png"/><Relationship Id="rId149" Type="http://schemas.openxmlformats.org/officeDocument/2006/relationships/image" Target="../media/image599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22" Type="http://schemas.openxmlformats.org/officeDocument/2006/relationships/customXml" Target="../ink/ink3935.xml"/><Relationship Id="rId27" Type="http://schemas.openxmlformats.org/officeDocument/2006/relationships/image" Target="../media/image541.png"/><Relationship Id="rId43" Type="http://schemas.openxmlformats.org/officeDocument/2006/relationships/image" Target="../media/image549.png"/><Relationship Id="rId48" Type="http://schemas.openxmlformats.org/officeDocument/2006/relationships/customXml" Target="../ink/ink3948.xml"/><Relationship Id="rId64" Type="http://schemas.openxmlformats.org/officeDocument/2006/relationships/customXml" Target="../ink/ink3956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18" Type="http://schemas.openxmlformats.org/officeDocument/2006/relationships/customXml" Target="../ink/ink3983.xml"/><Relationship Id="rId134" Type="http://schemas.openxmlformats.org/officeDocument/2006/relationships/image" Target="../media/image592.png"/><Relationship Id="rId139" Type="http://schemas.openxmlformats.org/officeDocument/2006/relationships/customXml" Target="../ink/ink3994.xml"/><Relationship Id="rId80" Type="http://schemas.openxmlformats.org/officeDocument/2006/relationships/customXml" Target="../ink/ink3964.xml"/><Relationship Id="rId85" Type="http://schemas.openxmlformats.org/officeDocument/2006/relationships/image" Target="../media/image570.png"/><Relationship Id="rId150" Type="http://schemas.openxmlformats.org/officeDocument/2006/relationships/customXml" Target="../ink/ink4000.xml"/><Relationship Id="rId12" Type="http://schemas.openxmlformats.org/officeDocument/2006/relationships/customXml" Target="../ink/ink3930.xml"/><Relationship Id="rId17" Type="http://schemas.openxmlformats.org/officeDocument/2006/relationships/image" Target="../media/image536.png"/><Relationship Id="rId33" Type="http://schemas.openxmlformats.org/officeDocument/2006/relationships/image" Target="../media/image545.png"/><Relationship Id="rId38" Type="http://schemas.openxmlformats.org/officeDocument/2006/relationships/customXml" Target="../ink/ink3943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08" Type="http://schemas.openxmlformats.org/officeDocument/2006/relationships/customXml" Target="../ink/ink3978.xml"/><Relationship Id="rId124" Type="http://schemas.openxmlformats.org/officeDocument/2006/relationships/customXml" Target="../ink/ink3986.xml"/><Relationship Id="rId129" Type="http://schemas.openxmlformats.org/officeDocument/2006/relationships/customXml" Target="../ink/ink3989.xml"/><Relationship Id="rId54" Type="http://schemas.openxmlformats.org/officeDocument/2006/relationships/customXml" Target="../ink/ink3951.xml"/><Relationship Id="rId70" Type="http://schemas.openxmlformats.org/officeDocument/2006/relationships/customXml" Target="../ink/ink3959.xml"/><Relationship Id="rId75" Type="http://schemas.openxmlformats.org/officeDocument/2006/relationships/image" Target="../media/image565.png"/><Relationship Id="rId91" Type="http://schemas.openxmlformats.org/officeDocument/2006/relationships/image" Target="../media/image572.png"/><Relationship Id="rId96" Type="http://schemas.openxmlformats.org/officeDocument/2006/relationships/customXml" Target="../ink/ink3972.xml"/><Relationship Id="rId140" Type="http://schemas.openxmlformats.org/officeDocument/2006/relationships/image" Target="../media/image595.png"/><Relationship Id="rId145" Type="http://schemas.openxmlformats.org/officeDocument/2006/relationships/image" Target="../media/image5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7.xml"/><Relationship Id="rId23" Type="http://schemas.openxmlformats.org/officeDocument/2006/relationships/image" Target="../media/image539.png"/><Relationship Id="rId28" Type="http://schemas.openxmlformats.org/officeDocument/2006/relationships/customXml" Target="../ink/ink3938.xml"/><Relationship Id="rId49" Type="http://schemas.openxmlformats.org/officeDocument/2006/relationships/image" Target="../media/image552.png"/><Relationship Id="rId114" Type="http://schemas.openxmlformats.org/officeDocument/2006/relationships/customXml" Target="../ink/ink3981.xml"/><Relationship Id="rId119" Type="http://schemas.openxmlformats.org/officeDocument/2006/relationships/image" Target="../media/image586.png"/><Relationship Id="rId44" Type="http://schemas.openxmlformats.org/officeDocument/2006/relationships/customXml" Target="../ink/ink3946.xml"/><Relationship Id="rId60" Type="http://schemas.openxmlformats.org/officeDocument/2006/relationships/customXml" Target="../ink/ink3954.xml"/><Relationship Id="rId65" Type="http://schemas.openxmlformats.org/officeDocument/2006/relationships/image" Target="../media/image560.png"/><Relationship Id="rId81" Type="http://schemas.openxmlformats.org/officeDocument/2006/relationships/image" Target="../media/image568.png"/><Relationship Id="rId86" Type="http://schemas.openxmlformats.org/officeDocument/2006/relationships/customXml" Target="../ink/ink3967.xml"/><Relationship Id="rId130" Type="http://schemas.openxmlformats.org/officeDocument/2006/relationships/image" Target="../media/image590.png"/><Relationship Id="rId135" Type="http://schemas.openxmlformats.org/officeDocument/2006/relationships/customXml" Target="../ink/ink3992.xml"/><Relationship Id="rId151" Type="http://schemas.openxmlformats.org/officeDocument/2006/relationships/image" Target="../media/image600.png"/><Relationship Id="rId13" Type="http://schemas.openxmlformats.org/officeDocument/2006/relationships/image" Target="../media/image534.png"/><Relationship Id="rId18" Type="http://schemas.openxmlformats.org/officeDocument/2006/relationships/customXml" Target="../ink/ink3933.xml"/><Relationship Id="rId39" Type="http://schemas.openxmlformats.org/officeDocument/2006/relationships/image" Target="../media/image547.png"/><Relationship Id="rId109" Type="http://schemas.openxmlformats.org/officeDocument/2006/relationships/image" Target="../media/image581.png"/><Relationship Id="rId34" Type="http://schemas.openxmlformats.org/officeDocument/2006/relationships/customXml" Target="../ink/ink3941.xml"/><Relationship Id="rId50" Type="http://schemas.openxmlformats.org/officeDocument/2006/relationships/customXml" Target="../ink/ink3949.xml"/><Relationship Id="rId55" Type="http://schemas.openxmlformats.org/officeDocument/2006/relationships/image" Target="../media/image555.png"/><Relationship Id="rId76" Type="http://schemas.openxmlformats.org/officeDocument/2006/relationships/customXml" Target="../ink/ink3962.xml"/><Relationship Id="rId97" Type="http://schemas.openxmlformats.org/officeDocument/2006/relationships/image" Target="../media/image575.png"/><Relationship Id="rId104" Type="http://schemas.openxmlformats.org/officeDocument/2006/relationships/customXml" Target="../ink/ink3976.xml"/><Relationship Id="rId120" Type="http://schemas.openxmlformats.org/officeDocument/2006/relationships/customXml" Target="../ink/ink3984.xml"/><Relationship Id="rId125" Type="http://schemas.openxmlformats.org/officeDocument/2006/relationships/image" Target="../media/image256.png"/><Relationship Id="rId141" Type="http://schemas.openxmlformats.org/officeDocument/2006/relationships/customXml" Target="../ink/ink3995.xml"/><Relationship Id="rId146" Type="http://schemas.openxmlformats.org/officeDocument/2006/relationships/customXml" Target="../ink/ink3998.xml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3970.xml"/><Relationship Id="rId2" Type="http://schemas.openxmlformats.org/officeDocument/2006/relationships/customXml" Target="../ink/ink3925.xml"/><Relationship Id="rId29" Type="http://schemas.openxmlformats.org/officeDocument/2006/relationships/image" Target="../media/image542.png"/><Relationship Id="rId24" Type="http://schemas.openxmlformats.org/officeDocument/2006/relationships/customXml" Target="../ink/ink3936.xml"/><Relationship Id="rId40" Type="http://schemas.openxmlformats.org/officeDocument/2006/relationships/customXml" Target="../ink/ink3944.xml"/><Relationship Id="rId45" Type="http://schemas.openxmlformats.org/officeDocument/2006/relationships/image" Target="../media/image550.png"/><Relationship Id="rId66" Type="http://schemas.openxmlformats.org/officeDocument/2006/relationships/customXml" Target="../ink/ink3957.xml"/><Relationship Id="rId87" Type="http://schemas.openxmlformats.org/officeDocument/2006/relationships/image" Target="../media/image571.png"/><Relationship Id="rId110" Type="http://schemas.openxmlformats.org/officeDocument/2006/relationships/customXml" Target="../ink/ink3979.xml"/><Relationship Id="rId115" Type="http://schemas.openxmlformats.org/officeDocument/2006/relationships/image" Target="../media/image584.png"/><Relationship Id="rId131" Type="http://schemas.openxmlformats.org/officeDocument/2006/relationships/customXml" Target="../ink/ink3990.xml"/><Relationship Id="rId136" Type="http://schemas.openxmlformats.org/officeDocument/2006/relationships/image" Target="../media/image593.png"/><Relationship Id="rId61" Type="http://schemas.openxmlformats.org/officeDocument/2006/relationships/image" Target="../media/image558.png"/><Relationship Id="rId82" Type="http://schemas.openxmlformats.org/officeDocument/2006/relationships/customXml" Target="../ink/ink3965.xml"/><Relationship Id="rId19" Type="http://schemas.openxmlformats.org/officeDocument/2006/relationships/image" Target="../media/image537.png"/><Relationship Id="rId14" Type="http://schemas.openxmlformats.org/officeDocument/2006/relationships/customXml" Target="../ink/ink3931.xml"/><Relationship Id="rId30" Type="http://schemas.openxmlformats.org/officeDocument/2006/relationships/customXml" Target="../ink/ink3939.xml"/><Relationship Id="rId35" Type="http://schemas.openxmlformats.org/officeDocument/2006/relationships/image" Target="../media/image546.png"/><Relationship Id="rId56" Type="http://schemas.openxmlformats.org/officeDocument/2006/relationships/customXml" Target="../ink/ink3952.xml"/><Relationship Id="rId77" Type="http://schemas.openxmlformats.org/officeDocument/2006/relationships/image" Target="../media/image566.png"/><Relationship Id="rId100" Type="http://schemas.openxmlformats.org/officeDocument/2006/relationships/customXml" Target="../ink/ink3974.xml"/><Relationship Id="rId105" Type="http://schemas.openxmlformats.org/officeDocument/2006/relationships/image" Target="../media/image579.png"/><Relationship Id="rId126" Type="http://schemas.openxmlformats.org/officeDocument/2006/relationships/customXml" Target="../ink/ink3987.xml"/><Relationship Id="rId147" Type="http://schemas.openxmlformats.org/officeDocument/2006/relationships/image" Target="../media/image598.png"/><Relationship Id="rId8" Type="http://schemas.openxmlformats.org/officeDocument/2006/relationships/customXml" Target="../ink/ink3928.xml"/><Relationship Id="rId51" Type="http://schemas.openxmlformats.org/officeDocument/2006/relationships/image" Target="../media/image553.png"/><Relationship Id="rId72" Type="http://schemas.openxmlformats.org/officeDocument/2006/relationships/customXml" Target="../ink/ink3960.xml"/><Relationship Id="rId93" Type="http://schemas.openxmlformats.org/officeDocument/2006/relationships/image" Target="../media/image573.png"/><Relationship Id="rId98" Type="http://schemas.openxmlformats.org/officeDocument/2006/relationships/customXml" Target="../ink/ink3973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3947.xml"/><Relationship Id="rId67" Type="http://schemas.openxmlformats.org/officeDocument/2006/relationships/image" Target="../media/image561.png"/><Relationship Id="rId116" Type="http://schemas.openxmlformats.org/officeDocument/2006/relationships/customXml" Target="../ink/ink3982.xml"/><Relationship Id="rId137" Type="http://schemas.openxmlformats.org/officeDocument/2006/relationships/customXml" Target="../ink/ink3993.xml"/><Relationship Id="rId20" Type="http://schemas.openxmlformats.org/officeDocument/2006/relationships/customXml" Target="../ink/ink3934.xml"/><Relationship Id="rId41" Type="http://schemas.openxmlformats.org/officeDocument/2006/relationships/image" Target="../media/image548.png"/><Relationship Id="rId62" Type="http://schemas.openxmlformats.org/officeDocument/2006/relationships/customXml" Target="../ink/ink3955.xml"/><Relationship Id="rId83" Type="http://schemas.openxmlformats.org/officeDocument/2006/relationships/image" Target="../media/image569.png"/><Relationship Id="rId88" Type="http://schemas.openxmlformats.org/officeDocument/2006/relationships/customXml" Target="../ink/ink3968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" Type="http://schemas.openxmlformats.org/officeDocument/2006/relationships/image" Target="../media/image535.png"/><Relationship Id="rId36" Type="http://schemas.openxmlformats.org/officeDocument/2006/relationships/customXml" Target="../ink/ink3942.xml"/><Relationship Id="rId57" Type="http://schemas.openxmlformats.org/officeDocument/2006/relationships/image" Target="../media/image556.png"/><Relationship Id="rId106" Type="http://schemas.openxmlformats.org/officeDocument/2006/relationships/customXml" Target="../ink/ink3977.xml"/><Relationship Id="rId127" Type="http://schemas.openxmlformats.org/officeDocument/2006/relationships/customXml" Target="../ink/ink3988.xml"/><Relationship Id="rId10" Type="http://schemas.openxmlformats.org/officeDocument/2006/relationships/customXml" Target="../ink/ink3929.xml"/><Relationship Id="rId31" Type="http://schemas.openxmlformats.org/officeDocument/2006/relationships/image" Target="../media/image544.png"/><Relationship Id="rId52" Type="http://schemas.openxmlformats.org/officeDocument/2006/relationships/customXml" Target="../ink/ink3950.xml"/><Relationship Id="rId73" Type="http://schemas.openxmlformats.org/officeDocument/2006/relationships/image" Target="../media/image564.png"/><Relationship Id="rId78" Type="http://schemas.openxmlformats.org/officeDocument/2006/relationships/customXml" Target="../ink/ink3963.xml"/><Relationship Id="rId94" Type="http://schemas.openxmlformats.org/officeDocument/2006/relationships/customXml" Target="../ink/ink3971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3985.xml"/><Relationship Id="rId143" Type="http://schemas.openxmlformats.org/officeDocument/2006/relationships/customXml" Target="../ink/ink3996.xml"/><Relationship Id="rId148" Type="http://schemas.openxmlformats.org/officeDocument/2006/relationships/customXml" Target="../ink/ink3999.xml"/><Relationship Id="rId4" Type="http://schemas.openxmlformats.org/officeDocument/2006/relationships/customXml" Target="../ink/ink3926.xml"/><Relationship Id="rId9" Type="http://schemas.openxmlformats.org/officeDocument/2006/relationships/image" Target="../media/image532.png"/><Relationship Id="rId26" Type="http://schemas.openxmlformats.org/officeDocument/2006/relationships/customXml" Target="../ink/ink3937.xml"/><Relationship Id="rId47" Type="http://schemas.openxmlformats.org/officeDocument/2006/relationships/image" Target="../media/image551.png"/><Relationship Id="rId68" Type="http://schemas.openxmlformats.org/officeDocument/2006/relationships/customXml" Target="../ink/ink3958.xml"/><Relationship Id="rId89" Type="http://schemas.openxmlformats.org/officeDocument/2006/relationships/image" Target="../media/image398.png"/><Relationship Id="rId112" Type="http://schemas.openxmlformats.org/officeDocument/2006/relationships/customXml" Target="../ink/ink3980.xml"/><Relationship Id="rId133" Type="http://schemas.openxmlformats.org/officeDocument/2006/relationships/customXml" Target="../ink/ink3991.xml"/><Relationship Id="rId16" Type="http://schemas.openxmlformats.org/officeDocument/2006/relationships/customXml" Target="../ink/ink3932.xml"/><Relationship Id="rId37" Type="http://schemas.openxmlformats.org/officeDocument/2006/relationships/image" Target="../media/image543.png"/><Relationship Id="rId58" Type="http://schemas.openxmlformats.org/officeDocument/2006/relationships/customXml" Target="../ink/ink3953.xml"/><Relationship Id="rId79" Type="http://schemas.openxmlformats.org/officeDocument/2006/relationships/image" Target="../media/image567.png"/><Relationship Id="rId102" Type="http://schemas.openxmlformats.org/officeDocument/2006/relationships/customXml" Target="../ink/ink3975.xml"/><Relationship Id="rId123" Type="http://schemas.openxmlformats.org/officeDocument/2006/relationships/image" Target="../media/image588.png"/><Relationship Id="rId144" Type="http://schemas.openxmlformats.org/officeDocument/2006/relationships/customXml" Target="../ink/ink3997.xml"/><Relationship Id="rId90" Type="http://schemas.openxmlformats.org/officeDocument/2006/relationships/customXml" Target="../ink/ink3969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4021.xml"/><Relationship Id="rId63" Type="http://schemas.openxmlformats.org/officeDocument/2006/relationships/image" Target="../media/image559.png"/><Relationship Id="rId84" Type="http://schemas.openxmlformats.org/officeDocument/2006/relationships/customXml" Target="../ink/ink4042.xml"/><Relationship Id="rId138" Type="http://schemas.openxmlformats.org/officeDocument/2006/relationships/image" Target="../media/image594.png"/><Relationship Id="rId159" Type="http://schemas.openxmlformats.org/officeDocument/2006/relationships/image" Target="../media/image604.png"/><Relationship Id="rId170" Type="http://schemas.openxmlformats.org/officeDocument/2006/relationships/customXml" Target="../ink/ink4086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016.xml"/><Relationship Id="rId53" Type="http://schemas.openxmlformats.org/officeDocument/2006/relationships/image" Target="../media/image554.png"/><Relationship Id="rId74" Type="http://schemas.openxmlformats.org/officeDocument/2006/relationships/customXml" Target="../ink/ink4037.xml"/><Relationship Id="rId128" Type="http://schemas.openxmlformats.org/officeDocument/2006/relationships/image" Target="../media/image589.png"/><Relationship Id="rId149" Type="http://schemas.openxmlformats.org/officeDocument/2006/relationships/image" Target="../media/image599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081.xml"/><Relationship Id="rId22" Type="http://schemas.openxmlformats.org/officeDocument/2006/relationships/customXml" Target="../ink/ink4011.xml"/><Relationship Id="rId43" Type="http://schemas.openxmlformats.org/officeDocument/2006/relationships/image" Target="../media/image549.png"/><Relationship Id="rId64" Type="http://schemas.openxmlformats.org/officeDocument/2006/relationships/customXml" Target="../ink/ink4032.xml"/><Relationship Id="rId118" Type="http://schemas.openxmlformats.org/officeDocument/2006/relationships/customXml" Target="../ink/ink4059.xml"/><Relationship Id="rId139" Type="http://schemas.openxmlformats.org/officeDocument/2006/relationships/customXml" Target="../ink/ink4070.xml"/><Relationship Id="rId85" Type="http://schemas.openxmlformats.org/officeDocument/2006/relationships/image" Target="../media/image570.png"/><Relationship Id="rId150" Type="http://schemas.openxmlformats.org/officeDocument/2006/relationships/customXml" Target="../ink/ink4076.xml"/><Relationship Id="rId171" Type="http://schemas.openxmlformats.org/officeDocument/2006/relationships/image" Target="../media/image610.png"/><Relationship Id="rId12" Type="http://schemas.openxmlformats.org/officeDocument/2006/relationships/customXml" Target="../ink/ink4006.xml"/><Relationship Id="rId33" Type="http://schemas.openxmlformats.org/officeDocument/2006/relationships/image" Target="../media/image545.png"/><Relationship Id="rId108" Type="http://schemas.openxmlformats.org/officeDocument/2006/relationships/customXml" Target="../ink/ink4054.xml"/><Relationship Id="rId129" Type="http://schemas.openxmlformats.org/officeDocument/2006/relationships/customXml" Target="../ink/ink4065.xml"/><Relationship Id="rId54" Type="http://schemas.openxmlformats.org/officeDocument/2006/relationships/customXml" Target="../ink/ink4027.xml"/><Relationship Id="rId75" Type="http://schemas.openxmlformats.org/officeDocument/2006/relationships/image" Target="../media/image565.png"/><Relationship Id="rId96" Type="http://schemas.openxmlformats.org/officeDocument/2006/relationships/customXml" Target="../ink/ink4048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6" Type="http://schemas.openxmlformats.org/officeDocument/2006/relationships/customXml" Target="../ink/ink4003.xml"/><Relationship Id="rId23" Type="http://schemas.openxmlformats.org/officeDocument/2006/relationships/image" Target="../media/image539.png"/><Relationship Id="rId28" Type="http://schemas.openxmlformats.org/officeDocument/2006/relationships/customXml" Target="../ink/ink4014.xml"/><Relationship Id="rId49" Type="http://schemas.openxmlformats.org/officeDocument/2006/relationships/image" Target="../media/image552.png"/><Relationship Id="rId114" Type="http://schemas.openxmlformats.org/officeDocument/2006/relationships/customXml" Target="../ink/ink4057.xml"/><Relationship Id="rId119" Type="http://schemas.openxmlformats.org/officeDocument/2006/relationships/image" Target="../media/image586.png"/><Relationship Id="rId44" Type="http://schemas.openxmlformats.org/officeDocument/2006/relationships/customXml" Target="../ink/ink4022.xml"/><Relationship Id="rId60" Type="http://schemas.openxmlformats.org/officeDocument/2006/relationships/customXml" Target="../ink/ink4030.xml"/><Relationship Id="rId65" Type="http://schemas.openxmlformats.org/officeDocument/2006/relationships/image" Target="../media/image560.png"/><Relationship Id="rId81" Type="http://schemas.openxmlformats.org/officeDocument/2006/relationships/image" Target="../media/image568.png"/><Relationship Id="rId86" Type="http://schemas.openxmlformats.org/officeDocument/2006/relationships/customXml" Target="../ink/ink4043.xml"/><Relationship Id="rId130" Type="http://schemas.openxmlformats.org/officeDocument/2006/relationships/image" Target="../media/image590.png"/><Relationship Id="rId135" Type="http://schemas.openxmlformats.org/officeDocument/2006/relationships/customXml" Target="../ink/ink4068.xml"/><Relationship Id="rId151" Type="http://schemas.openxmlformats.org/officeDocument/2006/relationships/image" Target="../media/image600.png"/><Relationship Id="rId156" Type="http://schemas.openxmlformats.org/officeDocument/2006/relationships/customXml" Target="../ink/ink4079.xml"/><Relationship Id="rId177" Type="http://schemas.openxmlformats.org/officeDocument/2006/relationships/image" Target="../media/image613.png"/><Relationship Id="rId172" Type="http://schemas.openxmlformats.org/officeDocument/2006/relationships/customXml" Target="../ink/ink4087.xml"/><Relationship Id="rId13" Type="http://schemas.openxmlformats.org/officeDocument/2006/relationships/image" Target="../media/image534.png"/><Relationship Id="rId18" Type="http://schemas.openxmlformats.org/officeDocument/2006/relationships/customXml" Target="../ink/ink4009.xml"/><Relationship Id="rId39" Type="http://schemas.openxmlformats.org/officeDocument/2006/relationships/image" Target="../media/image547.png"/><Relationship Id="rId109" Type="http://schemas.openxmlformats.org/officeDocument/2006/relationships/image" Target="../media/image581.png"/><Relationship Id="rId34" Type="http://schemas.openxmlformats.org/officeDocument/2006/relationships/customXml" Target="../ink/ink4017.xml"/><Relationship Id="rId50" Type="http://schemas.openxmlformats.org/officeDocument/2006/relationships/customXml" Target="../ink/ink4025.xml"/><Relationship Id="rId55" Type="http://schemas.openxmlformats.org/officeDocument/2006/relationships/image" Target="../media/image555.png"/><Relationship Id="rId76" Type="http://schemas.openxmlformats.org/officeDocument/2006/relationships/customXml" Target="../ink/ink4038.xml"/><Relationship Id="rId97" Type="http://schemas.openxmlformats.org/officeDocument/2006/relationships/image" Target="../media/image575.png"/><Relationship Id="rId104" Type="http://schemas.openxmlformats.org/officeDocument/2006/relationships/customXml" Target="../ink/ink4052.xml"/><Relationship Id="rId120" Type="http://schemas.openxmlformats.org/officeDocument/2006/relationships/customXml" Target="../ink/ink4060.xml"/><Relationship Id="rId125" Type="http://schemas.openxmlformats.org/officeDocument/2006/relationships/image" Target="../media/image256.png"/><Relationship Id="rId141" Type="http://schemas.openxmlformats.org/officeDocument/2006/relationships/customXml" Target="../ink/ink4071.xml"/><Relationship Id="rId146" Type="http://schemas.openxmlformats.org/officeDocument/2006/relationships/customXml" Target="../ink/ink4074.xml"/><Relationship Id="rId167" Type="http://schemas.openxmlformats.org/officeDocument/2006/relationships/image" Target="../media/image608.png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4046.xml"/><Relationship Id="rId162" Type="http://schemas.openxmlformats.org/officeDocument/2006/relationships/customXml" Target="../ink/ink4082.xml"/><Relationship Id="rId2" Type="http://schemas.openxmlformats.org/officeDocument/2006/relationships/customXml" Target="../ink/ink4001.xml"/><Relationship Id="rId29" Type="http://schemas.openxmlformats.org/officeDocument/2006/relationships/image" Target="../media/image542.png"/><Relationship Id="rId24" Type="http://schemas.openxmlformats.org/officeDocument/2006/relationships/customXml" Target="../ink/ink4012.xml"/><Relationship Id="rId40" Type="http://schemas.openxmlformats.org/officeDocument/2006/relationships/customXml" Target="../ink/ink4020.xml"/><Relationship Id="rId45" Type="http://schemas.openxmlformats.org/officeDocument/2006/relationships/image" Target="../media/image550.png"/><Relationship Id="rId66" Type="http://schemas.openxmlformats.org/officeDocument/2006/relationships/customXml" Target="../ink/ink4033.xml"/><Relationship Id="rId87" Type="http://schemas.openxmlformats.org/officeDocument/2006/relationships/image" Target="../media/image571.png"/><Relationship Id="rId110" Type="http://schemas.openxmlformats.org/officeDocument/2006/relationships/customXml" Target="../ink/ink4055.xml"/><Relationship Id="rId115" Type="http://schemas.openxmlformats.org/officeDocument/2006/relationships/image" Target="../media/image584.png"/><Relationship Id="rId131" Type="http://schemas.openxmlformats.org/officeDocument/2006/relationships/customXml" Target="../ink/ink4066.xml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61" Type="http://schemas.openxmlformats.org/officeDocument/2006/relationships/image" Target="../media/image558.png"/><Relationship Id="rId82" Type="http://schemas.openxmlformats.org/officeDocument/2006/relationships/customXml" Target="../ink/ink4041.xml"/><Relationship Id="rId152" Type="http://schemas.openxmlformats.org/officeDocument/2006/relationships/customXml" Target="../ink/ink4077.xml"/><Relationship Id="rId173" Type="http://schemas.openxmlformats.org/officeDocument/2006/relationships/image" Target="../media/image611.png"/><Relationship Id="rId19" Type="http://schemas.openxmlformats.org/officeDocument/2006/relationships/image" Target="../media/image537.png"/><Relationship Id="rId14" Type="http://schemas.openxmlformats.org/officeDocument/2006/relationships/customXml" Target="../ink/ink4007.xml"/><Relationship Id="rId30" Type="http://schemas.openxmlformats.org/officeDocument/2006/relationships/customXml" Target="../ink/ink4015.xml"/><Relationship Id="rId35" Type="http://schemas.openxmlformats.org/officeDocument/2006/relationships/image" Target="../media/image546.png"/><Relationship Id="rId56" Type="http://schemas.openxmlformats.org/officeDocument/2006/relationships/customXml" Target="../ink/ink4028.xml"/><Relationship Id="rId77" Type="http://schemas.openxmlformats.org/officeDocument/2006/relationships/image" Target="../media/image566.png"/><Relationship Id="rId100" Type="http://schemas.openxmlformats.org/officeDocument/2006/relationships/customXml" Target="../ink/ink4050.xml"/><Relationship Id="rId105" Type="http://schemas.openxmlformats.org/officeDocument/2006/relationships/image" Target="../media/image579.png"/><Relationship Id="rId126" Type="http://schemas.openxmlformats.org/officeDocument/2006/relationships/customXml" Target="../ink/ink4063.xml"/><Relationship Id="rId147" Type="http://schemas.openxmlformats.org/officeDocument/2006/relationships/image" Target="../media/image598.png"/><Relationship Id="rId168" Type="http://schemas.openxmlformats.org/officeDocument/2006/relationships/customXml" Target="../ink/ink4085.xml"/><Relationship Id="rId8" Type="http://schemas.openxmlformats.org/officeDocument/2006/relationships/customXml" Target="../ink/ink4004.xml"/><Relationship Id="rId51" Type="http://schemas.openxmlformats.org/officeDocument/2006/relationships/image" Target="../media/image553.png"/><Relationship Id="rId72" Type="http://schemas.openxmlformats.org/officeDocument/2006/relationships/customXml" Target="../ink/ink4036.xml"/><Relationship Id="rId93" Type="http://schemas.openxmlformats.org/officeDocument/2006/relationships/image" Target="../media/image573.png"/><Relationship Id="rId98" Type="http://schemas.openxmlformats.org/officeDocument/2006/relationships/customXml" Target="../ink/ink4049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4023.xml"/><Relationship Id="rId67" Type="http://schemas.openxmlformats.org/officeDocument/2006/relationships/image" Target="../media/image561.png"/><Relationship Id="rId116" Type="http://schemas.openxmlformats.org/officeDocument/2006/relationships/customXml" Target="../ink/ink4058.xml"/><Relationship Id="rId137" Type="http://schemas.openxmlformats.org/officeDocument/2006/relationships/customXml" Target="../ink/ink4069.xml"/><Relationship Id="rId158" Type="http://schemas.openxmlformats.org/officeDocument/2006/relationships/customXml" Target="../ink/ink4080.xml"/><Relationship Id="rId20" Type="http://schemas.openxmlformats.org/officeDocument/2006/relationships/customXml" Target="../ink/ink4010.xml"/><Relationship Id="rId41" Type="http://schemas.openxmlformats.org/officeDocument/2006/relationships/image" Target="../media/image548.png"/><Relationship Id="rId62" Type="http://schemas.openxmlformats.org/officeDocument/2006/relationships/customXml" Target="../ink/ink4031.xml"/><Relationship Id="rId83" Type="http://schemas.openxmlformats.org/officeDocument/2006/relationships/image" Target="../media/image569.png"/><Relationship Id="rId88" Type="http://schemas.openxmlformats.org/officeDocument/2006/relationships/customXml" Target="../ink/ink4044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088.xml"/><Relationship Id="rId15" Type="http://schemas.openxmlformats.org/officeDocument/2006/relationships/image" Target="../media/image535.png"/><Relationship Id="rId36" Type="http://schemas.openxmlformats.org/officeDocument/2006/relationships/customXml" Target="../ink/ink4018.xml"/><Relationship Id="rId57" Type="http://schemas.openxmlformats.org/officeDocument/2006/relationships/image" Target="../media/image556.png"/><Relationship Id="rId106" Type="http://schemas.openxmlformats.org/officeDocument/2006/relationships/customXml" Target="../ink/ink4053.xml"/><Relationship Id="rId127" Type="http://schemas.openxmlformats.org/officeDocument/2006/relationships/customXml" Target="../ink/ink4064.xml"/><Relationship Id="rId10" Type="http://schemas.openxmlformats.org/officeDocument/2006/relationships/customXml" Target="../ink/ink4005.xml"/><Relationship Id="rId31" Type="http://schemas.openxmlformats.org/officeDocument/2006/relationships/image" Target="../media/image544.png"/><Relationship Id="rId52" Type="http://schemas.openxmlformats.org/officeDocument/2006/relationships/customXml" Target="../ink/ink4026.xml"/><Relationship Id="rId73" Type="http://schemas.openxmlformats.org/officeDocument/2006/relationships/image" Target="../media/image564.png"/><Relationship Id="rId78" Type="http://schemas.openxmlformats.org/officeDocument/2006/relationships/customXml" Target="../ink/ink4039.xml"/><Relationship Id="rId94" Type="http://schemas.openxmlformats.org/officeDocument/2006/relationships/customXml" Target="../ink/ink4047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061.xml"/><Relationship Id="rId143" Type="http://schemas.openxmlformats.org/officeDocument/2006/relationships/customXml" Target="../ink/ink4072.xml"/><Relationship Id="rId148" Type="http://schemas.openxmlformats.org/officeDocument/2006/relationships/customXml" Target="../ink/ink4075.xml"/><Relationship Id="rId164" Type="http://schemas.openxmlformats.org/officeDocument/2006/relationships/customXml" Target="../ink/ink4083.xml"/><Relationship Id="rId169" Type="http://schemas.openxmlformats.org/officeDocument/2006/relationships/image" Target="../media/image609.png"/><Relationship Id="rId4" Type="http://schemas.openxmlformats.org/officeDocument/2006/relationships/customXml" Target="../ink/ink4002.xml"/><Relationship Id="rId9" Type="http://schemas.openxmlformats.org/officeDocument/2006/relationships/image" Target="../media/image532.png"/><Relationship Id="rId26" Type="http://schemas.openxmlformats.org/officeDocument/2006/relationships/customXml" Target="../ink/ink4013.xml"/><Relationship Id="rId47" Type="http://schemas.openxmlformats.org/officeDocument/2006/relationships/image" Target="../media/image551.png"/><Relationship Id="rId68" Type="http://schemas.openxmlformats.org/officeDocument/2006/relationships/customXml" Target="../ink/ink4034.xml"/><Relationship Id="rId89" Type="http://schemas.openxmlformats.org/officeDocument/2006/relationships/image" Target="../media/image398.png"/><Relationship Id="rId112" Type="http://schemas.openxmlformats.org/officeDocument/2006/relationships/customXml" Target="../ink/ink4056.xml"/><Relationship Id="rId133" Type="http://schemas.openxmlformats.org/officeDocument/2006/relationships/customXml" Target="../ink/ink4067.xml"/><Relationship Id="rId154" Type="http://schemas.openxmlformats.org/officeDocument/2006/relationships/customXml" Target="../ink/ink4078.xml"/><Relationship Id="rId175" Type="http://schemas.openxmlformats.org/officeDocument/2006/relationships/image" Target="../media/image612.png"/><Relationship Id="rId16" Type="http://schemas.openxmlformats.org/officeDocument/2006/relationships/customXml" Target="../ink/ink4008.xml"/><Relationship Id="rId37" Type="http://schemas.openxmlformats.org/officeDocument/2006/relationships/image" Target="../media/image543.png"/><Relationship Id="rId58" Type="http://schemas.openxmlformats.org/officeDocument/2006/relationships/customXml" Target="../ink/ink4029.xml"/><Relationship Id="rId79" Type="http://schemas.openxmlformats.org/officeDocument/2006/relationships/image" Target="../media/image567.png"/><Relationship Id="rId102" Type="http://schemas.openxmlformats.org/officeDocument/2006/relationships/customXml" Target="../ink/ink4051.xml"/><Relationship Id="rId123" Type="http://schemas.openxmlformats.org/officeDocument/2006/relationships/image" Target="../media/image588.png"/><Relationship Id="rId144" Type="http://schemas.openxmlformats.org/officeDocument/2006/relationships/customXml" Target="../ink/ink4073.xml"/><Relationship Id="rId90" Type="http://schemas.openxmlformats.org/officeDocument/2006/relationships/customXml" Target="../ink/ink4045.xml"/><Relationship Id="rId165" Type="http://schemas.openxmlformats.org/officeDocument/2006/relationships/image" Target="../media/image607.png"/><Relationship Id="rId27" Type="http://schemas.openxmlformats.org/officeDocument/2006/relationships/image" Target="../media/image541.png"/><Relationship Id="rId48" Type="http://schemas.openxmlformats.org/officeDocument/2006/relationships/customXml" Target="../ink/ink4024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040.xml"/><Relationship Id="rId155" Type="http://schemas.openxmlformats.org/officeDocument/2006/relationships/image" Target="../media/image602.png"/><Relationship Id="rId176" Type="http://schemas.openxmlformats.org/officeDocument/2006/relationships/customXml" Target="../ink/ink4089.xml"/><Relationship Id="rId17" Type="http://schemas.openxmlformats.org/officeDocument/2006/relationships/image" Target="../media/image536.png"/><Relationship Id="rId38" Type="http://schemas.openxmlformats.org/officeDocument/2006/relationships/customXml" Target="../ink/ink4019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062.xml"/><Relationship Id="rId70" Type="http://schemas.openxmlformats.org/officeDocument/2006/relationships/customXml" Target="../ink/ink4035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084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4110.xml"/><Relationship Id="rId63" Type="http://schemas.openxmlformats.org/officeDocument/2006/relationships/image" Target="../media/image559.png"/><Relationship Id="rId84" Type="http://schemas.openxmlformats.org/officeDocument/2006/relationships/customXml" Target="../ink/ink4131.xml"/><Relationship Id="rId138" Type="http://schemas.openxmlformats.org/officeDocument/2006/relationships/image" Target="../media/image594.png"/><Relationship Id="rId159" Type="http://schemas.openxmlformats.org/officeDocument/2006/relationships/image" Target="../media/image604.png"/><Relationship Id="rId170" Type="http://schemas.openxmlformats.org/officeDocument/2006/relationships/customXml" Target="../ink/ink4175.xml"/><Relationship Id="rId191" Type="http://schemas.openxmlformats.org/officeDocument/2006/relationships/image" Target="../media/image621.png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105.xml"/><Relationship Id="rId53" Type="http://schemas.openxmlformats.org/officeDocument/2006/relationships/image" Target="../media/image554.png"/><Relationship Id="rId74" Type="http://schemas.openxmlformats.org/officeDocument/2006/relationships/customXml" Target="../ink/ink4126.xml"/><Relationship Id="rId128" Type="http://schemas.openxmlformats.org/officeDocument/2006/relationships/image" Target="../media/image589.png"/><Relationship Id="rId149" Type="http://schemas.openxmlformats.org/officeDocument/2006/relationships/image" Target="../media/image614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170.xml"/><Relationship Id="rId181" Type="http://schemas.openxmlformats.org/officeDocument/2006/relationships/image" Target="../media/image616.png"/><Relationship Id="rId22" Type="http://schemas.openxmlformats.org/officeDocument/2006/relationships/customXml" Target="../ink/ink4100.xml"/><Relationship Id="rId43" Type="http://schemas.openxmlformats.org/officeDocument/2006/relationships/image" Target="../media/image549.png"/><Relationship Id="rId64" Type="http://schemas.openxmlformats.org/officeDocument/2006/relationships/customXml" Target="../ink/ink4121.xml"/><Relationship Id="rId118" Type="http://schemas.openxmlformats.org/officeDocument/2006/relationships/customXml" Target="../ink/ink4148.xml"/><Relationship Id="rId139" Type="http://schemas.openxmlformats.org/officeDocument/2006/relationships/customXml" Target="../ink/ink4159.xml"/><Relationship Id="rId85" Type="http://schemas.openxmlformats.org/officeDocument/2006/relationships/image" Target="../media/image570.png"/><Relationship Id="rId150" Type="http://schemas.openxmlformats.org/officeDocument/2006/relationships/customXml" Target="../ink/ink4165.xml"/><Relationship Id="rId171" Type="http://schemas.openxmlformats.org/officeDocument/2006/relationships/image" Target="../media/image610.png"/><Relationship Id="rId192" Type="http://schemas.openxmlformats.org/officeDocument/2006/relationships/customXml" Target="../ink/ink4186.xml"/><Relationship Id="rId12" Type="http://schemas.openxmlformats.org/officeDocument/2006/relationships/customXml" Target="../ink/ink4095.xml"/><Relationship Id="rId33" Type="http://schemas.openxmlformats.org/officeDocument/2006/relationships/image" Target="../media/image545.png"/><Relationship Id="rId108" Type="http://schemas.openxmlformats.org/officeDocument/2006/relationships/customXml" Target="../ink/ink4143.xml"/><Relationship Id="rId129" Type="http://schemas.openxmlformats.org/officeDocument/2006/relationships/customXml" Target="../ink/ink4154.xml"/><Relationship Id="rId54" Type="http://schemas.openxmlformats.org/officeDocument/2006/relationships/customXml" Target="../ink/ink4116.xml"/><Relationship Id="rId75" Type="http://schemas.openxmlformats.org/officeDocument/2006/relationships/image" Target="../media/image565.png"/><Relationship Id="rId96" Type="http://schemas.openxmlformats.org/officeDocument/2006/relationships/customXml" Target="../ink/ink4137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181.xml"/><Relationship Id="rId6" Type="http://schemas.openxmlformats.org/officeDocument/2006/relationships/customXml" Target="../ink/ink4092.xml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44" Type="http://schemas.openxmlformats.org/officeDocument/2006/relationships/customXml" Target="../ink/ink4111.xml"/><Relationship Id="rId65" Type="http://schemas.openxmlformats.org/officeDocument/2006/relationships/image" Target="../media/image560.png"/><Relationship Id="rId86" Type="http://schemas.openxmlformats.org/officeDocument/2006/relationships/customXml" Target="../ink/ink4132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176.xml"/><Relationship Id="rId193" Type="http://schemas.openxmlformats.org/officeDocument/2006/relationships/image" Target="../media/image622.png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34" Type="http://schemas.openxmlformats.org/officeDocument/2006/relationships/customXml" Target="../ink/ink4106.xml"/><Relationship Id="rId50" Type="http://schemas.openxmlformats.org/officeDocument/2006/relationships/customXml" Target="../ink/ink4114.xml"/><Relationship Id="rId55" Type="http://schemas.openxmlformats.org/officeDocument/2006/relationships/image" Target="../media/image555.png"/><Relationship Id="rId76" Type="http://schemas.openxmlformats.org/officeDocument/2006/relationships/customXml" Target="../ink/ink4127.xml"/><Relationship Id="rId97" Type="http://schemas.openxmlformats.org/officeDocument/2006/relationships/image" Target="../media/image575.png"/><Relationship Id="rId104" Type="http://schemas.openxmlformats.org/officeDocument/2006/relationships/customXml" Target="../ink/ink4141.xml"/><Relationship Id="rId120" Type="http://schemas.openxmlformats.org/officeDocument/2006/relationships/customXml" Target="../ink/ink4149.xml"/><Relationship Id="rId125" Type="http://schemas.openxmlformats.org/officeDocument/2006/relationships/image" Target="../media/image256.png"/><Relationship Id="rId141" Type="http://schemas.openxmlformats.org/officeDocument/2006/relationships/customXml" Target="../ink/ink4160.xml"/><Relationship Id="rId146" Type="http://schemas.openxmlformats.org/officeDocument/2006/relationships/customXml" Target="../ink/ink4163.xml"/><Relationship Id="rId167" Type="http://schemas.openxmlformats.org/officeDocument/2006/relationships/image" Target="../media/image608.png"/><Relationship Id="rId188" Type="http://schemas.openxmlformats.org/officeDocument/2006/relationships/customXml" Target="../ink/ink4184.xml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4135.xml"/><Relationship Id="rId162" Type="http://schemas.openxmlformats.org/officeDocument/2006/relationships/customXml" Target="../ink/ink4171.xml"/><Relationship Id="rId183" Type="http://schemas.openxmlformats.org/officeDocument/2006/relationships/image" Target="../media/image617.png"/><Relationship Id="rId2" Type="http://schemas.openxmlformats.org/officeDocument/2006/relationships/customXml" Target="../ink/ink4090.xml"/><Relationship Id="rId29" Type="http://schemas.openxmlformats.org/officeDocument/2006/relationships/image" Target="../media/image542.png"/><Relationship Id="rId24" Type="http://schemas.openxmlformats.org/officeDocument/2006/relationships/customXml" Target="../ink/ink4101.xml"/><Relationship Id="rId40" Type="http://schemas.openxmlformats.org/officeDocument/2006/relationships/customXml" Target="../ink/ink4109.xml"/><Relationship Id="rId45" Type="http://schemas.openxmlformats.org/officeDocument/2006/relationships/image" Target="../media/image550.png"/><Relationship Id="rId66" Type="http://schemas.openxmlformats.org/officeDocument/2006/relationships/customXml" Target="../ink/ink4122.xml"/><Relationship Id="rId87" Type="http://schemas.openxmlformats.org/officeDocument/2006/relationships/image" Target="../media/image571.png"/><Relationship Id="rId110" Type="http://schemas.openxmlformats.org/officeDocument/2006/relationships/customXml" Target="../ink/ink4144.xml"/><Relationship Id="rId115" Type="http://schemas.openxmlformats.org/officeDocument/2006/relationships/image" Target="../media/image584.png"/><Relationship Id="rId131" Type="http://schemas.openxmlformats.org/officeDocument/2006/relationships/customXml" Target="../ink/ink4155.xml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179.xml"/><Relationship Id="rId61" Type="http://schemas.openxmlformats.org/officeDocument/2006/relationships/image" Target="../media/image558.png"/><Relationship Id="rId82" Type="http://schemas.openxmlformats.org/officeDocument/2006/relationships/customXml" Target="../ink/ink4130.xml"/><Relationship Id="rId152" Type="http://schemas.openxmlformats.org/officeDocument/2006/relationships/customXml" Target="../ink/ink4166.xml"/><Relationship Id="rId173" Type="http://schemas.openxmlformats.org/officeDocument/2006/relationships/image" Target="../media/image611.png"/><Relationship Id="rId19" Type="http://schemas.openxmlformats.org/officeDocument/2006/relationships/image" Target="../media/image537.png"/><Relationship Id="rId14" Type="http://schemas.openxmlformats.org/officeDocument/2006/relationships/customXml" Target="../ink/ink4096.xml"/><Relationship Id="rId30" Type="http://schemas.openxmlformats.org/officeDocument/2006/relationships/customXml" Target="../ink/ink4104.xml"/><Relationship Id="rId35" Type="http://schemas.openxmlformats.org/officeDocument/2006/relationships/image" Target="../media/image546.png"/><Relationship Id="rId56" Type="http://schemas.openxmlformats.org/officeDocument/2006/relationships/customXml" Target="../ink/ink4117.xml"/><Relationship Id="rId77" Type="http://schemas.openxmlformats.org/officeDocument/2006/relationships/image" Target="../media/image566.png"/><Relationship Id="rId100" Type="http://schemas.openxmlformats.org/officeDocument/2006/relationships/customXml" Target="../ink/ink4139.xml"/><Relationship Id="rId105" Type="http://schemas.openxmlformats.org/officeDocument/2006/relationships/image" Target="../media/image579.png"/><Relationship Id="rId126" Type="http://schemas.openxmlformats.org/officeDocument/2006/relationships/customXml" Target="../ink/ink4152.xml"/><Relationship Id="rId147" Type="http://schemas.openxmlformats.org/officeDocument/2006/relationships/image" Target="../media/image598.png"/><Relationship Id="rId168" Type="http://schemas.openxmlformats.org/officeDocument/2006/relationships/customXml" Target="../ink/ink4174.xml"/><Relationship Id="rId8" Type="http://schemas.openxmlformats.org/officeDocument/2006/relationships/customXml" Target="../ink/ink4093.xml"/><Relationship Id="rId51" Type="http://schemas.openxmlformats.org/officeDocument/2006/relationships/image" Target="../media/image553.png"/><Relationship Id="rId72" Type="http://schemas.openxmlformats.org/officeDocument/2006/relationships/customXml" Target="../ink/ink4125.xml"/><Relationship Id="rId93" Type="http://schemas.openxmlformats.org/officeDocument/2006/relationships/image" Target="../media/image573.png"/><Relationship Id="rId98" Type="http://schemas.openxmlformats.org/officeDocument/2006/relationships/customXml" Target="../ink/ink4138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182.xml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4112.xml"/><Relationship Id="rId67" Type="http://schemas.openxmlformats.org/officeDocument/2006/relationships/image" Target="../media/image561.png"/><Relationship Id="rId116" Type="http://schemas.openxmlformats.org/officeDocument/2006/relationships/customXml" Target="../ink/ink4147.xml"/><Relationship Id="rId137" Type="http://schemas.openxmlformats.org/officeDocument/2006/relationships/customXml" Target="../ink/ink4158.xml"/><Relationship Id="rId158" Type="http://schemas.openxmlformats.org/officeDocument/2006/relationships/customXml" Target="../ink/ink4169.xml"/><Relationship Id="rId20" Type="http://schemas.openxmlformats.org/officeDocument/2006/relationships/customXml" Target="../ink/ink4099.xml"/><Relationship Id="rId41" Type="http://schemas.openxmlformats.org/officeDocument/2006/relationships/image" Target="../media/image548.png"/><Relationship Id="rId62" Type="http://schemas.openxmlformats.org/officeDocument/2006/relationships/customXml" Target="../ink/ink4120.xml"/><Relationship Id="rId83" Type="http://schemas.openxmlformats.org/officeDocument/2006/relationships/image" Target="../media/image569.png"/><Relationship Id="rId88" Type="http://schemas.openxmlformats.org/officeDocument/2006/relationships/customXml" Target="../ink/ink4133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177.xml"/><Relationship Id="rId179" Type="http://schemas.openxmlformats.org/officeDocument/2006/relationships/image" Target="../media/image615.png"/><Relationship Id="rId190" Type="http://schemas.openxmlformats.org/officeDocument/2006/relationships/customXml" Target="../ink/ink4185.xml"/><Relationship Id="rId15" Type="http://schemas.openxmlformats.org/officeDocument/2006/relationships/image" Target="../media/image535.png"/><Relationship Id="rId36" Type="http://schemas.openxmlformats.org/officeDocument/2006/relationships/customXml" Target="../ink/ink4107.xml"/><Relationship Id="rId57" Type="http://schemas.openxmlformats.org/officeDocument/2006/relationships/image" Target="../media/image556.png"/><Relationship Id="rId106" Type="http://schemas.openxmlformats.org/officeDocument/2006/relationships/customXml" Target="../ink/ink4142.xml"/><Relationship Id="rId127" Type="http://schemas.openxmlformats.org/officeDocument/2006/relationships/customXml" Target="../ink/ink4153.xml"/><Relationship Id="rId10" Type="http://schemas.openxmlformats.org/officeDocument/2006/relationships/customXml" Target="../ink/ink4094.xml"/><Relationship Id="rId31" Type="http://schemas.openxmlformats.org/officeDocument/2006/relationships/image" Target="../media/image544.png"/><Relationship Id="rId52" Type="http://schemas.openxmlformats.org/officeDocument/2006/relationships/customXml" Target="../ink/ink4115.xml"/><Relationship Id="rId73" Type="http://schemas.openxmlformats.org/officeDocument/2006/relationships/image" Target="../media/image564.png"/><Relationship Id="rId78" Type="http://schemas.openxmlformats.org/officeDocument/2006/relationships/customXml" Target="../ink/ink4128.xml"/><Relationship Id="rId94" Type="http://schemas.openxmlformats.org/officeDocument/2006/relationships/customXml" Target="../ink/ink4136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150.xml"/><Relationship Id="rId143" Type="http://schemas.openxmlformats.org/officeDocument/2006/relationships/customXml" Target="../ink/ink4161.xml"/><Relationship Id="rId148" Type="http://schemas.openxmlformats.org/officeDocument/2006/relationships/customXml" Target="../ink/ink4164.xml"/><Relationship Id="rId164" Type="http://schemas.openxmlformats.org/officeDocument/2006/relationships/customXml" Target="../ink/ink4172.xml"/><Relationship Id="rId169" Type="http://schemas.openxmlformats.org/officeDocument/2006/relationships/image" Target="../media/image609.png"/><Relationship Id="rId185" Type="http://schemas.openxmlformats.org/officeDocument/2006/relationships/image" Target="../media/image618.png"/><Relationship Id="rId4" Type="http://schemas.openxmlformats.org/officeDocument/2006/relationships/customXml" Target="../ink/ink4091.xml"/><Relationship Id="rId9" Type="http://schemas.openxmlformats.org/officeDocument/2006/relationships/image" Target="../media/image532.png"/><Relationship Id="rId180" Type="http://schemas.openxmlformats.org/officeDocument/2006/relationships/customXml" Target="../ink/ink4180.xml"/><Relationship Id="rId26" Type="http://schemas.openxmlformats.org/officeDocument/2006/relationships/customXml" Target="../ink/ink4102.xml"/><Relationship Id="rId47" Type="http://schemas.openxmlformats.org/officeDocument/2006/relationships/image" Target="../media/image551.png"/><Relationship Id="rId68" Type="http://schemas.openxmlformats.org/officeDocument/2006/relationships/customXml" Target="../ink/ink4123.xml"/><Relationship Id="rId89" Type="http://schemas.openxmlformats.org/officeDocument/2006/relationships/image" Target="../media/image398.png"/><Relationship Id="rId112" Type="http://schemas.openxmlformats.org/officeDocument/2006/relationships/customXml" Target="../ink/ink4145.xml"/><Relationship Id="rId133" Type="http://schemas.openxmlformats.org/officeDocument/2006/relationships/customXml" Target="../ink/ink4156.xml"/><Relationship Id="rId154" Type="http://schemas.openxmlformats.org/officeDocument/2006/relationships/customXml" Target="../ink/ink4167.xml"/><Relationship Id="rId175" Type="http://schemas.openxmlformats.org/officeDocument/2006/relationships/image" Target="../media/image612.png"/><Relationship Id="rId16" Type="http://schemas.openxmlformats.org/officeDocument/2006/relationships/customXml" Target="../ink/ink4097.xml"/><Relationship Id="rId37" Type="http://schemas.openxmlformats.org/officeDocument/2006/relationships/image" Target="../media/image543.png"/><Relationship Id="rId58" Type="http://schemas.openxmlformats.org/officeDocument/2006/relationships/customXml" Target="../ink/ink4118.xml"/><Relationship Id="rId79" Type="http://schemas.openxmlformats.org/officeDocument/2006/relationships/image" Target="../media/image567.png"/><Relationship Id="rId102" Type="http://schemas.openxmlformats.org/officeDocument/2006/relationships/customXml" Target="../ink/ink4140.xml"/><Relationship Id="rId123" Type="http://schemas.openxmlformats.org/officeDocument/2006/relationships/image" Target="../media/image588.png"/><Relationship Id="rId144" Type="http://schemas.openxmlformats.org/officeDocument/2006/relationships/customXml" Target="../ink/ink4162.xml"/><Relationship Id="rId90" Type="http://schemas.openxmlformats.org/officeDocument/2006/relationships/customXml" Target="../ink/ink4134.xml"/><Relationship Id="rId165" Type="http://schemas.openxmlformats.org/officeDocument/2006/relationships/image" Target="../media/image607.png"/><Relationship Id="rId186" Type="http://schemas.openxmlformats.org/officeDocument/2006/relationships/customXml" Target="../ink/ink4183.xml"/><Relationship Id="rId27" Type="http://schemas.openxmlformats.org/officeDocument/2006/relationships/image" Target="../media/image541.png"/><Relationship Id="rId48" Type="http://schemas.openxmlformats.org/officeDocument/2006/relationships/customXml" Target="../ink/ink4113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129.xml"/><Relationship Id="rId155" Type="http://schemas.openxmlformats.org/officeDocument/2006/relationships/image" Target="../media/image602.png"/><Relationship Id="rId176" Type="http://schemas.openxmlformats.org/officeDocument/2006/relationships/customXml" Target="../ink/ink4178.xml"/><Relationship Id="rId17" Type="http://schemas.openxmlformats.org/officeDocument/2006/relationships/image" Target="../media/image536.png"/><Relationship Id="rId38" Type="http://schemas.openxmlformats.org/officeDocument/2006/relationships/customXml" Target="../ink/ink4108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151.xml"/><Relationship Id="rId70" Type="http://schemas.openxmlformats.org/officeDocument/2006/relationships/customXml" Target="../ink/ink4124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173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03.xml"/><Relationship Id="rId49" Type="http://schemas.openxmlformats.org/officeDocument/2006/relationships/image" Target="../media/image552.png"/><Relationship Id="rId114" Type="http://schemas.openxmlformats.org/officeDocument/2006/relationships/customXml" Target="../ink/ink4146.xml"/><Relationship Id="rId60" Type="http://schemas.openxmlformats.org/officeDocument/2006/relationships/customXml" Target="../ink/ink4119.xml"/><Relationship Id="rId81" Type="http://schemas.openxmlformats.org/officeDocument/2006/relationships/image" Target="../media/image568.png"/><Relationship Id="rId135" Type="http://schemas.openxmlformats.org/officeDocument/2006/relationships/customXml" Target="../ink/ink4157.xml"/><Relationship Id="rId156" Type="http://schemas.openxmlformats.org/officeDocument/2006/relationships/customXml" Target="../ink/ink4168.xml"/><Relationship Id="rId177" Type="http://schemas.openxmlformats.org/officeDocument/2006/relationships/image" Target="../media/image613.png"/><Relationship Id="rId18" Type="http://schemas.openxmlformats.org/officeDocument/2006/relationships/customXml" Target="../ink/ink4098.xml"/><Relationship Id="rId39" Type="http://schemas.openxmlformats.org/officeDocument/2006/relationships/image" Target="../media/image547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4207.xml"/><Relationship Id="rId63" Type="http://schemas.openxmlformats.org/officeDocument/2006/relationships/image" Target="../media/image559.png"/><Relationship Id="rId84" Type="http://schemas.openxmlformats.org/officeDocument/2006/relationships/customXml" Target="../ink/ink4228.xml"/><Relationship Id="rId138" Type="http://schemas.openxmlformats.org/officeDocument/2006/relationships/image" Target="../media/image594.png"/><Relationship Id="rId159" Type="http://schemas.openxmlformats.org/officeDocument/2006/relationships/image" Target="../media/image604.png"/><Relationship Id="rId170" Type="http://schemas.openxmlformats.org/officeDocument/2006/relationships/customXml" Target="../ink/ink4272.xml"/><Relationship Id="rId191" Type="http://schemas.openxmlformats.org/officeDocument/2006/relationships/image" Target="../media/image621.png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202.xml"/><Relationship Id="rId53" Type="http://schemas.openxmlformats.org/officeDocument/2006/relationships/image" Target="../media/image554.png"/><Relationship Id="rId74" Type="http://schemas.openxmlformats.org/officeDocument/2006/relationships/customXml" Target="../ink/ink4223.xml"/><Relationship Id="rId128" Type="http://schemas.openxmlformats.org/officeDocument/2006/relationships/image" Target="../media/image589.png"/><Relationship Id="rId149" Type="http://schemas.openxmlformats.org/officeDocument/2006/relationships/image" Target="../media/image614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267.xml"/><Relationship Id="rId181" Type="http://schemas.openxmlformats.org/officeDocument/2006/relationships/image" Target="../media/image616.png"/><Relationship Id="rId22" Type="http://schemas.openxmlformats.org/officeDocument/2006/relationships/customXml" Target="../ink/ink4197.xml"/><Relationship Id="rId43" Type="http://schemas.openxmlformats.org/officeDocument/2006/relationships/image" Target="../media/image549.png"/><Relationship Id="rId64" Type="http://schemas.openxmlformats.org/officeDocument/2006/relationships/customXml" Target="../ink/ink4218.xml"/><Relationship Id="rId118" Type="http://schemas.openxmlformats.org/officeDocument/2006/relationships/customXml" Target="../ink/ink4245.xml"/><Relationship Id="rId139" Type="http://schemas.openxmlformats.org/officeDocument/2006/relationships/customXml" Target="../ink/ink4256.xml"/><Relationship Id="rId85" Type="http://schemas.openxmlformats.org/officeDocument/2006/relationships/image" Target="../media/image570.png"/><Relationship Id="rId150" Type="http://schemas.openxmlformats.org/officeDocument/2006/relationships/customXml" Target="../ink/ink4262.xml"/><Relationship Id="rId171" Type="http://schemas.openxmlformats.org/officeDocument/2006/relationships/image" Target="../media/image610.png"/><Relationship Id="rId192" Type="http://schemas.openxmlformats.org/officeDocument/2006/relationships/customXml" Target="../ink/ink4283.xml"/><Relationship Id="rId12" Type="http://schemas.openxmlformats.org/officeDocument/2006/relationships/customXml" Target="../ink/ink4192.xml"/><Relationship Id="rId33" Type="http://schemas.openxmlformats.org/officeDocument/2006/relationships/image" Target="../media/image545.png"/><Relationship Id="rId108" Type="http://schemas.openxmlformats.org/officeDocument/2006/relationships/customXml" Target="../ink/ink4240.xml"/><Relationship Id="rId129" Type="http://schemas.openxmlformats.org/officeDocument/2006/relationships/customXml" Target="../ink/ink4251.xml"/><Relationship Id="rId54" Type="http://schemas.openxmlformats.org/officeDocument/2006/relationships/customXml" Target="../ink/ink4213.xml"/><Relationship Id="rId75" Type="http://schemas.openxmlformats.org/officeDocument/2006/relationships/image" Target="../media/image565.png"/><Relationship Id="rId96" Type="http://schemas.openxmlformats.org/officeDocument/2006/relationships/customXml" Target="../ink/ink4234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278.xml"/><Relationship Id="rId6" Type="http://schemas.openxmlformats.org/officeDocument/2006/relationships/customXml" Target="../ink/ink4189.xml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44" Type="http://schemas.openxmlformats.org/officeDocument/2006/relationships/customXml" Target="../ink/ink4208.xml"/><Relationship Id="rId65" Type="http://schemas.openxmlformats.org/officeDocument/2006/relationships/image" Target="../media/image560.png"/><Relationship Id="rId86" Type="http://schemas.openxmlformats.org/officeDocument/2006/relationships/customXml" Target="../ink/ink4229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273.xml"/><Relationship Id="rId193" Type="http://schemas.openxmlformats.org/officeDocument/2006/relationships/image" Target="../media/image622.png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34" Type="http://schemas.openxmlformats.org/officeDocument/2006/relationships/customXml" Target="../ink/ink4203.xml"/><Relationship Id="rId55" Type="http://schemas.openxmlformats.org/officeDocument/2006/relationships/image" Target="../media/image555.png"/><Relationship Id="rId76" Type="http://schemas.openxmlformats.org/officeDocument/2006/relationships/customXml" Target="../ink/ink4224.xml"/><Relationship Id="rId97" Type="http://schemas.openxmlformats.org/officeDocument/2006/relationships/image" Target="../media/image575.png"/><Relationship Id="rId120" Type="http://schemas.openxmlformats.org/officeDocument/2006/relationships/customXml" Target="../ink/ink4246.xml"/><Relationship Id="rId141" Type="http://schemas.openxmlformats.org/officeDocument/2006/relationships/customXml" Target="../ink/ink4257.xml"/><Relationship Id="rId7" Type="http://schemas.openxmlformats.org/officeDocument/2006/relationships/image" Target="../media/image531.png"/><Relationship Id="rId71" Type="http://schemas.openxmlformats.org/officeDocument/2006/relationships/image" Target="../media/image563.png"/><Relationship Id="rId92" Type="http://schemas.openxmlformats.org/officeDocument/2006/relationships/customXml" Target="../ink/ink4232.xml"/><Relationship Id="rId162" Type="http://schemas.openxmlformats.org/officeDocument/2006/relationships/customXml" Target="../ink/ink4268.xml"/><Relationship Id="rId183" Type="http://schemas.openxmlformats.org/officeDocument/2006/relationships/image" Target="../media/image617.png"/><Relationship Id="rId2" Type="http://schemas.openxmlformats.org/officeDocument/2006/relationships/customXml" Target="../ink/ink4187.xml"/><Relationship Id="rId29" Type="http://schemas.openxmlformats.org/officeDocument/2006/relationships/image" Target="../media/image542.png"/><Relationship Id="rId24" Type="http://schemas.openxmlformats.org/officeDocument/2006/relationships/customXml" Target="../ink/ink4198.xml"/><Relationship Id="rId40" Type="http://schemas.openxmlformats.org/officeDocument/2006/relationships/customXml" Target="../ink/ink4206.xml"/><Relationship Id="rId45" Type="http://schemas.openxmlformats.org/officeDocument/2006/relationships/image" Target="../media/image550.png"/><Relationship Id="rId66" Type="http://schemas.openxmlformats.org/officeDocument/2006/relationships/customXml" Target="../ink/ink4219.xml"/><Relationship Id="rId87" Type="http://schemas.openxmlformats.org/officeDocument/2006/relationships/image" Target="../media/image571.png"/><Relationship Id="rId110" Type="http://schemas.openxmlformats.org/officeDocument/2006/relationships/customXml" Target="../ink/ink4241.xml"/><Relationship Id="rId115" Type="http://schemas.openxmlformats.org/officeDocument/2006/relationships/image" Target="../media/image584.png"/><Relationship Id="rId131" Type="http://schemas.openxmlformats.org/officeDocument/2006/relationships/customXml" Target="../ink/ink4252.xml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276.xml"/><Relationship Id="rId61" Type="http://schemas.openxmlformats.org/officeDocument/2006/relationships/image" Target="../media/image558.png"/><Relationship Id="rId82" Type="http://schemas.openxmlformats.org/officeDocument/2006/relationships/customXml" Target="../ink/ink4227.xml"/><Relationship Id="rId152" Type="http://schemas.openxmlformats.org/officeDocument/2006/relationships/customXml" Target="../ink/ink4263.xml"/><Relationship Id="rId173" Type="http://schemas.openxmlformats.org/officeDocument/2006/relationships/image" Target="../media/image611.png"/><Relationship Id="rId194" Type="http://schemas.openxmlformats.org/officeDocument/2006/relationships/customXml" Target="../ink/ink4284.xml"/><Relationship Id="rId199" Type="http://schemas.openxmlformats.org/officeDocument/2006/relationships/image" Target="../media/image625.png"/><Relationship Id="rId19" Type="http://schemas.openxmlformats.org/officeDocument/2006/relationships/image" Target="../media/image537.png"/><Relationship Id="rId14" Type="http://schemas.openxmlformats.org/officeDocument/2006/relationships/customXml" Target="../ink/ink4193.xml"/><Relationship Id="rId30" Type="http://schemas.openxmlformats.org/officeDocument/2006/relationships/customXml" Target="../ink/ink4201.xml"/><Relationship Id="rId35" Type="http://schemas.openxmlformats.org/officeDocument/2006/relationships/image" Target="../media/image546.png"/><Relationship Id="rId56" Type="http://schemas.openxmlformats.org/officeDocument/2006/relationships/customXml" Target="../ink/ink4214.xml"/><Relationship Id="rId77" Type="http://schemas.openxmlformats.org/officeDocument/2006/relationships/image" Target="../media/image566.png"/><Relationship Id="rId100" Type="http://schemas.openxmlformats.org/officeDocument/2006/relationships/customXml" Target="../ink/ink4236.xml"/><Relationship Id="rId105" Type="http://schemas.openxmlformats.org/officeDocument/2006/relationships/image" Target="../media/image579.png"/><Relationship Id="rId126" Type="http://schemas.openxmlformats.org/officeDocument/2006/relationships/customXml" Target="../ink/ink4249.xml"/><Relationship Id="rId147" Type="http://schemas.openxmlformats.org/officeDocument/2006/relationships/image" Target="../media/image598.png"/><Relationship Id="rId168" Type="http://schemas.openxmlformats.org/officeDocument/2006/relationships/customXml" Target="../ink/ink4271.xml"/><Relationship Id="rId8" Type="http://schemas.openxmlformats.org/officeDocument/2006/relationships/customXml" Target="../ink/ink4190.xml"/><Relationship Id="rId51" Type="http://schemas.openxmlformats.org/officeDocument/2006/relationships/image" Target="../media/image553.png"/><Relationship Id="rId72" Type="http://schemas.openxmlformats.org/officeDocument/2006/relationships/customXml" Target="../ink/ink4222.xml"/><Relationship Id="rId93" Type="http://schemas.openxmlformats.org/officeDocument/2006/relationships/image" Target="../media/image573.png"/><Relationship Id="rId98" Type="http://schemas.openxmlformats.org/officeDocument/2006/relationships/customXml" Target="../ink/ink4235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279.xml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5" Type="http://schemas.openxmlformats.org/officeDocument/2006/relationships/image" Target="../media/image540.png"/><Relationship Id="rId46" Type="http://schemas.openxmlformats.org/officeDocument/2006/relationships/customXml" Target="../ink/ink4209.xml"/><Relationship Id="rId67" Type="http://schemas.openxmlformats.org/officeDocument/2006/relationships/image" Target="../media/image561.png"/><Relationship Id="rId116" Type="http://schemas.openxmlformats.org/officeDocument/2006/relationships/customXml" Target="../ink/ink4244.xml"/><Relationship Id="rId137" Type="http://schemas.openxmlformats.org/officeDocument/2006/relationships/customXml" Target="../ink/ink4255.xml"/><Relationship Id="rId158" Type="http://schemas.openxmlformats.org/officeDocument/2006/relationships/customXml" Target="../ink/ink4266.xml"/><Relationship Id="rId20" Type="http://schemas.openxmlformats.org/officeDocument/2006/relationships/customXml" Target="../ink/ink4196.xml"/><Relationship Id="rId41" Type="http://schemas.openxmlformats.org/officeDocument/2006/relationships/image" Target="../media/image548.png"/><Relationship Id="rId62" Type="http://schemas.openxmlformats.org/officeDocument/2006/relationships/customXml" Target="../ink/ink4217.xml"/><Relationship Id="rId83" Type="http://schemas.openxmlformats.org/officeDocument/2006/relationships/image" Target="../media/image569.png"/><Relationship Id="rId88" Type="http://schemas.openxmlformats.org/officeDocument/2006/relationships/customXml" Target="../ink/ink4230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274.xml"/><Relationship Id="rId179" Type="http://schemas.openxmlformats.org/officeDocument/2006/relationships/image" Target="../media/image615.png"/><Relationship Id="rId195" Type="http://schemas.openxmlformats.org/officeDocument/2006/relationships/image" Target="../media/image623.png"/><Relationship Id="rId190" Type="http://schemas.openxmlformats.org/officeDocument/2006/relationships/customXml" Target="../ink/ink4282.xml"/><Relationship Id="rId15" Type="http://schemas.openxmlformats.org/officeDocument/2006/relationships/image" Target="../media/image535.png"/><Relationship Id="rId36" Type="http://schemas.openxmlformats.org/officeDocument/2006/relationships/customXml" Target="../ink/ink4204.xml"/><Relationship Id="rId57" Type="http://schemas.openxmlformats.org/officeDocument/2006/relationships/image" Target="../media/image556.png"/><Relationship Id="rId106" Type="http://schemas.openxmlformats.org/officeDocument/2006/relationships/customXml" Target="../ink/ink4239.xml"/><Relationship Id="rId127" Type="http://schemas.openxmlformats.org/officeDocument/2006/relationships/customXml" Target="../ink/ink4250.xml"/><Relationship Id="rId10" Type="http://schemas.openxmlformats.org/officeDocument/2006/relationships/customXml" Target="../ink/ink4191.xml"/><Relationship Id="rId31" Type="http://schemas.openxmlformats.org/officeDocument/2006/relationships/image" Target="../media/image544.png"/><Relationship Id="rId52" Type="http://schemas.openxmlformats.org/officeDocument/2006/relationships/customXml" Target="../ink/ink4212.xml"/><Relationship Id="rId73" Type="http://schemas.openxmlformats.org/officeDocument/2006/relationships/image" Target="../media/image564.png"/><Relationship Id="rId78" Type="http://schemas.openxmlformats.org/officeDocument/2006/relationships/customXml" Target="../ink/ink4225.xml"/><Relationship Id="rId94" Type="http://schemas.openxmlformats.org/officeDocument/2006/relationships/customXml" Target="../ink/ink4233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247.xml"/><Relationship Id="rId143" Type="http://schemas.openxmlformats.org/officeDocument/2006/relationships/customXml" Target="../ink/ink4258.xml"/><Relationship Id="rId148" Type="http://schemas.openxmlformats.org/officeDocument/2006/relationships/customXml" Target="../ink/ink4261.xml"/><Relationship Id="rId164" Type="http://schemas.openxmlformats.org/officeDocument/2006/relationships/customXml" Target="../ink/ink4269.xml"/><Relationship Id="rId169" Type="http://schemas.openxmlformats.org/officeDocument/2006/relationships/image" Target="../media/image609.png"/><Relationship Id="rId185" Type="http://schemas.openxmlformats.org/officeDocument/2006/relationships/image" Target="../media/image618.png"/><Relationship Id="rId4" Type="http://schemas.openxmlformats.org/officeDocument/2006/relationships/customXml" Target="../ink/ink4188.xml"/><Relationship Id="rId9" Type="http://schemas.openxmlformats.org/officeDocument/2006/relationships/image" Target="../media/image532.png"/><Relationship Id="rId180" Type="http://schemas.openxmlformats.org/officeDocument/2006/relationships/customXml" Target="../ink/ink4277.xml"/><Relationship Id="rId26" Type="http://schemas.openxmlformats.org/officeDocument/2006/relationships/customXml" Target="../ink/ink4199.xml"/><Relationship Id="rId47" Type="http://schemas.openxmlformats.org/officeDocument/2006/relationships/image" Target="../media/image551.png"/><Relationship Id="rId68" Type="http://schemas.openxmlformats.org/officeDocument/2006/relationships/customXml" Target="../ink/ink4220.xml"/><Relationship Id="rId89" Type="http://schemas.openxmlformats.org/officeDocument/2006/relationships/image" Target="../media/image398.png"/><Relationship Id="rId112" Type="http://schemas.openxmlformats.org/officeDocument/2006/relationships/customXml" Target="../ink/ink4242.xml"/><Relationship Id="rId133" Type="http://schemas.openxmlformats.org/officeDocument/2006/relationships/customXml" Target="../ink/ink4253.xml"/><Relationship Id="rId154" Type="http://schemas.openxmlformats.org/officeDocument/2006/relationships/customXml" Target="../ink/ink4264.xml"/><Relationship Id="rId175" Type="http://schemas.openxmlformats.org/officeDocument/2006/relationships/image" Target="../media/image612.png"/><Relationship Id="rId196" Type="http://schemas.openxmlformats.org/officeDocument/2006/relationships/customXml" Target="../ink/ink4285.xml"/><Relationship Id="rId16" Type="http://schemas.openxmlformats.org/officeDocument/2006/relationships/customXml" Target="../ink/ink4194.xml"/><Relationship Id="rId37" Type="http://schemas.openxmlformats.org/officeDocument/2006/relationships/image" Target="../media/image543.png"/><Relationship Id="rId58" Type="http://schemas.openxmlformats.org/officeDocument/2006/relationships/customXml" Target="../ink/ink4215.xml"/><Relationship Id="rId79" Type="http://schemas.openxmlformats.org/officeDocument/2006/relationships/image" Target="../media/image567.png"/><Relationship Id="rId102" Type="http://schemas.openxmlformats.org/officeDocument/2006/relationships/customXml" Target="../ink/ink4237.xml"/><Relationship Id="rId123" Type="http://schemas.openxmlformats.org/officeDocument/2006/relationships/image" Target="../media/image588.png"/><Relationship Id="rId144" Type="http://schemas.openxmlformats.org/officeDocument/2006/relationships/customXml" Target="../ink/ink4259.xml"/><Relationship Id="rId90" Type="http://schemas.openxmlformats.org/officeDocument/2006/relationships/customXml" Target="../ink/ink4231.xml"/><Relationship Id="rId165" Type="http://schemas.openxmlformats.org/officeDocument/2006/relationships/image" Target="../media/image607.png"/><Relationship Id="rId186" Type="http://schemas.openxmlformats.org/officeDocument/2006/relationships/customXml" Target="../ink/ink4280.xml"/><Relationship Id="rId27" Type="http://schemas.openxmlformats.org/officeDocument/2006/relationships/image" Target="../media/image541.png"/><Relationship Id="rId48" Type="http://schemas.openxmlformats.org/officeDocument/2006/relationships/customXml" Target="../ink/ink4210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226.xml"/><Relationship Id="rId155" Type="http://schemas.openxmlformats.org/officeDocument/2006/relationships/image" Target="../media/image602.png"/><Relationship Id="rId176" Type="http://schemas.openxmlformats.org/officeDocument/2006/relationships/customXml" Target="../ink/ink4275.xml"/><Relationship Id="rId197" Type="http://schemas.openxmlformats.org/officeDocument/2006/relationships/image" Target="../media/image624.png"/><Relationship Id="rId17" Type="http://schemas.openxmlformats.org/officeDocument/2006/relationships/image" Target="../media/image536.png"/><Relationship Id="rId38" Type="http://schemas.openxmlformats.org/officeDocument/2006/relationships/customXml" Target="../ink/ink4205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248.xml"/><Relationship Id="rId70" Type="http://schemas.openxmlformats.org/officeDocument/2006/relationships/customXml" Target="../ink/ink4221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270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00.xml"/><Relationship Id="rId49" Type="http://schemas.openxmlformats.org/officeDocument/2006/relationships/image" Target="../media/image552.png"/><Relationship Id="rId114" Type="http://schemas.openxmlformats.org/officeDocument/2006/relationships/customXml" Target="../ink/ink4243.xml"/><Relationship Id="rId60" Type="http://schemas.openxmlformats.org/officeDocument/2006/relationships/customXml" Target="../ink/ink4216.xml"/><Relationship Id="rId81" Type="http://schemas.openxmlformats.org/officeDocument/2006/relationships/image" Target="../media/image568.png"/><Relationship Id="rId135" Type="http://schemas.openxmlformats.org/officeDocument/2006/relationships/customXml" Target="../ink/ink4254.xml"/><Relationship Id="rId156" Type="http://schemas.openxmlformats.org/officeDocument/2006/relationships/customXml" Target="../ink/ink4265.xml"/><Relationship Id="rId177" Type="http://schemas.openxmlformats.org/officeDocument/2006/relationships/image" Target="../media/image613.png"/><Relationship Id="rId198" Type="http://schemas.openxmlformats.org/officeDocument/2006/relationships/customXml" Target="../ink/ink4286.xml"/><Relationship Id="rId18" Type="http://schemas.openxmlformats.org/officeDocument/2006/relationships/customXml" Target="../ink/ink4195.xml"/><Relationship Id="rId39" Type="http://schemas.openxmlformats.org/officeDocument/2006/relationships/image" Target="../media/image547.png"/><Relationship Id="rId50" Type="http://schemas.openxmlformats.org/officeDocument/2006/relationships/customXml" Target="../ink/ink4211.xml"/><Relationship Id="rId104" Type="http://schemas.openxmlformats.org/officeDocument/2006/relationships/customXml" Target="../ink/ink4238.xml"/><Relationship Id="rId125" Type="http://schemas.openxmlformats.org/officeDocument/2006/relationships/image" Target="../media/image256.png"/><Relationship Id="rId146" Type="http://schemas.openxmlformats.org/officeDocument/2006/relationships/customXml" Target="../ink/ink4260.xml"/><Relationship Id="rId167" Type="http://schemas.openxmlformats.org/officeDocument/2006/relationships/image" Target="../media/image608.png"/><Relationship Id="rId188" Type="http://schemas.openxmlformats.org/officeDocument/2006/relationships/customXml" Target="../ink/ink4281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4307.xml"/><Relationship Id="rId63" Type="http://schemas.openxmlformats.org/officeDocument/2006/relationships/image" Target="../media/image559.png"/><Relationship Id="rId84" Type="http://schemas.openxmlformats.org/officeDocument/2006/relationships/customXml" Target="../ink/ink4328.xml"/><Relationship Id="rId138" Type="http://schemas.openxmlformats.org/officeDocument/2006/relationships/image" Target="../media/image594.png"/><Relationship Id="rId159" Type="http://schemas.openxmlformats.org/officeDocument/2006/relationships/image" Target="../media/image604.png"/><Relationship Id="rId170" Type="http://schemas.openxmlformats.org/officeDocument/2006/relationships/customXml" Target="../ink/ink4372.xml"/><Relationship Id="rId191" Type="http://schemas.openxmlformats.org/officeDocument/2006/relationships/image" Target="../media/image621.png"/><Relationship Id="rId205" Type="http://schemas.openxmlformats.org/officeDocument/2006/relationships/image" Target="../media/image282.png"/><Relationship Id="rId226" Type="http://schemas.openxmlformats.org/officeDocument/2006/relationships/image" Target="../media/image637.png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302.xml"/><Relationship Id="rId53" Type="http://schemas.openxmlformats.org/officeDocument/2006/relationships/image" Target="../media/image554.png"/><Relationship Id="rId74" Type="http://schemas.openxmlformats.org/officeDocument/2006/relationships/customXml" Target="../ink/ink4323.xml"/><Relationship Id="rId128" Type="http://schemas.openxmlformats.org/officeDocument/2006/relationships/image" Target="../media/image589.png"/><Relationship Id="rId149" Type="http://schemas.openxmlformats.org/officeDocument/2006/relationships/image" Target="../media/image614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367.xml"/><Relationship Id="rId181" Type="http://schemas.openxmlformats.org/officeDocument/2006/relationships/image" Target="../media/image616.png"/><Relationship Id="rId216" Type="http://schemas.openxmlformats.org/officeDocument/2006/relationships/customXml" Target="../ink/ink4395.xml"/><Relationship Id="rId22" Type="http://schemas.openxmlformats.org/officeDocument/2006/relationships/customXml" Target="../ink/ink4297.xml"/><Relationship Id="rId43" Type="http://schemas.openxmlformats.org/officeDocument/2006/relationships/image" Target="../media/image549.png"/><Relationship Id="rId64" Type="http://schemas.openxmlformats.org/officeDocument/2006/relationships/customXml" Target="../ink/ink4318.xml"/><Relationship Id="rId118" Type="http://schemas.openxmlformats.org/officeDocument/2006/relationships/customXml" Target="../ink/ink4345.xml"/><Relationship Id="rId139" Type="http://schemas.openxmlformats.org/officeDocument/2006/relationships/customXml" Target="../ink/ink4356.xml"/><Relationship Id="rId85" Type="http://schemas.openxmlformats.org/officeDocument/2006/relationships/image" Target="../media/image570.png"/><Relationship Id="rId150" Type="http://schemas.openxmlformats.org/officeDocument/2006/relationships/customXml" Target="../ink/ink4362.xml"/><Relationship Id="rId171" Type="http://schemas.openxmlformats.org/officeDocument/2006/relationships/image" Target="../media/image610.png"/><Relationship Id="rId192" Type="http://schemas.openxmlformats.org/officeDocument/2006/relationships/customXml" Target="../ink/ink4383.xml"/><Relationship Id="rId206" Type="http://schemas.openxmlformats.org/officeDocument/2006/relationships/customXml" Target="../ink/ink4390.xml"/><Relationship Id="rId227" Type="http://schemas.openxmlformats.org/officeDocument/2006/relationships/customXml" Target="../ink/ink4401.xml"/><Relationship Id="rId12" Type="http://schemas.openxmlformats.org/officeDocument/2006/relationships/customXml" Target="../ink/ink4292.xml"/><Relationship Id="rId33" Type="http://schemas.openxmlformats.org/officeDocument/2006/relationships/image" Target="../media/image545.png"/><Relationship Id="rId108" Type="http://schemas.openxmlformats.org/officeDocument/2006/relationships/customXml" Target="../ink/ink4340.xml"/><Relationship Id="rId129" Type="http://schemas.openxmlformats.org/officeDocument/2006/relationships/customXml" Target="../ink/ink4351.xml"/><Relationship Id="rId54" Type="http://schemas.openxmlformats.org/officeDocument/2006/relationships/customXml" Target="../ink/ink4313.xml"/><Relationship Id="rId75" Type="http://schemas.openxmlformats.org/officeDocument/2006/relationships/image" Target="../media/image565.png"/><Relationship Id="rId96" Type="http://schemas.openxmlformats.org/officeDocument/2006/relationships/customXml" Target="../ink/ink4334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378.xml"/><Relationship Id="rId217" Type="http://schemas.openxmlformats.org/officeDocument/2006/relationships/image" Target="../media/image633.png"/><Relationship Id="rId6" Type="http://schemas.openxmlformats.org/officeDocument/2006/relationships/customXml" Target="../ink/ink4289.xml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44" Type="http://schemas.openxmlformats.org/officeDocument/2006/relationships/customXml" Target="../ink/ink4308.xml"/><Relationship Id="rId65" Type="http://schemas.openxmlformats.org/officeDocument/2006/relationships/image" Target="../media/image560.png"/><Relationship Id="rId86" Type="http://schemas.openxmlformats.org/officeDocument/2006/relationships/customXml" Target="../ink/ink4329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373.xml"/><Relationship Id="rId193" Type="http://schemas.openxmlformats.org/officeDocument/2006/relationships/image" Target="../media/image622.png"/><Relationship Id="rId207" Type="http://schemas.openxmlformats.org/officeDocument/2006/relationships/image" Target="../media/image628.png"/><Relationship Id="rId228" Type="http://schemas.openxmlformats.org/officeDocument/2006/relationships/image" Target="../media/image638.png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34" Type="http://schemas.openxmlformats.org/officeDocument/2006/relationships/customXml" Target="../ink/ink4303.xml"/><Relationship Id="rId55" Type="http://schemas.openxmlformats.org/officeDocument/2006/relationships/image" Target="../media/image555.png"/><Relationship Id="rId76" Type="http://schemas.openxmlformats.org/officeDocument/2006/relationships/customXml" Target="../ink/ink4324.xml"/><Relationship Id="rId97" Type="http://schemas.openxmlformats.org/officeDocument/2006/relationships/image" Target="../media/image575.png"/><Relationship Id="rId120" Type="http://schemas.openxmlformats.org/officeDocument/2006/relationships/customXml" Target="../ink/ink4346.xml"/><Relationship Id="rId141" Type="http://schemas.openxmlformats.org/officeDocument/2006/relationships/customXml" Target="../ink/ink4357.xml"/><Relationship Id="rId7" Type="http://schemas.openxmlformats.org/officeDocument/2006/relationships/image" Target="../media/image531.png"/><Relationship Id="rId162" Type="http://schemas.openxmlformats.org/officeDocument/2006/relationships/customXml" Target="../ink/ink4368.xml"/><Relationship Id="rId183" Type="http://schemas.openxmlformats.org/officeDocument/2006/relationships/image" Target="../media/image617.png"/><Relationship Id="rId218" Type="http://schemas.openxmlformats.org/officeDocument/2006/relationships/customXml" Target="../ink/ink4396.xml"/><Relationship Id="rId24" Type="http://schemas.openxmlformats.org/officeDocument/2006/relationships/customXml" Target="../ink/ink4298.xml"/><Relationship Id="rId45" Type="http://schemas.openxmlformats.org/officeDocument/2006/relationships/image" Target="../media/image550.png"/><Relationship Id="rId66" Type="http://schemas.openxmlformats.org/officeDocument/2006/relationships/customXml" Target="../ink/ink4319.xml"/><Relationship Id="rId87" Type="http://schemas.openxmlformats.org/officeDocument/2006/relationships/image" Target="../media/image571.png"/><Relationship Id="rId110" Type="http://schemas.openxmlformats.org/officeDocument/2006/relationships/customXml" Target="../ink/ink4341.xml"/><Relationship Id="rId131" Type="http://schemas.openxmlformats.org/officeDocument/2006/relationships/customXml" Target="../ink/ink4352.xml"/><Relationship Id="rId152" Type="http://schemas.openxmlformats.org/officeDocument/2006/relationships/customXml" Target="../ink/ink4363.xml"/><Relationship Id="rId173" Type="http://schemas.openxmlformats.org/officeDocument/2006/relationships/image" Target="../media/image611.png"/><Relationship Id="rId194" Type="http://schemas.openxmlformats.org/officeDocument/2006/relationships/customXml" Target="../ink/ink4384.xml"/><Relationship Id="rId208" Type="http://schemas.openxmlformats.org/officeDocument/2006/relationships/customXml" Target="../ink/ink4391.xml"/><Relationship Id="rId229" Type="http://schemas.openxmlformats.org/officeDocument/2006/relationships/customXml" Target="../ink/ink4402.xml"/><Relationship Id="rId14" Type="http://schemas.openxmlformats.org/officeDocument/2006/relationships/customXml" Target="../ink/ink4293.xml"/><Relationship Id="rId35" Type="http://schemas.openxmlformats.org/officeDocument/2006/relationships/image" Target="../media/image546.png"/><Relationship Id="rId56" Type="http://schemas.openxmlformats.org/officeDocument/2006/relationships/customXml" Target="../ink/ink4314.xml"/><Relationship Id="rId77" Type="http://schemas.openxmlformats.org/officeDocument/2006/relationships/image" Target="../media/image566.png"/><Relationship Id="rId100" Type="http://schemas.openxmlformats.org/officeDocument/2006/relationships/customXml" Target="../ink/ink4336.xml"/><Relationship Id="rId8" Type="http://schemas.openxmlformats.org/officeDocument/2006/relationships/customXml" Target="../ink/ink4290.xml"/><Relationship Id="rId98" Type="http://schemas.openxmlformats.org/officeDocument/2006/relationships/customXml" Target="../ink/ink4335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379.xml"/><Relationship Id="rId219" Type="http://schemas.openxmlformats.org/officeDocument/2006/relationships/image" Target="../media/image634.png"/><Relationship Id="rId230" Type="http://schemas.openxmlformats.org/officeDocument/2006/relationships/image" Target="../media/image639.png"/><Relationship Id="rId25" Type="http://schemas.openxmlformats.org/officeDocument/2006/relationships/image" Target="../media/image540.png"/><Relationship Id="rId46" Type="http://schemas.openxmlformats.org/officeDocument/2006/relationships/customXml" Target="../ink/ink4309.xml"/><Relationship Id="rId67" Type="http://schemas.openxmlformats.org/officeDocument/2006/relationships/image" Target="../media/image561.png"/><Relationship Id="rId116" Type="http://schemas.openxmlformats.org/officeDocument/2006/relationships/customXml" Target="../ink/ink4344.xml"/><Relationship Id="rId137" Type="http://schemas.openxmlformats.org/officeDocument/2006/relationships/customXml" Target="../ink/ink4355.xml"/><Relationship Id="rId158" Type="http://schemas.openxmlformats.org/officeDocument/2006/relationships/customXml" Target="../ink/ink4366.xml"/><Relationship Id="rId20" Type="http://schemas.openxmlformats.org/officeDocument/2006/relationships/customXml" Target="../ink/ink4296.xml"/><Relationship Id="rId41" Type="http://schemas.openxmlformats.org/officeDocument/2006/relationships/image" Target="../media/image548.png"/><Relationship Id="rId62" Type="http://schemas.openxmlformats.org/officeDocument/2006/relationships/customXml" Target="../ink/ink4317.xml"/><Relationship Id="rId83" Type="http://schemas.openxmlformats.org/officeDocument/2006/relationships/image" Target="../media/image569.png"/><Relationship Id="rId88" Type="http://schemas.openxmlformats.org/officeDocument/2006/relationships/customXml" Target="../ink/ink4330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374.xml"/><Relationship Id="rId179" Type="http://schemas.openxmlformats.org/officeDocument/2006/relationships/image" Target="../media/image615.png"/><Relationship Id="rId195" Type="http://schemas.openxmlformats.org/officeDocument/2006/relationships/image" Target="../media/image623.png"/><Relationship Id="rId209" Type="http://schemas.openxmlformats.org/officeDocument/2006/relationships/image" Target="../media/image629.png"/><Relationship Id="rId190" Type="http://schemas.openxmlformats.org/officeDocument/2006/relationships/customXml" Target="../ink/ink4382.xml"/><Relationship Id="rId204" Type="http://schemas.openxmlformats.org/officeDocument/2006/relationships/customXml" Target="../ink/ink4389.xml"/><Relationship Id="rId220" Type="http://schemas.openxmlformats.org/officeDocument/2006/relationships/customXml" Target="../ink/ink4397.xml"/><Relationship Id="rId225" Type="http://schemas.openxmlformats.org/officeDocument/2006/relationships/customXml" Target="../ink/ink4400.xml"/><Relationship Id="rId15" Type="http://schemas.openxmlformats.org/officeDocument/2006/relationships/image" Target="../media/image535.png"/><Relationship Id="rId36" Type="http://schemas.openxmlformats.org/officeDocument/2006/relationships/customXml" Target="../ink/ink4304.xml"/><Relationship Id="rId57" Type="http://schemas.openxmlformats.org/officeDocument/2006/relationships/image" Target="../media/image556.png"/><Relationship Id="rId106" Type="http://schemas.openxmlformats.org/officeDocument/2006/relationships/customXml" Target="../ink/ink4339.xml"/><Relationship Id="rId127" Type="http://schemas.openxmlformats.org/officeDocument/2006/relationships/customXml" Target="../ink/ink4350.xml"/><Relationship Id="rId10" Type="http://schemas.openxmlformats.org/officeDocument/2006/relationships/customXml" Target="../ink/ink4291.xml"/><Relationship Id="rId31" Type="http://schemas.openxmlformats.org/officeDocument/2006/relationships/image" Target="../media/image544.png"/><Relationship Id="rId52" Type="http://schemas.openxmlformats.org/officeDocument/2006/relationships/customXml" Target="../ink/ink4312.xml"/><Relationship Id="rId73" Type="http://schemas.openxmlformats.org/officeDocument/2006/relationships/image" Target="../media/image564.png"/><Relationship Id="rId78" Type="http://schemas.openxmlformats.org/officeDocument/2006/relationships/customXml" Target="../ink/ink4325.xml"/><Relationship Id="rId94" Type="http://schemas.openxmlformats.org/officeDocument/2006/relationships/customXml" Target="../ink/ink4333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347.xml"/><Relationship Id="rId143" Type="http://schemas.openxmlformats.org/officeDocument/2006/relationships/customXml" Target="../ink/ink4358.xml"/><Relationship Id="rId148" Type="http://schemas.openxmlformats.org/officeDocument/2006/relationships/customXml" Target="../ink/ink4361.xml"/><Relationship Id="rId164" Type="http://schemas.openxmlformats.org/officeDocument/2006/relationships/customXml" Target="../ink/ink4369.xml"/><Relationship Id="rId169" Type="http://schemas.openxmlformats.org/officeDocument/2006/relationships/image" Target="../media/image609.png"/><Relationship Id="rId185" Type="http://schemas.openxmlformats.org/officeDocument/2006/relationships/image" Target="../media/image618.png"/><Relationship Id="rId4" Type="http://schemas.openxmlformats.org/officeDocument/2006/relationships/customXml" Target="../ink/ink4288.xml"/><Relationship Id="rId9" Type="http://schemas.openxmlformats.org/officeDocument/2006/relationships/image" Target="../media/image532.png"/><Relationship Id="rId180" Type="http://schemas.openxmlformats.org/officeDocument/2006/relationships/customXml" Target="../ink/ink4377.xml"/><Relationship Id="rId210" Type="http://schemas.openxmlformats.org/officeDocument/2006/relationships/customXml" Target="../ink/ink4392.xml"/><Relationship Id="rId215" Type="http://schemas.openxmlformats.org/officeDocument/2006/relationships/image" Target="../media/image632.png"/><Relationship Id="rId26" Type="http://schemas.openxmlformats.org/officeDocument/2006/relationships/customXml" Target="../ink/ink4299.xml"/><Relationship Id="rId231" Type="http://schemas.openxmlformats.org/officeDocument/2006/relationships/customXml" Target="../ink/ink4403.xml"/><Relationship Id="rId47" Type="http://schemas.openxmlformats.org/officeDocument/2006/relationships/image" Target="../media/image551.png"/><Relationship Id="rId68" Type="http://schemas.openxmlformats.org/officeDocument/2006/relationships/customXml" Target="../ink/ink4320.xml"/><Relationship Id="rId89" Type="http://schemas.openxmlformats.org/officeDocument/2006/relationships/image" Target="../media/image398.png"/><Relationship Id="rId112" Type="http://schemas.openxmlformats.org/officeDocument/2006/relationships/customXml" Target="../ink/ink4342.xml"/><Relationship Id="rId133" Type="http://schemas.openxmlformats.org/officeDocument/2006/relationships/customXml" Target="../ink/ink4353.xml"/><Relationship Id="rId154" Type="http://schemas.openxmlformats.org/officeDocument/2006/relationships/customXml" Target="../ink/ink4364.xml"/><Relationship Id="rId175" Type="http://schemas.openxmlformats.org/officeDocument/2006/relationships/image" Target="../media/image612.png"/><Relationship Id="rId196" Type="http://schemas.openxmlformats.org/officeDocument/2006/relationships/customXml" Target="../ink/ink4385.xml"/><Relationship Id="rId200" Type="http://schemas.openxmlformats.org/officeDocument/2006/relationships/customXml" Target="../ink/ink4387.xml"/><Relationship Id="rId16" Type="http://schemas.openxmlformats.org/officeDocument/2006/relationships/customXml" Target="../ink/ink4294.xml"/><Relationship Id="rId221" Type="http://schemas.openxmlformats.org/officeDocument/2006/relationships/image" Target="../media/image635.png"/><Relationship Id="rId37" Type="http://schemas.openxmlformats.org/officeDocument/2006/relationships/image" Target="../media/image543.png"/><Relationship Id="rId58" Type="http://schemas.openxmlformats.org/officeDocument/2006/relationships/customXml" Target="../ink/ink4315.xml"/><Relationship Id="rId79" Type="http://schemas.openxmlformats.org/officeDocument/2006/relationships/image" Target="../media/image567.png"/><Relationship Id="rId102" Type="http://schemas.openxmlformats.org/officeDocument/2006/relationships/customXml" Target="../ink/ink4337.xml"/><Relationship Id="rId123" Type="http://schemas.openxmlformats.org/officeDocument/2006/relationships/image" Target="../media/image588.png"/><Relationship Id="rId144" Type="http://schemas.openxmlformats.org/officeDocument/2006/relationships/customXml" Target="../ink/ink4359.xml"/><Relationship Id="rId90" Type="http://schemas.openxmlformats.org/officeDocument/2006/relationships/customXml" Target="../ink/ink4331.xml"/><Relationship Id="rId165" Type="http://schemas.openxmlformats.org/officeDocument/2006/relationships/image" Target="../media/image607.png"/><Relationship Id="rId186" Type="http://schemas.openxmlformats.org/officeDocument/2006/relationships/customXml" Target="../ink/ink4380.xml"/><Relationship Id="rId211" Type="http://schemas.openxmlformats.org/officeDocument/2006/relationships/image" Target="../media/image630.png"/><Relationship Id="rId232" Type="http://schemas.openxmlformats.org/officeDocument/2006/relationships/image" Target="../media/image640.png"/><Relationship Id="rId27" Type="http://schemas.openxmlformats.org/officeDocument/2006/relationships/image" Target="../media/image541.png"/><Relationship Id="rId48" Type="http://schemas.openxmlformats.org/officeDocument/2006/relationships/customXml" Target="../ink/ink4310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326.xml"/><Relationship Id="rId155" Type="http://schemas.openxmlformats.org/officeDocument/2006/relationships/image" Target="../media/image602.png"/><Relationship Id="rId176" Type="http://schemas.openxmlformats.org/officeDocument/2006/relationships/customXml" Target="../ink/ink4375.xml"/><Relationship Id="rId197" Type="http://schemas.openxmlformats.org/officeDocument/2006/relationships/image" Target="../media/image624.png"/><Relationship Id="rId201" Type="http://schemas.openxmlformats.org/officeDocument/2006/relationships/image" Target="../media/image626.png"/><Relationship Id="rId222" Type="http://schemas.openxmlformats.org/officeDocument/2006/relationships/customXml" Target="../ink/ink4398.xml"/><Relationship Id="rId17" Type="http://schemas.openxmlformats.org/officeDocument/2006/relationships/image" Target="../media/image536.png"/><Relationship Id="rId38" Type="http://schemas.openxmlformats.org/officeDocument/2006/relationships/customXml" Target="../ink/ink4305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348.xml"/><Relationship Id="rId70" Type="http://schemas.openxmlformats.org/officeDocument/2006/relationships/customXml" Target="../ink/ink4321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370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93.xml"/><Relationship Id="rId28" Type="http://schemas.openxmlformats.org/officeDocument/2006/relationships/customXml" Target="../ink/ink4300.xml"/><Relationship Id="rId49" Type="http://schemas.openxmlformats.org/officeDocument/2006/relationships/image" Target="../media/image552.png"/><Relationship Id="rId114" Type="http://schemas.openxmlformats.org/officeDocument/2006/relationships/customXml" Target="../ink/ink4343.xml"/><Relationship Id="rId60" Type="http://schemas.openxmlformats.org/officeDocument/2006/relationships/customXml" Target="../ink/ink4316.xml"/><Relationship Id="rId81" Type="http://schemas.openxmlformats.org/officeDocument/2006/relationships/image" Target="../media/image568.png"/><Relationship Id="rId135" Type="http://schemas.openxmlformats.org/officeDocument/2006/relationships/customXml" Target="../ink/ink4354.xml"/><Relationship Id="rId156" Type="http://schemas.openxmlformats.org/officeDocument/2006/relationships/customXml" Target="../ink/ink4365.xml"/><Relationship Id="rId177" Type="http://schemas.openxmlformats.org/officeDocument/2006/relationships/image" Target="../media/image613.png"/><Relationship Id="rId198" Type="http://schemas.openxmlformats.org/officeDocument/2006/relationships/customXml" Target="../ink/ink4386.xml"/><Relationship Id="rId202" Type="http://schemas.openxmlformats.org/officeDocument/2006/relationships/customXml" Target="../ink/ink4388.xml"/><Relationship Id="rId223" Type="http://schemas.openxmlformats.org/officeDocument/2006/relationships/customXml" Target="../ink/ink4399.xml"/><Relationship Id="rId18" Type="http://schemas.openxmlformats.org/officeDocument/2006/relationships/customXml" Target="../ink/ink4295.xml"/><Relationship Id="rId39" Type="http://schemas.openxmlformats.org/officeDocument/2006/relationships/image" Target="../media/image547.png"/><Relationship Id="rId50" Type="http://schemas.openxmlformats.org/officeDocument/2006/relationships/customXml" Target="../ink/ink4311.xml"/><Relationship Id="rId104" Type="http://schemas.openxmlformats.org/officeDocument/2006/relationships/customXml" Target="../ink/ink4338.xml"/><Relationship Id="rId125" Type="http://schemas.openxmlformats.org/officeDocument/2006/relationships/image" Target="../media/image256.png"/><Relationship Id="rId146" Type="http://schemas.openxmlformats.org/officeDocument/2006/relationships/customXml" Target="../ink/ink4360.xml"/><Relationship Id="rId167" Type="http://schemas.openxmlformats.org/officeDocument/2006/relationships/image" Target="../media/image608.png"/><Relationship Id="rId188" Type="http://schemas.openxmlformats.org/officeDocument/2006/relationships/customXml" Target="../ink/ink4381.xml"/><Relationship Id="rId71" Type="http://schemas.openxmlformats.org/officeDocument/2006/relationships/image" Target="../media/image563.png"/><Relationship Id="rId92" Type="http://schemas.openxmlformats.org/officeDocument/2006/relationships/customXml" Target="../ink/ink4332.xml"/><Relationship Id="rId213" Type="http://schemas.openxmlformats.org/officeDocument/2006/relationships/image" Target="../media/image631.png"/><Relationship Id="rId2" Type="http://schemas.openxmlformats.org/officeDocument/2006/relationships/customXml" Target="../ink/ink4287.xml"/><Relationship Id="rId29" Type="http://schemas.openxmlformats.org/officeDocument/2006/relationships/image" Target="../media/image542.png"/><Relationship Id="rId40" Type="http://schemas.openxmlformats.org/officeDocument/2006/relationships/customXml" Target="../ink/ink4306.xml"/><Relationship Id="rId115" Type="http://schemas.openxmlformats.org/officeDocument/2006/relationships/image" Target="../media/image584.png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376.xml"/><Relationship Id="rId61" Type="http://schemas.openxmlformats.org/officeDocument/2006/relationships/image" Target="../media/image558.png"/><Relationship Id="rId82" Type="http://schemas.openxmlformats.org/officeDocument/2006/relationships/customXml" Target="../ink/ink4327.xml"/><Relationship Id="rId199" Type="http://schemas.openxmlformats.org/officeDocument/2006/relationships/image" Target="../media/image625.png"/><Relationship Id="rId203" Type="http://schemas.openxmlformats.org/officeDocument/2006/relationships/image" Target="../media/image627.png"/><Relationship Id="rId19" Type="http://schemas.openxmlformats.org/officeDocument/2006/relationships/image" Target="../media/image537.png"/><Relationship Id="rId224" Type="http://schemas.openxmlformats.org/officeDocument/2006/relationships/image" Target="../media/image636.png"/><Relationship Id="rId30" Type="http://schemas.openxmlformats.org/officeDocument/2006/relationships/customXml" Target="../ink/ink4301.xml"/><Relationship Id="rId105" Type="http://schemas.openxmlformats.org/officeDocument/2006/relationships/image" Target="../media/image579.png"/><Relationship Id="rId126" Type="http://schemas.openxmlformats.org/officeDocument/2006/relationships/customXml" Target="../ink/ink4349.xml"/><Relationship Id="rId147" Type="http://schemas.openxmlformats.org/officeDocument/2006/relationships/image" Target="../media/image598.png"/><Relationship Id="rId168" Type="http://schemas.openxmlformats.org/officeDocument/2006/relationships/customXml" Target="../ink/ink4371.xml"/><Relationship Id="rId51" Type="http://schemas.openxmlformats.org/officeDocument/2006/relationships/image" Target="../media/image553.png"/><Relationship Id="rId72" Type="http://schemas.openxmlformats.org/officeDocument/2006/relationships/customXml" Target="../ink/ink4322.xml"/><Relationship Id="rId93" Type="http://schemas.openxmlformats.org/officeDocument/2006/relationships/image" Target="../media/image573.png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14" Type="http://schemas.openxmlformats.org/officeDocument/2006/relationships/customXml" Target="../ink/ink4394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42" Type="http://schemas.openxmlformats.org/officeDocument/2006/relationships/customXml" Target="../ink/ink4424.xml"/><Relationship Id="rId63" Type="http://schemas.openxmlformats.org/officeDocument/2006/relationships/image" Target="../media/image559.png"/><Relationship Id="rId84" Type="http://schemas.openxmlformats.org/officeDocument/2006/relationships/customXml" Target="../ink/ink4445.xml"/><Relationship Id="rId138" Type="http://schemas.openxmlformats.org/officeDocument/2006/relationships/image" Target="../media/image594.png"/><Relationship Id="rId159" Type="http://schemas.openxmlformats.org/officeDocument/2006/relationships/image" Target="../media/image604.png"/><Relationship Id="rId170" Type="http://schemas.openxmlformats.org/officeDocument/2006/relationships/customXml" Target="../ink/ink4489.xml"/><Relationship Id="rId191" Type="http://schemas.openxmlformats.org/officeDocument/2006/relationships/image" Target="../media/image621.png"/><Relationship Id="rId205" Type="http://schemas.openxmlformats.org/officeDocument/2006/relationships/image" Target="../media/image282.png"/><Relationship Id="rId226" Type="http://schemas.openxmlformats.org/officeDocument/2006/relationships/image" Target="../media/image637.png"/><Relationship Id="rId247" Type="http://schemas.openxmlformats.org/officeDocument/2006/relationships/customXml" Target="../ink/ink4528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419.xml"/><Relationship Id="rId53" Type="http://schemas.openxmlformats.org/officeDocument/2006/relationships/image" Target="../media/image554.png"/><Relationship Id="rId74" Type="http://schemas.openxmlformats.org/officeDocument/2006/relationships/customXml" Target="../ink/ink4440.xml"/><Relationship Id="rId128" Type="http://schemas.openxmlformats.org/officeDocument/2006/relationships/image" Target="../media/image589.png"/><Relationship Id="rId149" Type="http://schemas.openxmlformats.org/officeDocument/2006/relationships/image" Target="../media/image614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484.xml"/><Relationship Id="rId181" Type="http://schemas.openxmlformats.org/officeDocument/2006/relationships/image" Target="../media/image616.png"/><Relationship Id="rId216" Type="http://schemas.openxmlformats.org/officeDocument/2006/relationships/customXml" Target="../ink/ink4512.xml"/><Relationship Id="rId237" Type="http://schemas.openxmlformats.org/officeDocument/2006/relationships/customXml" Target="../ink/ink4523.xml"/><Relationship Id="rId22" Type="http://schemas.openxmlformats.org/officeDocument/2006/relationships/customXml" Target="../ink/ink4414.xml"/><Relationship Id="rId43" Type="http://schemas.openxmlformats.org/officeDocument/2006/relationships/image" Target="../media/image549.png"/><Relationship Id="rId64" Type="http://schemas.openxmlformats.org/officeDocument/2006/relationships/customXml" Target="../ink/ink4435.xml"/><Relationship Id="rId118" Type="http://schemas.openxmlformats.org/officeDocument/2006/relationships/customXml" Target="../ink/ink4462.xml"/><Relationship Id="rId139" Type="http://schemas.openxmlformats.org/officeDocument/2006/relationships/customXml" Target="../ink/ink4473.xml"/><Relationship Id="rId85" Type="http://schemas.openxmlformats.org/officeDocument/2006/relationships/image" Target="../media/image570.png"/><Relationship Id="rId150" Type="http://schemas.openxmlformats.org/officeDocument/2006/relationships/customXml" Target="../ink/ink4479.xml"/><Relationship Id="rId171" Type="http://schemas.openxmlformats.org/officeDocument/2006/relationships/image" Target="../media/image610.png"/><Relationship Id="rId192" Type="http://schemas.openxmlformats.org/officeDocument/2006/relationships/customXml" Target="../ink/ink4500.xml"/><Relationship Id="rId206" Type="http://schemas.openxmlformats.org/officeDocument/2006/relationships/customXml" Target="../ink/ink4507.xml"/><Relationship Id="rId227" Type="http://schemas.openxmlformats.org/officeDocument/2006/relationships/customXml" Target="../ink/ink4518.xml"/><Relationship Id="rId248" Type="http://schemas.openxmlformats.org/officeDocument/2006/relationships/image" Target="../media/image648.png"/><Relationship Id="rId12" Type="http://schemas.openxmlformats.org/officeDocument/2006/relationships/customXml" Target="../ink/ink4409.xml"/><Relationship Id="rId33" Type="http://schemas.openxmlformats.org/officeDocument/2006/relationships/image" Target="../media/image545.png"/><Relationship Id="rId108" Type="http://schemas.openxmlformats.org/officeDocument/2006/relationships/customXml" Target="../ink/ink4457.xml"/><Relationship Id="rId129" Type="http://schemas.openxmlformats.org/officeDocument/2006/relationships/customXml" Target="../ink/ink4468.xml"/><Relationship Id="rId54" Type="http://schemas.openxmlformats.org/officeDocument/2006/relationships/customXml" Target="../ink/ink4430.xml"/><Relationship Id="rId75" Type="http://schemas.openxmlformats.org/officeDocument/2006/relationships/image" Target="../media/image565.png"/><Relationship Id="rId96" Type="http://schemas.openxmlformats.org/officeDocument/2006/relationships/customXml" Target="../ink/ink4451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495.xml"/><Relationship Id="rId217" Type="http://schemas.openxmlformats.org/officeDocument/2006/relationships/image" Target="../media/image633.png"/><Relationship Id="rId6" Type="http://schemas.openxmlformats.org/officeDocument/2006/relationships/customXml" Target="../ink/ink4406.xml"/><Relationship Id="rId238" Type="http://schemas.openxmlformats.org/officeDocument/2006/relationships/image" Target="../media/image643.png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44" Type="http://schemas.openxmlformats.org/officeDocument/2006/relationships/customXml" Target="../ink/ink4425.xml"/><Relationship Id="rId65" Type="http://schemas.openxmlformats.org/officeDocument/2006/relationships/image" Target="../media/image560.png"/><Relationship Id="rId86" Type="http://schemas.openxmlformats.org/officeDocument/2006/relationships/customXml" Target="../ink/ink4446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490.xml"/><Relationship Id="rId193" Type="http://schemas.openxmlformats.org/officeDocument/2006/relationships/image" Target="../media/image622.png"/><Relationship Id="rId207" Type="http://schemas.openxmlformats.org/officeDocument/2006/relationships/image" Target="../media/image628.png"/><Relationship Id="rId228" Type="http://schemas.openxmlformats.org/officeDocument/2006/relationships/image" Target="../media/image638.png"/><Relationship Id="rId249" Type="http://schemas.openxmlformats.org/officeDocument/2006/relationships/customXml" Target="../ink/ink4529.xml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34" Type="http://schemas.openxmlformats.org/officeDocument/2006/relationships/customXml" Target="../ink/ink4420.xml"/><Relationship Id="rId55" Type="http://schemas.openxmlformats.org/officeDocument/2006/relationships/image" Target="../media/image555.png"/><Relationship Id="rId76" Type="http://schemas.openxmlformats.org/officeDocument/2006/relationships/customXml" Target="../ink/ink4441.xml"/><Relationship Id="rId97" Type="http://schemas.openxmlformats.org/officeDocument/2006/relationships/image" Target="../media/image575.png"/><Relationship Id="rId120" Type="http://schemas.openxmlformats.org/officeDocument/2006/relationships/customXml" Target="../ink/ink4463.xml"/><Relationship Id="rId141" Type="http://schemas.openxmlformats.org/officeDocument/2006/relationships/customXml" Target="../ink/ink4474.xml"/><Relationship Id="rId7" Type="http://schemas.openxmlformats.org/officeDocument/2006/relationships/image" Target="../media/image531.png"/><Relationship Id="rId162" Type="http://schemas.openxmlformats.org/officeDocument/2006/relationships/customXml" Target="../ink/ink4485.xml"/><Relationship Id="rId183" Type="http://schemas.openxmlformats.org/officeDocument/2006/relationships/image" Target="../media/image617.png"/><Relationship Id="rId218" Type="http://schemas.openxmlformats.org/officeDocument/2006/relationships/customXml" Target="../ink/ink4513.xml"/><Relationship Id="rId239" Type="http://schemas.openxmlformats.org/officeDocument/2006/relationships/customXml" Target="../ink/ink4524.xml"/><Relationship Id="rId250" Type="http://schemas.openxmlformats.org/officeDocument/2006/relationships/image" Target="../media/image649.png"/><Relationship Id="rId24" Type="http://schemas.openxmlformats.org/officeDocument/2006/relationships/customXml" Target="../ink/ink4415.xml"/><Relationship Id="rId45" Type="http://schemas.openxmlformats.org/officeDocument/2006/relationships/image" Target="../media/image550.png"/><Relationship Id="rId66" Type="http://schemas.openxmlformats.org/officeDocument/2006/relationships/customXml" Target="../ink/ink4436.xml"/><Relationship Id="rId87" Type="http://schemas.openxmlformats.org/officeDocument/2006/relationships/image" Target="../media/image571.png"/><Relationship Id="rId110" Type="http://schemas.openxmlformats.org/officeDocument/2006/relationships/customXml" Target="../ink/ink4458.xml"/><Relationship Id="rId131" Type="http://schemas.openxmlformats.org/officeDocument/2006/relationships/customXml" Target="../ink/ink4469.xml"/><Relationship Id="rId152" Type="http://schemas.openxmlformats.org/officeDocument/2006/relationships/customXml" Target="../ink/ink4480.xml"/><Relationship Id="rId173" Type="http://schemas.openxmlformats.org/officeDocument/2006/relationships/image" Target="../media/image611.png"/><Relationship Id="rId194" Type="http://schemas.openxmlformats.org/officeDocument/2006/relationships/customXml" Target="../ink/ink4501.xml"/><Relationship Id="rId208" Type="http://schemas.openxmlformats.org/officeDocument/2006/relationships/customXml" Target="../ink/ink4508.xml"/><Relationship Id="rId229" Type="http://schemas.openxmlformats.org/officeDocument/2006/relationships/customXml" Target="../ink/ink4519.xml"/><Relationship Id="rId240" Type="http://schemas.openxmlformats.org/officeDocument/2006/relationships/image" Target="../media/image644.png"/><Relationship Id="rId14" Type="http://schemas.openxmlformats.org/officeDocument/2006/relationships/customXml" Target="../ink/ink4410.xml"/><Relationship Id="rId35" Type="http://schemas.openxmlformats.org/officeDocument/2006/relationships/image" Target="../media/image546.png"/><Relationship Id="rId56" Type="http://schemas.openxmlformats.org/officeDocument/2006/relationships/customXml" Target="../ink/ink4431.xml"/><Relationship Id="rId77" Type="http://schemas.openxmlformats.org/officeDocument/2006/relationships/image" Target="../media/image566.png"/><Relationship Id="rId100" Type="http://schemas.openxmlformats.org/officeDocument/2006/relationships/customXml" Target="../ink/ink4453.xml"/><Relationship Id="rId8" Type="http://schemas.openxmlformats.org/officeDocument/2006/relationships/customXml" Target="../ink/ink4407.xml"/><Relationship Id="rId98" Type="http://schemas.openxmlformats.org/officeDocument/2006/relationships/customXml" Target="../ink/ink4452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496.xml"/><Relationship Id="rId219" Type="http://schemas.openxmlformats.org/officeDocument/2006/relationships/image" Target="../media/image634.png"/><Relationship Id="rId230" Type="http://schemas.openxmlformats.org/officeDocument/2006/relationships/image" Target="../media/image639.png"/><Relationship Id="rId25" Type="http://schemas.openxmlformats.org/officeDocument/2006/relationships/image" Target="../media/image540.png"/><Relationship Id="rId46" Type="http://schemas.openxmlformats.org/officeDocument/2006/relationships/customXml" Target="../ink/ink4426.xml"/><Relationship Id="rId67" Type="http://schemas.openxmlformats.org/officeDocument/2006/relationships/image" Target="../media/image561.png"/><Relationship Id="rId88" Type="http://schemas.openxmlformats.org/officeDocument/2006/relationships/customXml" Target="../ink/ink4447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491.xml"/><Relationship Id="rId195" Type="http://schemas.openxmlformats.org/officeDocument/2006/relationships/image" Target="../media/image623.png"/><Relationship Id="rId209" Type="http://schemas.openxmlformats.org/officeDocument/2006/relationships/image" Target="../media/image629.png"/><Relationship Id="rId220" Type="http://schemas.openxmlformats.org/officeDocument/2006/relationships/customXml" Target="../ink/ink4514.xml"/><Relationship Id="rId241" Type="http://schemas.openxmlformats.org/officeDocument/2006/relationships/customXml" Target="../ink/ink4525.xml"/><Relationship Id="rId15" Type="http://schemas.openxmlformats.org/officeDocument/2006/relationships/image" Target="../media/image535.png"/><Relationship Id="rId36" Type="http://schemas.openxmlformats.org/officeDocument/2006/relationships/customXml" Target="../ink/ink4421.xml"/><Relationship Id="rId57" Type="http://schemas.openxmlformats.org/officeDocument/2006/relationships/image" Target="../media/image556.png"/><Relationship Id="rId78" Type="http://schemas.openxmlformats.org/officeDocument/2006/relationships/customXml" Target="../ink/ink4442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464.xml"/><Relationship Id="rId143" Type="http://schemas.openxmlformats.org/officeDocument/2006/relationships/customXml" Target="../ink/ink4475.xml"/><Relationship Id="rId164" Type="http://schemas.openxmlformats.org/officeDocument/2006/relationships/customXml" Target="../ink/ink4486.xml"/><Relationship Id="rId185" Type="http://schemas.openxmlformats.org/officeDocument/2006/relationships/image" Target="../media/image618.png"/><Relationship Id="rId4" Type="http://schemas.openxmlformats.org/officeDocument/2006/relationships/customXml" Target="../ink/ink4405.xml"/><Relationship Id="rId9" Type="http://schemas.openxmlformats.org/officeDocument/2006/relationships/image" Target="../media/image532.png"/><Relationship Id="rId180" Type="http://schemas.openxmlformats.org/officeDocument/2006/relationships/customXml" Target="../ink/ink4494.xml"/><Relationship Id="rId210" Type="http://schemas.openxmlformats.org/officeDocument/2006/relationships/customXml" Target="../ink/ink4509.xml"/><Relationship Id="rId215" Type="http://schemas.openxmlformats.org/officeDocument/2006/relationships/image" Target="../media/image632.png"/><Relationship Id="rId236" Type="http://schemas.openxmlformats.org/officeDocument/2006/relationships/image" Target="../media/image642.png"/><Relationship Id="rId26" Type="http://schemas.openxmlformats.org/officeDocument/2006/relationships/customXml" Target="../ink/ink4416.xml"/><Relationship Id="rId231" Type="http://schemas.openxmlformats.org/officeDocument/2006/relationships/customXml" Target="../ink/ink4520.xml"/><Relationship Id="rId47" Type="http://schemas.openxmlformats.org/officeDocument/2006/relationships/image" Target="../media/image551.png"/><Relationship Id="rId68" Type="http://schemas.openxmlformats.org/officeDocument/2006/relationships/customXml" Target="../ink/ink4437.xml"/><Relationship Id="rId89" Type="http://schemas.openxmlformats.org/officeDocument/2006/relationships/image" Target="../media/image398.png"/><Relationship Id="rId112" Type="http://schemas.openxmlformats.org/officeDocument/2006/relationships/customXml" Target="../ink/ink4459.xml"/><Relationship Id="rId133" Type="http://schemas.openxmlformats.org/officeDocument/2006/relationships/customXml" Target="../ink/ink4470.xml"/><Relationship Id="rId154" Type="http://schemas.openxmlformats.org/officeDocument/2006/relationships/customXml" Target="../ink/ink4481.xml"/><Relationship Id="rId175" Type="http://schemas.openxmlformats.org/officeDocument/2006/relationships/image" Target="../media/image612.png"/><Relationship Id="rId196" Type="http://schemas.openxmlformats.org/officeDocument/2006/relationships/customXml" Target="../ink/ink4502.xml"/><Relationship Id="rId200" Type="http://schemas.openxmlformats.org/officeDocument/2006/relationships/customXml" Target="../ink/ink4504.xml"/><Relationship Id="rId16" Type="http://schemas.openxmlformats.org/officeDocument/2006/relationships/customXml" Target="../ink/ink4411.xml"/><Relationship Id="rId221" Type="http://schemas.openxmlformats.org/officeDocument/2006/relationships/image" Target="../media/image635.png"/><Relationship Id="rId242" Type="http://schemas.openxmlformats.org/officeDocument/2006/relationships/image" Target="../media/image645.png"/><Relationship Id="rId37" Type="http://schemas.openxmlformats.org/officeDocument/2006/relationships/image" Target="../media/image543.png"/><Relationship Id="rId58" Type="http://schemas.openxmlformats.org/officeDocument/2006/relationships/customXml" Target="../ink/ink4432.xml"/><Relationship Id="rId79" Type="http://schemas.openxmlformats.org/officeDocument/2006/relationships/image" Target="../media/image567.png"/><Relationship Id="rId102" Type="http://schemas.openxmlformats.org/officeDocument/2006/relationships/customXml" Target="../ink/ink4454.xml"/><Relationship Id="rId123" Type="http://schemas.openxmlformats.org/officeDocument/2006/relationships/image" Target="../media/image588.png"/><Relationship Id="rId144" Type="http://schemas.openxmlformats.org/officeDocument/2006/relationships/customXml" Target="../ink/ink4476.xml"/><Relationship Id="rId90" Type="http://schemas.openxmlformats.org/officeDocument/2006/relationships/customXml" Target="../ink/ink4448.xml"/><Relationship Id="rId165" Type="http://schemas.openxmlformats.org/officeDocument/2006/relationships/image" Target="../media/image607.png"/><Relationship Id="rId186" Type="http://schemas.openxmlformats.org/officeDocument/2006/relationships/customXml" Target="../ink/ink4497.xml"/><Relationship Id="rId211" Type="http://schemas.openxmlformats.org/officeDocument/2006/relationships/image" Target="../media/image630.png"/><Relationship Id="rId232" Type="http://schemas.openxmlformats.org/officeDocument/2006/relationships/image" Target="../media/image640.png"/><Relationship Id="rId27" Type="http://schemas.openxmlformats.org/officeDocument/2006/relationships/image" Target="../media/image541.png"/><Relationship Id="rId48" Type="http://schemas.openxmlformats.org/officeDocument/2006/relationships/customXml" Target="../ink/ink4427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443.xml"/><Relationship Id="rId155" Type="http://schemas.openxmlformats.org/officeDocument/2006/relationships/image" Target="../media/image602.png"/><Relationship Id="rId176" Type="http://schemas.openxmlformats.org/officeDocument/2006/relationships/customXml" Target="../ink/ink4492.xml"/><Relationship Id="rId197" Type="http://schemas.openxmlformats.org/officeDocument/2006/relationships/image" Target="../media/image624.png"/><Relationship Id="rId201" Type="http://schemas.openxmlformats.org/officeDocument/2006/relationships/image" Target="../media/image626.png"/><Relationship Id="rId222" Type="http://schemas.openxmlformats.org/officeDocument/2006/relationships/customXml" Target="../ink/ink4515.xml"/><Relationship Id="rId243" Type="http://schemas.openxmlformats.org/officeDocument/2006/relationships/customXml" Target="../ink/ink4526.xml"/><Relationship Id="rId17" Type="http://schemas.openxmlformats.org/officeDocument/2006/relationships/image" Target="../media/image536.png"/><Relationship Id="rId38" Type="http://schemas.openxmlformats.org/officeDocument/2006/relationships/customXml" Target="../ink/ink4422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465.xml"/><Relationship Id="rId70" Type="http://schemas.openxmlformats.org/officeDocument/2006/relationships/customXml" Target="../ink/ink4438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487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510.xml"/><Relationship Id="rId233" Type="http://schemas.openxmlformats.org/officeDocument/2006/relationships/customXml" Target="../ink/ink4521.xml"/><Relationship Id="rId28" Type="http://schemas.openxmlformats.org/officeDocument/2006/relationships/customXml" Target="../ink/ink4417.xml"/><Relationship Id="rId49" Type="http://schemas.openxmlformats.org/officeDocument/2006/relationships/image" Target="../media/image552.png"/><Relationship Id="rId114" Type="http://schemas.openxmlformats.org/officeDocument/2006/relationships/customXml" Target="../ink/ink4460.xml"/><Relationship Id="rId60" Type="http://schemas.openxmlformats.org/officeDocument/2006/relationships/customXml" Target="../ink/ink4433.xml"/><Relationship Id="rId81" Type="http://schemas.openxmlformats.org/officeDocument/2006/relationships/image" Target="../media/image568.png"/><Relationship Id="rId135" Type="http://schemas.openxmlformats.org/officeDocument/2006/relationships/customXml" Target="../ink/ink4471.xml"/><Relationship Id="rId156" Type="http://schemas.openxmlformats.org/officeDocument/2006/relationships/customXml" Target="../ink/ink4482.xml"/><Relationship Id="rId177" Type="http://schemas.openxmlformats.org/officeDocument/2006/relationships/image" Target="../media/image613.png"/><Relationship Id="rId198" Type="http://schemas.openxmlformats.org/officeDocument/2006/relationships/customXml" Target="../ink/ink4503.xml"/><Relationship Id="rId202" Type="http://schemas.openxmlformats.org/officeDocument/2006/relationships/customXml" Target="../ink/ink4505.xml"/><Relationship Id="rId223" Type="http://schemas.openxmlformats.org/officeDocument/2006/relationships/customXml" Target="../ink/ink4516.xml"/><Relationship Id="rId244" Type="http://schemas.openxmlformats.org/officeDocument/2006/relationships/image" Target="../media/image646.png"/><Relationship Id="rId18" Type="http://schemas.openxmlformats.org/officeDocument/2006/relationships/customXml" Target="../ink/ink4412.xml"/><Relationship Id="rId39" Type="http://schemas.openxmlformats.org/officeDocument/2006/relationships/image" Target="../media/image547.png"/><Relationship Id="rId50" Type="http://schemas.openxmlformats.org/officeDocument/2006/relationships/customXml" Target="../ink/ink4428.xml"/><Relationship Id="rId104" Type="http://schemas.openxmlformats.org/officeDocument/2006/relationships/customXml" Target="../ink/ink4455.xml"/><Relationship Id="rId125" Type="http://schemas.openxmlformats.org/officeDocument/2006/relationships/image" Target="../media/image256.png"/><Relationship Id="rId146" Type="http://schemas.openxmlformats.org/officeDocument/2006/relationships/customXml" Target="../ink/ink4477.xml"/><Relationship Id="rId167" Type="http://schemas.openxmlformats.org/officeDocument/2006/relationships/image" Target="../media/image608.png"/><Relationship Id="rId188" Type="http://schemas.openxmlformats.org/officeDocument/2006/relationships/customXml" Target="../ink/ink4498.xml"/><Relationship Id="rId71" Type="http://schemas.openxmlformats.org/officeDocument/2006/relationships/image" Target="../media/image563.png"/><Relationship Id="rId92" Type="http://schemas.openxmlformats.org/officeDocument/2006/relationships/customXml" Target="../ink/ink4449.xml"/><Relationship Id="rId213" Type="http://schemas.openxmlformats.org/officeDocument/2006/relationships/image" Target="../media/image631.png"/><Relationship Id="rId234" Type="http://schemas.openxmlformats.org/officeDocument/2006/relationships/image" Target="../media/image641.png"/><Relationship Id="rId2" Type="http://schemas.openxmlformats.org/officeDocument/2006/relationships/customXml" Target="../ink/ink4404.xml"/><Relationship Id="rId29" Type="http://schemas.openxmlformats.org/officeDocument/2006/relationships/image" Target="../media/image542.png"/><Relationship Id="rId40" Type="http://schemas.openxmlformats.org/officeDocument/2006/relationships/customXml" Target="../ink/ink4423.xml"/><Relationship Id="rId115" Type="http://schemas.openxmlformats.org/officeDocument/2006/relationships/image" Target="../media/image584.png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493.xml"/><Relationship Id="rId61" Type="http://schemas.openxmlformats.org/officeDocument/2006/relationships/image" Target="../media/image558.png"/><Relationship Id="rId82" Type="http://schemas.openxmlformats.org/officeDocument/2006/relationships/customXml" Target="../ink/ink4444.xml"/><Relationship Id="rId199" Type="http://schemas.openxmlformats.org/officeDocument/2006/relationships/image" Target="../media/image625.png"/><Relationship Id="rId203" Type="http://schemas.openxmlformats.org/officeDocument/2006/relationships/image" Target="../media/image627.png"/><Relationship Id="rId19" Type="http://schemas.openxmlformats.org/officeDocument/2006/relationships/image" Target="../media/image537.png"/><Relationship Id="rId224" Type="http://schemas.openxmlformats.org/officeDocument/2006/relationships/image" Target="../media/image636.png"/><Relationship Id="rId245" Type="http://schemas.openxmlformats.org/officeDocument/2006/relationships/customXml" Target="../ink/ink4527.xml"/><Relationship Id="rId30" Type="http://schemas.openxmlformats.org/officeDocument/2006/relationships/customXml" Target="../ink/ink4418.xml"/><Relationship Id="rId105" Type="http://schemas.openxmlformats.org/officeDocument/2006/relationships/image" Target="../media/image579.png"/><Relationship Id="rId126" Type="http://schemas.openxmlformats.org/officeDocument/2006/relationships/customXml" Target="../ink/ink4466.xml"/><Relationship Id="rId147" Type="http://schemas.openxmlformats.org/officeDocument/2006/relationships/image" Target="../media/image598.png"/><Relationship Id="rId168" Type="http://schemas.openxmlformats.org/officeDocument/2006/relationships/customXml" Target="../ink/ink4488.xml"/><Relationship Id="rId51" Type="http://schemas.openxmlformats.org/officeDocument/2006/relationships/image" Target="../media/image553.png"/><Relationship Id="rId72" Type="http://schemas.openxmlformats.org/officeDocument/2006/relationships/customXml" Target="../ink/ink4439.xml"/><Relationship Id="rId93" Type="http://schemas.openxmlformats.org/officeDocument/2006/relationships/image" Target="../media/image573.png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14" Type="http://schemas.openxmlformats.org/officeDocument/2006/relationships/customXml" Target="../ink/ink4511.xml"/><Relationship Id="rId235" Type="http://schemas.openxmlformats.org/officeDocument/2006/relationships/customXml" Target="../ink/ink4522.xml"/><Relationship Id="rId116" Type="http://schemas.openxmlformats.org/officeDocument/2006/relationships/customXml" Target="../ink/ink4461.xml"/><Relationship Id="rId137" Type="http://schemas.openxmlformats.org/officeDocument/2006/relationships/customXml" Target="../ink/ink4472.xml"/><Relationship Id="rId158" Type="http://schemas.openxmlformats.org/officeDocument/2006/relationships/customXml" Target="../ink/ink4483.xml"/><Relationship Id="rId20" Type="http://schemas.openxmlformats.org/officeDocument/2006/relationships/customXml" Target="../ink/ink4413.xml"/><Relationship Id="rId41" Type="http://schemas.openxmlformats.org/officeDocument/2006/relationships/image" Target="../media/image548.png"/><Relationship Id="rId62" Type="http://schemas.openxmlformats.org/officeDocument/2006/relationships/customXml" Target="../ink/ink4434.xml"/><Relationship Id="rId83" Type="http://schemas.openxmlformats.org/officeDocument/2006/relationships/image" Target="../media/image569.png"/><Relationship Id="rId179" Type="http://schemas.openxmlformats.org/officeDocument/2006/relationships/image" Target="../media/image615.png"/><Relationship Id="rId190" Type="http://schemas.openxmlformats.org/officeDocument/2006/relationships/customXml" Target="../ink/ink4499.xml"/><Relationship Id="rId204" Type="http://schemas.openxmlformats.org/officeDocument/2006/relationships/customXml" Target="../ink/ink4506.xml"/><Relationship Id="rId225" Type="http://schemas.openxmlformats.org/officeDocument/2006/relationships/customXml" Target="../ink/ink4517.xml"/><Relationship Id="rId246" Type="http://schemas.openxmlformats.org/officeDocument/2006/relationships/image" Target="../media/image647.png"/><Relationship Id="rId106" Type="http://schemas.openxmlformats.org/officeDocument/2006/relationships/customXml" Target="../ink/ink4456.xml"/><Relationship Id="rId127" Type="http://schemas.openxmlformats.org/officeDocument/2006/relationships/customXml" Target="../ink/ink4467.xml"/><Relationship Id="rId10" Type="http://schemas.openxmlformats.org/officeDocument/2006/relationships/customXml" Target="../ink/ink4408.xml"/><Relationship Id="rId31" Type="http://schemas.openxmlformats.org/officeDocument/2006/relationships/image" Target="../media/image544.png"/><Relationship Id="rId52" Type="http://schemas.openxmlformats.org/officeDocument/2006/relationships/customXml" Target="../ink/ink4429.xml"/><Relationship Id="rId73" Type="http://schemas.openxmlformats.org/officeDocument/2006/relationships/image" Target="../media/image564.png"/><Relationship Id="rId94" Type="http://schemas.openxmlformats.org/officeDocument/2006/relationships/customXml" Target="../ink/ink4450.xml"/><Relationship Id="rId148" Type="http://schemas.openxmlformats.org/officeDocument/2006/relationships/customXml" Target="../ink/ink4478.xml"/><Relationship Id="rId169" Type="http://schemas.openxmlformats.org/officeDocument/2006/relationships/image" Target="../media/image609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63" Type="http://schemas.openxmlformats.org/officeDocument/2006/relationships/image" Target="../media/image559.png"/><Relationship Id="rId159" Type="http://schemas.openxmlformats.org/officeDocument/2006/relationships/image" Target="../media/image604.png"/><Relationship Id="rId170" Type="http://schemas.openxmlformats.org/officeDocument/2006/relationships/customXml" Target="../ink/ink4615.xml"/><Relationship Id="rId226" Type="http://schemas.openxmlformats.org/officeDocument/2006/relationships/image" Target="../media/image637.png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32" Type="http://schemas.openxmlformats.org/officeDocument/2006/relationships/customXml" Target="../ink/ink4545.xml"/><Relationship Id="rId53" Type="http://schemas.openxmlformats.org/officeDocument/2006/relationships/image" Target="../media/image554.png"/><Relationship Id="rId74" Type="http://schemas.openxmlformats.org/officeDocument/2006/relationships/customXml" Target="../ink/ink4566.xml"/><Relationship Id="rId128" Type="http://schemas.openxmlformats.org/officeDocument/2006/relationships/image" Target="../media/image589.png"/><Relationship Id="rId149" Type="http://schemas.openxmlformats.org/officeDocument/2006/relationships/image" Target="../media/image614.png"/><Relationship Id="rId5" Type="http://schemas.openxmlformats.org/officeDocument/2006/relationships/image" Target="../media/image530.png"/><Relationship Id="rId95" Type="http://schemas.openxmlformats.org/officeDocument/2006/relationships/image" Target="../media/image574.png"/><Relationship Id="rId160" Type="http://schemas.openxmlformats.org/officeDocument/2006/relationships/customXml" Target="../ink/ink4610.xml"/><Relationship Id="rId181" Type="http://schemas.openxmlformats.org/officeDocument/2006/relationships/image" Target="../media/image616.png"/><Relationship Id="rId216" Type="http://schemas.openxmlformats.org/officeDocument/2006/relationships/customXml" Target="../ink/ink4638.xml"/><Relationship Id="rId237" Type="http://schemas.openxmlformats.org/officeDocument/2006/relationships/customXml" Target="../ink/ink4649.xml"/><Relationship Id="rId258" Type="http://schemas.openxmlformats.org/officeDocument/2006/relationships/customXml" Target="../ink/ink4660.xml"/><Relationship Id="rId22" Type="http://schemas.openxmlformats.org/officeDocument/2006/relationships/customXml" Target="../ink/ink4540.xml"/><Relationship Id="rId43" Type="http://schemas.openxmlformats.org/officeDocument/2006/relationships/image" Target="../media/image549.png"/><Relationship Id="rId64" Type="http://schemas.openxmlformats.org/officeDocument/2006/relationships/customXml" Target="../ink/ink4561.xml"/><Relationship Id="rId118" Type="http://schemas.openxmlformats.org/officeDocument/2006/relationships/customXml" Target="../ink/ink4588.xml"/><Relationship Id="rId139" Type="http://schemas.openxmlformats.org/officeDocument/2006/relationships/customXml" Target="../ink/ink4599.xml"/><Relationship Id="rId85" Type="http://schemas.openxmlformats.org/officeDocument/2006/relationships/image" Target="../media/image570.png"/><Relationship Id="rId150" Type="http://schemas.openxmlformats.org/officeDocument/2006/relationships/customXml" Target="../ink/ink4605.xml"/><Relationship Id="rId171" Type="http://schemas.openxmlformats.org/officeDocument/2006/relationships/image" Target="../media/image610.png"/><Relationship Id="rId192" Type="http://schemas.openxmlformats.org/officeDocument/2006/relationships/customXml" Target="../ink/ink4626.xml"/><Relationship Id="rId206" Type="http://schemas.openxmlformats.org/officeDocument/2006/relationships/customXml" Target="../ink/ink4633.xml"/><Relationship Id="rId227" Type="http://schemas.openxmlformats.org/officeDocument/2006/relationships/customXml" Target="../ink/ink4644.xml"/><Relationship Id="rId248" Type="http://schemas.openxmlformats.org/officeDocument/2006/relationships/image" Target="../media/image648.png"/><Relationship Id="rId12" Type="http://schemas.openxmlformats.org/officeDocument/2006/relationships/customXml" Target="../ink/ink4535.xml"/><Relationship Id="rId33" Type="http://schemas.openxmlformats.org/officeDocument/2006/relationships/image" Target="../media/image545.png"/><Relationship Id="rId108" Type="http://schemas.openxmlformats.org/officeDocument/2006/relationships/customXml" Target="../ink/ink4583.xml"/><Relationship Id="rId129" Type="http://schemas.openxmlformats.org/officeDocument/2006/relationships/customXml" Target="../ink/ink4594.xml"/><Relationship Id="rId54" Type="http://schemas.openxmlformats.org/officeDocument/2006/relationships/customXml" Target="../ink/ink4556.xml"/><Relationship Id="rId75" Type="http://schemas.openxmlformats.org/officeDocument/2006/relationships/image" Target="../media/image565.png"/><Relationship Id="rId96" Type="http://schemas.openxmlformats.org/officeDocument/2006/relationships/customXml" Target="../ink/ink4577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621.xml"/><Relationship Id="rId217" Type="http://schemas.openxmlformats.org/officeDocument/2006/relationships/image" Target="../media/image633.png"/><Relationship Id="rId6" Type="http://schemas.openxmlformats.org/officeDocument/2006/relationships/customXml" Target="../ink/ink4532.xml"/><Relationship Id="rId238" Type="http://schemas.openxmlformats.org/officeDocument/2006/relationships/image" Target="../media/image643.png"/><Relationship Id="rId259" Type="http://schemas.openxmlformats.org/officeDocument/2006/relationships/image" Target="../media/image653.png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44" Type="http://schemas.openxmlformats.org/officeDocument/2006/relationships/customXml" Target="../ink/ink4551.xml"/><Relationship Id="rId65" Type="http://schemas.openxmlformats.org/officeDocument/2006/relationships/image" Target="../media/image560.png"/><Relationship Id="rId86" Type="http://schemas.openxmlformats.org/officeDocument/2006/relationships/customXml" Target="../ink/ink4572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616.xml"/><Relationship Id="rId193" Type="http://schemas.openxmlformats.org/officeDocument/2006/relationships/image" Target="../media/image622.png"/><Relationship Id="rId207" Type="http://schemas.openxmlformats.org/officeDocument/2006/relationships/image" Target="../media/image628.png"/><Relationship Id="rId228" Type="http://schemas.openxmlformats.org/officeDocument/2006/relationships/image" Target="../media/image638.png"/><Relationship Id="rId249" Type="http://schemas.openxmlformats.org/officeDocument/2006/relationships/customXml" Target="../ink/ink4655.xml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260" Type="http://schemas.openxmlformats.org/officeDocument/2006/relationships/customXml" Target="../ink/ink4661.xml"/><Relationship Id="rId34" Type="http://schemas.openxmlformats.org/officeDocument/2006/relationships/customXml" Target="../ink/ink4546.xml"/><Relationship Id="rId55" Type="http://schemas.openxmlformats.org/officeDocument/2006/relationships/image" Target="../media/image555.png"/><Relationship Id="rId76" Type="http://schemas.openxmlformats.org/officeDocument/2006/relationships/customXml" Target="../ink/ink4567.xml"/><Relationship Id="rId97" Type="http://schemas.openxmlformats.org/officeDocument/2006/relationships/image" Target="../media/image575.png"/><Relationship Id="rId120" Type="http://schemas.openxmlformats.org/officeDocument/2006/relationships/customXml" Target="../ink/ink4589.xml"/><Relationship Id="rId141" Type="http://schemas.openxmlformats.org/officeDocument/2006/relationships/customXml" Target="../ink/ink4600.xml"/><Relationship Id="rId7" Type="http://schemas.openxmlformats.org/officeDocument/2006/relationships/image" Target="../media/image531.png"/><Relationship Id="rId162" Type="http://schemas.openxmlformats.org/officeDocument/2006/relationships/customXml" Target="../ink/ink4611.xml"/><Relationship Id="rId183" Type="http://schemas.openxmlformats.org/officeDocument/2006/relationships/image" Target="../media/image617.png"/><Relationship Id="rId218" Type="http://schemas.openxmlformats.org/officeDocument/2006/relationships/customXml" Target="../ink/ink4639.xml"/><Relationship Id="rId239" Type="http://schemas.openxmlformats.org/officeDocument/2006/relationships/customXml" Target="../ink/ink4650.xml"/><Relationship Id="rId250" Type="http://schemas.openxmlformats.org/officeDocument/2006/relationships/image" Target="../media/image649.png"/><Relationship Id="rId24" Type="http://schemas.openxmlformats.org/officeDocument/2006/relationships/customXml" Target="../ink/ink4541.xml"/><Relationship Id="rId45" Type="http://schemas.openxmlformats.org/officeDocument/2006/relationships/image" Target="../media/image550.png"/><Relationship Id="rId66" Type="http://schemas.openxmlformats.org/officeDocument/2006/relationships/customXml" Target="../ink/ink4562.xml"/><Relationship Id="rId87" Type="http://schemas.openxmlformats.org/officeDocument/2006/relationships/image" Target="../media/image571.png"/><Relationship Id="rId110" Type="http://schemas.openxmlformats.org/officeDocument/2006/relationships/customXml" Target="../ink/ink4584.xml"/><Relationship Id="rId131" Type="http://schemas.openxmlformats.org/officeDocument/2006/relationships/customXml" Target="../ink/ink4595.xml"/><Relationship Id="rId152" Type="http://schemas.openxmlformats.org/officeDocument/2006/relationships/customXml" Target="../ink/ink4606.xml"/><Relationship Id="rId173" Type="http://schemas.openxmlformats.org/officeDocument/2006/relationships/image" Target="../media/image611.png"/><Relationship Id="rId194" Type="http://schemas.openxmlformats.org/officeDocument/2006/relationships/customXml" Target="../ink/ink4627.xml"/><Relationship Id="rId208" Type="http://schemas.openxmlformats.org/officeDocument/2006/relationships/customXml" Target="../ink/ink4634.xml"/><Relationship Id="rId229" Type="http://schemas.openxmlformats.org/officeDocument/2006/relationships/customXml" Target="../ink/ink4645.xml"/><Relationship Id="rId240" Type="http://schemas.openxmlformats.org/officeDocument/2006/relationships/image" Target="../media/image644.png"/><Relationship Id="rId261" Type="http://schemas.openxmlformats.org/officeDocument/2006/relationships/image" Target="../media/image654.png"/><Relationship Id="rId14" Type="http://schemas.openxmlformats.org/officeDocument/2006/relationships/customXml" Target="../ink/ink4536.xml"/><Relationship Id="rId35" Type="http://schemas.openxmlformats.org/officeDocument/2006/relationships/image" Target="../media/image546.png"/><Relationship Id="rId56" Type="http://schemas.openxmlformats.org/officeDocument/2006/relationships/customXml" Target="../ink/ink4557.xml"/><Relationship Id="rId77" Type="http://schemas.openxmlformats.org/officeDocument/2006/relationships/image" Target="../media/image566.png"/><Relationship Id="rId100" Type="http://schemas.openxmlformats.org/officeDocument/2006/relationships/customXml" Target="../ink/ink4579.xml"/><Relationship Id="rId8" Type="http://schemas.openxmlformats.org/officeDocument/2006/relationships/customXml" Target="../ink/ink4533.xml"/><Relationship Id="rId98" Type="http://schemas.openxmlformats.org/officeDocument/2006/relationships/customXml" Target="../ink/ink4578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622.xml"/><Relationship Id="rId219" Type="http://schemas.openxmlformats.org/officeDocument/2006/relationships/image" Target="../media/image634.png"/><Relationship Id="rId230" Type="http://schemas.openxmlformats.org/officeDocument/2006/relationships/image" Target="../media/image639.png"/><Relationship Id="rId251" Type="http://schemas.openxmlformats.org/officeDocument/2006/relationships/customXml" Target="../ink/ink4656.xml"/><Relationship Id="rId25" Type="http://schemas.openxmlformats.org/officeDocument/2006/relationships/image" Target="../media/image540.png"/><Relationship Id="rId46" Type="http://schemas.openxmlformats.org/officeDocument/2006/relationships/customXml" Target="../ink/ink4552.xml"/><Relationship Id="rId67" Type="http://schemas.openxmlformats.org/officeDocument/2006/relationships/image" Target="../media/image561.png"/><Relationship Id="rId88" Type="http://schemas.openxmlformats.org/officeDocument/2006/relationships/customXml" Target="../ink/ink4573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617.xml"/><Relationship Id="rId195" Type="http://schemas.openxmlformats.org/officeDocument/2006/relationships/image" Target="../media/image623.png"/><Relationship Id="rId209" Type="http://schemas.openxmlformats.org/officeDocument/2006/relationships/image" Target="../media/image629.png"/><Relationship Id="rId220" Type="http://schemas.openxmlformats.org/officeDocument/2006/relationships/customXml" Target="../ink/ink4640.xml"/><Relationship Id="rId241" Type="http://schemas.openxmlformats.org/officeDocument/2006/relationships/customXml" Target="../ink/ink4651.xml"/><Relationship Id="rId15" Type="http://schemas.openxmlformats.org/officeDocument/2006/relationships/image" Target="../media/image535.png"/><Relationship Id="rId36" Type="http://schemas.openxmlformats.org/officeDocument/2006/relationships/customXml" Target="../ink/ink4547.xml"/><Relationship Id="rId57" Type="http://schemas.openxmlformats.org/officeDocument/2006/relationships/image" Target="../media/image556.png"/><Relationship Id="rId262" Type="http://schemas.openxmlformats.org/officeDocument/2006/relationships/customXml" Target="../ink/ink4662.xml"/><Relationship Id="rId78" Type="http://schemas.openxmlformats.org/officeDocument/2006/relationships/customXml" Target="../ink/ink4568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590.xml"/><Relationship Id="rId143" Type="http://schemas.openxmlformats.org/officeDocument/2006/relationships/customXml" Target="../ink/ink4601.xml"/><Relationship Id="rId164" Type="http://schemas.openxmlformats.org/officeDocument/2006/relationships/customXml" Target="../ink/ink4612.xml"/><Relationship Id="rId185" Type="http://schemas.openxmlformats.org/officeDocument/2006/relationships/image" Target="../media/image618.png"/><Relationship Id="rId9" Type="http://schemas.openxmlformats.org/officeDocument/2006/relationships/image" Target="../media/image532.png"/><Relationship Id="rId210" Type="http://schemas.openxmlformats.org/officeDocument/2006/relationships/customXml" Target="../ink/ink4635.xml"/><Relationship Id="rId26" Type="http://schemas.openxmlformats.org/officeDocument/2006/relationships/customXml" Target="../ink/ink4542.xml"/><Relationship Id="rId231" Type="http://schemas.openxmlformats.org/officeDocument/2006/relationships/customXml" Target="../ink/ink4646.xml"/><Relationship Id="rId252" Type="http://schemas.openxmlformats.org/officeDocument/2006/relationships/image" Target="../media/image650.png"/><Relationship Id="rId47" Type="http://schemas.openxmlformats.org/officeDocument/2006/relationships/image" Target="../media/image551.png"/><Relationship Id="rId68" Type="http://schemas.openxmlformats.org/officeDocument/2006/relationships/customXml" Target="../ink/ink4563.xml"/><Relationship Id="rId89" Type="http://schemas.openxmlformats.org/officeDocument/2006/relationships/image" Target="../media/image398.png"/><Relationship Id="rId112" Type="http://schemas.openxmlformats.org/officeDocument/2006/relationships/customXml" Target="../ink/ink4585.xml"/><Relationship Id="rId133" Type="http://schemas.openxmlformats.org/officeDocument/2006/relationships/customXml" Target="../ink/ink4596.xml"/><Relationship Id="rId154" Type="http://schemas.openxmlformats.org/officeDocument/2006/relationships/customXml" Target="../ink/ink4607.xml"/><Relationship Id="rId175" Type="http://schemas.openxmlformats.org/officeDocument/2006/relationships/image" Target="../media/image612.png"/><Relationship Id="rId196" Type="http://schemas.openxmlformats.org/officeDocument/2006/relationships/customXml" Target="../ink/ink4628.xml"/><Relationship Id="rId200" Type="http://schemas.openxmlformats.org/officeDocument/2006/relationships/customXml" Target="../ink/ink4630.xml"/><Relationship Id="rId16" Type="http://schemas.openxmlformats.org/officeDocument/2006/relationships/customXml" Target="../ink/ink4537.xml"/><Relationship Id="rId221" Type="http://schemas.openxmlformats.org/officeDocument/2006/relationships/image" Target="../media/image635.png"/><Relationship Id="rId242" Type="http://schemas.openxmlformats.org/officeDocument/2006/relationships/image" Target="../media/image645.png"/><Relationship Id="rId263" Type="http://schemas.openxmlformats.org/officeDocument/2006/relationships/image" Target="../media/image655.png"/><Relationship Id="rId37" Type="http://schemas.openxmlformats.org/officeDocument/2006/relationships/image" Target="../media/image543.png"/><Relationship Id="rId58" Type="http://schemas.openxmlformats.org/officeDocument/2006/relationships/customXml" Target="../ink/ink4558.xml"/><Relationship Id="rId79" Type="http://schemas.openxmlformats.org/officeDocument/2006/relationships/image" Target="../media/image567.png"/><Relationship Id="rId102" Type="http://schemas.openxmlformats.org/officeDocument/2006/relationships/customXml" Target="../ink/ink4580.xml"/><Relationship Id="rId123" Type="http://schemas.openxmlformats.org/officeDocument/2006/relationships/image" Target="../media/image588.png"/><Relationship Id="rId144" Type="http://schemas.openxmlformats.org/officeDocument/2006/relationships/customXml" Target="../ink/ink4602.xml"/><Relationship Id="rId90" Type="http://schemas.openxmlformats.org/officeDocument/2006/relationships/customXml" Target="../ink/ink4574.xml"/><Relationship Id="rId165" Type="http://schemas.openxmlformats.org/officeDocument/2006/relationships/image" Target="../media/image607.png"/><Relationship Id="rId186" Type="http://schemas.openxmlformats.org/officeDocument/2006/relationships/customXml" Target="../ink/ink4623.xml"/><Relationship Id="rId211" Type="http://schemas.openxmlformats.org/officeDocument/2006/relationships/image" Target="../media/image630.png"/><Relationship Id="rId232" Type="http://schemas.openxmlformats.org/officeDocument/2006/relationships/image" Target="../media/image640.png"/><Relationship Id="rId253" Type="http://schemas.openxmlformats.org/officeDocument/2006/relationships/customXml" Target="../ink/ink4657.xml"/><Relationship Id="rId27" Type="http://schemas.openxmlformats.org/officeDocument/2006/relationships/image" Target="../media/image541.png"/><Relationship Id="rId48" Type="http://schemas.openxmlformats.org/officeDocument/2006/relationships/customXml" Target="../ink/ink4553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569.xml"/><Relationship Id="rId155" Type="http://schemas.openxmlformats.org/officeDocument/2006/relationships/image" Target="../media/image602.png"/><Relationship Id="rId176" Type="http://schemas.openxmlformats.org/officeDocument/2006/relationships/customXml" Target="../ink/ink4618.xml"/><Relationship Id="rId197" Type="http://schemas.openxmlformats.org/officeDocument/2006/relationships/image" Target="../media/image624.png"/><Relationship Id="rId201" Type="http://schemas.openxmlformats.org/officeDocument/2006/relationships/image" Target="../media/image626.png"/><Relationship Id="rId222" Type="http://schemas.openxmlformats.org/officeDocument/2006/relationships/customXml" Target="../ink/ink4641.xml"/><Relationship Id="rId243" Type="http://schemas.openxmlformats.org/officeDocument/2006/relationships/customXml" Target="../ink/ink4652.xml"/><Relationship Id="rId264" Type="http://schemas.openxmlformats.org/officeDocument/2006/relationships/customXml" Target="../ink/ink4663.xml"/><Relationship Id="rId17" Type="http://schemas.openxmlformats.org/officeDocument/2006/relationships/image" Target="../media/image536.png"/><Relationship Id="rId38" Type="http://schemas.openxmlformats.org/officeDocument/2006/relationships/customXml" Target="../ink/ink4548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591.xml"/><Relationship Id="rId70" Type="http://schemas.openxmlformats.org/officeDocument/2006/relationships/customXml" Target="../ink/ink4564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613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636.xml"/><Relationship Id="rId233" Type="http://schemas.openxmlformats.org/officeDocument/2006/relationships/customXml" Target="../ink/ink4647.xml"/><Relationship Id="rId254" Type="http://schemas.openxmlformats.org/officeDocument/2006/relationships/image" Target="../media/image651.png"/><Relationship Id="rId28" Type="http://schemas.openxmlformats.org/officeDocument/2006/relationships/customXml" Target="../ink/ink4543.xml"/><Relationship Id="rId49" Type="http://schemas.openxmlformats.org/officeDocument/2006/relationships/image" Target="../media/image552.png"/><Relationship Id="rId114" Type="http://schemas.openxmlformats.org/officeDocument/2006/relationships/customXml" Target="../ink/ink4586.xml"/><Relationship Id="rId60" Type="http://schemas.openxmlformats.org/officeDocument/2006/relationships/customXml" Target="../ink/ink4559.xml"/><Relationship Id="rId81" Type="http://schemas.openxmlformats.org/officeDocument/2006/relationships/image" Target="../media/image568.png"/><Relationship Id="rId135" Type="http://schemas.openxmlformats.org/officeDocument/2006/relationships/customXml" Target="../ink/ink4597.xml"/><Relationship Id="rId156" Type="http://schemas.openxmlformats.org/officeDocument/2006/relationships/customXml" Target="../ink/ink4608.xml"/><Relationship Id="rId177" Type="http://schemas.openxmlformats.org/officeDocument/2006/relationships/image" Target="../media/image613.png"/><Relationship Id="rId198" Type="http://schemas.openxmlformats.org/officeDocument/2006/relationships/customXml" Target="../ink/ink4629.xml"/><Relationship Id="rId202" Type="http://schemas.openxmlformats.org/officeDocument/2006/relationships/customXml" Target="../ink/ink4631.xml"/><Relationship Id="rId223" Type="http://schemas.openxmlformats.org/officeDocument/2006/relationships/customXml" Target="../ink/ink4642.xml"/><Relationship Id="rId244" Type="http://schemas.openxmlformats.org/officeDocument/2006/relationships/image" Target="../media/image646.png"/><Relationship Id="rId18" Type="http://schemas.openxmlformats.org/officeDocument/2006/relationships/customXml" Target="../ink/ink4538.xml"/><Relationship Id="rId39" Type="http://schemas.openxmlformats.org/officeDocument/2006/relationships/image" Target="../media/image547.png"/><Relationship Id="rId265" Type="http://schemas.openxmlformats.org/officeDocument/2006/relationships/image" Target="../media/image656.png"/><Relationship Id="rId50" Type="http://schemas.openxmlformats.org/officeDocument/2006/relationships/customXml" Target="../ink/ink4554.xml"/><Relationship Id="rId104" Type="http://schemas.openxmlformats.org/officeDocument/2006/relationships/customXml" Target="../ink/ink4581.xml"/><Relationship Id="rId125" Type="http://schemas.openxmlformats.org/officeDocument/2006/relationships/image" Target="../media/image256.png"/><Relationship Id="rId146" Type="http://schemas.openxmlformats.org/officeDocument/2006/relationships/customXml" Target="../ink/ink4603.xml"/><Relationship Id="rId167" Type="http://schemas.openxmlformats.org/officeDocument/2006/relationships/image" Target="../media/image608.png"/><Relationship Id="rId188" Type="http://schemas.openxmlformats.org/officeDocument/2006/relationships/customXml" Target="../ink/ink4624.xml"/><Relationship Id="rId71" Type="http://schemas.openxmlformats.org/officeDocument/2006/relationships/image" Target="../media/image563.png"/><Relationship Id="rId92" Type="http://schemas.openxmlformats.org/officeDocument/2006/relationships/customXml" Target="../ink/ink4575.xml"/><Relationship Id="rId213" Type="http://schemas.openxmlformats.org/officeDocument/2006/relationships/image" Target="../media/image631.png"/><Relationship Id="rId234" Type="http://schemas.openxmlformats.org/officeDocument/2006/relationships/image" Target="../media/image641.png"/><Relationship Id="rId2" Type="http://schemas.openxmlformats.org/officeDocument/2006/relationships/customXml" Target="../ink/ink4530.xml"/><Relationship Id="rId29" Type="http://schemas.openxmlformats.org/officeDocument/2006/relationships/image" Target="../media/image542.png"/><Relationship Id="rId255" Type="http://schemas.openxmlformats.org/officeDocument/2006/relationships/customXml" Target="../ink/ink4658.xml"/><Relationship Id="rId40" Type="http://schemas.openxmlformats.org/officeDocument/2006/relationships/customXml" Target="../ink/ink4549.xml"/><Relationship Id="rId115" Type="http://schemas.openxmlformats.org/officeDocument/2006/relationships/image" Target="../media/image584.png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619.xml"/><Relationship Id="rId61" Type="http://schemas.openxmlformats.org/officeDocument/2006/relationships/image" Target="../media/image558.png"/><Relationship Id="rId82" Type="http://schemas.openxmlformats.org/officeDocument/2006/relationships/customXml" Target="../ink/ink4570.xml"/><Relationship Id="rId199" Type="http://schemas.openxmlformats.org/officeDocument/2006/relationships/image" Target="../media/image625.png"/><Relationship Id="rId203" Type="http://schemas.openxmlformats.org/officeDocument/2006/relationships/image" Target="../media/image627.png"/><Relationship Id="rId19" Type="http://schemas.openxmlformats.org/officeDocument/2006/relationships/image" Target="../media/image537.png"/><Relationship Id="rId224" Type="http://schemas.openxmlformats.org/officeDocument/2006/relationships/image" Target="../media/image636.png"/><Relationship Id="rId245" Type="http://schemas.openxmlformats.org/officeDocument/2006/relationships/customXml" Target="../ink/ink4653.xml"/><Relationship Id="rId266" Type="http://schemas.openxmlformats.org/officeDocument/2006/relationships/customXml" Target="../ink/ink4664.xml"/><Relationship Id="rId30" Type="http://schemas.openxmlformats.org/officeDocument/2006/relationships/customXml" Target="../ink/ink4544.xml"/><Relationship Id="rId105" Type="http://schemas.openxmlformats.org/officeDocument/2006/relationships/image" Target="../media/image579.png"/><Relationship Id="rId126" Type="http://schemas.openxmlformats.org/officeDocument/2006/relationships/customXml" Target="../ink/ink4592.xml"/><Relationship Id="rId147" Type="http://schemas.openxmlformats.org/officeDocument/2006/relationships/image" Target="../media/image598.png"/><Relationship Id="rId168" Type="http://schemas.openxmlformats.org/officeDocument/2006/relationships/customXml" Target="../ink/ink4614.xml"/><Relationship Id="rId51" Type="http://schemas.openxmlformats.org/officeDocument/2006/relationships/image" Target="../media/image553.png"/><Relationship Id="rId72" Type="http://schemas.openxmlformats.org/officeDocument/2006/relationships/customXml" Target="../ink/ink4565.xml"/><Relationship Id="rId93" Type="http://schemas.openxmlformats.org/officeDocument/2006/relationships/image" Target="../media/image573.png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14" Type="http://schemas.openxmlformats.org/officeDocument/2006/relationships/customXml" Target="../ink/ink4637.xml"/><Relationship Id="rId235" Type="http://schemas.openxmlformats.org/officeDocument/2006/relationships/customXml" Target="../ink/ink4648.xml"/><Relationship Id="rId256" Type="http://schemas.openxmlformats.org/officeDocument/2006/relationships/image" Target="../media/image652.png"/><Relationship Id="rId116" Type="http://schemas.openxmlformats.org/officeDocument/2006/relationships/customXml" Target="../ink/ink4587.xml"/><Relationship Id="rId137" Type="http://schemas.openxmlformats.org/officeDocument/2006/relationships/customXml" Target="../ink/ink4598.xml"/><Relationship Id="rId158" Type="http://schemas.openxmlformats.org/officeDocument/2006/relationships/customXml" Target="../ink/ink4609.xml"/><Relationship Id="rId20" Type="http://schemas.openxmlformats.org/officeDocument/2006/relationships/customXml" Target="../ink/ink4539.xml"/><Relationship Id="rId41" Type="http://schemas.openxmlformats.org/officeDocument/2006/relationships/image" Target="../media/image548.png"/><Relationship Id="rId62" Type="http://schemas.openxmlformats.org/officeDocument/2006/relationships/customXml" Target="../ink/ink4560.xml"/><Relationship Id="rId83" Type="http://schemas.openxmlformats.org/officeDocument/2006/relationships/image" Target="../media/image569.png"/><Relationship Id="rId179" Type="http://schemas.openxmlformats.org/officeDocument/2006/relationships/image" Target="../media/image615.png"/><Relationship Id="rId190" Type="http://schemas.openxmlformats.org/officeDocument/2006/relationships/customXml" Target="../ink/ink4625.xml"/><Relationship Id="rId204" Type="http://schemas.openxmlformats.org/officeDocument/2006/relationships/customXml" Target="../ink/ink4632.xml"/><Relationship Id="rId225" Type="http://schemas.openxmlformats.org/officeDocument/2006/relationships/customXml" Target="../ink/ink4643.xml"/><Relationship Id="rId246" Type="http://schemas.openxmlformats.org/officeDocument/2006/relationships/image" Target="../media/image647.png"/><Relationship Id="rId267" Type="http://schemas.openxmlformats.org/officeDocument/2006/relationships/image" Target="../media/image657.png"/><Relationship Id="rId106" Type="http://schemas.openxmlformats.org/officeDocument/2006/relationships/customXml" Target="../ink/ink4582.xml"/><Relationship Id="rId127" Type="http://schemas.openxmlformats.org/officeDocument/2006/relationships/customXml" Target="../ink/ink4593.xml"/><Relationship Id="rId10" Type="http://schemas.openxmlformats.org/officeDocument/2006/relationships/customXml" Target="../ink/ink4534.xml"/><Relationship Id="rId31" Type="http://schemas.openxmlformats.org/officeDocument/2006/relationships/image" Target="../media/image544.png"/><Relationship Id="rId52" Type="http://schemas.openxmlformats.org/officeDocument/2006/relationships/customXml" Target="../ink/ink4555.xml"/><Relationship Id="rId73" Type="http://schemas.openxmlformats.org/officeDocument/2006/relationships/image" Target="../media/image564.png"/><Relationship Id="rId94" Type="http://schemas.openxmlformats.org/officeDocument/2006/relationships/customXml" Target="../ink/ink4576.xml"/><Relationship Id="rId148" Type="http://schemas.openxmlformats.org/officeDocument/2006/relationships/customXml" Target="../ink/ink4604.xml"/><Relationship Id="rId169" Type="http://schemas.openxmlformats.org/officeDocument/2006/relationships/image" Target="../media/image609.png"/><Relationship Id="rId4" Type="http://schemas.openxmlformats.org/officeDocument/2006/relationships/customXml" Target="../ink/ink4531.xml"/><Relationship Id="rId180" Type="http://schemas.openxmlformats.org/officeDocument/2006/relationships/customXml" Target="../ink/ink4620.xml"/><Relationship Id="rId215" Type="http://schemas.openxmlformats.org/officeDocument/2006/relationships/image" Target="../media/image632.png"/><Relationship Id="rId236" Type="http://schemas.openxmlformats.org/officeDocument/2006/relationships/image" Target="../media/image642.png"/><Relationship Id="rId257" Type="http://schemas.openxmlformats.org/officeDocument/2006/relationships/customXml" Target="../ink/ink4659.xml"/><Relationship Id="rId42" Type="http://schemas.openxmlformats.org/officeDocument/2006/relationships/customXml" Target="../ink/ink4550.xml"/><Relationship Id="rId84" Type="http://schemas.openxmlformats.org/officeDocument/2006/relationships/customXml" Target="../ink/ink4571.xml"/><Relationship Id="rId138" Type="http://schemas.openxmlformats.org/officeDocument/2006/relationships/image" Target="../media/image594.png"/><Relationship Id="rId191" Type="http://schemas.openxmlformats.org/officeDocument/2006/relationships/image" Target="../media/image621.png"/><Relationship Id="rId205" Type="http://schemas.openxmlformats.org/officeDocument/2006/relationships/image" Target="../media/image282.png"/><Relationship Id="rId247" Type="http://schemas.openxmlformats.org/officeDocument/2006/relationships/customXml" Target="../ink/ink4654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63" Type="http://schemas.openxmlformats.org/officeDocument/2006/relationships/image" Target="../media/image559.png"/><Relationship Id="rId159" Type="http://schemas.openxmlformats.org/officeDocument/2006/relationships/image" Target="../media/image604.png"/><Relationship Id="rId170" Type="http://schemas.openxmlformats.org/officeDocument/2006/relationships/customXml" Target="../ink/ink4750.xml"/><Relationship Id="rId226" Type="http://schemas.openxmlformats.org/officeDocument/2006/relationships/image" Target="../media/image637.png"/><Relationship Id="rId268" Type="http://schemas.openxmlformats.org/officeDocument/2006/relationships/customXml" Target="../ink/ink4800.xml"/><Relationship Id="rId32" Type="http://schemas.openxmlformats.org/officeDocument/2006/relationships/customXml" Target="../ink/ink4680.xml"/><Relationship Id="rId74" Type="http://schemas.openxmlformats.org/officeDocument/2006/relationships/customXml" Target="../ink/ink4701.xml"/><Relationship Id="rId128" Type="http://schemas.openxmlformats.org/officeDocument/2006/relationships/image" Target="../media/image589.png"/><Relationship Id="rId5" Type="http://schemas.openxmlformats.org/officeDocument/2006/relationships/image" Target="../media/image530.png"/><Relationship Id="rId181" Type="http://schemas.openxmlformats.org/officeDocument/2006/relationships/image" Target="../media/image616.png"/><Relationship Id="rId237" Type="http://schemas.openxmlformats.org/officeDocument/2006/relationships/customXml" Target="../ink/ink4784.xml"/><Relationship Id="rId279" Type="http://schemas.openxmlformats.org/officeDocument/2006/relationships/image" Target="../media/image663.png"/><Relationship Id="rId22" Type="http://schemas.openxmlformats.org/officeDocument/2006/relationships/customXml" Target="../ink/ink4675.xml"/><Relationship Id="rId43" Type="http://schemas.openxmlformats.org/officeDocument/2006/relationships/image" Target="../media/image549.png"/><Relationship Id="rId64" Type="http://schemas.openxmlformats.org/officeDocument/2006/relationships/customXml" Target="../ink/ink4696.xml"/><Relationship Id="rId118" Type="http://schemas.openxmlformats.org/officeDocument/2006/relationships/customXml" Target="../ink/ink4723.xml"/><Relationship Id="rId139" Type="http://schemas.openxmlformats.org/officeDocument/2006/relationships/customXml" Target="../ink/ink4734.xml"/><Relationship Id="rId85" Type="http://schemas.openxmlformats.org/officeDocument/2006/relationships/image" Target="../media/image570.png"/><Relationship Id="rId150" Type="http://schemas.openxmlformats.org/officeDocument/2006/relationships/customXml" Target="../ink/ink4740.xml"/><Relationship Id="rId171" Type="http://schemas.openxmlformats.org/officeDocument/2006/relationships/image" Target="../media/image610.png"/><Relationship Id="rId192" Type="http://schemas.openxmlformats.org/officeDocument/2006/relationships/customXml" Target="../ink/ink4761.xml"/><Relationship Id="rId206" Type="http://schemas.openxmlformats.org/officeDocument/2006/relationships/customXml" Target="../ink/ink4768.xml"/><Relationship Id="rId227" Type="http://schemas.openxmlformats.org/officeDocument/2006/relationships/customXml" Target="../ink/ink4779.xml"/><Relationship Id="rId248" Type="http://schemas.openxmlformats.org/officeDocument/2006/relationships/image" Target="../media/image648.png"/><Relationship Id="rId269" Type="http://schemas.openxmlformats.org/officeDocument/2006/relationships/image" Target="../media/image658.png"/><Relationship Id="rId12" Type="http://schemas.openxmlformats.org/officeDocument/2006/relationships/customXml" Target="../ink/ink4670.xml"/><Relationship Id="rId33" Type="http://schemas.openxmlformats.org/officeDocument/2006/relationships/image" Target="../media/image545.png"/><Relationship Id="rId108" Type="http://schemas.openxmlformats.org/officeDocument/2006/relationships/customXml" Target="../ink/ink4718.xml"/><Relationship Id="rId129" Type="http://schemas.openxmlformats.org/officeDocument/2006/relationships/customXml" Target="../ink/ink4729.xml"/><Relationship Id="rId280" Type="http://schemas.openxmlformats.org/officeDocument/2006/relationships/customXml" Target="../ink/ink4806.xml"/><Relationship Id="rId54" Type="http://schemas.openxmlformats.org/officeDocument/2006/relationships/customXml" Target="../ink/ink4691.xml"/><Relationship Id="rId75" Type="http://schemas.openxmlformats.org/officeDocument/2006/relationships/image" Target="../media/image565.png"/><Relationship Id="rId96" Type="http://schemas.openxmlformats.org/officeDocument/2006/relationships/customXml" Target="../ink/ink4712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756.xml"/><Relationship Id="rId217" Type="http://schemas.openxmlformats.org/officeDocument/2006/relationships/image" Target="../media/image633.png"/><Relationship Id="rId6" Type="http://schemas.openxmlformats.org/officeDocument/2006/relationships/customXml" Target="../ink/ink4667.xml"/><Relationship Id="rId238" Type="http://schemas.openxmlformats.org/officeDocument/2006/relationships/image" Target="../media/image643.png"/><Relationship Id="rId259" Type="http://schemas.openxmlformats.org/officeDocument/2006/relationships/image" Target="../media/image653.png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270" Type="http://schemas.openxmlformats.org/officeDocument/2006/relationships/customXml" Target="../ink/ink4801.xml"/><Relationship Id="rId44" Type="http://schemas.openxmlformats.org/officeDocument/2006/relationships/customXml" Target="../ink/ink4686.xml"/><Relationship Id="rId65" Type="http://schemas.openxmlformats.org/officeDocument/2006/relationships/image" Target="../media/image560.png"/><Relationship Id="rId86" Type="http://schemas.openxmlformats.org/officeDocument/2006/relationships/customXml" Target="../ink/ink4707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751.xml"/><Relationship Id="rId193" Type="http://schemas.openxmlformats.org/officeDocument/2006/relationships/image" Target="../media/image622.png"/><Relationship Id="rId207" Type="http://schemas.openxmlformats.org/officeDocument/2006/relationships/image" Target="../media/image628.png"/><Relationship Id="rId228" Type="http://schemas.openxmlformats.org/officeDocument/2006/relationships/image" Target="../media/image638.png"/><Relationship Id="rId249" Type="http://schemas.openxmlformats.org/officeDocument/2006/relationships/customXml" Target="../ink/ink4790.xml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260" Type="http://schemas.openxmlformats.org/officeDocument/2006/relationships/customXml" Target="../ink/ink4796.xml"/><Relationship Id="rId281" Type="http://schemas.openxmlformats.org/officeDocument/2006/relationships/image" Target="../media/image664.png"/><Relationship Id="rId34" Type="http://schemas.openxmlformats.org/officeDocument/2006/relationships/customXml" Target="../ink/ink4681.xml"/><Relationship Id="rId55" Type="http://schemas.openxmlformats.org/officeDocument/2006/relationships/image" Target="../media/image555.png"/><Relationship Id="rId76" Type="http://schemas.openxmlformats.org/officeDocument/2006/relationships/customXml" Target="../ink/ink4702.xml"/><Relationship Id="rId97" Type="http://schemas.openxmlformats.org/officeDocument/2006/relationships/image" Target="../media/image575.png"/><Relationship Id="rId120" Type="http://schemas.openxmlformats.org/officeDocument/2006/relationships/customXml" Target="../ink/ink4724.xml"/><Relationship Id="rId141" Type="http://schemas.openxmlformats.org/officeDocument/2006/relationships/customXml" Target="../ink/ink4735.xml"/><Relationship Id="rId7" Type="http://schemas.openxmlformats.org/officeDocument/2006/relationships/image" Target="../media/image531.png"/><Relationship Id="rId162" Type="http://schemas.openxmlformats.org/officeDocument/2006/relationships/customXml" Target="../ink/ink4746.xml"/><Relationship Id="rId183" Type="http://schemas.openxmlformats.org/officeDocument/2006/relationships/image" Target="../media/image617.png"/><Relationship Id="rId218" Type="http://schemas.openxmlformats.org/officeDocument/2006/relationships/customXml" Target="../ink/ink4774.xml"/><Relationship Id="rId239" Type="http://schemas.openxmlformats.org/officeDocument/2006/relationships/customXml" Target="../ink/ink4785.xml"/><Relationship Id="rId250" Type="http://schemas.openxmlformats.org/officeDocument/2006/relationships/image" Target="../media/image649.png"/><Relationship Id="rId271" Type="http://schemas.openxmlformats.org/officeDocument/2006/relationships/image" Target="../media/image659.png"/><Relationship Id="rId24" Type="http://schemas.openxmlformats.org/officeDocument/2006/relationships/customXml" Target="../ink/ink4676.xml"/><Relationship Id="rId45" Type="http://schemas.openxmlformats.org/officeDocument/2006/relationships/image" Target="../media/image550.png"/><Relationship Id="rId66" Type="http://schemas.openxmlformats.org/officeDocument/2006/relationships/customXml" Target="../ink/ink4697.xml"/><Relationship Id="rId87" Type="http://schemas.openxmlformats.org/officeDocument/2006/relationships/image" Target="../media/image571.png"/><Relationship Id="rId110" Type="http://schemas.openxmlformats.org/officeDocument/2006/relationships/customXml" Target="../ink/ink4719.xml"/><Relationship Id="rId131" Type="http://schemas.openxmlformats.org/officeDocument/2006/relationships/customXml" Target="../ink/ink4730.xml"/><Relationship Id="rId152" Type="http://schemas.openxmlformats.org/officeDocument/2006/relationships/customXml" Target="../ink/ink4741.xml"/><Relationship Id="rId173" Type="http://schemas.openxmlformats.org/officeDocument/2006/relationships/image" Target="../media/image611.png"/><Relationship Id="rId194" Type="http://schemas.openxmlformats.org/officeDocument/2006/relationships/customXml" Target="../ink/ink4762.xml"/><Relationship Id="rId208" Type="http://schemas.openxmlformats.org/officeDocument/2006/relationships/customXml" Target="../ink/ink4769.xml"/><Relationship Id="rId229" Type="http://schemas.openxmlformats.org/officeDocument/2006/relationships/customXml" Target="../ink/ink4780.xml"/><Relationship Id="rId240" Type="http://schemas.openxmlformats.org/officeDocument/2006/relationships/image" Target="../media/image644.png"/><Relationship Id="rId261" Type="http://schemas.openxmlformats.org/officeDocument/2006/relationships/image" Target="../media/image654.png"/><Relationship Id="rId14" Type="http://schemas.openxmlformats.org/officeDocument/2006/relationships/customXml" Target="../ink/ink4671.xml"/><Relationship Id="rId35" Type="http://schemas.openxmlformats.org/officeDocument/2006/relationships/image" Target="../media/image546.png"/><Relationship Id="rId56" Type="http://schemas.openxmlformats.org/officeDocument/2006/relationships/customXml" Target="../ink/ink4692.xml"/><Relationship Id="rId77" Type="http://schemas.openxmlformats.org/officeDocument/2006/relationships/image" Target="../media/image566.png"/><Relationship Id="rId100" Type="http://schemas.openxmlformats.org/officeDocument/2006/relationships/customXml" Target="../ink/ink4714.xml"/><Relationship Id="rId8" Type="http://schemas.openxmlformats.org/officeDocument/2006/relationships/customXml" Target="../ink/ink4668.xml"/><Relationship Id="rId98" Type="http://schemas.openxmlformats.org/officeDocument/2006/relationships/customXml" Target="../ink/ink4713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757.xml"/><Relationship Id="rId219" Type="http://schemas.openxmlformats.org/officeDocument/2006/relationships/image" Target="../media/image634.png"/><Relationship Id="rId230" Type="http://schemas.openxmlformats.org/officeDocument/2006/relationships/image" Target="../media/image639.png"/><Relationship Id="rId251" Type="http://schemas.openxmlformats.org/officeDocument/2006/relationships/customXml" Target="../ink/ink4791.xml"/><Relationship Id="rId25" Type="http://schemas.openxmlformats.org/officeDocument/2006/relationships/image" Target="../media/image540.png"/><Relationship Id="rId46" Type="http://schemas.openxmlformats.org/officeDocument/2006/relationships/customXml" Target="../ink/ink4687.xml"/><Relationship Id="rId67" Type="http://schemas.openxmlformats.org/officeDocument/2006/relationships/image" Target="../media/image561.png"/><Relationship Id="rId272" Type="http://schemas.openxmlformats.org/officeDocument/2006/relationships/customXml" Target="../ink/ink4802.xml"/><Relationship Id="rId88" Type="http://schemas.openxmlformats.org/officeDocument/2006/relationships/customXml" Target="../ink/ink4708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752.xml"/><Relationship Id="rId195" Type="http://schemas.openxmlformats.org/officeDocument/2006/relationships/image" Target="../media/image623.png"/><Relationship Id="rId209" Type="http://schemas.openxmlformats.org/officeDocument/2006/relationships/image" Target="../media/image629.png"/><Relationship Id="rId220" Type="http://schemas.openxmlformats.org/officeDocument/2006/relationships/customXml" Target="../ink/ink4775.xml"/><Relationship Id="rId241" Type="http://schemas.openxmlformats.org/officeDocument/2006/relationships/customXml" Target="../ink/ink4786.xml"/><Relationship Id="rId15" Type="http://schemas.openxmlformats.org/officeDocument/2006/relationships/image" Target="../media/image535.png"/><Relationship Id="rId36" Type="http://schemas.openxmlformats.org/officeDocument/2006/relationships/customXml" Target="../ink/ink4682.xml"/><Relationship Id="rId57" Type="http://schemas.openxmlformats.org/officeDocument/2006/relationships/image" Target="../media/image556.png"/><Relationship Id="rId262" Type="http://schemas.openxmlformats.org/officeDocument/2006/relationships/customXml" Target="../ink/ink4797.xml"/><Relationship Id="rId78" Type="http://schemas.openxmlformats.org/officeDocument/2006/relationships/customXml" Target="../ink/ink4703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725.xml"/><Relationship Id="rId143" Type="http://schemas.openxmlformats.org/officeDocument/2006/relationships/customXml" Target="../ink/ink4736.xml"/><Relationship Id="rId164" Type="http://schemas.openxmlformats.org/officeDocument/2006/relationships/customXml" Target="../ink/ink4747.xml"/><Relationship Id="rId185" Type="http://schemas.openxmlformats.org/officeDocument/2006/relationships/image" Target="../media/image618.png"/><Relationship Id="rId9" Type="http://schemas.openxmlformats.org/officeDocument/2006/relationships/image" Target="../media/image532.png"/><Relationship Id="rId210" Type="http://schemas.openxmlformats.org/officeDocument/2006/relationships/customXml" Target="../ink/ink4770.xml"/><Relationship Id="rId26" Type="http://schemas.openxmlformats.org/officeDocument/2006/relationships/customXml" Target="../ink/ink4677.xml"/><Relationship Id="rId231" Type="http://schemas.openxmlformats.org/officeDocument/2006/relationships/customXml" Target="../ink/ink4781.xml"/><Relationship Id="rId252" Type="http://schemas.openxmlformats.org/officeDocument/2006/relationships/image" Target="../media/image650.png"/><Relationship Id="rId273" Type="http://schemas.openxmlformats.org/officeDocument/2006/relationships/image" Target="../media/image660.png"/><Relationship Id="rId47" Type="http://schemas.openxmlformats.org/officeDocument/2006/relationships/image" Target="../media/image551.png"/><Relationship Id="rId68" Type="http://schemas.openxmlformats.org/officeDocument/2006/relationships/customXml" Target="../ink/ink4698.xml"/><Relationship Id="rId89" Type="http://schemas.openxmlformats.org/officeDocument/2006/relationships/image" Target="../media/image398.png"/><Relationship Id="rId112" Type="http://schemas.openxmlformats.org/officeDocument/2006/relationships/customXml" Target="../ink/ink4720.xml"/><Relationship Id="rId133" Type="http://schemas.openxmlformats.org/officeDocument/2006/relationships/customXml" Target="../ink/ink4731.xml"/><Relationship Id="rId154" Type="http://schemas.openxmlformats.org/officeDocument/2006/relationships/customXml" Target="../ink/ink4742.xml"/><Relationship Id="rId175" Type="http://schemas.openxmlformats.org/officeDocument/2006/relationships/image" Target="../media/image612.png"/><Relationship Id="rId196" Type="http://schemas.openxmlformats.org/officeDocument/2006/relationships/customXml" Target="../ink/ink4763.xml"/><Relationship Id="rId200" Type="http://schemas.openxmlformats.org/officeDocument/2006/relationships/customXml" Target="../ink/ink4765.xml"/><Relationship Id="rId16" Type="http://schemas.openxmlformats.org/officeDocument/2006/relationships/customXml" Target="../ink/ink4672.xml"/><Relationship Id="rId221" Type="http://schemas.openxmlformats.org/officeDocument/2006/relationships/image" Target="../media/image635.png"/><Relationship Id="rId242" Type="http://schemas.openxmlformats.org/officeDocument/2006/relationships/image" Target="../media/image645.png"/><Relationship Id="rId263" Type="http://schemas.openxmlformats.org/officeDocument/2006/relationships/image" Target="../media/image655.png"/><Relationship Id="rId37" Type="http://schemas.openxmlformats.org/officeDocument/2006/relationships/image" Target="../media/image543.png"/><Relationship Id="rId58" Type="http://schemas.openxmlformats.org/officeDocument/2006/relationships/customXml" Target="../ink/ink4693.xml"/><Relationship Id="rId79" Type="http://schemas.openxmlformats.org/officeDocument/2006/relationships/image" Target="../media/image567.png"/><Relationship Id="rId102" Type="http://schemas.openxmlformats.org/officeDocument/2006/relationships/customXml" Target="../ink/ink4715.xml"/><Relationship Id="rId123" Type="http://schemas.openxmlformats.org/officeDocument/2006/relationships/image" Target="../media/image588.png"/><Relationship Id="rId144" Type="http://schemas.openxmlformats.org/officeDocument/2006/relationships/customXml" Target="../ink/ink4737.xml"/><Relationship Id="rId90" Type="http://schemas.openxmlformats.org/officeDocument/2006/relationships/customXml" Target="../ink/ink4709.xml"/><Relationship Id="rId165" Type="http://schemas.openxmlformats.org/officeDocument/2006/relationships/image" Target="../media/image607.png"/><Relationship Id="rId186" Type="http://schemas.openxmlformats.org/officeDocument/2006/relationships/customXml" Target="../ink/ink4758.xml"/><Relationship Id="rId211" Type="http://schemas.openxmlformats.org/officeDocument/2006/relationships/image" Target="../media/image630.png"/><Relationship Id="rId232" Type="http://schemas.openxmlformats.org/officeDocument/2006/relationships/image" Target="../media/image640.png"/><Relationship Id="rId253" Type="http://schemas.openxmlformats.org/officeDocument/2006/relationships/customXml" Target="../ink/ink4792.xml"/><Relationship Id="rId274" Type="http://schemas.openxmlformats.org/officeDocument/2006/relationships/customXml" Target="../ink/ink4803.xml"/><Relationship Id="rId27" Type="http://schemas.openxmlformats.org/officeDocument/2006/relationships/image" Target="../media/image541.png"/><Relationship Id="rId48" Type="http://schemas.openxmlformats.org/officeDocument/2006/relationships/customXml" Target="../ink/ink4688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704.xml"/><Relationship Id="rId155" Type="http://schemas.openxmlformats.org/officeDocument/2006/relationships/image" Target="../media/image602.png"/><Relationship Id="rId176" Type="http://schemas.openxmlformats.org/officeDocument/2006/relationships/customXml" Target="../ink/ink4753.xml"/><Relationship Id="rId197" Type="http://schemas.openxmlformats.org/officeDocument/2006/relationships/image" Target="../media/image624.png"/><Relationship Id="rId201" Type="http://schemas.openxmlformats.org/officeDocument/2006/relationships/image" Target="../media/image626.png"/><Relationship Id="rId222" Type="http://schemas.openxmlformats.org/officeDocument/2006/relationships/customXml" Target="../ink/ink4776.xml"/><Relationship Id="rId243" Type="http://schemas.openxmlformats.org/officeDocument/2006/relationships/customXml" Target="../ink/ink4787.xml"/><Relationship Id="rId264" Type="http://schemas.openxmlformats.org/officeDocument/2006/relationships/customXml" Target="../ink/ink4798.xml"/><Relationship Id="rId17" Type="http://schemas.openxmlformats.org/officeDocument/2006/relationships/image" Target="../media/image536.png"/><Relationship Id="rId38" Type="http://schemas.openxmlformats.org/officeDocument/2006/relationships/customXml" Target="../ink/ink4683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726.xml"/><Relationship Id="rId70" Type="http://schemas.openxmlformats.org/officeDocument/2006/relationships/customXml" Target="../ink/ink4699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748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771.xml"/><Relationship Id="rId233" Type="http://schemas.openxmlformats.org/officeDocument/2006/relationships/customXml" Target="../ink/ink4782.xml"/><Relationship Id="rId254" Type="http://schemas.openxmlformats.org/officeDocument/2006/relationships/image" Target="../media/image651.png"/><Relationship Id="rId28" Type="http://schemas.openxmlformats.org/officeDocument/2006/relationships/customXml" Target="../ink/ink4678.xml"/><Relationship Id="rId49" Type="http://schemas.openxmlformats.org/officeDocument/2006/relationships/image" Target="../media/image552.png"/><Relationship Id="rId114" Type="http://schemas.openxmlformats.org/officeDocument/2006/relationships/customXml" Target="../ink/ink4721.xml"/><Relationship Id="rId275" Type="http://schemas.openxmlformats.org/officeDocument/2006/relationships/image" Target="../media/image661.png"/><Relationship Id="rId60" Type="http://schemas.openxmlformats.org/officeDocument/2006/relationships/customXml" Target="../ink/ink4694.xml"/><Relationship Id="rId81" Type="http://schemas.openxmlformats.org/officeDocument/2006/relationships/image" Target="../media/image568.png"/><Relationship Id="rId135" Type="http://schemas.openxmlformats.org/officeDocument/2006/relationships/customXml" Target="../ink/ink4732.xml"/><Relationship Id="rId156" Type="http://schemas.openxmlformats.org/officeDocument/2006/relationships/customXml" Target="../ink/ink4743.xml"/><Relationship Id="rId177" Type="http://schemas.openxmlformats.org/officeDocument/2006/relationships/image" Target="../media/image613.png"/><Relationship Id="rId198" Type="http://schemas.openxmlformats.org/officeDocument/2006/relationships/customXml" Target="../ink/ink4764.xml"/><Relationship Id="rId202" Type="http://schemas.openxmlformats.org/officeDocument/2006/relationships/customXml" Target="../ink/ink4766.xml"/><Relationship Id="rId223" Type="http://schemas.openxmlformats.org/officeDocument/2006/relationships/customXml" Target="../ink/ink4777.xml"/><Relationship Id="rId244" Type="http://schemas.openxmlformats.org/officeDocument/2006/relationships/image" Target="../media/image646.png"/><Relationship Id="rId18" Type="http://schemas.openxmlformats.org/officeDocument/2006/relationships/customXml" Target="../ink/ink4673.xml"/><Relationship Id="rId39" Type="http://schemas.openxmlformats.org/officeDocument/2006/relationships/image" Target="../media/image547.png"/><Relationship Id="rId265" Type="http://schemas.openxmlformats.org/officeDocument/2006/relationships/image" Target="../media/image656.png"/><Relationship Id="rId50" Type="http://schemas.openxmlformats.org/officeDocument/2006/relationships/customXml" Target="../ink/ink4689.xml"/><Relationship Id="rId104" Type="http://schemas.openxmlformats.org/officeDocument/2006/relationships/customXml" Target="../ink/ink4716.xml"/><Relationship Id="rId125" Type="http://schemas.openxmlformats.org/officeDocument/2006/relationships/image" Target="../media/image256.png"/><Relationship Id="rId146" Type="http://schemas.openxmlformats.org/officeDocument/2006/relationships/customXml" Target="../ink/ink4738.xml"/><Relationship Id="rId167" Type="http://schemas.openxmlformats.org/officeDocument/2006/relationships/image" Target="../media/image608.png"/><Relationship Id="rId188" Type="http://schemas.openxmlformats.org/officeDocument/2006/relationships/customXml" Target="../ink/ink4759.xml"/><Relationship Id="rId71" Type="http://schemas.openxmlformats.org/officeDocument/2006/relationships/image" Target="../media/image563.png"/><Relationship Id="rId92" Type="http://schemas.openxmlformats.org/officeDocument/2006/relationships/customXml" Target="../ink/ink4710.xml"/><Relationship Id="rId213" Type="http://schemas.openxmlformats.org/officeDocument/2006/relationships/image" Target="../media/image631.png"/><Relationship Id="rId234" Type="http://schemas.openxmlformats.org/officeDocument/2006/relationships/image" Target="../media/image641.png"/><Relationship Id="rId2" Type="http://schemas.openxmlformats.org/officeDocument/2006/relationships/customXml" Target="../ink/ink4665.xml"/><Relationship Id="rId29" Type="http://schemas.openxmlformats.org/officeDocument/2006/relationships/image" Target="../media/image542.png"/><Relationship Id="rId255" Type="http://schemas.openxmlformats.org/officeDocument/2006/relationships/customXml" Target="../ink/ink4793.xml"/><Relationship Id="rId276" Type="http://schemas.openxmlformats.org/officeDocument/2006/relationships/customXml" Target="../ink/ink4804.xml"/><Relationship Id="rId40" Type="http://schemas.openxmlformats.org/officeDocument/2006/relationships/customXml" Target="../ink/ink4684.xml"/><Relationship Id="rId115" Type="http://schemas.openxmlformats.org/officeDocument/2006/relationships/image" Target="../media/image584.png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754.xml"/><Relationship Id="rId61" Type="http://schemas.openxmlformats.org/officeDocument/2006/relationships/image" Target="../media/image558.png"/><Relationship Id="rId82" Type="http://schemas.openxmlformats.org/officeDocument/2006/relationships/customXml" Target="../ink/ink4705.xml"/><Relationship Id="rId199" Type="http://schemas.openxmlformats.org/officeDocument/2006/relationships/image" Target="../media/image625.png"/><Relationship Id="rId203" Type="http://schemas.openxmlformats.org/officeDocument/2006/relationships/image" Target="../media/image627.png"/><Relationship Id="rId19" Type="http://schemas.openxmlformats.org/officeDocument/2006/relationships/image" Target="../media/image537.png"/><Relationship Id="rId224" Type="http://schemas.openxmlformats.org/officeDocument/2006/relationships/image" Target="../media/image636.png"/><Relationship Id="rId245" Type="http://schemas.openxmlformats.org/officeDocument/2006/relationships/customXml" Target="../ink/ink4788.xml"/><Relationship Id="rId266" Type="http://schemas.openxmlformats.org/officeDocument/2006/relationships/customXml" Target="../ink/ink4799.xml"/><Relationship Id="rId30" Type="http://schemas.openxmlformats.org/officeDocument/2006/relationships/customXml" Target="../ink/ink4679.xml"/><Relationship Id="rId105" Type="http://schemas.openxmlformats.org/officeDocument/2006/relationships/image" Target="../media/image579.png"/><Relationship Id="rId126" Type="http://schemas.openxmlformats.org/officeDocument/2006/relationships/customXml" Target="../ink/ink4727.xml"/><Relationship Id="rId147" Type="http://schemas.openxmlformats.org/officeDocument/2006/relationships/image" Target="../media/image598.png"/><Relationship Id="rId168" Type="http://schemas.openxmlformats.org/officeDocument/2006/relationships/customXml" Target="../ink/ink4749.xml"/><Relationship Id="rId51" Type="http://schemas.openxmlformats.org/officeDocument/2006/relationships/image" Target="../media/image553.png"/><Relationship Id="rId72" Type="http://schemas.openxmlformats.org/officeDocument/2006/relationships/customXml" Target="../ink/ink4700.xml"/><Relationship Id="rId93" Type="http://schemas.openxmlformats.org/officeDocument/2006/relationships/image" Target="../media/image573.png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14" Type="http://schemas.openxmlformats.org/officeDocument/2006/relationships/customXml" Target="../ink/ink4772.xml"/><Relationship Id="rId235" Type="http://schemas.openxmlformats.org/officeDocument/2006/relationships/customXml" Target="../ink/ink4783.xml"/><Relationship Id="rId256" Type="http://schemas.openxmlformats.org/officeDocument/2006/relationships/image" Target="../media/image652.png"/><Relationship Id="rId277" Type="http://schemas.openxmlformats.org/officeDocument/2006/relationships/image" Target="../media/image662.png"/><Relationship Id="rId116" Type="http://schemas.openxmlformats.org/officeDocument/2006/relationships/customXml" Target="../ink/ink4722.xml"/><Relationship Id="rId137" Type="http://schemas.openxmlformats.org/officeDocument/2006/relationships/customXml" Target="../ink/ink4733.xml"/><Relationship Id="rId158" Type="http://schemas.openxmlformats.org/officeDocument/2006/relationships/customXml" Target="../ink/ink4744.xml"/><Relationship Id="rId20" Type="http://schemas.openxmlformats.org/officeDocument/2006/relationships/customXml" Target="../ink/ink4674.xml"/><Relationship Id="rId41" Type="http://schemas.openxmlformats.org/officeDocument/2006/relationships/image" Target="../media/image548.png"/><Relationship Id="rId62" Type="http://schemas.openxmlformats.org/officeDocument/2006/relationships/customXml" Target="../ink/ink4695.xml"/><Relationship Id="rId83" Type="http://schemas.openxmlformats.org/officeDocument/2006/relationships/image" Target="../media/image569.png"/><Relationship Id="rId179" Type="http://schemas.openxmlformats.org/officeDocument/2006/relationships/image" Target="../media/image615.png"/><Relationship Id="rId190" Type="http://schemas.openxmlformats.org/officeDocument/2006/relationships/customXml" Target="../ink/ink4760.xml"/><Relationship Id="rId204" Type="http://schemas.openxmlformats.org/officeDocument/2006/relationships/customXml" Target="../ink/ink4767.xml"/><Relationship Id="rId225" Type="http://schemas.openxmlformats.org/officeDocument/2006/relationships/customXml" Target="../ink/ink4778.xml"/><Relationship Id="rId246" Type="http://schemas.openxmlformats.org/officeDocument/2006/relationships/image" Target="../media/image647.png"/><Relationship Id="rId267" Type="http://schemas.openxmlformats.org/officeDocument/2006/relationships/image" Target="../media/image657.png"/><Relationship Id="rId106" Type="http://schemas.openxmlformats.org/officeDocument/2006/relationships/customXml" Target="../ink/ink4717.xml"/><Relationship Id="rId127" Type="http://schemas.openxmlformats.org/officeDocument/2006/relationships/customXml" Target="../ink/ink4728.xml"/><Relationship Id="rId10" Type="http://schemas.openxmlformats.org/officeDocument/2006/relationships/customXml" Target="../ink/ink4669.xml"/><Relationship Id="rId31" Type="http://schemas.openxmlformats.org/officeDocument/2006/relationships/image" Target="../media/image544.png"/><Relationship Id="rId52" Type="http://schemas.openxmlformats.org/officeDocument/2006/relationships/customXml" Target="../ink/ink4690.xml"/><Relationship Id="rId73" Type="http://schemas.openxmlformats.org/officeDocument/2006/relationships/image" Target="../media/image564.png"/><Relationship Id="rId94" Type="http://schemas.openxmlformats.org/officeDocument/2006/relationships/customXml" Target="../ink/ink4711.xml"/><Relationship Id="rId148" Type="http://schemas.openxmlformats.org/officeDocument/2006/relationships/customXml" Target="../ink/ink4739.xml"/><Relationship Id="rId169" Type="http://schemas.openxmlformats.org/officeDocument/2006/relationships/image" Target="../media/image609.png"/><Relationship Id="rId4" Type="http://schemas.openxmlformats.org/officeDocument/2006/relationships/customXml" Target="../ink/ink4666.xml"/><Relationship Id="rId180" Type="http://schemas.openxmlformats.org/officeDocument/2006/relationships/customXml" Target="../ink/ink4755.xml"/><Relationship Id="rId215" Type="http://schemas.openxmlformats.org/officeDocument/2006/relationships/image" Target="../media/image632.png"/><Relationship Id="rId236" Type="http://schemas.openxmlformats.org/officeDocument/2006/relationships/image" Target="../media/image642.png"/><Relationship Id="rId257" Type="http://schemas.openxmlformats.org/officeDocument/2006/relationships/customXml" Target="../ink/ink4794.xml"/><Relationship Id="rId278" Type="http://schemas.openxmlformats.org/officeDocument/2006/relationships/customXml" Target="../ink/ink4805.xml"/><Relationship Id="rId42" Type="http://schemas.openxmlformats.org/officeDocument/2006/relationships/customXml" Target="../ink/ink4685.xml"/><Relationship Id="rId84" Type="http://schemas.openxmlformats.org/officeDocument/2006/relationships/customXml" Target="../ink/ink4706.xml"/><Relationship Id="rId138" Type="http://schemas.openxmlformats.org/officeDocument/2006/relationships/image" Target="../media/image594.png"/><Relationship Id="rId191" Type="http://schemas.openxmlformats.org/officeDocument/2006/relationships/image" Target="../media/image621.png"/><Relationship Id="rId205" Type="http://schemas.openxmlformats.org/officeDocument/2006/relationships/image" Target="../media/image282.png"/><Relationship Id="rId247" Type="http://schemas.openxmlformats.org/officeDocument/2006/relationships/customXml" Target="../ink/ink4789.xml"/><Relationship Id="rId107" Type="http://schemas.openxmlformats.org/officeDocument/2006/relationships/image" Target="../media/image580.png"/><Relationship Id="rId11" Type="http://schemas.openxmlformats.org/officeDocument/2006/relationships/image" Target="../media/image533.png"/><Relationship Id="rId53" Type="http://schemas.openxmlformats.org/officeDocument/2006/relationships/image" Target="../media/image554.png"/><Relationship Id="rId149" Type="http://schemas.openxmlformats.org/officeDocument/2006/relationships/image" Target="../media/image614.png"/><Relationship Id="rId95" Type="http://schemas.openxmlformats.org/officeDocument/2006/relationships/image" Target="../media/image574.png"/><Relationship Id="rId160" Type="http://schemas.openxmlformats.org/officeDocument/2006/relationships/customXml" Target="../ink/ink4745.xml"/><Relationship Id="rId216" Type="http://schemas.openxmlformats.org/officeDocument/2006/relationships/customXml" Target="../ink/ink4773.xml"/><Relationship Id="rId258" Type="http://schemas.openxmlformats.org/officeDocument/2006/relationships/customXml" Target="../ink/ink4795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5.png"/><Relationship Id="rId21" Type="http://schemas.openxmlformats.org/officeDocument/2006/relationships/image" Target="../media/image538.png"/><Relationship Id="rId63" Type="http://schemas.openxmlformats.org/officeDocument/2006/relationships/image" Target="../media/image559.png"/><Relationship Id="rId159" Type="http://schemas.openxmlformats.org/officeDocument/2006/relationships/image" Target="../media/image604.png"/><Relationship Id="rId170" Type="http://schemas.openxmlformats.org/officeDocument/2006/relationships/customXml" Target="../ink/ink4892.xml"/><Relationship Id="rId226" Type="http://schemas.openxmlformats.org/officeDocument/2006/relationships/image" Target="../media/image637.png"/><Relationship Id="rId268" Type="http://schemas.openxmlformats.org/officeDocument/2006/relationships/customXml" Target="../ink/ink4942.xml"/><Relationship Id="rId32" Type="http://schemas.openxmlformats.org/officeDocument/2006/relationships/customXml" Target="../ink/ink4822.xml"/><Relationship Id="rId74" Type="http://schemas.openxmlformats.org/officeDocument/2006/relationships/customXml" Target="../ink/ink4843.xml"/><Relationship Id="rId128" Type="http://schemas.openxmlformats.org/officeDocument/2006/relationships/image" Target="../media/image589.png"/><Relationship Id="rId5" Type="http://schemas.openxmlformats.org/officeDocument/2006/relationships/image" Target="../media/image530.png"/><Relationship Id="rId181" Type="http://schemas.openxmlformats.org/officeDocument/2006/relationships/image" Target="../media/image616.png"/><Relationship Id="rId237" Type="http://schemas.openxmlformats.org/officeDocument/2006/relationships/customXml" Target="../ink/ink4926.xml"/><Relationship Id="rId279" Type="http://schemas.openxmlformats.org/officeDocument/2006/relationships/image" Target="../media/image663.png"/><Relationship Id="rId43" Type="http://schemas.openxmlformats.org/officeDocument/2006/relationships/image" Target="../media/image549.png"/><Relationship Id="rId139" Type="http://schemas.openxmlformats.org/officeDocument/2006/relationships/customXml" Target="../ink/ink4876.xml"/><Relationship Id="rId290" Type="http://schemas.openxmlformats.org/officeDocument/2006/relationships/customXml" Target="../ink/ink4953.xml"/><Relationship Id="rId85" Type="http://schemas.openxmlformats.org/officeDocument/2006/relationships/image" Target="../media/image570.png"/><Relationship Id="rId150" Type="http://schemas.openxmlformats.org/officeDocument/2006/relationships/customXml" Target="../ink/ink4882.xml"/><Relationship Id="rId192" Type="http://schemas.openxmlformats.org/officeDocument/2006/relationships/customXml" Target="../ink/ink4903.xml"/><Relationship Id="rId206" Type="http://schemas.openxmlformats.org/officeDocument/2006/relationships/customXml" Target="../ink/ink4910.xml"/><Relationship Id="rId248" Type="http://schemas.openxmlformats.org/officeDocument/2006/relationships/image" Target="../media/image648.png"/><Relationship Id="rId12" Type="http://schemas.openxmlformats.org/officeDocument/2006/relationships/customXml" Target="../ink/ink4812.xml"/><Relationship Id="rId33" Type="http://schemas.openxmlformats.org/officeDocument/2006/relationships/image" Target="../media/image545.png"/><Relationship Id="rId108" Type="http://schemas.openxmlformats.org/officeDocument/2006/relationships/customXml" Target="../ink/ink4860.xml"/><Relationship Id="rId129" Type="http://schemas.openxmlformats.org/officeDocument/2006/relationships/customXml" Target="../ink/ink4871.xml"/><Relationship Id="rId280" Type="http://schemas.openxmlformats.org/officeDocument/2006/relationships/customXml" Target="../ink/ink4948.xml"/><Relationship Id="rId54" Type="http://schemas.openxmlformats.org/officeDocument/2006/relationships/customXml" Target="../ink/ink4833.xml"/><Relationship Id="rId75" Type="http://schemas.openxmlformats.org/officeDocument/2006/relationships/image" Target="../media/image565.png"/><Relationship Id="rId96" Type="http://schemas.openxmlformats.org/officeDocument/2006/relationships/customXml" Target="../ink/ink4854.xml"/><Relationship Id="rId140" Type="http://schemas.openxmlformats.org/officeDocument/2006/relationships/image" Target="../media/image595.png"/><Relationship Id="rId161" Type="http://schemas.openxmlformats.org/officeDocument/2006/relationships/image" Target="../media/image605.png"/><Relationship Id="rId182" Type="http://schemas.openxmlformats.org/officeDocument/2006/relationships/customXml" Target="../ink/ink4898.xml"/><Relationship Id="rId217" Type="http://schemas.openxmlformats.org/officeDocument/2006/relationships/image" Target="../media/image633.png"/><Relationship Id="rId6" Type="http://schemas.openxmlformats.org/officeDocument/2006/relationships/customXml" Target="../ink/ink4809.xml"/><Relationship Id="rId238" Type="http://schemas.openxmlformats.org/officeDocument/2006/relationships/image" Target="../media/image643.png"/><Relationship Id="rId259" Type="http://schemas.openxmlformats.org/officeDocument/2006/relationships/image" Target="../media/image653.png"/><Relationship Id="rId23" Type="http://schemas.openxmlformats.org/officeDocument/2006/relationships/image" Target="../media/image539.png"/><Relationship Id="rId119" Type="http://schemas.openxmlformats.org/officeDocument/2006/relationships/image" Target="../media/image586.png"/><Relationship Id="rId270" Type="http://schemas.openxmlformats.org/officeDocument/2006/relationships/customXml" Target="../ink/ink4943.xml"/><Relationship Id="rId291" Type="http://schemas.openxmlformats.org/officeDocument/2006/relationships/image" Target="../media/image669.png"/><Relationship Id="rId44" Type="http://schemas.openxmlformats.org/officeDocument/2006/relationships/customXml" Target="../ink/ink4828.xml"/><Relationship Id="rId65" Type="http://schemas.openxmlformats.org/officeDocument/2006/relationships/image" Target="../media/image560.png"/><Relationship Id="rId86" Type="http://schemas.openxmlformats.org/officeDocument/2006/relationships/customXml" Target="../ink/ink4849.xml"/><Relationship Id="rId130" Type="http://schemas.openxmlformats.org/officeDocument/2006/relationships/image" Target="../media/image590.png"/><Relationship Id="rId151" Type="http://schemas.openxmlformats.org/officeDocument/2006/relationships/image" Target="../media/image600.png"/><Relationship Id="rId172" Type="http://schemas.openxmlformats.org/officeDocument/2006/relationships/customXml" Target="../ink/ink4893.xml"/><Relationship Id="rId193" Type="http://schemas.openxmlformats.org/officeDocument/2006/relationships/image" Target="../media/image622.png"/><Relationship Id="rId207" Type="http://schemas.openxmlformats.org/officeDocument/2006/relationships/image" Target="../media/image628.png"/><Relationship Id="rId228" Type="http://schemas.openxmlformats.org/officeDocument/2006/relationships/image" Target="../media/image638.png"/><Relationship Id="rId249" Type="http://schemas.openxmlformats.org/officeDocument/2006/relationships/customXml" Target="../ink/ink4932.xml"/><Relationship Id="rId13" Type="http://schemas.openxmlformats.org/officeDocument/2006/relationships/image" Target="../media/image534.png"/><Relationship Id="rId109" Type="http://schemas.openxmlformats.org/officeDocument/2006/relationships/image" Target="../media/image581.png"/><Relationship Id="rId260" Type="http://schemas.openxmlformats.org/officeDocument/2006/relationships/customXml" Target="../ink/ink4938.xml"/><Relationship Id="rId281" Type="http://schemas.openxmlformats.org/officeDocument/2006/relationships/image" Target="../media/image664.png"/><Relationship Id="rId34" Type="http://schemas.openxmlformats.org/officeDocument/2006/relationships/customXml" Target="../ink/ink4823.xml"/><Relationship Id="rId55" Type="http://schemas.openxmlformats.org/officeDocument/2006/relationships/image" Target="../media/image555.png"/><Relationship Id="rId76" Type="http://schemas.openxmlformats.org/officeDocument/2006/relationships/customXml" Target="../ink/ink4844.xml"/><Relationship Id="rId97" Type="http://schemas.openxmlformats.org/officeDocument/2006/relationships/image" Target="../media/image575.png"/><Relationship Id="rId120" Type="http://schemas.openxmlformats.org/officeDocument/2006/relationships/customXml" Target="../ink/ink4866.xml"/><Relationship Id="rId141" Type="http://schemas.openxmlformats.org/officeDocument/2006/relationships/customXml" Target="../ink/ink4877.xml"/><Relationship Id="rId7" Type="http://schemas.openxmlformats.org/officeDocument/2006/relationships/image" Target="../media/image531.png"/><Relationship Id="rId162" Type="http://schemas.openxmlformats.org/officeDocument/2006/relationships/customXml" Target="../ink/ink4888.xml"/><Relationship Id="rId183" Type="http://schemas.openxmlformats.org/officeDocument/2006/relationships/image" Target="../media/image617.png"/><Relationship Id="rId218" Type="http://schemas.openxmlformats.org/officeDocument/2006/relationships/customXml" Target="../ink/ink4916.xml"/><Relationship Id="rId239" Type="http://schemas.openxmlformats.org/officeDocument/2006/relationships/customXml" Target="../ink/ink4927.xml"/><Relationship Id="rId250" Type="http://schemas.openxmlformats.org/officeDocument/2006/relationships/image" Target="../media/image649.png"/><Relationship Id="rId271" Type="http://schemas.openxmlformats.org/officeDocument/2006/relationships/image" Target="../media/image659.png"/><Relationship Id="rId292" Type="http://schemas.openxmlformats.org/officeDocument/2006/relationships/customXml" Target="../ink/ink4954.xml"/><Relationship Id="rId24" Type="http://schemas.openxmlformats.org/officeDocument/2006/relationships/customXml" Target="../ink/ink4818.xml"/><Relationship Id="rId45" Type="http://schemas.openxmlformats.org/officeDocument/2006/relationships/image" Target="../media/image550.png"/><Relationship Id="rId66" Type="http://schemas.openxmlformats.org/officeDocument/2006/relationships/customXml" Target="../ink/ink4839.xml"/><Relationship Id="rId87" Type="http://schemas.openxmlformats.org/officeDocument/2006/relationships/image" Target="../media/image571.png"/><Relationship Id="rId110" Type="http://schemas.openxmlformats.org/officeDocument/2006/relationships/customXml" Target="../ink/ink4861.xml"/><Relationship Id="rId131" Type="http://schemas.openxmlformats.org/officeDocument/2006/relationships/customXml" Target="../ink/ink4872.xml"/><Relationship Id="rId152" Type="http://schemas.openxmlformats.org/officeDocument/2006/relationships/customXml" Target="../ink/ink4883.xml"/><Relationship Id="rId173" Type="http://schemas.openxmlformats.org/officeDocument/2006/relationships/image" Target="../media/image611.png"/><Relationship Id="rId194" Type="http://schemas.openxmlformats.org/officeDocument/2006/relationships/customXml" Target="../ink/ink4904.xml"/><Relationship Id="rId208" Type="http://schemas.openxmlformats.org/officeDocument/2006/relationships/customXml" Target="../ink/ink4911.xml"/><Relationship Id="rId229" Type="http://schemas.openxmlformats.org/officeDocument/2006/relationships/customXml" Target="../ink/ink4922.xml"/><Relationship Id="rId240" Type="http://schemas.openxmlformats.org/officeDocument/2006/relationships/image" Target="../media/image644.png"/><Relationship Id="rId261" Type="http://schemas.openxmlformats.org/officeDocument/2006/relationships/image" Target="../media/image654.png"/><Relationship Id="rId14" Type="http://schemas.openxmlformats.org/officeDocument/2006/relationships/customXml" Target="../ink/ink4813.xml"/><Relationship Id="rId35" Type="http://schemas.openxmlformats.org/officeDocument/2006/relationships/image" Target="../media/image546.png"/><Relationship Id="rId56" Type="http://schemas.openxmlformats.org/officeDocument/2006/relationships/customXml" Target="../ink/ink4834.xml"/><Relationship Id="rId77" Type="http://schemas.openxmlformats.org/officeDocument/2006/relationships/image" Target="../media/image566.png"/><Relationship Id="rId100" Type="http://schemas.openxmlformats.org/officeDocument/2006/relationships/customXml" Target="../ink/ink4856.xml"/><Relationship Id="rId282" Type="http://schemas.openxmlformats.org/officeDocument/2006/relationships/customXml" Target="../ink/ink4949.xml"/><Relationship Id="rId8" Type="http://schemas.openxmlformats.org/officeDocument/2006/relationships/customXml" Target="../ink/ink4810.xml"/><Relationship Id="rId98" Type="http://schemas.openxmlformats.org/officeDocument/2006/relationships/customXml" Target="../ink/ink4855.xml"/><Relationship Id="rId121" Type="http://schemas.openxmlformats.org/officeDocument/2006/relationships/image" Target="../media/image587.png"/><Relationship Id="rId142" Type="http://schemas.openxmlformats.org/officeDocument/2006/relationships/image" Target="../media/image596.png"/><Relationship Id="rId163" Type="http://schemas.openxmlformats.org/officeDocument/2006/relationships/image" Target="../media/image606.png"/><Relationship Id="rId184" Type="http://schemas.openxmlformats.org/officeDocument/2006/relationships/customXml" Target="../ink/ink4899.xml"/><Relationship Id="rId219" Type="http://schemas.openxmlformats.org/officeDocument/2006/relationships/image" Target="../media/image634.png"/><Relationship Id="rId230" Type="http://schemas.openxmlformats.org/officeDocument/2006/relationships/image" Target="../media/image639.png"/><Relationship Id="rId251" Type="http://schemas.openxmlformats.org/officeDocument/2006/relationships/customXml" Target="../ink/ink4933.xml"/><Relationship Id="rId25" Type="http://schemas.openxmlformats.org/officeDocument/2006/relationships/image" Target="../media/image540.png"/><Relationship Id="rId46" Type="http://schemas.openxmlformats.org/officeDocument/2006/relationships/customXml" Target="../ink/ink4829.xml"/><Relationship Id="rId67" Type="http://schemas.openxmlformats.org/officeDocument/2006/relationships/image" Target="../media/image561.png"/><Relationship Id="rId272" Type="http://schemas.openxmlformats.org/officeDocument/2006/relationships/customXml" Target="../ink/ink4944.xml"/><Relationship Id="rId293" Type="http://schemas.openxmlformats.org/officeDocument/2006/relationships/image" Target="../media/image670.png"/><Relationship Id="rId88" Type="http://schemas.openxmlformats.org/officeDocument/2006/relationships/customXml" Target="../ink/ink4850.xml"/><Relationship Id="rId111" Type="http://schemas.openxmlformats.org/officeDocument/2006/relationships/image" Target="../media/image582.png"/><Relationship Id="rId132" Type="http://schemas.openxmlformats.org/officeDocument/2006/relationships/image" Target="../media/image591.png"/><Relationship Id="rId153" Type="http://schemas.openxmlformats.org/officeDocument/2006/relationships/image" Target="../media/image601.png"/><Relationship Id="rId174" Type="http://schemas.openxmlformats.org/officeDocument/2006/relationships/customXml" Target="../ink/ink4894.xml"/><Relationship Id="rId195" Type="http://schemas.openxmlformats.org/officeDocument/2006/relationships/image" Target="../media/image623.png"/><Relationship Id="rId209" Type="http://schemas.openxmlformats.org/officeDocument/2006/relationships/image" Target="../media/image629.png"/><Relationship Id="rId220" Type="http://schemas.openxmlformats.org/officeDocument/2006/relationships/customXml" Target="../ink/ink4917.xml"/><Relationship Id="rId241" Type="http://schemas.openxmlformats.org/officeDocument/2006/relationships/customXml" Target="../ink/ink4928.xml"/><Relationship Id="rId15" Type="http://schemas.openxmlformats.org/officeDocument/2006/relationships/image" Target="../media/image535.png"/><Relationship Id="rId36" Type="http://schemas.openxmlformats.org/officeDocument/2006/relationships/customXml" Target="../ink/ink4824.xml"/><Relationship Id="rId57" Type="http://schemas.openxmlformats.org/officeDocument/2006/relationships/image" Target="../media/image556.png"/><Relationship Id="rId262" Type="http://schemas.openxmlformats.org/officeDocument/2006/relationships/customXml" Target="../ink/ink4939.xml"/><Relationship Id="rId283" Type="http://schemas.openxmlformats.org/officeDocument/2006/relationships/image" Target="../media/image665.png"/><Relationship Id="rId78" Type="http://schemas.openxmlformats.org/officeDocument/2006/relationships/customXml" Target="../ink/ink4845.xml"/><Relationship Id="rId99" Type="http://schemas.openxmlformats.org/officeDocument/2006/relationships/image" Target="../media/image576.png"/><Relationship Id="rId101" Type="http://schemas.openxmlformats.org/officeDocument/2006/relationships/image" Target="../media/image577.png"/><Relationship Id="rId122" Type="http://schemas.openxmlformats.org/officeDocument/2006/relationships/customXml" Target="../ink/ink4867.xml"/><Relationship Id="rId143" Type="http://schemas.openxmlformats.org/officeDocument/2006/relationships/customXml" Target="../ink/ink4878.xml"/><Relationship Id="rId164" Type="http://schemas.openxmlformats.org/officeDocument/2006/relationships/customXml" Target="../ink/ink4889.xml"/><Relationship Id="rId185" Type="http://schemas.openxmlformats.org/officeDocument/2006/relationships/image" Target="../media/image618.png"/><Relationship Id="rId9" Type="http://schemas.openxmlformats.org/officeDocument/2006/relationships/image" Target="../media/image532.png"/><Relationship Id="rId210" Type="http://schemas.openxmlformats.org/officeDocument/2006/relationships/customXml" Target="../ink/ink4912.xml"/><Relationship Id="rId26" Type="http://schemas.openxmlformats.org/officeDocument/2006/relationships/customXml" Target="../ink/ink4819.xml"/><Relationship Id="rId231" Type="http://schemas.openxmlformats.org/officeDocument/2006/relationships/customXml" Target="../ink/ink4923.xml"/><Relationship Id="rId252" Type="http://schemas.openxmlformats.org/officeDocument/2006/relationships/image" Target="../media/image650.png"/><Relationship Id="rId273" Type="http://schemas.openxmlformats.org/officeDocument/2006/relationships/image" Target="../media/image660.png"/><Relationship Id="rId294" Type="http://schemas.openxmlformats.org/officeDocument/2006/relationships/customXml" Target="../ink/ink4955.xml"/><Relationship Id="rId47" Type="http://schemas.openxmlformats.org/officeDocument/2006/relationships/image" Target="../media/image551.png"/><Relationship Id="rId68" Type="http://schemas.openxmlformats.org/officeDocument/2006/relationships/customXml" Target="../ink/ink4840.xml"/><Relationship Id="rId89" Type="http://schemas.openxmlformats.org/officeDocument/2006/relationships/image" Target="../media/image398.png"/><Relationship Id="rId112" Type="http://schemas.openxmlformats.org/officeDocument/2006/relationships/customXml" Target="../ink/ink4862.xml"/><Relationship Id="rId133" Type="http://schemas.openxmlformats.org/officeDocument/2006/relationships/customXml" Target="../ink/ink4873.xml"/><Relationship Id="rId154" Type="http://schemas.openxmlformats.org/officeDocument/2006/relationships/customXml" Target="../ink/ink4884.xml"/><Relationship Id="rId175" Type="http://schemas.openxmlformats.org/officeDocument/2006/relationships/image" Target="../media/image612.png"/><Relationship Id="rId196" Type="http://schemas.openxmlformats.org/officeDocument/2006/relationships/customXml" Target="../ink/ink4905.xml"/><Relationship Id="rId200" Type="http://schemas.openxmlformats.org/officeDocument/2006/relationships/customXml" Target="../ink/ink4907.xml"/><Relationship Id="rId16" Type="http://schemas.openxmlformats.org/officeDocument/2006/relationships/customXml" Target="../ink/ink4814.xml"/><Relationship Id="rId221" Type="http://schemas.openxmlformats.org/officeDocument/2006/relationships/image" Target="../media/image635.png"/><Relationship Id="rId242" Type="http://schemas.openxmlformats.org/officeDocument/2006/relationships/image" Target="../media/image645.png"/><Relationship Id="rId263" Type="http://schemas.openxmlformats.org/officeDocument/2006/relationships/image" Target="../media/image655.png"/><Relationship Id="rId284" Type="http://schemas.openxmlformats.org/officeDocument/2006/relationships/customXml" Target="../ink/ink4950.xml"/><Relationship Id="rId37" Type="http://schemas.openxmlformats.org/officeDocument/2006/relationships/image" Target="../media/image543.png"/><Relationship Id="rId58" Type="http://schemas.openxmlformats.org/officeDocument/2006/relationships/customXml" Target="../ink/ink4835.xml"/><Relationship Id="rId79" Type="http://schemas.openxmlformats.org/officeDocument/2006/relationships/image" Target="../media/image567.png"/><Relationship Id="rId102" Type="http://schemas.openxmlformats.org/officeDocument/2006/relationships/customXml" Target="../ink/ink4857.xml"/><Relationship Id="rId123" Type="http://schemas.openxmlformats.org/officeDocument/2006/relationships/image" Target="../media/image588.png"/><Relationship Id="rId144" Type="http://schemas.openxmlformats.org/officeDocument/2006/relationships/customXml" Target="../ink/ink4879.xml"/><Relationship Id="rId90" Type="http://schemas.openxmlformats.org/officeDocument/2006/relationships/customXml" Target="../ink/ink4851.xml"/><Relationship Id="rId165" Type="http://schemas.openxmlformats.org/officeDocument/2006/relationships/image" Target="../media/image607.png"/><Relationship Id="rId186" Type="http://schemas.openxmlformats.org/officeDocument/2006/relationships/customXml" Target="../ink/ink4900.xml"/><Relationship Id="rId211" Type="http://schemas.openxmlformats.org/officeDocument/2006/relationships/image" Target="../media/image630.png"/><Relationship Id="rId232" Type="http://schemas.openxmlformats.org/officeDocument/2006/relationships/image" Target="../media/image640.png"/><Relationship Id="rId253" Type="http://schemas.openxmlformats.org/officeDocument/2006/relationships/customXml" Target="../ink/ink4934.xml"/><Relationship Id="rId274" Type="http://schemas.openxmlformats.org/officeDocument/2006/relationships/customXml" Target="../ink/ink4945.xml"/><Relationship Id="rId295" Type="http://schemas.openxmlformats.org/officeDocument/2006/relationships/image" Target="../media/image671.png"/><Relationship Id="rId27" Type="http://schemas.openxmlformats.org/officeDocument/2006/relationships/image" Target="../media/image541.png"/><Relationship Id="rId48" Type="http://schemas.openxmlformats.org/officeDocument/2006/relationships/customXml" Target="../ink/ink4830.xml"/><Relationship Id="rId69" Type="http://schemas.openxmlformats.org/officeDocument/2006/relationships/image" Target="../media/image562.png"/><Relationship Id="rId113" Type="http://schemas.openxmlformats.org/officeDocument/2006/relationships/image" Target="../media/image583.png"/><Relationship Id="rId134" Type="http://schemas.openxmlformats.org/officeDocument/2006/relationships/image" Target="../media/image592.png"/><Relationship Id="rId80" Type="http://schemas.openxmlformats.org/officeDocument/2006/relationships/customXml" Target="../ink/ink4846.xml"/><Relationship Id="rId155" Type="http://schemas.openxmlformats.org/officeDocument/2006/relationships/image" Target="../media/image602.png"/><Relationship Id="rId176" Type="http://schemas.openxmlformats.org/officeDocument/2006/relationships/customXml" Target="../ink/ink4895.xml"/><Relationship Id="rId197" Type="http://schemas.openxmlformats.org/officeDocument/2006/relationships/image" Target="../media/image624.png"/><Relationship Id="rId201" Type="http://schemas.openxmlformats.org/officeDocument/2006/relationships/image" Target="../media/image626.png"/><Relationship Id="rId222" Type="http://schemas.openxmlformats.org/officeDocument/2006/relationships/customXml" Target="../ink/ink4918.xml"/><Relationship Id="rId243" Type="http://schemas.openxmlformats.org/officeDocument/2006/relationships/customXml" Target="../ink/ink4929.xml"/><Relationship Id="rId264" Type="http://schemas.openxmlformats.org/officeDocument/2006/relationships/customXml" Target="../ink/ink4940.xml"/><Relationship Id="rId285" Type="http://schemas.openxmlformats.org/officeDocument/2006/relationships/image" Target="../media/image666.png"/><Relationship Id="rId17" Type="http://schemas.openxmlformats.org/officeDocument/2006/relationships/image" Target="../media/image536.png"/><Relationship Id="rId38" Type="http://schemas.openxmlformats.org/officeDocument/2006/relationships/customXml" Target="../ink/ink4825.xml"/><Relationship Id="rId59" Type="http://schemas.openxmlformats.org/officeDocument/2006/relationships/image" Target="../media/image557.png"/><Relationship Id="rId103" Type="http://schemas.openxmlformats.org/officeDocument/2006/relationships/image" Target="../media/image578.png"/><Relationship Id="rId124" Type="http://schemas.openxmlformats.org/officeDocument/2006/relationships/customXml" Target="../ink/ink4868.xml"/><Relationship Id="rId70" Type="http://schemas.openxmlformats.org/officeDocument/2006/relationships/customXml" Target="../ink/ink4841.xml"/><Relationship Id="rId91" Type="http://schemas.openxmlformats.org/officeDocument/2006/relationships/image" Target="../media/image572.png"/><Relationship Id="rId145" Type="http://schemas.openxmlformats.org/officeDocument/2006/relationships/image" Target="../media/image597.png"/><Relationship Id="rId166" Type="http://schemas.openxmlformats.org/officeDocument/2006/relationships/customXml" Target="../ink/ink4890.xml"/><Relationship Id="rId187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913.xml"/><Relationship Id="rId233" Type="http://schemas.openxmlformats.org/officeDocument/2006/relationships/customXml" Target="../ink/ink4924.xml"/><Relationship Id="rId254" Type="http://schemas.openxmlformats.org/officeDocument/2006/relationships/image" Target="../media/image651.png"/><Relationship Id="rId28" Type="http://schemas.openxmlformats.org/officeDocument/2006/relationships/customXml" Target="../ink/ink4820.xml"/><Relationship Id="rId49" Type="http://schemas.openxmlformats.org/officeDocument/2006/relationships/image" Target="../media/image552.png"/><Relationship Id="rId114" Type="http://schemas.openxmlformats.org/officeDocument/2006/relationships/customXml" Target="../ink/ink4863.xml"/><Relationship Id="rId275" Type="http://schemas.openxmlformats.org/officeDocument/2006/relationships/image" Target="../media/image661.png"/><Relationship Id="rId60" Type="http://schemas.openxmlformats.org/officeDocument/2006/relationships/customXml" Target="../ink/ink4836.xml"/><Relationship Id="rId81" Type="http://schemas.openxmlformats.org/officeDocument/2006/relationships/image" Target="../media/image568.png"/><Relationship Id="rId135" Type="http://schemas.openxmlformats.org/officeDocument/2006/relationships/customXml" Target="../ink/ink4874.xml"/><Relationship Id="rId156" Type="http://schemas.openxmlformats.org/officeDocument/2006/relationships/customXml" Target="../ink/ink4885.xml"/><Relationship Id="rId177" Type="http://schemas.openxmlformats.org/officeDocument/2006/relationships/image" Target="../media/image613.png"/><Relationship Id="rId198" Type="http://schemas.openxmlformats.org/officeDocument/2006/relationships/customXml" Target="../ink/ink4906.xml"/><Relationship Id="rId202" Type="http://schemas.openxmlformats.org/officeDocument/2006/relationships/customXml" Target="../ink/ink4908.xml"/><Relationship Id="rId223" Type="http://schemas.openxmlformats.org/officeDocument/2006/relationships/customXml" Target="../ink/ink4919.xml"/><Relationship Id="rId244" Type="http://schemas.openxmlformats.org/officeDocument/2006/relationships/image" Target="../media/image646.png"/><Relationship Id="rId18" Type="http://schemas.openxmlformats.org/officeDocument/2006/relationships/customXml" Target="../ink/ink4815.xml"/><Relationship Id="rId39" Type="http://schemas.openxmlformats.org/officeDocument/2006/relationships/image" Target="../media/image547.png"/><Relationship Id="rId265" Type="http://schemas.openxmlformats.org/officeDocument/2006/relationships/image" Target="../media/image656.png"/><Relationship Id="rId286" Type="http://schemas.openxmlformats.org/officeDocument/2006/relationships/customXml" Target="../ink/ink4951.xml"/><Relationship Id="rId50" Type="http://schemas.openxmlformats.org/officeDocument/2006/relationships/customXml" Target="../ink/ink4831.xml"/><Relationship Id="rId104" Type="http://schemas.openxmlformats.org/officeDocument/2006/relationships/customXml" Target="../ink/ink4858.xml"/><Relationship Id="rId125" Type="http://schemas.openxmlformats.org/officeDocument/2006/relationships/image" Target="../media/image256.png"/><Relationship Id="rId146" Type="http://schemas.openxmlformats.org/officeDocument/2006/relationships/customXml" Target="../ink/ink4880.xml"/><Relationship Id="rId167" Type="http://schemas.openxmlformats.org/officeDocument/2006/relationships/image" Target="../media/image608.png"/><Relationship Id="rId188" Type="http://schemas.openxmlformats.org/officeDocument/2006/relationships/customXml" Target="../ink/ink4901.xml"/><Relationship Id="rId71" Type="http://schemas.openxmlformats.org/officeDocument/2006/relationships/image" Target="../media/image563.png"/><Relationship Id="rId92" Type="http://schemas.openxmlformats.org/officeDocument/2006/relationships/customXml" Target="../ink/ink4852.xml"/><Relationship Id="rId213" Type="http://schemas.openxmlformats.org/officeDocument/2006/relationships/image" Target="../media/image631.png"/><Relationship Id="rId234" Type="http://schemas.openxmlformats.org/officeDocument/2006/relationships/image" Target="../media/image641.png"/><Relationship Id="rId2" Type="http://schemas.openxmlformats.org/officeDocument/2006/relationships/customXml" Target="../ink/ink4807.xml"/><Relationship Id="rId29" Type="http://schemas.openxmlformats.org/officeDocument/2006/relationships/image" Target="../media/image542.png"/><Relationship Id="rId255" Type="http://schemas.openxmlformats.org/officeDocument/2006/relationships/customXml" Target="../ink/ink4935.xml"/><Relationship Id="rId276" Type="http://schemas.openxmlformats.org/officeDocument/2006/relationships/customXml" Target="../ink/ink4946.xml"/><Relationship Id="rId40" Type="http://schemas.openxmlformats.org/officeDocument/2006/relationships/customXml" Target="../ink/ink4826.xml"/><Relationship Id="rId115" Type="http://schemas.openxmlformats.org/officeDocument/2006/relationships/image" Target="../media/image584.png"/><Relationship Id="rId136" Type="http://schemas.openxmlformats.org/officeDocument/2006/relationships/image" Target="../media/image593.png"/><Relationship Id="rId157" Type="http://schemas.openxmlformats.org/officeDocument/2006/relationships/image" Target="../media/image603.png"/><Relationship Id="rId178" Type="http://schemas.openxmlformats.org/officeDocument/2006/relationships/customXml" Target="../ink/ink4896.xml"/><Relationship Id="rId61" Type="http://schemas.openxmlformats.org/officeDocument/2006/relationships/image" Target="../media/image558.png"/><Relationship Id="rId82" Type="http://schemas.openxmlformats.org/officeDocument/2006/relationships/customXml" Target="../ink/ink4847.xml"/><Relationship Id="rId199" Type="http://schemas.openxmlformats.org/officeDocument/2006/relationships/image" Target="../media/image625.png"/><Relationship Id="rId203" Type="http://schemas.openxmlformats.org/officeDocument/2006/relationships/image" Target="../media/image627.png"/><Relationship Id="rId19" Type="http://schemas.openxmlformats.org/officeDocument/2006/relationships/image" Target="../media/image537.png"/><Relationship Id="rId224" Type="http://schemas.openxmlformats.org/officeDocument/2006/relationships/image" Target="../media/image636.png"/><Relationship Id="rId245" Type="http://schemas.openxmlformats.org/officeDocument/2006/relationships/customXml" Target="../ink/ink4930.xml"/><Relationship Id="rId266" Type="http://schemas.openxmlformats.org/officeDocument/2006/relationships/customXml" Target="../ink/ink4941.xml"/><Relationship Id="rId287" Type="http://schemas.openxmlformats.org/officeDocument/2006/relationships/image" Target="../media/image667.png"/><Relationship Id="rId30" Type="http://schemas.openxmlformats.org/officeDocument/2006/relationships/customXml" Target="../ink/ink4821.xml"/><Relationship Id="rId105" Type="http://schemas.openxmlformats.org/officeDocument/2006/relationships/image" Target="../media/image579.png"/><Relationship Id="rId126" Type="http://schemas.openxmlformats.org/officeDocument/2006/relationships/customXml" Target="../ink/ink4869.xml"/><Relationship Id="rId147" Type="http://schemas.openxmlformats.org/officeDocument/2006/relationships/image" Target="../media/image598.png"/><Relationship Id="rId168" Type="http://schemas.openxmlformats.org/officeDocument/2006/relationships/customXml" Target="../ink/ink4891.xml"/><Relationship Id="rId51" Type="http://schemas.openxmlformats.org/officeDocument/2006/relationships/image" Target="../media/image553.png"/><Relationship Id="rId72" Type="http://schemas.openxmlformats.org/officeDocument/2006/relationships/customXml" Target="../ink/ink4842.xml"/><Relationship Id="rId93" Type="http://schemas.openxmlformats.org/officeDocument/2006/relationships/image" Target="../media/image573.png"/><Relationship Id="rId189" Type="http://schemas.openxmlformats.org/officeDocument/2006/relationships/image" Target="../media/image620.png"/><Relationship Id="rId3" Type="http://schemas.openxmlformats.org/officeDocument/2006/relationships/image" Target="../media/image529.png"/><Relationship Id="rId214" Type="http://schemas.openxmlformats.org/officeDocument/2006/relationships/customXml" Target="../ink/ink4914.xml"/><Relationship Id="rId235" Type="http://schemas.openxmlformats.org/officeDocument/2006/relationships/customXml" Target="../ink/ink4925.xml"/><Relationship Id="rId256" Type="http://schemas.openxmlformats.org/officeDocument/2006/relationships/image" Target="../media/image652.png"/><Relationship Id="rId277" Type="http://schemas.openxmlformats.org/officeDocument/2006/relationships/image" Target="../media/image662.png"/><Relationship Id="rId116" Type="http://schemas.openxmlformats.org/officeDocument/2006/relationships/customXml" Target="../ink/ink4864.xml"/><Relationship Id="rId137" Type="http://schemas.openxmlformats.org/officeDocument/2006/relationships/customXml" Target="../ink/ink4875.xml"/><Relationship Id="rId158" Type="http://schemas.openxmlformats.org/officeDocument/2006/relationships/customXml" Target="../ink/ink4886.xml"/><Relationship Id="rId20" Type="http://schemas.openxmlformats.org/officeDocument/2006/relationships/customXml" Target="../ink/ink4816.xml"/><Relationship Id="rId41" Type="http://schemas.openxmlformats.org/officeDocument/2006/relationships/image" Target="../media/image548.png"/><Relationship Id="rId62" Type="http://schemas.openxmlformats.org/officeDocument/2006/relationships/customXml" Target="../ink/ink4837.xml"/><Relationship Id="rId83" Type="http://schemas.openxmlformats.org/officeDocument/2006/relationships/image" Target="../media/image569.png"/><Relationship Id="rId179" Type="http://schemas.openxmlformats.org/officeDocument/2006/relationships/image" Target="../media/image615.png"/><Relationship Id="rId190" Type="http://schemas.openxmlformats.org/officeDocument/2006/relationships/customXml" Target="../ink/ink4902.xml"/><Relationship Id="rId204" Type="http://schemas.openxmlformats.org/officeDocument/2006/relationships/customXml" Target="../ink/ink4909.xml"/><Relationship Id="rId225" Type="http://schemas.openxmlformats.org/officeDocument/2006/relationships/customXml" Target="../ink/ink4920.xml"/><Relationship Id="rId246" Type="http://schemas.openxmlformats.org/officeDocument/2006/relationships/image" Target="../media/image647.png"/><Relationship Id="rId267" Type="http://schemas.openxmlformats.org/officeDocument/2006/relationships/image" Target="../media/image657.png"/><Relationship Id="rId288" Type="http://schemas.openxmlformats.org/officeDocument/2006/relationships/customXml" Target="../ink/ink4952.xml"/><Relationship Id="rId106" Type="http://schemas.openxmlformats.org/officeDocument/2006/relationships/customXml" Target="../ink/ink4859.xml"/><Relationship Id="rId127" Type="http://schemas.openxmlformats.org/officeDocument/2006/relationships/customXml" Target="../ink/ink4870.xml"/><Relationship Id="rId10" Type="http://schemas.openxmlformats.org/officeDocument/2006/relationships/customXml" Target="../ink/ink4811.xml"/><Relationship Id="rId31" Type="http://schemas.openxmlformats.org/officeDocument/2006/relationships/image" Target="../media/image544.png"/><Relationship Id="rId52" Type="http://schemas.openxmlformats.org/officeDocument/2006/relationships/customXml" Target="../ink/ink4832.xml"/><Relationship Id="rId73" Type="http://schemas.openxmlformats.org/officeDocument/2006/relationships/image" Target="../media/image564.png"/><Relationship Id="rId94" Type="http://schemas.openxmlformats.org/officeDocument/2006/relationships/customXml" Target="../ink/ink4853.xml"/><Relationship Id="rId148" Type="http://schemas.openxmlformats.org/officeDocument/2006/relationships/customXml" Target="../ink/ink4881.xml"/><Relationship Id="rId169" Type="http://schemas.openxmlformats.org/officeDocument/2006/relationships/image" Target="../media/image609.png"/><Relationship Id="rId4" Type="http://schemas.openxmlformats.org/officeDocument/2006/relationships/customXml" Target="../ink/ink4808.xml"/><Relationship Id="rId180" Type="http://schemas.openxmlformats.org/officeDocument/2006/relationships/customXml" Target="../ink/ink4897.xml"/><Relationship Id="rId215" Type="http://schemas.openxmlformats.org/officeDocument/2006/relationships/image" Target="../media/image632.png"/><Relationship Id="rId236" Type="http://schemas.openxmlformats.org/officeDocument/2006/relationships/image" Target="../media/image642.png"/><Relationship Id="rId257" Type="http://schemas.openxmlformats.org/officeDocument/2006/relationships/customXml" Target="../ink/ink4936.xml"/><Relationship Id="rId278" Type="http://schemas.openxmlformats.org/officeDocument/2006/relationships/customXml" Target="../ink/ink4947.xml"/><Relationship Id="rId42" Type="http://schemas.openxmlformats.org/officeDocument/2006/relationships/customXml" Target="../ink/ink4827.xml"/><Relationship Id="rId84" Type="http://schemas.openxmlformats.org/officeDocument/2006/relationships/customXml" Target="../ink/ink4848.xml"/><Relationship Id="rId138" Type="http://schemas.openxmlformats.org/officeDocument/2006/relationships/image" Target="../media/image594.png"/><Relationship Id="rId191" Type="http://schemas.openxmlformats.org/officeDocument/2006/relationships/image" Target="../media/image621.png"/><Relationship Id="rId205" Type="http://schemas.openxmlformats.org/officeDocument/2006/relationships/image" Target="../media/image282.png"/><Relationship Id="rId247" Type="http://schemas.openxmlformats.org/officeDocument/2006/relationships/customXml" Target="../ink/ink4931.xml"/><Relationship Id="rId107" Type="http://schemas.openxmlformats.org/officeDocument/2006/relationships/image" Target="../media/image580.png"/><Relationship Id="rId289" Type="http://schemas.openxmlformats.org/officeDocument/2006/relationships/image" Target="../media/image668.png"/><Relationship Id="rId11" Type="http://schemas.openxmlformats.org/officeDocument/2006/relationships/image" Target="../media/image533.png"/><Relationship Id="rId53" Type="http://schemas.openxmlformats.org/officeDocument/2006/relationships/image" Target="../media/image554.png"/><Relationship Id="rId149" Type="http://schemas.openxmlformats.org/officeDocument/2006/relationships/image" Target="../media/image614.png"/><Relationship Id="rId95" Type="http://schemas.openxmlformats.org/officeDocument/2006/relationships/image" Target="../media/image574.png"/><Relationship Id="rId160" Type="http://schemas.openxmlformats.org/officeDocument/2006/relationships/customXml" Target="../ink/ink4887.xml"/><Relationship Id="rId216" Type="http://schemas.openxmlformats.org/officeDocument/2006/relationships/customXml" Target="../ink/ink4915.xml"/><Relationship Id="rId258" Type="http://schemas.openxmlformats.org/officeDocument/2006/relationships/customXml" Target="../ink/ink4937.xml"/><Relationship Id="rId22" Type="http://schemas.openxmlformats.org/officeDocument/2006/relationships/customXml" Target="../ink/ink4817.xml"/><Relationship Id="rId64" Type="http://schemas.openxmlformats.org/officeDocument/2006/relationships/customXml" Target="../ink/ink4838.xml"/><Relationship Id="rId118" Type="http://schemas.openxmlformats.org/officeDocument/2006/relationships/customXml" Target="../ink/ink4865.xml"/><Relationship Id="rId171" Type="http://schemas.openxmlformats.org/officeDocument/2006/relationships/image" Target="../media/image610.png"/><Relationship Id="rId227" Type="http://schemas.openxmlformats.org/officeDocument/2006/relationships/customXml" Target="../ink/ink4921.xml"/><Relationship Id="rId269" Type="http://schemas.openxmlformats.org/officeDocument/2006/relationships/image" Target="../media/image658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2.png"/><Relationship Id="rId2" Type="http://schemas.openxmlformats.org/officeDocument/2006/relationships/customXml" Target="../ink/ink495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7.xml"/><Relationship Id="rId21" Type="http://schemas.openxmlformats.org/officeDocument/2006/relationships/image" Target="../media/image17.png"/><Relationship Id="rId42" Type="http://schemas.openxmlformats.org/officeDocument/2006/relationships/customXml" Target="../ink/ink155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68.xml"/><Relationship Id="rId84" Type="http://schemas.openxmlformats.org/officeDocument/2006/relationships/customXml" Target="../ink/ink176.xml"/><Relationship Id="rId89" Type="http://schemas.openxmlformats.org/officeDocument/2006/relationships/image" Target="../media/image52.png"/><Relationship Id="rId16" Type="http://schemas.openxmlformats.org/officeDocument/2006/relationships/customXml" Target="../ink/ink142.xml"/><Relationship Id="rId11" Type="http://schemas.openxmlformats.org/officeDocument/2006/relationships/image" Target="../media/image12.png"/><Relationship Id="rId32" Type="http://schemas.openxmlformats.org/officeDocument/2006/relationships/customXml" Target="../ink/ink150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63.xml"/><Relationship Id="rId74" Type="http://schemas.openxmlformats.org/officeDocument/2006/relationships/customXml" Target="../ink/ink171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90" Type="http://schemas.openxmlformats.org/officeDocument/2006/relationships/customXml" Target="../ink/ink179.xml"/><Relationship Id="rId95" Type="http://schemas.openxmlformats.org/officeDocument/2006/relationships/image" Target="../media/image55.png"/><Relationship Id="rId22" Type="http://schemas.openxmlformats.org/officeDocument/2006/relationships/customXml" Target="../ink/ink145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158.xml"/><Relationship Id="rId64" Type="http://schemas.openxmlformats.org/officeDocument/2006/relationships/customXml" Target="../ink/ink166.xml"/><Relationship Id="rId69" Type="http://schemas.openxmlformats.org/officeDocument/2006/relationships/image" Target="../media/image41.png"/><Relationship Id="rId8" Type="http://schemas.openxmlformats.org/officeDocument/2006/relationships/customXml" Target="../ink/ink138.xml"/><Relationship Id="rId51" Type="http://schemas.openxmlformats.org/officeDocument/2006/relationships/image" Target="../media/image32.png"/><Relationship Id="rId72" Type="http://schemas.openxmlformats.org/officeDocument/2006/relationships/customXml" Target="../ink/ink170.xml"/><Relationship Id="rId80" Type="http://schemas.openxmlformats.org/officeDocument/2006/relationships/customXml" Target="../ink/ink174.xml"/><Relationship Id="rId85" Type="http://schemas.openxmlformats.org/officeDocument/2006/relationships/image" Target="../media/image50.png"/><Relationship Id="rId93" Type="http://schemas.openxmlformats.org/officeDocument/2006/relationships/image" Target="../media/image54.png"/><Relationship Id="rId3" Type="http://schemas.openxmlformats.org/officeDocument/2006/relationships/image" Target="../media/image8.png"/><Relationship Id="rId12" Type="http://schemas.openxmlformats.org/officeDocument/2006/relationships/customXml" Target="../ink/ink14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53.xml"/><Relationship Id="rId46" Type="http://schemas.openxmlformats.org/officeDocument/2006/relationships/customXml" Target="../ink/ink157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44.xml"/><Relationship Id="rId41" Type="http://schemas.openxmlformats.org/officeDocument/2006/relationships/image" Target="../media/image27.png"/><Relationship Id="rId54" Type="http://schemas.openxmlformats.org/officeDocument/2006/relationships/customXml" Target="../ink/ink161.xml"/><Relationship Id="rId62" Type="http://schemas.openxmlformats.org/officeDocument/2006/relationships/customXml" Target="../ink/ink165.xml"/><Relationship Id="rId70" Type="http://schemas.openxmlformats.org/officeDocument/2006/relationships/customXml" Target="../ink/ink169.xml"/><Relationship Id="rId75" Type="http://schemas.openxmlformats.org/officeDocument/2006/relationships/image" Target="../media/image44.png"/><Relationship Id="rId83" Type="http://schemas.openxmlformats.org/officeDocument/2006/relationships/image" Target="../media/image49.png"/><Relationship Id="rId88" Type="http://schemas.openxmlformats.org/officeDocument/2006/relationships/customXml" Target="../ink/ink178.xml"/><Relationship Id="rId91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48.xml"/><Relationship Id="rId36" Type="http://schemas.openxmlformats.org/officeDocument/2006/relationships/customXml" Target="../ink/ink15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39.xml"/><Relationship Id="rId31" Type="http://schemas.openxmlformats.org/officeDocument/2006/relationships/image" Target="../media/image22.png"/><Relationship Id="rId44" Type="http://schemas.openxmlformats.org/officeDocument/2006/relationships/customXml" Target="../ink/ink156.xml"/><Relationship Id="rId52" Type="http://schemas.openxmlformats.org/officeDocument/2006/relationships/customXml" Target="../ink/ink160.xml"/><Relationship Id="rId60" Type="http://schemas.openxmlformats.org/officeDocument/2006/relationships/customXml" Target="../ink/ink164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73.xml"/><Relationship Id="rId81" Type="http://schemas.openxmlformats.org/officeDocument/2006/relationships/image" Target="../media/image47.png"/><Relationship Id="rId86" Type="http://schemas.openxmlformats.org/officeDocument/2006/relationships/customXml" Target="../ink/ink177.xml"/><Relationship Id="rId94" Type="http://schemas.openxmlformats.org/officeDocument/2006/relationships/customXml" Target="../ink/ink181.xml"/><Relationship Id="rId4" Type="http://schemas.openxmlformats.org/officeDocument/2006/relationships/customXml" Target="../ink/ink136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43.xml"/><Relationship Id="rId39" Type="http://schemas.openxmlformats.org/officeDocument/2006/relationships/image" Target="../media/image26.png"/><Relationship Id="rId34" Type="http://schemas.openxmlformats.org/officeDocument/2006/relationships/customXml" Target="../ink/ink151.xml"/><Relationship Id="rId50" Type="http://schemas.openxmlformats.org/officeDocument/2006/relationships/customXml" Target="../ink/ink159.xml"/><Relationship Id="rId55" Type="http://schemas.openxmlformats.org/officeDocument/2006/relationships/image" Target="../media/image34.png"/><Relationship Id="rId76" Type="http://schemas.openxmlformats.org/officeDocument/2006/relationships/customXml" Target="../ink/ink172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180.xml"/><Relationship Id="rId2" Type="http://schemas.openxmlformats.org/officeDocument/2006/relationships/customXml" Target="../ink/ink135.xml"/><Relationship Id="rId29" Type="http://schemas.openxmlformats.org/officeDocument/2006/relationships/image" Target="../media/image21.png"/><Relationship Id="rId24" Type="http://schemas.openxmlformats.org/officeDocument/2006/relationships/customXml" Target="../ink/ink146.xml"/><Relationship Id="rId40" Type="http://schemas.openxmlformats.org/officeDocument/2006/relationships/customXml" Target="../ink/ink154.xml"/><Relationship Id="rId45" Type="http://schemas.openxmlformats.org/officeDocument/2006/relationships/image" Target="../media/image29.png"/><Relationship Id="rId66" Type="http://schemas.openxmlformats.org/officeDocument/2006/relationships/customXml" Target="../ink/ink167.xml"/><Relationship Id="rId87" Type="http://schemas.openxmlformats.org/officeDocument/2006/relationships/image" Target="../media/image51.png"/><Relationship Id="rId61" Type="http://schemas.openxmlformats.org/officeDocument/2006/relationships/image" Target="../media/image37.png"/><Relationship Id="rId82" Type="http://schemas.openxmlformats.org/officeDocument/2006/relationships/customXml" Target="../ink/ink175.xml"/><Relationship Id="rId19" Type="http://schemas.openxmlformats.org/officeDocument/2006/relationships/image" Target="../media/image16.png"/><Relationship Id="rId14" Type="http://schemas.openxmlformats.org/officeDocument/2006/relationships/customXml" Target="../ink/ink141.xml"/><Relationship Id="rId30" Type="http://schemas.openxmlformats.org/officeDocument/2006/relationships/customXml" Target="../ink/ink149.xml"/><Relationship Id="rId35" Type="http://schemas.openxmlformats.org/officeDocument/2006/relationships/image" Target="../media/image24.png"/><Relationship Id="rId56" Type="http://schemas.openxmlformats.org/officeDocument/2006/relationships/customXml" Target="../ink/ink162.xml"/><Relationship Id="rId77" Type="http://schemas.openxmlformats.org/officeDocument/2006/relationships/image" Target="../media/image45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60.xml"/><Relationship Id="rId13" Type="http://schemas.openxmlformats.org/officeDocument/2006/relationships/image" Target="../media/image677.png"/><Relationship Id="rId18" Type="http://schemas.openxmlformats.org/officeDocument/2006/relationships/customXml" Target="../ink/ink4965.xml"/><Relationship Id="rId3" Type="http://schemas.openxmlformats.org/officeDocument/2006/relationships/image" Target="../media/image672.png"/><Relationship Id="rId21" Type="http://schemas.openxmlformats.org/officeDocument/2006/relationships/image" Target="../media/image681.png"/><Relationship Id="rId7" Type="http://schemas.openxmlformats.org/officeDocument/2006/relationships/image" Target="../media/image674.png"/><Relationship Id="rId12" Type="http://schemas.openxmlformats.org/officeDocument/2006/relationships/customXml" Target="../ink/ink4962.xml"/><Relationship Id="rId17" Type="http://schemas.openxmlformats.org/officeDocument/2006/relationships/image" Target="../media/image679.png"/><Relationship Id="rId2" Type="http://schemas.openxmlformats.org/officeDocument/2006/relationships/customXml" Target="../ink/ink4957.xml"/><Relationship Id="rId16" Type="http://schemas.openxmlformats.org/officeDocument/2006/relationships/customXml" Target="../ink/ink4964.xml"/><Relationship Id="rId20" Type="http://schemas.openxmlformats.org/officeDocument/2006/relationships/customXml" Target="../ink/ink49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59.xml"/><Relationship Id="rId11" Type="http://schemas.openxmlformats.org/officeDocument/2006/relationships/image" Target="../media/image676.png"/><Relationship Id="rId5" Type="http://schemas.openxmlformats.org/officeDocument/2006/relationships/image" Target="../media/image673.png"/><Relationship Id="rId15" Type="http://schemas.openxmlformats.org/officeDocument/2006/relationships/image" Target="../media/image678.png"/><Relationship Id="rId10" Type="http://schemas.openxmlformats.org/officeDocument/2006/relationships/customXml" Target="../ink/ink4961.xml"/><Relationship Id="rId19" Type="http://schemas.openxmlformats.org/officeDocument/2006/relationships/image" Target="../media/image680.png"/><Relationship Id="rId4" Type="http://schemas.openxmlformats.org/officeDocument/2006/relationships/customXml" Target="../ink/ink4958.xml"/><Relationship Id="rId9" Type="http://schemas.openxmlformats.org/officeDocument/2006/relationships/image" Target="../media/image675.png"/><Relationship Id="rId14" Type="http://schemas.openxmlformats.org/officeDocument/2006/relationships/customXml" Target="../ink/ink4963.xml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7.png"/><Relationship Id="rId18" Type="http://schemas.openxmlformats.org/officeDocument/2006/relationships/customXml" Target="../ink/ink4975.xml"/><Relationship Id="rId26" Type="http://schemas.openxmlformats.org/officeDocument/2006/relationships/customXml" Target="../ink/ink4979.xml"/><Relationship Id="rId3" Type="http://schemas.openxmlformats.org/officeDocument/2006/relationships/image" Target="../media/image672.png"/><Relationship Id="rId21" Type="http://schemas.openxmlformats.org/officeDocument/2006/relationships/image" Target="../media/image681.png"/><Relationship Id="rId34" Type="http://schemas.openxmlformats.org/officeDocument/2006/relationships/customXml" Target="../ink/ink4983.xml"/><Relationship Id="rId7" Type="http://schemas.openxmlformats.org/officeDocument/2006/relationships/image" Target="../media/image674.png"/><Relationship Id="rId12" Type="http://schemas.openxmlformats.org/officeDocument/2006/relationships/customXml" Target="../ink/ink4972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2" Type="http://schemas.openxmlformats.org/officeDocument/2006/relationships/customXml" Target="../ink/ink4967.xml"/><Relationship Id="rId16" Type="http://schemas.openxmlformats.org/officeDocument/2006/relationships/customXml" Target="../ink/ink4974.xml"/><Relationship Id="rId20" Type="http://schemas.openxmlformats.org/officeDocument/2006/relationships/customXml" Target="../ink/ink4976.xml"/><Relationship Id="rId29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69.xml"/><Relationship Id="rId11" Type="http://schemas.openxmlformats.org/officeDocument/2006/relationships/image" Target="../media/image676.png"/><Relationship Id="rId24" Type="http://schemas.openxmlformats.org/officeDocument/2006/relationships/customXml" Target="../ink/ink4978.xml"/><Relationship Id="rId32" Type="http://schemas.openxmlformats.org/officeDocument/2006/relationships/customXml" Target="../ink/ink4982.xml"/><Relationship Id="rId5" Type="http://schemas.openxmlformats.org/officeDocument/2006/relationships/image" Target="../media/image673.png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4980.xml"/><Relationship Id="rId10" Type="http://schemas.openxmlformats.org/officeDocument/2006/relationships/customXml" Target="../ink/ink4971.xml"/><Relationship Id="rId19" Type="http://schemas.openxmlformats.org/officeDocument/2006/relationships/image" Target="../media/image680.png"/><Relationship Id="rId31" Type="http://schemas.openxmlformats.org/officeDocument/2006/relationships/image" Target="../media/image686.png"/><Relationship Id="rId4" Type="http://schemas.openxmlformats.org/officeDocument/2006/relationships/customXml" Target="../ink/ink4968.xml"/><Relationship Id="rId9" Type="http://schemas.openxmlformats.org/officeDocument/2006/relationships/image" Target="../media/image675.png"/><Relationship Id="rId14" Type="http://schemas.openxmlformats.org/officeDocument/2006/relationships/customXml" Target="../ink/ink4973.xml"/><Relationship Id="rId22" Type="http://schemas.openxmlformats.org/officeDocument/2006/relationships/customXml" Target="../ink/ink4977.xml"/><Relationship Id="rId27" Type="http://schemas.openxmlformats.org/officeDocument/2006/relationships/image" Target="../media/image684.png"/><Relationship Id="rId30" Type="http://schemas.openxmlformats.org/officeDocument/2006/relationships/customXml" Target="../ink/ink4981.xml"/><Relationship Id="rId35" Type="http://schemas.openxmlformats.org/officeDocument/2006/relationships/image" Target="../media/image688.png"/><Relationship Id="rId8" Type="http://schemas.openxmlformats.org/officeDocument/2006/relationships/customXml" Target="../ink/ink4970.xml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7.png"/><Relationship Id="rId18" Type="http://schemas.openxmlformats.org/officeDocument/2006/relationships/customXml" Target="../ink/ink4992.xml"/><Relationship Id="rId26" Type="http://schemas.openxmlformats.org/officeDocument/2006/relationships/customXml" Target="../ink/ink4996.xml"/><Relationship Id="rId39" Type="http://schemas.openxmlformats.org/officeDocument/2006/relationships/image" Target="../media/image690.png"/><Relationship Id="rId21" Type="http://schemas.openxmlformats.org/officeDocument/2006/relationships/image" Target="../media/image681.png"/><Relationship Id="rId34" Type="http://schemas.openxmlformats.org/officeDocument/2006/relationships/customXml" Target="../ink/ink5000.xml"/><Relationship Id="rId42" Type="http://schemas.openxmlformats.org/officeDocument/2006/relationships/customXml" Target="../ink/ink5004.xml"/><Relationship Id="rId47" Type="http://schemas.openxmlformats.org/officeDocument/2006/relationships/image" Target="../media/image694.png"/><Relationship Id="rId7" Type="http://schemas.openxmlformats.org/officeDocument/2006/relationships/image" Target="../media/image674.png"/><Relationship Id="rId2" Type="http://schemas.openxmlformats.org/officeDocument/2006/relationships/customXml" Target="../ink/ink4984.xml"/><Relationship Id="rId16" Type="http://schemas.openxmlformats.org/officeDocument/2006/relationships/customXml" Target="../ink/ink4991.xml"/><Relationship Id="rId29" Type="http://schemas.openxmlformats.org/officeDocument/2006/relationships/image" Target="../media/image685.png"/><Relationship Id="rId11" Type="http://schemas.openxmlformats.org/officeDocument/2006/relationships/image" Target="../media/image676.png"/><Relationship Id="rId24" Type="http://schemas.openxmlformats.org/officeDocument/2006/relationships/customXml" Target="../ink/ink4995.xml"/><Relationship Id="rId32" Type="http://schemas.openxmlformats.org/officeDocument/2006/relationships/customXml" Target="../ink/ink4999.xml"/><Relationship Id="rId37" Type="http://schemas.openxmlformats.org/officeDocument/2006/relationships/image" Target="../media/image689.png"/><Relationship Id="rId40" Type="http://schemas.openxmlformats.org/officeDocument/2006/relationships/customXml" Target="../ink/ink5003.xml"/><Relationship Id="rId45" Type="http://schemas.openxmlformats.org/officeDocument/2006/relationships/image" Target="../media/image693.png"/><Relationship Id="rId5" Type="http://schemas.openxmlformats.org/officeDocument/2006/relationships/image" Target="../media/image673.png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4997.xml"/><Relationship Id="rId36" Type="http://schemas.openxmlformats.org/officeDocument/2006/relationships/customXml" Target="../ink/ink5001.xml"/><Relationship Id="rId49" Type="http://schemas.openxmlformats.org/officeDocument/2006/relationships/image" Target="../media/image695.png"/><Relationship Id="rId10" Type="http://schemas.openxmlformats.org/officeDocument/2006/relationships/customXml" Target="../ink/ink4988.xml"/><Relationship Id="rId19" Type="http://schemas.openxmlformats.org/officeDocument/2006/relationships/image" Target="../media/image680.png"/><Relationship Id="rId31" Type="http://schemas.openxmlformats.org/officeDocument/2006/relationships/image" Target="../media/image686.png"/><Relationship Id="rId44" Type="http://schemas.openxmlformats.org/officeDocument/2006/relationships/customXml" Target="../ink/ink5005.xml"/><Relationship Id="rId4" Type="http://schemas.openxmlformats.org/officeDocument/2006/relationships/customXml" Target="../ink/ink4985.xml"/><Relationship Id="rId9" Type="http://schemas.openxmlformats.org/officeDocument/2006/relationships/image" Target="../media/image675.png"/><Relationship Id="rId14" Type="http://schemas.openxmlformats.org/officeDocument/2006/relationships/customXml" Target="../ink/ink4990.xml"/><Relationship Id="rId22" Type="http://schemas.openxmlformats.org/officeDocument/2006/relationships/customXml" Target="../ink/ink4994.xml"/><Relationship Id="rId27" Type="http://schemas.openxmlformats.org/officeDocument/2006/relationships/image" Target="../media/image684.png"/><Relationship Id="rId30" Type="http://schemas.openxmlformats.org/officeDocument/2006/relationships/customXml" Target="../ink/ink4998.xml"/><Relationship Id="rId35" Type="http://schemas.openxmlformats.org/officeDocument/2006/relationships/image" Target="../media/image688.png"/><Relationship Id="rId43" Type="http://schemas.openxmlformats.org/officeDocument/2006/relationships/image" Target="../media/image692.png"/><Relationship Id="rId48" Type="http://schemas.openxmlformats.org/officeDocument/2006/relationships/customXml" Target="../ink/ink5007.xml"/><Relationship Id="rId8" Type="http://schemas.openxmlformats.org/officeDocument/2006/relationships/customXml" Target="../ink/ink4987.xml"/><Relationship Id="rId3" Type="http://schemas.openxmlformats.org/officeDocument/2006/relationships/image" Target="../media/image672.png"/><Relationship Id="rId12" Type="http://schemas.openxmlformats.org/officeDocument/2006/relationships/customXml" Target="../ink/ink4989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002.xml"/><Relationship Id="rId46" Type="http://schemas.openxmlformats.org/officeDocument/2006/relationships/customXml" Target="../ink/ink5006.xml"/><Relationship Id="rId20" Type="http://schemas.openxmlformats.org/officeDocument/2006/relationships/customXml" Target="../ink/ink4993.xml"/><Relationship Id="rId41" Type="http://schemas.openxmlformats.org/officeDocument/2006/relationships/image" Target="../media/image6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86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20.xml"/><Relationship Id="rId21" Type="http://schemas.openxmlformats.org/officeDocument/2006/relationships/image" Target="../media/image681.png"/><Relationship Id="rId34" Type="http://schemas.openxmlformats.org/officeDocument/2006/relationships/customXml" Target="../ink/ink5024.xml"/><Relationship Id="rId42" Type="http://schemas.openxmlformats.org/officeDocument/2006/relationships/customXml" Target="../ink/ink5028.xml"/><Relationship Id="rId47" Type="http://schemas.openxmlformats.org/officeDocument/2006/relationships/image" Target="../media/image694.png"/><Relationship Id="rId50" Type="http://schemas.openxmlformats.org/officeDocument/2006/relationships/customXml" Target="../ink/ink5032.xml"/><Relationship Id="rId55" Type="http://schemas.openxmlformats.org/officeDocument/2006/relationships/image" Target="../media/image698.png"/><Relationship Id="rId63" Type="http://schemas.openxmlformats.org/officeDocument/2006/relationships/image" Target="../media/image702.png"/><Relationship Id="rId7" Type="http://schemas.openxmlformats.org/officeDocument/2006/relationships/image" Target="../media/image674.png"/><Relationship Id="rId2" Type="http://schemas.openxmlformats.org/officeDocument/2006/relationships/customXml" Target="../ink/ink5008.xml"/><Relationship Id="rId16" Type="http://schemas.openxmlformats.org/officeDocument/2006/relationships/customXml" Target="../ink/ink5015.xml"/><Relationship Id="rId29" Type="http://schemas.openxmlformats.org/officeDocument/2006/relationships/image" Target="../media/image685.png"/><Relationship Id="rId11" Type="http://schemas.openxmlformats.org/officeDocument/2006/relationships/image" Target="../media/image676.png"/><Relationship Id="rId24" Type="http://schemas.openxmlformats.org/officeDocument/2006/relationships/customXml" Target="../ink/ink5019.xml"/><Relationship Id="rId32" Type="http://schemas.openxmlformats.org/officeDocument/2006/relationships/customXml" Target="../ink/ink5023.xml"/><Relationship Id="rId37" Type="http://schemas.openxmlformats.org/officeDocument/2006/relationships/image" Target="../media/image689.png"/><Relationship Id="rId40" Type="http://schemas.openxmlformats.org/officeDocument/2006/relationships/customXml" Target="../ink/ink5027.xml"/><Relationship Id="rId45" Type="http://schemas.openxmlformats.org/officeDocument/2006/relationships/image" Target="../media/image693.png"/><Relationship Id="rId53" Type="http://schemas.openxmlformats.org/officeDocument/2006/relationships/image" Target="../media/image697.png"/><Relationship Id="rId58" Type="http://schemas.openxmlformats.org/officeDocument/2006/relationships/customXml" Target="../ink/ink5036.xml"/><Relationship Id="rId5" Type="http://schemas.openxmlformats.org/officeDocument/2006/relationships/image" Target="../media/image673.png"/><Relationship Id="rId61" Type="http://schemas.openxmlformats.org/officeDocument/2006/relationships/image" Target="../media/image701.png"/><Relationship Id="rId19" Type="http://schemas.openxmlformats.org/officeDocument/2006/relationships/image" Target="../media/image680.png"/><Relationship Id="rId14" Type="http://schemas.openxmlformats.org/officeDocument/2006/relationships/customXml" Target="../ink/ink5014.xml"/><Relationship Id="rId22" Type="http://schemas.openxmlformats.org/officeDocument/2006/relationships/customXml" Target="../ink/ink5018.xml"/><Relationship Id="rId27" Type="http://schemas.openxmlformats.org/officeDocument/2006/relationships/image" Target="../media/image684.png"/><Relationship Id="rId30" Type="http://schemas.openxmlformats.org/officeDocument/2006/relationships/customXml" Target="../ink/ink5022.xml"/><Relationship Id="rId35" Type="http://schemas.openxmlformats.org/officeDocument/2006/relationships/image" Target="../media/image688.png"/><Relationship Id="rId43" Type="http://schemas.openxmlformats.org/officeDocument/2006/relationships/image" Target="../media/image692.png"/><Relationship Id="rId48" Type="http://schemas.openxmlformats.org/officeDocument/2006/relationships/customXml" Target="../ink/ink5031.xml"/><Relationship Id="rId56" Type="http://schemas.openxmlformats.org/officeDocument/2006/relationships/customXml" Target="../ink/ink5035.xml"/><Relationship Id="rId64" Type="http://schemas.openxmlformats.org/officeDocument/2006/relationships/customXml" Target="../ink/ink5039.xml"/><Relationship Id="rId8" Type="http://schemas.openxmlformats.org/officeDocument/2006/relationships/customXml" Target="../ink/ink5011.xml"/><Relationship Id="rId51" Type="http://schemas.openxmlformats.org/officeDocument/2006/relationships/image" Target="../media/image696.png"/><Relationship Id="rId3" Type="http://schemas.openxmlformats.org/officeDocument/2006/relationships/image" Target="../media/image672.png"/><Relationship Id="rId12" Type="http://schemas.openxmlformats.org/officeDocument/2006/relationships/customXml" Target="../ink/ink5013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026.xml"/><Relationship Id="rId46" Type="http://schemas.openxmlformats.org/officeDocument/2006/relationships/customXml" Target="../ink/ink5030.xml"/><Relationship Id="rId59" Type="http://schemas.openxmlformats.org/officeDocument/2006/relationships/image" Target="../media/image700.png"/><Relationship Id="rId20" Type="http://schemas.openxmlformats.org/officeDocument/2006/relationships/customXml" Target="../ink/ink5017.xml"/><Relationship Id="rId41" Type="http://schemas.openxmlformats.org/officeDocument/2006/relationships/image" Target="../media/image691.png"/><Relationship Id="rId54" Type="http://schemas.openxmlformats.org/officeDocument/2006/relationships/customXml" Target="../ink/ink5034.xml"/><Relationship Id="rId62" Type="http://schemas.openxmlformats.org/officeDocument/2006/relationships/customXml" Target="../ink/ink50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0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021.xml"/><Relationship Id="rId36" Type="http://schemas.openxmlformats.org/officeDocument/2006/relationships/customXml" Target="../ink/ink5025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012.xml"/><Relationship Id="rId31" Type="http://schemas.openxmlformats.org/officeDocument/2006/relationships/image" Target="../media/image686.png"/><Relationship Id="rId44" Type="http://schemas.openxmlformats.org/officeDocument/2006/relationships/customXml" Target="../ink/ink5029.xml"/><Relationship Id="rId52" Type="http://schemas.openxmlformats.org/officeDocument/2006/relationships/customXml" Target="../ink/ink5033.xml"/><Relationship Id="rId60" Type="http://schemas.openxmlformats.org/officeDocument/2006/relationships/customXml" Target="../ink/ink5037.xml"/><Relationship Id="rId65" Type="http://schemas.openxmlformats.org/officeDocument/2006/relationships/image" Target="../media/image703.png"/><Relationship Id="rId4" Type="http://schemas.openxmlformats.org/officeDocument/2006/relationships/customXml" Target="../ink/ink5009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016.xml"/><Relationship Id="rId39" Type="http://schemas.openxmlformats.org/officeDocument/2006/relationships/image" Target="../media/image690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52.xml"/><Relationship Id="rId21" Type="http://schemas.openxmlformats.org/officeDocument/2006/relationships/image" Target="../media/image681.png"/><Relationship Id="rId42" Type="http://schemas.openxmlformats.org/officeDocument/2006/relationships/customXml" Target="../ink/ink5060.xml"/><Relationship Id="rId47" Type="http://schemas.openxmlformats.org/officeDocument/2006/relationships/image" Target="../media/image694.png"/><Relationship Id="rId63" Type="http://schemas.openxmlformats.org/officeDocument/2006/relationships/image" Target="../media/image702.png"/><Relationship Id="rId68" Type="http://schemas.openxmlformats.org/officeDocument/2006/relationships/customXml" Target="../ink/ink5073.xml"/><Relationship Id="rId7" Type="http://schemas.openxmlformats.org/officeDocument/2006/relationships/image" Target="../media/image674.png"/><Relationship Id="rId2" Type="http://schemas.openxmlformats.org/officeDocument/2006/relationships/customXml" Target="../ink/ink5040.xml"/><Relationship Id="rId16" Type="http://schemas.openxmlformats.org/officeDocument/2006/relationships/customXml" Target="../ink/ink5047.xml"/><Relationship Id="rId29" Type="http://schemas.openxmlformats.org/officeDocument/2006/relationships/image" Target="../media/image685.png"/><Relationship Id="rId11" Type="http://schemas.openxmlformats.org/officeDocument/2006/relationships/image" Target="../media/image676.png"/><Relationship Id="rId24" Type="http://schemas.openxmlformats.org/officeDocument/2006/relationships/customXml" Target="../ink/ink5051.xml"/><Relationship Id="rId32" Type="http://schemas.openxmlformats.org/officeDocument/2006/relationships/customXml" Target="../ink/ink5055.xml"/><Relationship Id="rId37" Type="http://schemas.openxmlformats.org/officeDocument/2006/relationships/image" Target="../media/image689.png"/><Relationship Id="rId40" Type="http://schemas.openxmlformats.org/officeDocument/2006/relationships/customXml" Target="../ink/ink5059.xml"/><Relationship Id="rId45" Type="http://schemas.openxmlformats.org/officeDocument/2006/relationships/image" Target="../media/image693.png"/><Relationship Id="rId53" Type="http://schemas.openxmlformats.org/officeDocument/2006/relationships/image" Target="../media/image697.png"/><Relationship Id="rId58" Type="http://schemas.openxmlformats.org/officeDocument/2006/relationships/customXml" Target="../ink/ink5068.xml"/><Relationship Id="rId66" Type="http://schemas.openxmlformats.org/officeDocument/2006/relationships/customXml" Target="../ink/ink5072.xml"/><Relationship Id="rId5" Type="http://schemas.openxmlformats.org/officeDocument/2006/relationships/image" Target="../media/image673.png"/><Relationship Id="rId61" Type="http://schemas.openxmlformats.org/officeDocument/2006/relationships/image" Target="../media/image701.png"/><Relationship Id="rId19" Type="http://schemas.openxmlformats.org/officeDocument/2006/relationships/image" Target="../media/image680.png"/><Relationship Id="rId14" Type="http://schemas.openxmlformats.org/officeDocument/2006/relationships/customXml" Target="../ink/ink5046.xml"/><Relationship Id="rId22" Type="http://schemas.openxmlformats.org/officeDocument/2006/relationships/customXml" Target="../ink/ink5050.xml"/><Relationship Id="rId27" Type="http://schemas.openxmlformats.org/officeDocument/2006/relationships/image" Target="../media/image684.png"/><Relationship Id="rId30" Type="http://schemas.openxmlformats.org/officeDocument/2006/relationships/customXml" Target="../ink/ink5054.xml"/><Relationship Id="rId35" Type="http://schemas.openxmlformats.org/officeDocument/2006/relationships/image" Target="../media/image688.png"/><Relationship Id="rId43" Type="http://schemas.openxmlformats.org/officeDocument/2006/relationships/image" Target="../media/image692.png"/><Relationship Id="rId48" Type="http://schemas.openxmlformats.org/officeDocument/2006/relationships/customXml" Target="../ink/ink5063.xml"/><Relationship Id="rId56" Type="http://schemas.openxmlformats.org/officeDocument/2006/relationships/customXml" Target="../ink/ink5067.xml"/><Relationship Id="rId64" Type="http://schemas.openxmlformats.org/officeDocument/2006/relationships/customXml" Target="../ink/ink5071.xml"/><Relationship Id="rId69" Type="http://schemas.openxmlformats.org/officeDocument/2006/relationships/image" Target="../media/image705.png"/><Relationship Id="rId8" Type="http://schemas.openxmlformats.org/officeDocument/2006/relationships/customXml" Target="../ink/ink5043.xml"/><Relationship Id="rId51" Type="http://schemas.openxmlformats.org/officeDocument/2006/relationships/image" Target="../media/image696.png"/><Relationship Id="rId3" Type="http://schemas.openxmlformats.org/officeDocument/2006/relationships/image" Target="../media/image672.png"/><Relationship Id="rId12" Type="http://schemas.openxmlformats.org/officeDocument/2006/relationships/customXml" Target="../ink/ink5045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058.xml"/><Relationship Id="rId46" Type="http://schemas.openxmlformats.org/officeDocument/2006/relationships/customXml" Target="../ink/ink5062.xml"/><Relationship Id="rId59" Type="http://schemas.openxmlformats.org/officeDocument/2006/relationships/image" Target="../media/image700.png"/><Relationship Id="rId67" Type="http://schemas.openxmlformats.org/officeDocument/2006/relationships/image" Target="../media/image704.png"/><Relationship Id="rId20" Type="http://schemas.openxmlformats.org/officeDocument/2006/relationships/customXml" Target="../ink/ink5049.xml"/><Relationship Id="rId41" Type="http://schemas.openxmlformats.org/officeDocument/2006/relationships/image" Target="../media/image691.png"/><Relationship Id="rId54" Type="http://schemas.openxmlformats.org/officeDocument/2006/relationships/customXml" Target="../ink/ink5066.xml"/><Relationship Id="rId62" Type="http://schemas.openxmlformats.org/officeDocument/2006/relationships/customXml" Target="../ink/ink50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42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053.xml"/><Relationship Id="rId36" Type="http://schemas.openxmlformats.org/officeDocument/2006/relationships/customXml" Target="../ink/ink5057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044.xml"/><Relationship Id="rId31" Type="http://schemas.openxmlformats.org/officeDocument/2006/relationships/image" Target="../media/image686.png"/><Relationship Id="rId44" Type="http://schemas.openxmlformats.org/officeDocument/2006/relationships/customXml" Target="../ink/ink5061.xml"/><Relationship Id="rId52" Type="http://schemas.openxmlformats.org/officeDocument/2006/relationships/customXml" Target="../ink/ink5065.xml"/><Relationship Id="rId60" Type="http://schemas.openxmlformats.org/officeDocument/2006/relationships/customXml" Target="../ink/ink5069.xml"/><Relationship Id="rId65" Type="http://schemas.openxmlformats.org/officeDocument/2006/relationships/image" Target="../media/image703.png"/><Relationship Id="rId4" Type="http://schemas.openxmlformats.org/officeDocument/2006/relationships/customXml" Target="../ink/ink5041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048.xml"/><Relationship Id="rId39" Type="http://schemas.openxmlformats.org/officeDocument/2006/relationships/image" Target="../media/image690.png"/><Relationship Id="rId34" Type="http://schemas.openxmlformats.org/officeDocument/2006/relationships/customXml" Target="../ink/ink5056.xml"/><Relationship Id="rId50" Type="http://schemas.openxmlformats.org/officeDocument/2006/relationships/customXml" Target="../ink/ink5064.xml"/><Relationship Id="rId55" Type="http://schemas.openxmlformats.org/officeDocument/2006/relationships/image" Target="../media/image698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86.xml"/><Relationship Id="rId21" Type="http://schemas.openxmlformats.org/officeDocument/2006/relationships/image" Target="../media/image681.png"/><Relationship Id="rId42" Type="http://schemas.openxmlformats.org/officeDocument/2006/relationships/customXml" Target="../ink/ink5094.xml"/><Relationship Id="rId47" Type="http://schemas.openxmlformats.org/officeDocument/2006/relationships/image" Target="../media/image694.png"/><Relationship Id="rId63" Type="http://schemas.openxmlformats.org/officeDocument/2006/relationships/image" Target="../media/image702.png"/><Relationship Id="rId68" Type="http://schemas.openxmlformats.org/officeDocument/2006/relationships/customXml" Target="../ink/ink5107.xml"/><Relationship Id="rId16" Type="http://schemas.openxmlformats.org/officeDocument/2006/relationships/customXml" Target="../ink/ink5081.xml"/><Relationship Id="rId11" Type="http://schemas.openxmlformats.org/officeDocument/2006/relationships/image" Target="../media/image676.png"/><Relationship Id="rId24" Type="http://schemas.openxmlformats.org/officeDocument/2006/relationships/customXml" Target="../ink/ink5085.xml"/><Relationship Id="rId32" Type="http://schemas.openxmlformats.org/officeDocument/2006/relationships/customXml" Target="../ink/ink5089.xml"/><Relationship Id="rId37" Type="http://schemas.openxmlformats.org/officeDocument/2006/relationships/image" Target="../media/image689.png"/><Relationship Id="rId40" Type="http://schemas.openxmlformats.org/officeDocument/2006/relationships/customXml" Target="../ink/ink5093.xml"/><Relationship Id="rId45" Type="http://schemas.openxmlformats.org/officeDocument/2006/relationships/image" Target="../media/image693.png"/><Relationship Id="rId53" Type="http://schemas.openxmlformats.org/officeDocument/2006/relationships/image" Target="../media/image697.png"/><Relationship Id="rId58" Type="http://schemas.openxmlformats.org/officeDocument/2006/relationships/customXml" Target="../ink/ink5102.xml"/><Relationship Id="rId66" Type="http://schemas.openxmlformats.org/officeDocument/2006/relationships/customXml" Target="../ink/ink5106.xml"/><Relationship Id="rId74" Type="http://schemas.openxmlformats.org/officeDocument/2006/relationships/customXml" Target="../ink/ink5110.xml"/><Relationship Id="rId5" Type="http://schemas.openxmlformats.org/officeDocument/2006/relationships/image" Target="../media/image673.png"/><Relationship Id="rId61" Type="http://schemas.openxmlformats.org/officeDocument/2006/relationships/image" Target="../media/image701.png"/><Relationship Id="rId19" Type="http://schemas.openxmlformats.org/officeDocument/2006/relationships/image" Target="../media/image680.png"/><Relationship Id="rId14" Type="http://schemas.openxmlformats.org/officeDocument/2006/relationships/customXml" Target="../ink/ink5080.xml"/><Relationship Id="rId22" Type="http://schemas.openxmlformats.org/officeDocument/2006/relationships/customXml" Target="../ink/ink5084.xml"/><Relationship Id="rId27" Type="http://schemas.openxmlformats.org/officeDocument/2006/relationships/image" Target="../media/image684.png"/><Relationship Id="rId30" Type="http://schemas.openxmlformats.org/officeDocument/2006/relationships/customXml" Target="../ink/ink5088.xml"/><Relationship Id="rId35" Type="http://schemas.openxmlformats.org/officeDocument/2006/relationships/image" Target="../media/image688.png"/><Relationship Id="rId43" Type="http://schemas.openxmlformats.org/officeDocument/2006/relationships/image" Target="../media/image692.png"/><Relationship Id="rId48" Type="http://schemas.openxmlformats.org/officeDocument/2006/relationships/customXml" Target="../ink/ink5097.xml"/><Relationship Id="rId56" Type="http://schemas.openxmlformats.org/officeDocument/2006/relationships/customXml" Target="../ink/ink5101.xml"/><Relationship Id="rId64" Type="http://schemas.openxmlformats.org/officeDocument/2006/relationships/customXml" Target="../ink/ink5105.xml"/><Relationship Id="rId69" Type="http://schemas.openxmlformats.org/officeDocument/2006/relationships/image" Target="../media/image707.png"/><Relationship Id="rId77" Type="http://schemas.openxmlformats.org/officeDocument/2006/relationships/image" Target="../media/image711.png"/><Relationship Id="rId8" Type="http://schemas.openxmlformats.org/officeDocument/2006/relationships/customXml" Target="../ink/ink5077.xml"/><Relationship Id="rId51" Type="http://schemas.openxmlformats.org/officeDocument/2006/relationships/image" Target="../media/image696.png"/><Relationship Id="rId72" Type="http://schemas.openxmlformats.org/officeDocument/2006/relationships/customXml" Target="../ink/ink5109.xml"/><Relationship Id="rId3" Type="http://schemas.openxmlformats.org/officeDocument/2006/relationships/image" Target="../media/image672.png"/><Relationship Id="rId12" Type="http://schemas.openxmlformats.org/officeDocument/2006/relationships/customXml" Target="../ink/ink5079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092.xml"/><Relationship Id="rId46" Type="http://schemas.openxmlformats.org/officeDocument/2006/relationships/customXml" Target="../ink/ink5096.xml"/><Relationship Id="rId59" Type="http://schemas.openxmlformats.org/officeDocument/2006/relationships/image" Target="../media/image700.png"/><Relationship Id="rId67" Type="http://schemas.openxmlformats.org/officeDocument/2006/relationships/image" Target="../media/image706.png"/><Relationship Id="rId20" Type="http://schemas.openxmlformats.org/officeDocument/2006/relationships/customXml" Target="../ink/ink5083.xml"/><Relationship Id="rId41" Type="http://schemas.openxmlformats.org/officeDocument/2006/relationships/image" Target="../media/image691.png"/><Relationship Id="rId54" Type="http://schemas.openxmlformats.org/officeDocument/2006/relationships/customXml" Target="../ink/ink5100.xml"/><Relationship Id="rId62" Type="http://schemas.openxmlformats.org/officeDocument/2006/relationships/customXml" Target="../ink/ink5104.xml"/><Relationship Id="rId70" Type="http://schemas.openxmlformats.org/officeDocument/2006/relationships/customXml" Target="../ink/ink5108.xml"/><Relationship Id="rId75" Type="http://schemas.openxmlformats.org/officeDocument/2006/relationships/image" Target="../media/image7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6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087.xml"/><Relationship Id="rId36" Type="http://schemas.openxmlformats.org/officeDocument/2006/relationships/customXml" Target="../ink/ink5091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078.xml"/><Relationship Id="rId31" Type="http://schemas.openxmlformats.org/officeDocument/2006/relationships/image" Target="../media/image686.png"/><Relationship Id="rId44" Type="http://schemas.openxmlformats.org/officeDocument/2006/relationships/customXml" Target="../ink/ink5095.xml"/><Relationship Id="rId52" Type="http://schemas.openxmlformats.org/officeDocument/2006/relationships/customXml" Target="../ink/ink5099.xml"/><Relationship Id="rId60" Type="http://schemas.openxmlformats.org/officeDocument/2006/relationships/customXml" Target="../ink/ink5103.xml"/><Relationship Id="rId65" Type="http://schemas.openxmlformats.org/officeDocument/2006/relationships/image" Target="../media/image703.png"/><Relationship Id="rId73" Type="http://schemas.openxmlformats.org/officeDocument/2006/relationships/image" Target="../media/image709.png"/><Relationship Id="rId4" Type="http://schemas.openxmlformats.org/officeDocument/2006/relationships/customXml" Target="../ink/ink5075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082.xml"/><Relationship Id="rId39" Type="http://schemas.openxmlformats.org/officeDocument/2006/relationships/image" Target="../media/image690.png"/><Relationship Id="rId34" Type="http://schemas.openxmlformats.org/officeDocument/2006/relationships/customXml" Target="../ink/ink5090.xml"/><Relationship Id="rId50" Type="http://schemas.openxmlformats.org/officeDocument/2006/relationships/customXml" Target="../ink/ink5098.xml"/><Relationship Id="rId55" Type="http://schemas.openxmlformats.org/officeDocument/2006/relationships/image" Target="../media/image698.png"/><Relationship Id="rId76" Type="http://schemas.openxmlformats.org/officeDocument/2006/relationships/customXml" Target="../ink/ink5111.xml"/><Relationship Id="rId7" Type="http://schemas.openxmlformats.org/officeDocument/2006/relationships/image" Target="../media/image674.png"/><Relationship Id="rId71" Type="http://schemas.openxmlformats.org/officeDocument/2006/relationships/image" Target="../media/image708.png"/><Relationship Id="rId2" Type="http://schemas.openxmlformats.org/officeDocument/2006/relationships/customXml" Target="../ink/ink5074.xml"/><Relationship Id="rId29" Type="http://schemas.openxmlformats.org/officeDocument/2006/relationships/image" Target="../media/image685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24.xml"/><Relationship Id="rId21" Type="http://schemas.openxmlformats.org/officeDocument/2006/relationships/image" Target="../media/image681.png"/><Relationship Id="rId42" Type="http://schemas.openxmlformats.org/officeDocument/2006/relationships/customXml" Target="../ink/ink5132.xml"/><Relationship Id="rId47" Type="http://schemas.openxmlformats.org/officeDocument/2006/relationships/image" Target="../media/image694.png"/><Relationship Id="rId63" Type="http://schemas.openxmlformats.org/officeDocument/2006/relationships/image" Target="../media/image702.png"/><Relationship Id="rId68" Type="http://schemas.openxmlformats.org/officeDocument/2006/relationships/customXml" Target="../ink/ink5145.xml"/><Relationship Id="rId84" Type="http://schemas.openxmlformats.org/officeDocument/2006/relationships/customXml" Target="../ink/ink5153.xml"/><Relationship Id="rId89" Type="http://schemas.openxmlformats.org/officeDocument/2006/relationships/image" Target="../media/image717.png"/><Relationship Id="rId16" Type="http://schemas.openxmlformats.org/officeDocument/2006/relationships/customXml" Target="../ink/ink5119.xml"/><Relationship Id="rId11" Type="http://schemas.openxmlformats.org/officeDocument/2006/relationships/image" Target="../media/image676.png"/><Relationship Id="rId32" Type="http://schemas.openxmlformats.org/officeDocument/2006/relationships/customXml" Target="../ink/ink5127.xml"/><Relationship Id="rId37" Type="http://schemas.openxmlformats.org/officeDocument/2006/relationships/image" Target="../media/image689.png"/><Relationship Id="rId53" Type="http://schemas.openxmlformats.org/officeDocument/2006/relationships/image" Target="../media/image697.png"/><Relationship Id="rId58" Type="http://schemas.openxmlformats.org/officeDocument/2006/relationships/customXml" Target="../ink/ink5140.xml"/><Relationship Id="rId74" Type="http://schemas.openxmlformats.org/officeDocument/2006/relationships/customXml" Target="../ink/ink5148.xml"/><Relationship Id="rId79" Type="http://schemas.openxmlformats.org/officeDocument/2006/relationships/image" Target="../media/image712.png"/><Relationship Id="rId5" Type="http://schemas.openxmlformats.org/officeDocument/2006/relationships/image" Target="../media/image673.png"/><Relationship Id="rId14" Type="http://schemas.openxmlformats.org/officeDocument/2006/relationships/customXml" Target="../ink/ink5118.xml"/><Relationship Id="rId22" Type="http://schemas.openxmlformats.org/officeDocument/2006/relationships/customXml" Target="../ink/ink5122.xml"/><Relationship Id="rId27" Type="http://schemas.openxmlformats.org/officeDocument/2006/relationships/image" Target="../media/image684.png"/><Relationship Id="rId30" Type="http://schemas.openxmlformats.org/officeDocument/2006/relationships/customXml" Target="../ink/ink5126.xml"/><Relationship Id="rId35" Type="http://schemas.openxmlformats.org/officeDocument/2006/relationships/image" Target="../media/image688.png"/><Relationship Id="rId43" Type="http://schemas.openxmlformats.org/officeDocument/2006/relationships/image" Target="../media/image692.png"/><Relationship Id="rId48" Type="http://schemas.openxmlformats.org/officeDocument/2006/relationships/customXml" Target="../ink/ink5135.xml"/><Relationship Id="rId56" Type="http://schemas.openxmlformats.org/officeDocument/2006/relationships/customXml" Target="../ink/ink5139.xml"/><Relationship Id="rId64" Type="http://schemas.openxmlformats.org/officeDocument/2006/relationships/customXml" Target="../ink/ink5143.xml"/><Relationship Id="rId69" Type="http://schemas.openxmlformats.org/officeDocument/2006/relationships/image" Target="../media/image707.png"/><Relationship Id="rId77" Type="http://schemas.openxmlformats.org/officeDocument/2006/relationships/image" Target="../media/image711.png"/><Relationship Id="rId8" Type="http://schemas.openxmlformats.org/officeDocument/2006/relationships/customXml" Target="../ink/ink5115.xml"/><Relationship Id="rId51" Type="http://schemas.openxmlformats.org/officeDocument/2006/relationships/image" Target="../media/image696.png"/><Relationship Id="rId72" Type="http://schemas.openxmlformats.org/officeDocument/2006/relationships/customXml" Target="../ink/ink5147.xml"/><Relationship Id="rId80" Type="http://schemas.openxmlformats.org/officeDocument/2006/relationships/customXml" Target="../ink/ink5151.xml"/><Relationship Id="rId85" Type="http://schemas.openxmlformats.org/officeDocument/2006/relationships/image" Target="../media/image715.png"/><Relationship Id="rId3" Type="http://schemas.openxmlformats.org/officeDocument/2006/relationships/image" Target="../media/image672.png"/><Relationship Id="rId12" Type="http://schemas.openxmlformats.org/officeDocument/2006/relationships/customXml" Target="../ink/ink5117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130.xml"/><Relationship Id="rId46" Type="http://schemas.openxmlformats.org/officeDocument/2006/relationships/customXml" Target="../ink/ink5134.xml"/><Relationship Id="rId59" Type="http://schemas.openxmlformats.org/officeDocument/2006/relationships/image" Target="../media/image700.png"/><Relationship Id="rId67" Type="http://schemas.openxmlformats.org/officeDocument/2006/relationships/image" Target="../media/image706.png"/><Relationship Id="rId20" Type="http://schemas.openxmlformats.org/officeDocument/2006/relationships/customXml" Target="../ink/ink5121.xml"/><Relationship Id="rId41" Type="http://schemas.openxmlformats.org/officeDocument/2006/relationships/image" Target="../media/image691.png"/><Relationship Id="rId54" Type="http://schemas.openxmlformats.org/officeDocument/2006/relationships/customXml" Target="../ink/ink5138.xml"/><Relationship Id="rId62" Type="http://schemas.openxmlformats.org/officeDocument/2006/relationships/customXml" Target="../ink/ink5142.xml"/><Relationship Id="rId70" Type="http://schemas.openxmlformats.org/officeDocument/2006/relationships/customXml" Target="../ink/ink5146.xml"/><Relationship Id="rId75" Type="http://schemas.openxmlformats.org/officeDocument/2006/relationships/image" Target="../media/image710.png"/><Relationship Id="rId83" Type="http://schemas.openxmlformats.org/officeDocument/2006/relationships/image" Target="../media/image714.png"/><Relationship Id="rId88" Type="http://schemas.openxmlformats.org/officeDocument/2006/relationships/customXml" Target="../ink/ink51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4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125.xml"/><Relationship Id="rId36" Type="http://schemas.openxmlformats.org/officeDocument/2006/relationships/customXml" Target="../ink/ink5129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116.xml"/><Relationship Id="rId31" Type="http://schemas.openxmlformats.org/officeDocument/2006/relationships/image" Target="../media/image686.png"/><Relationship Id="rId44" Type="http://schemas.openxmlformats.org/officeDocument/2006/relationships/customXml" Target="../ink/ink5133.xml"/><Relationship Id="rId52" Type="http://schemas.openxmlformats.org/officeDocument/2006/relationships/customXml" Target="../ink/ink5137.xml"/><Relationship Id="rId60" Type="http://schemas.openxmlformats.org/officeDocument/2006/relationships/customXml" Target="../ink/ink5141.xml"/><Relationship Id="rId65" Type="http://schemas.openxmlformats.org/officeDocument/2006/relationships/image" Target="../media/image703.png"/><Relationship Id="rId73" Type="http://schemas.openxmlformats.org/officeDocument/2006/relationships/image" Target="../media/image709.png"/><Relationship Id="rId78" Type="http://schemas.openxmlformats.org/officeDocument/2006/relationships/customXml" Target="../ink/ink5150.xml"/><Relationship Id="rId81" Type="http://schemas.openxmlformats.org/officeDocument/2006/relationships/image" Target="../media/image713.png"/><Relationship Id="rId86" Type="http://schemas.openxmlformats.org/officeDocument/2006/relationships/customXml" Target="../ink/ink5154.xml"/><Relationship Id="rId4" Type="http://schemas.openxmlformats.org/officeDocument/2006/relationships/customXml" Target="../ink/ink5113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120.xml"/><Relationship Id="rId39" Type="http://schemas.openxmlformats.org/officeDocument/2006/relationships/image" Target="../media/image690.png"/><Relationship Id="rId34" Type="http://schemas.openxmlformats.org/officeDocument/2006/relationships/customXml" Target="../ink/ink5128.xml"/><Relationship Id="rId50" Type="http://schemas.openxmlformats.org/officeDocument/2006/relationships/customXml" Target="../ink/ink5136.xml"/><Relationship Id="rId55" Type="http://schemas.openxmlformats.org/officeDocument/2006/relationships/image" Target="../media/image698.png"/><Relationship Id="rId76" Type="http://schemas.openxmlformats.org/officeDocument/2006/relationships/customXml" Target="../ink/ink5149.xml"/><Relationship Id="rId7" Type="http://schemas.openxmlformats.org/officeDocument/2006/relationships/image" Target="../media/image674.png"/><Relationship Id="rId71" Type="http://schemas.openxmlformats.org/officeDocument/2006/relationships/image" Target="../media/image708.png"/><Relationship Id="rId2" Type="http://schemas.openxmlformats.org/officeDocument/2006/relationships/customXml" Target="../ink/ink5112.xml"/><Relationship Id="rId29" Type="http://schemas.openxmlformats.org/officeDocument/2006/relationships/image" Target="../media/image685.png"/><Relationship Id="rId24" Type="http://schemas.openxmlformats.org/officeDocument/2006/relationships/customXml" Target="../ink/ink5123.xml"/><Relationship Id="rId40" Type="http://schemas.openxmlformats.org/officeDocument/2006/relationships/customXml" Target="../ink/ink5131.xml"/><Relationship Id="rId45" Type="http://schemas.openxmlformats.org/officeDocument/2006/relationships/image" Target="../media/image693.png"/><Relationship Id="rId66" Type="http://schemas.openxmlformats.org/officeDocument/2006/relationships/customXml" Target="../ink/ink5144.xml"/><Relationship Id="rId87" Type="http://schemas.openxmlformats.org/officeDocument/2006/relationships/image" Target="../media/image716.png"/><Relationship Id="rId61" Type="http://schemas.openxmlformats.org/officeDocument/2006/relationships/image" Target="../media/image701.png"/><Relationship Id="rId82" Type="http://schemas.openxmlformats.org/officeDocument/2006/relationships/customXml" Target="../ink/ink5152.xml"/><Relationship Id="rId19" Type="http://schemas.openxmlformats.org/officeDocument/2006/relationships/image" Target="../media/image680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68.xml"/><Relationship Id="rId21" Type="http://schemas.openxmlformats.org/officeDocument/2006/relationships/image" Target="../media/image681.png"/><Relationship Id="rId42" Type="http://schemas.openxmlformats.org/officeDocument/2006/relationships/customXml" Target="../ink/ink5176.xml"/><Relationship Id="rId47" Type="http://schemas.openxmlformats.org/officeDocument/2006/relationships/image" Target="../media/image694.png"/><Relationship Id="rId63" Type="http://schemas.openxmlformats.org/officeDocument/2006/relationships/image" Target="../media/image702.png"/><Relationship Id="rId68" Type="http://schemas.openxmlformats.org/officeDocument/2006/relationships/customXml" Target="../ink/ink5189.xml"/><Relationship Id="rId84" Type="http://schemas.openxmlformats.org/officeDocument/2006/relationships/customXml" Target="../ink/ink5197.xml"/><Relationship Id="rId89" Type="http://schemas.openxmlformats.org/officeDocument/2006/relationships/image" Target="../media/image717.png"/><Relationship Id="rId16" Type="http://schemas.openxmlformats.org/officeDocument/2006/relationships/customXml" Target="../ink/ink5163.xml"/><Relationship Id="rId11" Type="http://schemas.openxmlformats.org/officeDocument/2006/relationships/image" Target="../media/image676.png"/><Relationship Id="rId32" Type="http://schemas.openxmlformats.org/officeDocument/2006/relationships/customXml" Target="../ink/ink5171.xml"/><Relationship Id="rId37" Type="http://schemas.openxmlformats.org/officeDocument/2006/relationships/image" Target="../media/image689.png"/><Relationship Id="rId53" Type="http://schemas.openxmlformats.org/officeDocument/2006/relationships/image" Target="../media/image697.png"/><Relationship Id="rId58" Type="http://schemas.openxmlformats.org/officeDocument/2006/relationships/customXml" Target="../ink/ink5184.xml"/><Relationship Id="rId74" Type="http://schemas.openxmlformats.org/officeDocument/2006/relationships/customXml" Target="../ink/ink5192.xml"/><Relationship Id="rId79" Type="http://schemas.openxmlformats.org/officeDocument/2006/relationships/image" Target="../media/image712.png"/><Relationship Id="rId5" Type="http://schemas.openxmlformats.org/officeDocument/2006/relationships/image" Target="../media/image673.png"/><Relationship Id="rId90" Type="http://schemas.openxmlformats.org/officeDocument/2006/relationships/customXml" Target="../ink/ink5200.xml"/><Relationship Id="rId95" Type="http://schemas.openxmlformats.org/officeDocument/2006/relationships/image" Target="../media/image720.png"/><Relationship Id="rId22" Type="http://schemas.openxmlformats.org/officeDocument/2006/relationships/customXml" Target="../ink/ink5166.xml"/><Relationship Id="rId27" Type="http://schemas.openxmlformats.org/officeDocument/2006/relationships/image" Target="../media/image684.png"/><Relationship Id="rId43" Type="http://schemas.openxmlformats.org/officeDocument/2006/relationships/image" Target="../media/image692.png"/><Relationship Id="rId48" Type="http://schemas.openxmlformats.org/officeDocument/2006/relationships/customXml" Target="../ink/ink5179.xml"/><Relationship Id="rId64" Type="http://schemas.openxmlformats.org/officeDocument/2006/relationships/customXml" Target="../ink/ink5187.xml"/><Relationship Id="rId69" Type="http://schemas.openxmlformats.org/officeDocument/2006/relationships/image" Target="../media/image707.png"/><Relationship Id="rId80" Type="http://schemas.openxmlformats.org/officeDocument/2006/relationships/customXml" Target="../ink/ink5195.xml"/><Relationship Id="rId85" Type="http://schemas.openxmlformats.org/officeDocument/2006/relationships/image" Target="../media/image715.png"/><Relationship Id="rId3" Type="http://schemas.openxmlformats.org/officeDocument/2006/relationships/image" Target="../media/image672.png"/><Relationship Id="rId12" Type="http://schemas.openxmlformats.org/officeDocument/2006/relationships/customXml" Target="../ink/ink5161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174.xml"/><Relationship Id="rId46" Type="http://schemas.openxmlformats.org/officeDocument/2006/relationships/customXml" Target="../ink/ink5178.xml"/><Relationship Id="rId59" Type="http://schemas.openxmlformats.org/officeDocument/2006/relationships/image" Target="../media/image700.png"/><Relationship Id="rId67" Type="http://schemas.openxmlformats.org/officeDocument/2006/relationships/image" Target="../media/image706.png"/><Relationship Id="rId20" Type="http://schemas.openxmlformats.org/officeDocument/2006/relationships/customXml" Target="../ink/ink5165.xml"/><Relationship Id="rId41" Type="http://schemas.openxmlformats.org/officeDocument/2006/relationships/image" Target="../media/image691.png"/><Relationship Id="rId54" Type="http://schemas.openxmlformats.org/officeDocument/2006/relationships/customXml" Target="../ink/ink5182.xml"/><Relationship Id="rId62" Type="http://schemas.openxmlformats.org/officeDocument/2006/relationships/customXml" Target="../ink/ink5186.xml"/><Relationship Id="rId70" Type="http://schemas.openxmlformats.org/officeDocument/2006/relationships/customXml" Target="../ink/ink5190.xml"/><Relationship Id="rId75" Type="http://schemas.openxmlformats.org/officeDocument/2006/relationships/image" Target="../media/image710.png"/><Relationship Id="rId83" Type="http://schemas.openxmlformats.org/officeDocument/2006/relationships/image" Target="../media/image714.png"/><Relationship Id="rId88" Type="http://schemas.openxmlformats.org/officeDocument/2006/relationships/customXml" Target="../ink/ink5199.xml"/><Relationship Id="rId91" Type="http://schemas.openxmlformats.org/officeDocument/2006/relationships/image" Target="../media/image718.png"/><Relationship Id="rId96" Type="http://schemas.openxmlformats.org/officeDocument/2006/relationships/customXml" Target="../ink/ink52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58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169.xml"/><Relationship Id="rId36" Type="http://schemas.openxmlformats.org/officeDocument/2006/relationships/customXml" Target="../ink/ink5173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160.xml"/><Relationship Id="rId31" Type="http://schemas.openxmlformats.org/officeDocument/2006/relationships/image" Target="../media/image686.png"/><Relationship Id="rId44" Type="http://schemas.openxmlformats.org/officeDocument/2006/relationships/customXml" Target="../ink/ink5177.xml"/><Relationship Id="rId52" Type="http://schemas.openxmlformats.org/officeDocument/2006/relationships/customXml" Target="../ink/ink5181.xml"/><Relationship Id="rId60" Type="http://schemas.openxmlformats.org/officeDocument/2006/relationships/customXml" Target="../ink/ink5185.xml"/><Relationship Id="rId65" Type="http://schemas.openxmlformats.org/officeDocument/2006/relationships/image" Target="../media/image703.png"/><Relationship Id="rId73" Type="http://schemas.openxmlformats.org/officeDocument/2006/relationships/image" Target="../media/image709.png"/><Relationship Id="rId78" Type="http://schemas.openxmlformats.org/officeDocument/2006/relationships/customXml" Target="../ink/ink5194.xml"/><Relationship Id="rId81" Type="http://schemas.openxmlformats.org/officeDocument/2006/relationships/image" Target="../media/image713.png"/><Relationship Id="rId86" Type="http://schemas.openxmlformats.org/officeDocument/2006/relationships/customXml" Target="../ink/ink5198.xml"/><Relationship Id="rId94" Type="http://schemas.openxmlformats.org/officeDocument/2006/relationships/customXml" Target="../ink/ink5202.xml"/><Relationship Id="rId4" Type="http://schemas.openxmlformats.org/officeDocument/2006/relationships/customXml" Target="../ink/ink5157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164.xml"/><Relationship Id="rId39" Type="http://schemas.openxmlformats.org/officeDocument/2006/relationships/image" Target="../media/image690.png"/><Relationship Id="rId34" Type="http://schemas.openxmlformats.org/officeDocument/2006/relationships/customXml" Target="../ink/ink5172.xml"/><Relationship Id="rId50" Type="http://schemas.openxmlformats.org/officeDocument/2006/relationships/customXml" Target="../ink/ink5180.xml"/><Relationship Id="rId55" Type="http://schemas.openxmlformats.org/officeDocument/2006/relationships/image" Target="../media/image698.png"/><Relationship Id="rId76" Type="http://schemas.openxmlformats.org/officeDocument/2006/relationships/customXml" Target="../ink/ink5193.xml"/><Relationship Id="rId97" Type="http://schemas.openxmlformats.org/officeDocument/2006/relationships/image" Target="../media/image721.png"/><Relationship Id="rId7" Type="http://schemas.openxmlformats.org/officeDocument/2006/relationships/image" Target="../media/image674.png"/><Relationship Id="rId71" Type="http://schemas.openxmlformats.org/officeDocument/2006/relationships/image" Target="../media/image708.png"/><Relationship Id="rId92" Type="http://schemas.openxmlformats.org/officeDocument/2006/relationships/customXml" Target="../ink/ink5201.xml"/><Relationship Id="rId2" Type="http://schemas.openxmlformats.org/officeDocument/2006/relationships/customXml" Target="../ink/ink5156.xml"/><Relationship Id="rId29" Type="http://schemas.openxmlformats.org/officeDocument/2006/relationships/image" Target="../media/image685.png"/><Relationship Id="rId24" Type="http://schemas.openxmlformats.org/officeDocument/2006/relationships/customXml" Target="../ink/ink5167.xml"/><Relationship Id="rId40" Type="http://schemas.openxmlformats.org/officeDocument/2006/relationships/customXml" Target="../ink/ink5175.xml"/><Relationship Id="rId45" Type="http://schemas.openxmlformats.org/officeDocument/2006/relationships/image" Target="../media/image693.png"/><Relationship Id="rId66" Type="http://schemas.openxmlformats.org/officeDocument/2006/relationships/customXml" Target="../ink/ink5188.xml"/><Relationship Id="rId87" Type="http://schemas.openxmlformats.org/officeDocument/2006/relationships/image" Target="../media/image716.png"/><Relationship Id="rId61" Type="http://schemas.openxmlformats.org/officeDocument/2006/relationships/image" Target="../media/image701.png"/><Relationship Id="rId82" Type="http://schemas.openxmlformats.org/officeDocument/2006/relationships/customXml" Target="../ink/ink5196.xml"/><Relationship Id="rId19" Type="http://schemas.openxmlformats.org/officeDocument/2006/relationships/image" Target="../media/image680.png"/><Relationship Id="rId14" Type="http://schemas.openxmlformats.org/officeDocument/2006/relationships/customXml" Target="../ink/ink5162.xml"/><Relationship Id="rId30" Type="http://schemas.openxmlformats.org/officeDocument/2006/relationships/customXml" Target="../ink/ink5170.xml"/><Relationship Id="rId35" Type="http://schemas.openxmlformats.org/officeDocument/2006/relationships/image" Target="../media/image688.png"/><Relationship Id="rId56" Type="http://schemas.openxmlformats.org/officeDocument/2006/relationships/customXml" Target="../ink/ink5183.xml"/><Relationship Id="rId77" Type="http://schemas.openxmlformats.org/officeDocument/2006/relationships/image" Target="../media/image711.png"/><Relationship Id="rId8" Type="http://schemas.openxmlformats.org/officeDocument/2006/relationships/customXml" Target="../ink/ink5159.xml"/><Relationship Id="rId51" Type="http://schemas.openxmlformats.org/officeDocument/2006/relationships/image" Target="../media/image696.png"/><Relationship Id="rId72" Type="http://schemas.openxmlformats.org/officeDocument/2006/relationships/customXml" Target="../ink/ink5191.xml"/><Relationship Id="rId93" Type="http://schemas.openxmlformats.org/officeDocument/2006/relationships/image" Target="../media/image719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16.xml"/><Relationship Id="rId21" Type="http://schemas.openxmlformats.org/officeDocument/2006/relationships/image" Target="../media/image681.png"/><Relationship Id="rId42" Type="http://schemas.openxmlformats.org/officeDocument/2006/relationships/customXml" Target="../ink/ink5224.xml"/><Relationship Id="rId47" Type="http://schemas.openxmlformats.org/officeDocument/2006/relationships/image" Target="../media/image694.png"/><Relationship Id="rId63" Type="http://schemas.openxmlformats.org/officeDocument/2006/relationships/image" Target="../media/image702.png"/><Relationship Id="rId68" Type="http://schemas.openxmlformats.org/officeDocument/2006/relationships/customXml" Target="../ink/ink5237.xml"/><Relationship Id="rId84" Type="http://schemas.openxmlformats.org/officeDocument/2006/relationships/customXml" Target="../ink/ink5245.xml"/><Relationship Id="rId89" Type="http://schemas.openxmlformats.org/officeDocument/2006/relationships/image" Target="../media/image717.png"/><Relationship Id="rId16" Type="http://schemas.openxmlformats.org/officeDocument/2006/relationships/customXml" Target="../ink/ink5211.xml"/><Relationship Id="rId11" Type="http://schemas.openxmlformats.org/officeDocument/2006/relationships/image" Target="../media/image676.png"/><Relationship Id="rId32" Type="http://schemas.openxmlformats.org/officeDocument/2006/relationships/customXml" Target="../ink/ink5219.xml"/><Relationship Id="rId37" Type="http://schemas.openxmlformats.org/officeDocument/2006/relationships/image" Target="../media/image689.png"/><Relationship Id="rId53" Type="http://schemas.openxmlformats.org/officeDocument/2006/relationships/image" Target="../media/image697.png"/><Relationship Id="rId58" Type="http://schemas.openxmlformats.org/officeDocument/2006/relationships/customXml" Target="../ink/ink5232.xml"/><Relationship Id="rId74" Type="http://schemas.openxmlformats.org/officeDocument/2006/relationships/customXml" Target="../ink/ink5240.xml"/><Relationship Id="rId79" Type="http://schemas.openxmlformats.org/officeDocument/2006/relationships/image" Target="../media/image712.png"/><Relationship Id="rId5" Type="http://schemas.openxmlformats.org/officeDocument/2006/relationships/image" Target="../media/image673.png"/><Relationship Id="rId90" Type="http://schemas.openxmlformats.org/officeDocument/2006/relationships/customXml" Target="../ink/ink5248.xml"/><Relationship Id="rId95" Type="http://schemas.openxmlformats.org/officeDocument/2006/relationships/image" Target="../media/image724.png"/><Relationship Id="rId22" Type="http://schemas.openxmlformats.org/officeDocument/2006/relationships/customXml" Target="../ink/ink5214.xml"/><Relationship Id="rId27" Type="http://schemas.openxmlformats.org/officeDocument/2006/relationships/image" Target="../media/image684.png"/><Relationship Id="rId43" Type="http://schemas.openxmlformats.org/officeDocument/2006/relationships/image" Target="../media/image692.png"/><Relationship Id="rId48" Type="http://schemas.openxmlformats.org/officeDocument/2006/relationships/customXml" Target="../ink/ink5227.xml"/><Relationship Id="rId64" Type="http://schemas.openxmlformats.org/officeDocument/2006/relationships/customXml" Target="../ink/ink5235.xml"/><Relationship Id="rId69" Type="http://schemas.openxmlformats.org/officeDocument/2006/relationships/image" Target="../media/image707.png"/><Relationship Id="rId80" Type="http://schemas.openxmlformats.org/officeDocument/2006/relationships/customXml" Target="../ink/ink5243.xml"/><Relationship Id="rId85" Type="http://schemas.openxmlformats.org/officeDocument/2006/relationships/image" Target="../media/image715.png"/><Relationship Id="rId3" Type="http://schemas.openxmlformats.org/officeDocument/2006/relationships/image" Target="../media/image672.png"/><Relationship Id="rId12" Type="http://schemas.openxmlformats.org/officeDocument/2006/relationships/customXml" Target="../ink/ink5209.xml"/><Relationship Id="rId17" Type="http://schemas.openxmlformats.org/officeDocument/2006/relationships/image" Target="../media/image679.png"/><Relationship Id="rId25" Type="http://schemas.openxmlformats.org/officeDocument/2006/relationships/image" Target="../media/image683.png"/><Relationship Id="rId33" Type="http://schemas.openxmlformats.org/officeDocument/2006/relationships/image" Target="../media/image687.png"/><Relationship Id="rId38" Type="http://schemas.openxmlformats.org/officeDocument/2006/relationships/customXml" Target="../ink/ink5222.xml"/><Relationship Id="rId46" Type="http://schemas.openxmlformats.org/officeDocument/2006/relationships/customXml" Target="../ink/ink5226.xml"/><Relationship Id="rId59" Type="http://schemas.openxmlformats.org/officeDocument/2006/relationships/image" Target="../media/image700.png"/><Relationship Id="rId67" Type="http://schemas.openxmlformats.org/officeDocument/2006/relationships/image" Target="../media/image706.png"/><Relationship Id="rId20" Type="http://schemas.openxmlformats.org/officeDocument/2006/relationships/customXml" Target="../ink/ink5213.xml"/><Relationship Id="rId41" Type="http://schemas.openxmlformats.org/officeDocument/2006/relationships/image" Target="../media/image691.png"/><Relationship Id="rId54" Type="http://schemas.openxmlformats.org/officeDocument/2006/relationships/customXml" Target="../ink/ink5230.xml"/><Relationship Id="rId62" Type="http://schemas.openxmlformats.org/officeDocument/2006/relationships/customXml" Target="../ink/ink5234.xml"/><Relationship Id="rId70" Type="http://schemas.openxmlformats.org/officeDocument/2006/relationships/customXml" Target="../ink/ink5238.xml"/><Relationship Id="rId75" Type="http://schemas.openxmlformats.org/officeDocument/2006/relationships/image" Target="../media/image710.png"/><Relationship Id="rId83" Type="http://schemas.openxmlformats.org/officeDocument/2006/relationships/image" Target="../media/image714.png"/><Relationship Id="rId88" Type="http://schemas.openxmlformats.org/officeDocument/2006/relationships/customXml" Target="../ink/ink5247.xml"/><Relationship Id="rId91" Type="http://schemas.openxmlformats.org/officeDocument/2006/relationships/image" Target="../media/image722.png"/><Relationship Id="rId96" Type="http://schemas.openxmlformats.org/officeDocument/2006/relationships/customXml" Target="../ink/ink52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6.xml"/><Relationship Id="rId15" Type="http://schemas.openxmlformats.org/officeDocument/2006/relationships/image" Target="../media/image678.png"/><Relationship Id="rId23" Type="http://schemas.openxmlformats.org/officeDocument/2006/relationships/image" Target="../media/image682.png"/><Relationship Id="rId28" Type="http://schemas.openxmlformats.org/officeDocument/2006/relationships/customXml" Target="../ink/ink5217.xml"/><Relationship Id="rId36" Type="http://schemas.openxmlformats.org/officeDocument/2006/relationships/customXml" Target="../ink/ink5221.xml"/><Relationship Id="rId49" Type="http://schemas.openxmlformats.org/officeDocument/2006/relationships/image" Target="../media/image695.png"/><Relationship Id="rId57" Type="http://schemas.openxmlformats.org/officeDocument/2006/relationships/image" Target="../media/image699.png"/><Relationship Id="rId10" Type="http://schemas.openxmlformats.org/officeDocument/2006/relationships/customXml" Target="../ink/ink5208.xml"/><Relationship Id="rId31" Type="http://schemas.openxmlformats.org/officeDocument/2006/relationships/image" Target="../media/image686.png"/><Relationship Id="rId44" Type="http://schemas.openxmlformats.org/officeDocument/2006/relationships/customXml" Target="../ink/ink5225.xml"/><Relationship Id="rId52" Type="http://schemas.openxmlformats.org/officeDocument/2006/relationships/customXml" Target="../ink/ink5229.xml"/><Relationship Id="rId60" Type="http://schemas.openxmlformats.org/officeDocument/2006/relationships/customXml" Target="../ink/ink5233.xml"/><Relationship Id="rId65" Type="http://schemas.openxmlformats.org/officeDocument/2006/relationships/image" Target="../media/image703.png"/><Relationship Id="rId73" Type="http://schemas.openxmlformats.org/officeDocument/2006/relationships/image" Target="../media/image709.png"/><Relationship Id="rId78" Type="http://schemas.openxmlformats.org/officeDocument/2006/relationships/customXml" Target="../ink/ink5242.xml"/><Relationship Id="rId81" Type="http://schemas.openxmlformats.org/officeDocument/2006/relationships/image" Target="../media/image713.png"/><Relationship Id="rId86" Type="http://schemas.openxmlformats.org/officeDocument/2006/relationships/customXml" Target="../ink/ink5246.xml"/><Relationship Id="rId94" Type="http://schemas.openxmlformats.org/officeDocument/2006/relationships/customXml" Target="../ink/ink5250.xml"/><Relationship Id="rId99" Type="http://schemas.openxmlformats.org/officeDocument/2006/relationships/image" Target="../media/image726.png"/><Relationship Id="rId4" Type="http://schemas.openxmlformats.org/officeDocument/2006/relationships/customXml" Target="../ink/ink5205.xml"/><Relationship Id="rId9" Type="http://schemas.openxmlformats.org/officeDocument/2006/relationships/image" Target="../media/image675.png"/><Relationship Id="rId13" Type="http://schemas.openxmlformats.org/officeDocument/2006/relationships/image" Target="../media/image677.png"/><Relationship Id="rId18" Type="http://schemas.openxmlformats.org/officeDocument/2006/relationships/customXml" Target="../ink/ink5212.xml"/><Relationship Id="rId39" Type="http://schemas.openxmlformats.org/officeDocument/2006/relationships/image" Target="../media/image690.png"/><Relationship Id="rId34" Type="http://schemas.openxmlformats.org/officeDocument/2006/relationships/customXml" Target="../ink/ink5220.xml"/><Relationship Id="rId50" Type="http://schemas.openxmlformats.org/officeDocument/2006/relationships/customXml" Target="../ink/ink5228.xml"/><Relationship Id="rId55" Type="http://schemas.openxmlformats.org/officeDocument/2006/relationships/image" Target="../media/image698.png"/><Relationship Id="rId76" Type="http://schemas.openxmlformats.org/officeDocument/2006/relationships/customXml" Target="../ink/ink5241.xml"/><Relationship Id="rId97" Type="http://schemas.openxmlformats.org/officeDocument/2006/relationships/image" Target="../media/image725.png"/><Relationship Id="rId7" Type="http://schemas.openxmlformats.org/officeDocument/2006/relationships/image" Target="../media/image674.png"/><Relationship Id="rId71" Type="http://schemas.openxmlformats.org/officeDocument/2006/relationships/image" Target="../media/image708.png"/><Relationship Id="rId92" Type="http://schemas.openxmlformats.org/officeDocument/2006/relationships/customXml" Target="../ink/ink5249.xml"/><Relationship Id="rId2" Type="http://schemas.openxmlformats.org/officeDocument/2006/relationships/customXml" Target="../ink/ink5204.xml"/><Relationship Id="rId29" Type="http://schemas.openxmlformats.org/officeDocument/2006/relationships/image" Target="../media/image685.png"/><Relationship Id="rId24" Type="http://schemas.openxmlformats.org/officeDocument/2006/relationships/customXml" Target="../ink/ink5215.xml"/><Relationship Id="rId40" Type="http://schemas.openxmlformats.org/officeDocument/2006/relationships/customXml" Target="../ink/ink5223.xml"/><Relationship Id="rId45" Type="http://schemas.openxmlformats.org/officeDocument/2006/relationships/image" Target="../media/image693.png"/><Relationship Id="rId66" Type="http://schemas.openxmlformats.org/officeDocument/2006/relationships/customXml" Target="../ink/ink5236.xml"/><Relationship Id="rId87" Type="http://schemas.openxmlformats.org/officeDocument/2006/relationships/image" Target="../media/image716.png"/><Relationship Id="rId61" Type="http://schemas.openxmlformats.org/officeDocument/2006/relationships/image" Target="../media/image701.png"/><Relationship Id="rId82" Type="http://schemas.openxmlformats.org/officeDocument/2006/relationships/customXml" Target="../ink/ink5244.xml"/><Relationship Id="rId19" Type="http://schemas.openxmlformats.org/officeDocument/2006/relationships/image" Target="../media/image680.png"/><Relationship Id="rId14" Type="http://schemas.openxmlformats.org/officeDocument/2006/relationships/customXml" Target="../ink/ink5210.xml"/><Relationship Id="rId30" Type="http://schemas.openxmlformats.org/officeDocument/2006/relationships/customXml" Target="../ink/ink5218.xml"/><Relationship Id="rId35" Type="http://schemas.openxmlformats.org/officeDocument/2006/relationships/image" Target="../media/image688.png"/><Relationship Id="rId56" Type="http://schemas.openxmlformats.org/officeDocument/2006/relationships/customXml" Target="../ink/ink5231.xml"/><Relationship Id="rId77" Type="http://schemas.openxmlformats.org/officeDocument/2006/relationships/image" Target="../media/image711.png"/><Relationship Id="rId8" Type="http://schemas.openxmlformats.org/officeDocument/2006/relationships/customXml" Target="../ink/ink5207.xml"/><Relationship Id="rId51" Type="http://schemas.openxmlformats.org/officeDocument/2006/relationships/image" Target="../media/image696.png"/><Relationship Id="rId72" Type="http://schemas.openxmlformats.org/officeDocument/2006/relationships/customXml" Target="../ink/ink5239.xml"/><Relationship Id="rId93" Type="http://schemas.openxmlformats.org/officeDocument/2006/relationships/image" Target="../media/image723.png"/><Relationship Id="rId98" Type="http://schemas.openxmlformats.org/officeDocument/2006/relationships/customXml" Target="../ink/ink5252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56.xml"/><Relationship Id="rId13" Type="http://schemas.openxmlformats.org/officeDocument/2006/relationships/image" Target="../media/image732.png"/><Relationship Id="rId18" Type="http://schemas.openxmlformats.org/officeDocument/2006/relationships/customXml" Target="../ink/ink5261.xml"/><Relationship Id="rId3" Type="http://schemas.openxmlformats.org/officeDocument/2006/relationships/image" Target="../media/image727.png"/><Relationship Id="rId7" Type="http://schemas.openxmlformats.org/officeDocument/2006/relationships/image" Target="../media/image729.png"/><Relationship Id="rId12" Type="http://schemas.openxmlformats.org/officeDocument/2006/relationships/customXml" Target="../ink/ink5258.xml"/><Relationship Id="rId17" Type="http://schemas.openxmlformats.org/officeDocument/2006/relationships/image" Target="../media/image734.png"/><Relationship Id="rId2" Type="http://schemas.openxmlformats.org/officeDocument/2006/relationships/customXml" Target="../ink/ink5253.xml"/><Relationship Id="rId16" Type="http://schemas.openxmlformats.org/officeDocument/2006/relationships/customXml" Target="../ink/ink52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5.xml"/><Relationship Id="rId11" Type="http://schemas.openxmlformats.org/officeDocument/2006/relationships/image" Target="../media/image731.png"/><Relationship Id="rId5" Type="http://schemas.openxmlformats.org/officeDocument/2006/relationships/image" Target="../media/image728.png"/><Relationship Id="rId15" Type="http://schemas.openxmlformats.org/officeDocument/2006/relationships/image" Target="../media/image733.png"/><Relationship Id="rId10" Type="http://schemas.openxmlformats.org/officeDocument/2006/relationships/customXml" Target="../ink/ink5257.xml"/><Relationship Id="rId19" Type="http://schemas.openxmlformats.org/officeDocument/2006/relationships/image" Target="../media/image735.png"/><Relationship Id="rId4" Type="http://schemas.openxmlformats.org/officeDocument/2006/relationships/customXml" Target="../ink/ink5254.xml"/><Relationship Id="rId9" Type="http://schemas.openxmlformats.org/officeDocument/2006/relationships/image" Target="../media/image730.png"/><Relationship Id="rId14" Type="http://schemas.openxmlformats.org/officeDocument/2006/relationships/customXml" Target="../ink/ink525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9BC43D-6071-44CF-AAD4-CDB5B814DFFD}"/>
                  </a:ext>
                </a:extLst>
              </p14:cNvPr>
              <p14:cNvContentPartPr/>
              <p14:nvPr/>
            </p14:nvContentPartPr>
            <p14:xfrm>
              <a:off x="7680720" y="100600"/>
              <a:ext cx="800640" cy="46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9BC43D-6071-44CF-AAD4-CDB5B814DF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2720" y="82960"/>
                <a:ext cx="8362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6928F7-3A01-481B-9725-6D16B74E8215}"/>
                  </a:ext>
                </a:extLst>
              </p14:cNvPr>
              <p14:cNvContentPartPr/>
              <p14:nvPr/>
            </p14:nvContentPartPr>
            <p14:xfrm>
              <a:off x="842880" y="211480"/>
              <a:ext cx="1498680" cy="64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6928F7-3A01-481B-9725-6D16B74E82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24880" y="193480"/>
                <a:ext cx="153432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208E848-E51E-4688-9FA9-D0BEE4B023E1}"/>
                  </a:ext>
                </a:extLst>
              </p14:cNvPr>
              <p14:cNvContentPartPr/>
              <p14:nvPr/>
            </p14:nvContentPartPr>
            <p14:xfrm>
              <a:off x="2865000" y="199240"/>
              <a:ext cx="1458360" cy="446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208E848-E51E-4688-9FA9-D0BEE4B023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47000" y="181240"/>
                <a:ext cx="1494000" cy="4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781185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100823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492016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79829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024159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DD8F50A-FDF4-4342-8CDF-2A31E7FC7717}"/>
                  </a:ext>
                </a:extLst>
              </p14:cNvPr>
              <p14:cNvContentPartPr/>
              <p14:nvPr/>
            </p14:nvContentPartPr>
            <p14:xfrm>
              <a:off x="7341960" y="1817800"/>
              <a:ext cx="1446480" cy="10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DD8F50A-FDF4-4342-8CDF-2A31E7FC77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23960" y="1781800"/>
                <a:ext cx="14821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3AAB7EB-8F69-49DB-BC35-9162DD6C3159}"/>
                  </a:ext>
                </a:extLst>
              </p14:cNvPr>
              <p14:cNvContentPartPr/>
              <p14:nvPr/>
            </p14:nvContentPartPr>
            <p14:xfrm>
              <a:off x="2203320" y="1270960"/>
              <a:ext cx="1411200" cy="13806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3AAB7EB-8F69-49DB-BC35-9162DD6C31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85320" y="1235320"/>
                <a:ext cx="1446840" cy="145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27407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589480" y="1857400"/>
              <a:ext cx="1614240" cy="489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71840" y="1839400"/>
                <a:ext cx="1649880" cy="52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632548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9160" y="1857400"/>
              <a:ext cx="3440520" cy="96228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41160" y="1839400"/>
                <a:ext cx="34761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133BB50-CC3A-4439-B888-0303D244F04E}"/>
                  </a:ext>
                </a:extLst>
              </p14:cNvPr>
              <p14:cNvContentPartPr/>
              <p14:nvPr/>
            </p14:nvContentPartPr>
            <p14:xfrm>
              <a:off x="1291800" y="414880"/>
              <a:ext cx="1868040" cy="13435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133BB50-CC3A-4439-B888-0303D244F04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73800" y="378880"/>
                <a:ext cx="1903680" cy="14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D45E523-3A28-4F75-A47B-1902826A6045}"/>
                  </a:ext>
                </a:extLst>
              </p14:cNvPr>
              <p14:cNvContentPartPr/>
              <p14:nvPr/>
            </p14:nvContentPartPr>
            <p14:xfrm>
              <a:off x="5351160" y="2132440"/>
              <a:ext cx="3823920" cy="89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D45E523-3A28-4F75-A47B-1902826A60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33520" y="2096440"/>
                <a:ext cx="3859560" cy="96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554941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A857757-21C8-4FEC-B9E9-A05D5BA3EAB4}"/>
                  </a:ext>
                </a:extLst>
              </p14:cNvPr>
              <p14:cNvContentPartPr/>
              <p14:nvPr/>
            </p14:nvContentPartPr>
            <p14:xfrm>
              <a:off x="4926360" y="2660920"/>
              <a:ext cx="4086360" cy="865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A857757-21C8-4FEC-B9E9-A05D5BA3EA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08720" y="2624920"/>
                <a:ext cx="412200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9C26352-4538-407F-9375-0BC11B81A959}"/>
                  </a:ext>
                </a:extLst>
              </p14:cNvPr>
              <p14:cNvContentPartPr/>
              <p14:nvPr/>
            </p14:nvContentPartPr>
            <p14:xfrm>
              <a:off x="2727480" y="38320"/>
              <a:ext cx="1647360" cy="1424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9C26352-4538-407F-9375-0BC11B81A95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709840" y="2320"/>
                <a:ext cx="1683000" cy="149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058875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926631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451441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916068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523164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842C7F3-6C1C-4631-B6AB-F3424686C2A4}"/>
                  </a:ext>
                </a:extLst>
              </p14:cNvPr>
              <p14:cNvContentPartPr/>
              <p14:nvPr/>
            </p14:nvContentPartPr>
            <p14:xfrm>
              <a:off x="5356200" y="2233960"/>
              <a:ext cx="2478600" cy="10069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842C7F3-6C1C-4631-B6AB-F3424686C2A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38200" y="2198320"/>
                <a:ext cx="2514240" cy="107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590024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842C7F3-6C1C-4631-B6AB-F3424686C2A4}"/>
                  </a:ext>
                </a:extLst>
              </p14:cNvPr>
              <p14:cNvContentPartPr/>
              <p14:nvPr/>
            </p14:nvContentPartPr>
            <p14:xfrm>
              <a:off x="5356200" y="2233960"/>
              <a:ext cx="2478600" cy="10069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842C7F3-6C1C-4631-B6AB-F3424686C2A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38200" y="2198320"/>
                <a:ext cx="2514240" cy="10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835836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14:cNvPr>
              <p14:cNvContentPartPr/>
              <p14:nvPr/>
            </p14:nvContentPartPr>
            <p14:xfrm>
              <a:off x="340320" y="4374160"/>
              <a:ext cx="787680" cy="293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2320" y="4356520"/>
                <a:ext cx="8233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14:cNvPr>
              <p14:cNvContentPartPr/>
              <p14:nvPr/>
            </p14:nvContentPartPr>
            <p14:xfrm>
              <a:off x="2285760" y="4469920"/>
              <a:ext cx="1562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68120" y="4451920"/>
                <a:ext cx="19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14:cNvPr>
              <p14:cNvContentPartPr/>
              <p14:nvPr/>
            </p14:nvContentPartPr>
            <p14:xfrm>
              <a:off x="2316000" y="4547320"/>
              <a:ext cx="122400" cy="4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8360" y="452932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14:cNvPr>
              <p14:cNvContentPartPr/>
              <p14:nvPr/>
            </p14:nvContentPartPr>
            <p14:xfrm>
              <a:off x="1614720" y="4338160"/>
              <a:ext cx="508680" cy="2916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96720" y="4320160"/>
                <a:ext cx="544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14:cNvPr>
              <p14:cNvContentPartPr/>
              <p14:nvPr/>
            </p14:nvContentPartPr>
            <p14:xfrm>
              <a:off x="2609040" y="4348240"/>
              <a:ext cx="500040" cy="3366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91400" y="4330240"/>
                <a:ext cx="535680" cy="37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357626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14:cNvPr>
              <p14:cNvContentPartPr/>
              <p14:nvPr/>
            </p14:nvContentPartPr>
            <p14:xfrm>
              <a:off x="340320" y="4374160"/>
              <a:ext cx="787680" cy="293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2320" y="4356520"/>
                <a:ext cx="8233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14:cNvPr>
              <p14:cNvContentPartPr/>
              <p14:nvPr/>
            </p14:nvContentPartPr>
            <p14:xfrm>
              <a:off x="2285760" y="4469920"/>
              <a:ext cx="1562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68120" y="4451920"/>
                <a:ext cx="19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14:cNvPr>
              <p14:cNvContentPartPr/>
              <p14:nvPr/>
            </p14:nvContentPartPr>
            <p14:xfrm>
              <a:off x="2316000" y="4547320"/>
              <a:ext cx="122400" cy="4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8360" y="452932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14:cNvPr>
              <p14:cNvContentPartPr/>
              <p14:nvPr/>
            </p14:nvContentPartPr>
            <p14:xfrm>
              <a:off x="1614720" y="4338160"/>
              <a:ext cx="508680" cy="2916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96720" y="4320160"/>
                <a:ext cx="544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14:cNvPr>
              <p14:cNvContentPartPr/>
              <p14:nvPr/>
            </p14:nvContentPartPr>
            <p14:xfrm>
              <a:off x="2609040" y="4348240"/>
              <a:ext cx="500040" cy="3366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91400" y="4330240"/>
                <a:ext cx="535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14:cNvPr>
              <p14:cNvContentPartPr/>
              <p14:nvPr/>
            </p14:nvContentPartPr>
            <p14:xfrm>
              <a:off x="3383040" y="4338160"/>
              <a:ext cx="272520" cy="2970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365040" y="4320160"/>
                <a:ext cx="3081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14:cNvPr>
              <p14:cNvContentPartPr/>
              <p14:nvPr/>
            </p14:nvContentPartPr>
            <p14:xfrm>
              <a:off x="3983880" y="4419520"/>
              <a:ext cx="879480" cy="254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65880" y="4401880"/>
                <a:ext cx="9151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14:cNvPr>
              <p14:cNvContentPartPr/>
              <p14:nvPr/>
            </p14:nvContentPartPr>
            <p14:xfrm>
              <a:off x="5008440" y="4494760"/>
              <a:ext cx="153720" cy="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990440" y="4476760"/>
                <a:ext cx="189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14:cNvPr>
              <p14:cNvContentPartPr/>
              <p14:nvPr/>
            </p14:nvContentPartPr>
            <p14:xfrm>
              <a:off x="4998360" y="4570720"/>
              <a:ext cx="147600" cy="216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80720" y="4553080"/>
                <a:ext cx="183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475F1F-7F56-4EEB-8DBC-F1E00F998C7F}"/>
                  </a:ext>
                </a:extLst>
              </p14:cNvPr>
              <p14:cNvContentPartPr/>
              <p14:nvPr/>
            </p14:nvContentPartPr>
            <p14:xfrm>
              <a:off x="3729720" y="4188400"/>
              <a:ext cx="1239120" cy="922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475F1F-7F56-4EEB-8DBC-F1E00F998C7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12080" y="4152400"/>
                <a:ext cx="1274760" cy="9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25740B-CC91-4BDE-83D0-72251E187915}"/>
                  </a:ext>
                </a:extLst>
              </p14:cNvPr>
              <p14:cNvContentPartPr/>
              <p14:nvPr/>
            </p14:nvContentPartPr>
            <p14:xfrm>
              <a:off x="7408200" y="958840"/>
              <a:ext cx="1403280" cy="1031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25740B-CC91-4BDE-83D0-72251E1879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90560" y="923200"/>
                <a:ext cx="1438920" cy="110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512074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14:cNvPr>
              <p14:cNvContentPartPr/>
              <p14:nvPr/>
            </p14:nvContentPartPr>
            <p14:xfrm>
              <a:off x="340320" y="4374160"/>
              <a:ext cx="787680" cy="293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2320" y="4356520"/>
                <a:ext cx="8233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14:cNvPr>
              <p14:cNvContentPartPr/>
              <p14:nvPr/>
            </p14:nvContentPartPr>
            <p14:xfrm>
              <a:off x="2285760" y="4469920"/>
              <a:ext cx="1562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68120" y="4451920"/>
                <a:ext cx="19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14:cNvPr>
              <p14:cNvContentPartPr/>
              <p14:nvPr/>
            </p14:nvContentPartPr>
            <p14:xfrm>
              <a:off x="2316000" y="4547320"/>
              <a:ext cx="122400" cy="4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8360" y="452932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14:cNvPr>
              <p14:cNvContentPartPr/>
              <p14:nvPr/>
            </p14:nvContentPartPr>
            <p14:xfrm>
              <a:off x="1614720" y="4338160"/>
              <a:ext cx="508680" cy="2916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96720" y="4320160"/>
                <a:ext cx="544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14:cNvPr>
              <p14:cNvContentPartPr/>
              <p14:nvPr/>
            </p14:nvContentPartPr>
            <p14:xfrm>
              <a:off x="2609040" y="4348240"/>
              <a:ext cx="500040" cy="3366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91400" y="4330240"/>
                <a:ext cx="535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14:cNvPr>
              <p14:cNvContentPartPr/>
              <p14:nvPr/>
            </p14:nvContentPartPr>
            <p14:xfrm>
              <a:off x="3383040" y="4338160"/>
              <a:ext cx="272520" cy="2970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365040" y="4320160"/>
                <a:ext cx="3081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14:cNvPr>
              <p14:cNvContentPartPr/>
              <p14:nvPr/>
            </p14:nvContentPartPr>
            <p14:xfrm>
              <a:off x="3983880" y="4419520"/>
              <a:ext cx="879480" cy="254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65880" y="4401880"/>
                <a:ext cx="9151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14:cNvPr>
              <p14:cNvContentPartPr/>
              <p14:nvPr/>
            </p14:nvContentPartPr>
            <p14:xfrm>
              <a:off x="5008440" y="4494760"/>
              <a:ext cx="153720" cy="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990440" y="4476760"/>
                <a:ext cx="189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14:cNvPr>
              <p14:cNvContentPartPr/>
              <p14:nvPr/>
            </p14:nvContentPartPr>
            <p14:xfrm>
              <a:off x="4998360" y="4570720"/>
              <a:ext cx="147600" cy="216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80720" y="4553080"/>
                <a:ext cx="183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475F1F-7F56-4EEB-8DBC-F1E00F998C7F}"/>
                  </a:ext>
                </a:extLst>
              </p14:cNvPr>
              <p14:cNvContentPartPr/>
              <p14:nvPr/>
            </p14:nvContentPartPr>
            <p14:xfrm>
              <a:off x="3729720" y="4188400"/>
              <a:ext cx="1239120" cy="922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475F1F-7F56-4EEB-8DBC-F1E00F998C7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12080" y="4152400"/>
                <a:ext cx="1274760" cy="9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25740B-CC91-4BDE-83D0-72251E187915}"/>
                  </a:ext>
                </a:extLst>
              </p14:cNvPr>
              <p14:cNvContentPartPr/>
              <p14:nvPr/>
            </p14:nvContentPartPr>
            <p14:xfrm>
              <a:off x="7408200" y="958840"/>
              <a:ext cx="1403280" cy="1031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25740B-CC91-4BDE-83D0-72251E1879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90560" y="923200"/>
                <a:ext cx="1438920" cy="11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14:cNvPr>
              <p14:cNvContentPartPr/>
              <p14:nvPr/>
            </p14:nvContentPartPr>
            <p14:xfrm>
              <a:off x="5870280" y="4380280"/>
              <a:ext cx="978840" cy="2840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52634" y="4362303"/>
                <a:ext cx="1014493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14:cNvPr>
              <p14:cNvContentPartPr/>
              <p14:nvPr/>
            </p14:nvContentPartPr>
            <p14:xfrm>
              <a:off x="5301840" y="4331680"/>
              <a:ext cx="442440" cy="393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84186" y="4314040"/>
                <a:ext cx="478109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14:cNvPr>
              <p14:cNvContentPartPr/>
              <p14:nvPr/>
            </p14:nvContentPartPr>
            <p14:xfrm>
              <a:off x="8014080" y="4264720"/>
              <a:ext cx="262080" cy="3664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996416" y="4246720"/>
                <a:ext cx="297769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14:cNvPr>
              <p14:cNvContentPartPr/>
              <p14:nvPr/>
            </p14:nvContentPartPr>
            <p14:xfrm>
              <a:off x="7782240" y="4409080"/>
              <a:ext cx="110880" cy="1368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764600" y="4391440"/>
                <a:ext cx="146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14:cNvPr>
              <p14:cNvContentPartPr/>
              <p14:nvPr/>
            </p14:nvContentPartPr>
            <p14:xfrm>
              <a:off x="7568760" y="4459840"/>
              <a:ext cx="102600" cy="14148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551120" y="4442200"/>
                <a:ext cx="138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14:cNvPr>
              <p14:cNvContentPartPr/>
              <p14:nvPr/>
            </p14:nvContentPartPr>
            <p14:xfrm>
              <a:off x="7011840" y="4246360"/>
              <a:ext cx="472680" cy="3924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993840" y="4228720"/>
                <a:ext cx="5083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14:cNvPr>
              <p14:cNvContentPartPr/>
              <p14:nvPr/>
            </p14:nvContentPartPr>
            <p14:xfrm>
              <a:off x="8350680" y="4175440"/>
              <a:ext cx="275040" cy="4276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332704" y="4157455"/>
                <a:ext cx="310633" cy="463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C374196-3DF3-4C50-98AF-5F9766DAEC3F}"/>
                  </a:ext>
                </a:extLst>
              </p14:cNvPr>
              <p14:cNvContentPartPr/>
              <p14:nvPr/>
            </p14:nvContentPartPr>
            <p14:xfrm>
              <a:off x="5486160" y="2324680"/>
              <a:ext cx="1294920" cy="10904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C374196-3DF3-4C50-98AF-5F9766DAEC3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468160" y="2288680"/>
                <a:ext cx="1330560" cy="11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C94FFC-B2E1-44AB-8BDC-F2E354859900}"/>
                  </a:ext>
                </a:extLst>
              </p14:cNvPr>
              <p14:cNvContentPartPr/>
              <p14:nvPr/>
            </p14:nvContentPartPr>
            <p14:xfrm>
              <a:off x="7760280" y="2122720"/>
              <a:ext cx="1375920" cy="12020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C94FFC-B2E1-44AB-8BDC-F2E3548599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742280" y="2086720"/>
                <a:ext cx="1411560" cy="12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98B4DEA-C4BC-441B-AE45-E7220B607F77}"/>
                  </a:ext>
                </a:extLst>
              </p14:cNvPr>
              <p14:cNvContentPartPr/>
              <p14:nvPr/>
            </p14:nvContentPartPr>
            <p14:xfrm>
              <a:off x="5292840" y="3910120"/>
              <a:ext cx="3516480" cy="10929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98B4DEA-C4BC-441B-AE45-E7220B607F7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75200" y="3874480"/>
                <a:ext cx="3552120" cy="11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61943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14:cNvPr>
              <p14:cNvContentPartPr/>
              <p14:nvPr/>
            </p14:nvContentPartPr>
            <p14:xfrm>
              <a:off x="340320" y="4374160"/>
              <a:ext cx="787680" cy="293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2320" y="4356520"/>
                <a:ext cx="8233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14:cNvPr>
              <p14:cNvContentPartPr/>
              <p14:nvPr/>
            </p14:nvContentPartPr>
            <p14:xfrm>
              <a:off x="2285760" y="4469920"/>
              <a:ext cx="1562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68120" y="4451920"/>
                <a:ext cx="19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14:cNvPr>
              <p14:cNvContentPartPr/>
              <p14:nvPr/>
            </p14:nvContentPartPr>
            <p14:xfrm>
              <a:off x="2316000" y="4547320"/>
              <a:ext cx="122400" cy="4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8360" y="452932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14:cNvPr>
              <p14:cNvContentPartPr/>
              <p14:nvPr/>
            </p14:nvContentPartPr>
            <p14:xfrm>
              <a:off x="1614720" y="4338160"/>
              <a:ext cx="508680" cy="2916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96720" y="4320160"/>
                <a:ext cx="544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14:cNvPr>
              <p14:cNvContentPartPr/>
              <p14:nvPr/>
            </p14:nvContentPartPr>
            <p14:xfrm>
              <a:off x="2609040" y="4348240"/>
              <a:ext cx="500040" cy="3366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91400" y="4330240"/>
                <a:ext cx="535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14:cNvPr>
              <p14:cNvContentPartPr/>
              <p14:nvPr/>
            </p14:nvContentPartPr>
            <p14:xfrm>
              <a:off x="3383040" y="4338160"/>
              <a:ext cx="272520" cy="2970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365040" y="4320160"/>
                <a:ext cx="3081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14:cNvPr>
              <p14:cNvContentPartPr/>
              <p14:nvPr/>
            </p14:nvContentPartPr>
            <p14:xfrm>
              <a:off x="3983880" y="4419520"/>
              <a:ext cx="879480" cy="254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65880" y="4401880"/>
                <a:ext cx="9151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14:cNvPr>
              <p14:cNvContentPartPr/>
              <p14:nvPr/>
            </p14:nvContentPartPr>
            <p14:xfrm>
              <a:off x="5008440" y="4494760"/>
              <a:ext cx="153720" cy="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990440" y="4476760"/>
                <a:ext cx="189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14:cNvPr>
              <p14:cNvContentPartPr/>
              <p14:nvPr/>
            </p14:nvContentPartPr>
            <p14:xfrm>
              <a:off x="4998360" y="4570720"/>
              <a:ext cx="147600" cy="216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80720" y="4553080"/>
                <a:ext cx="183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14:cNvPr>
              <p14:cNvContentPartPr/>
              <p14:nvPr/>
            </p14:nvContentPartPr>
            <p14:xfrm>
              <a:off x="5870280" y="4380280"/>
              <a:ext cx="978840" cy="2840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2634" y="4362303"/>
                <a:ext cx="1014493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14:cNvPr>
              <p14:cNvContentPartPr/>
              <p14:nvPr/>
            </p14:nvContentPartPr>
            <p14:xfrm>
              <a:off x="5301840" y="4331680"/>
              <a:ext cx="442440" cy="393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4186" y="4314040"/>
                <a:ext cx="478109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14:cNvPr>
              <p14:cNvContentPartPr/>
              <p14:nvPr/>
            </p14:nvContentPartPr>
            <p14:xfrm>
              <a:off x="8014080" y="4264720"/>
              <a:ext cx="262080" cy="3664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96416" y="4246720"/>
                <a:ext cx="297769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14:cNvPr>
              <p14:cNvContentPartPr/>
              <p14:nvPr/>
            </p14:nvContentPartPr>
            <p14:xfrm>
              <a:off x="7782240" y="4409080"/>
              <a:ext cx="110880" cy="1368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764600" y="4391440"/>
                <a:ext cx="146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14:cNvPr>
              <p14:cNvContentPartPr/>
              <p14:nvPr/>
            </p14:nvContentPartPr>
            <p14:xfrm>
              <a:off x="7568760" y="4459840"/>
              <a:ext cx="102600" cy="14148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51120" y="4442200"/>
                <a:ext cx="138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14:cNvPr>
              <p14:cNvContentPartPr/>
              <p14:nvPr/>
            </p14:nvContentPartPr>
            <p14:xfrm>
              <a:off x="7011840" y="4246360"/>
              <a:ext cx="472680" cy="3924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93840" y="4228720"/>
                <a:ext cx="5083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14:cNvPr>
              <p14:cNvContentPartPr/>
              <p14:nvPr/>
            </p14:nvContentPartPr>
            <p14:xfrm>
              <a:off x="8350680" y="4175440"/>
              <a:ext cx="275040" cy="4276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32704" y="4157455"/>
                <a:ext cx="310633" cy="463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FF1386A-4FA2-475B-BB0B-B0A0888E46AD}"/>
                  </a:ext>
                </a:extLst>
              </p14:cNvPr>
              <p14:cNvContentPartPr/>
              <p14:nvPr/>
            </p14:nvContentPartPr>
            <p14:xfrm>
              <a:off x="7195080" y="3545080"/>
              <a:ext cx="1838160" cy="712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FF1386A-4FA2-475B-BB0B-B0A0888E46A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77080" y="3509080"/>
                <a:ext cx="1873800" cy="7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90B2A3-92D6-4329-A2FB-F8358145FA35}"/>
                  </a:ext>
                </a:extLst>
              </p14:cNvPr>
              <p14:cNvContentPartPr/>
              <p14:nvPr/>
            </p14:nvContentPartPr>
            <p14:xfrm>
              <a:off x="7122000" y="4023160"/>
              <a:ext cx="1740600" cy="7437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90B2A3-92D6-4329-A2FB-F8358145F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04360" y="3987160"/>
                <a:ext cx="1776240" cy="81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A4FCCF3-335E-4DE9-891A-C0DAB10AA99F}"/>
                  </a:ext>
                </a:extLst>
              </p14:cNvPr>
              <p14:cNvContentPartPr/>
              <p14:nvPr/>
            </p14:nvContentPartPr>
            <p14:xfrm>
              <a:off x="467040" y="4815520"/>
              <a:ext cx="350280" cy="281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A4FCCF3-335E-4DE9-891A-C0DAB10AA99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49400" y="4797520"/>
                <a:ext cx="38592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DADE21-DC84-46C1-B8F2-663DF282E417}"/>
                  </a:ext>
                </a:extLst>
              </p14:cNvPr>
              <p14:cNvContentPartPr/>
              <p14:nvPr/>
            </p14:nvContentPartPr>
            <p14:xfrm>
              <a:off x="1300080" y="4967800"/>
              <a:ext cx="444960" cy="26496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DADE21-DC84-46C1-B8F2-663DF282E41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282080" y="4950160"/>
                <a:ext cx="4806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F49030-F139-44AD-B8F8-B7B2B1E38AE1}"/>
                  </a:ext>
                </a:extLst>
              </p14:cNvPr>
              <p14:cNvContentPartPr/>
              <p14:nvPr/>
            </p14:nvContentPartPr>
            <p14:xfrm>
              <a:off x="1920000" y="4979680"/>
              <a:ext cx="123120" cy="18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F49030-F139-44AD-B8F8-B7B2B1E38AE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902000" y="4962040"/>
                <a:ext cx="158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5B718EC-8BBF-4930-A2D3-4E97C954DD83}"/>
                  </a:ext>
                </a:extLst>
              </p14:cNvPr>
              <p14:cNvContentPartPr/>
              <p14:nvPr/>
            </p14:nvContentPartPr>
            <p14:xfrm>
              <a:off x="1909920" y="5078680"/>
              <a:ext cx="132840" cy="216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5B718EC-8BBF-4930-A2D3-4E97C954DD8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91920" y="506104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359BC1-6A55-49C5-AC83-75C6830AA45E}"/>
                  </a:ext>
                </a:extLst>
              </p14:cNvPr>
              <p14:cNvContentPartPr/>
              <p14:nvPr/>
            </p14:nvContentPartPr>
            <p14:xfrm>
              <a:off x="3840240" y="4927120"/>
              <a:ext cx="313560" cy="2354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359BC1-6A55-49C5-AC83-75C6830AA45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822240" y="4909480"/>
                <a:ext cx="349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CE3C62F-67B4-4AAC-A85F-015F97932F7A}"/>
                  </a:ext>
                </a:extLst>
              </p14:cNvPr>
              <p14:cNvContentPartPr/>
              <p14:nvPr/>
            </p14:nvContentPartPr>
            <p14:xfrm>
              <a:off x="3143280" y="4957360"/>
              <a:ext cx="595800" cy="2246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CE3C62F-67B4-4AAC-A85F-015F97932F7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25280" y="4939720"/>
                <a:ext cx="631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9EF7E2B-9394-4F2D-BA35-58CDC0EC6E8B}"/>
                  </a:ext>
                </a:extLst>
              </p14:cNvPr>
              <p14:cNvContentPartPr/>
              <p14:nvPr/>
            </p14:nvContentPartPr>
            <p14:xfrm>
              <a:off x="2249040" y="4915240"/>
              <a:ext cx="708120" cy="2862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9EF7E2B-9394-4F2D-BA35-58CDC0EC6E8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231400" y="4897600"/>
                <a:ext cx="743760" cy="32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960182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14:cNvPr>
              <p14:cNvContentPartPr/>
              <p14:nvPr/>
            </p14:nvContentPartPr>
            <p14:xfrm>
              <a:off x="6420720" y="963880"/>
              <a:ext cx="600840" cy="2350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AA1B5B-8D91-4FDE-8097-088DB3FAADD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02720" y="945880"/>
                <a:ext cx="63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14:cNvPr>
              <p14:cNvContentPartPr/>
              <p14:nvPr/>
            </p14:nvContentPartPr>
            <p14:xfrm>
              <a:off x="4713960" y="1314160"/>
              <a:ext cx="141840" cy="6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F33C71-7F4C-4BC0-A731-06CD18EFB8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5960" y="1296160"/>
                <a:ext cx="177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14:cNvPr>
              <p14:cNvContentPartPr/>
              <p14:nvPr/>
            </p14:nvContentPartPr>
            <p14:xfrm>
              <a:off x="5140560" y="1502440"/>
              <a:ext cx="14364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EFFF14C-941E-42BB-ADF8-75D3352099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22560" y="1484800"/>
                <a:ext cx="179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14:cNvPr>
              <p14:cNvContentPartPr/>
              <p14:nvPr/>
            </p14:nvContentPartPr>
            <p14:xfrm>
              <a:off x="5171160" y="1584160"/>
              <a:ext cx="122040" cy="11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A96B7-66B3-4296-88E4-1DFF83A6F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156652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14:cNvPr>
              <p14:cNvContentPartPr/>
              <p14:nvPr/>
            </p14:nvContentPartPr>
            <p14:xfrm>
              <a:off x="4725120" y="1511080"/>
              <a:ext cx="282600" cy="251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2ED90C-AC3C-488B-9947-BF2D9422EE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07120" y="1493080"/>
                <a:ext cx="318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14:cNvPr>
              <p14:cNvContentPartPr/>
              <p14:nvPr/>
            </p14:nvContentPartPr>
            <p14:xfrm>
              <a:off x="5516400" y="1412080"/>
              <a:ext cx="117000" cy="306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2A52D-1D51-480A-A2A1-2E22D43CD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98400" y="1394080"/>
                <a:ext cx="152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14:cNvPr>
              <p14:cNvContentPartPr/>
              <p14:nvPr/>
            </p14:nvContentPartPr>
            <p14:xfrm>
              <a:off x="5684880" y="1651120"/>
              <a:ext cx="165960" cy="143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CD0E2E-91E1-42BE-8F2E-1E2143675C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67240" y="1633120"/>
                <a:ext cx="2016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14:cNvPr>
              <p14:cNvContentPartPr/>
              <p14:nvPr/>
            </p14:nvContentPartPr>
            <p14:xfrm>
              <a:off x="5965320" y="1675960"/>
              <a:ext cx="18720" cy="1058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0F6CCF-196A-4169-A892-ACA2FE0DCF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47680" y="1657960"/>
                <a:ext cx="543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14:cNvPr>
              <p14:cNvContentPartPr/>
              <p14:nvPr/>
            </p14:nvContentPartPr>
            <p14:xfrm>
              <a:off x="5912760" y="1655800"/>
              <a:ext cx="151560" cy="30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4BF3CF3-81B9-4F50-AF10-FF81525B9A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4760" y="1638160"/>
                <a:ext cx="187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14:cNvPr>
              <p14:cNvContentPartPr/>
              <p14:nvPr/>
            </p14:nvContentPartPr>
            <p14:xfrm>
              <a:off x="5902680" y="1781440"/>
              <a:ext cx="143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3DDB24-BD0F-40F2-BABD-61DA7DAE6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85040" y="176380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14:cNvPr>
              <p14:cNvContentPartPr/>
              <p14:nvPr/>
            </p14:nvContentPartPr>
            <p14:xfrm>
              <a:off x="5535480" y="1277440"/>
              <a:ext cx="189720" cy="637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47F50BD-A48E-404E-9425-31D2E5E3B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17480" y="1259440"/>
                <a:ext cx="225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14:cNvPr>
              <p14:cNvContentPartPr/>
              <p14:nvPr/>
            </p14:nvContentPartPr>
            <p14:xfrm>
              <a:off x="6237840" y="1267360"/>
              <a:ext cx="852840" cy="51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AA60D1F-03A1-4DDB-84E7-CC69F010B8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193" y="1249360"/>
                <a:ext cx="888495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14:cNvPr>
              <p14:cNvContentPartPr/>
              <p14:nvPr/>
            </p14:nvContentPartPr>
            <p14:xfrm>
              <a:off x="6390480" y="1095640"/>
              <a:ext cx="989640" cy="804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DD2A36-262B-47AA-890D-3DFCC014E8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72480" y="1078000"/>
                <a:ext cx="10252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14:cNvPr>
              <p14:cNvContentPartPr/>
              <p14:nvPr/>
            </p14:nvContentPartPr>
            <p14:xfrm>
              <a:off x="7284360" y="1543480"/>
              <a:ext cx="181800" cy="21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EA5C0-6313-4B0A-8A99-5698DC832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66360" y="15254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14:cNvPr>
              <p14:cNvContentPartPr/>
              <p14:nvPr/>
            </p14:nvContentPartPr>
            <p14:xfrm>
              <a:off x="7304520" y="1621240"/>
              <a:ext cx="141480" cy="4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D2EC6C-D40A-4E0D-B1E4-BEA77BFD221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6880" y="1603240"/>
                <a:ext cx="177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14:cNvPr>
              <p14:cNvContentPartPr/>
              <p14:nvPr/>
            </p14:nvContentPartPr>
            <p14:xfrm>
              <a:off x="7578840" y="1402360"/>
              <a:ext cx="911520" cy="312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F16947-E987-404A-B492-044F666ECE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1200" y="1384360"/>
                <a:ext cx="947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14:cNvPr>
              <p14:cNvContentPartPr/>
              <p14:nvPr/>
            </p14:nvContentPartPr>
            <p14:xfrm>
              <a:off x="8605200" y="1456000"/>
              <a:ext cx="135000" cy="4118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8D4A63-BC31-4039-8A5C-39FDB00B8C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87560" y="1438360"/>
                <a:ext cx="17064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14:cNvPr>
              <p14:cNvContentPartPr/>
              <p14:nvPr/>
            </p14:nvContentPartPr>
            <p14:xfrm>
              <a:off x="8605200" y="1207240"/>
              <a:ext cx="204120" cy="164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246045-BA88-43BC-B2DD-7CA0F34FD0B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87560" y="1189600"/>
                <a:ext cx="239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14:cNvPr>
              <p14:cNvContentPartPr/>
              <p14:nvPr/>
            </p14:nvContentPartPr>
            <p14:xfrm>
              <a:off x="4309320" y="2061160"/>
              <a:ext cx="313560" cy="217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8DB11E-BA11-4C6A-BA6E-026A517B6C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1680" y="2043520"/>
                <a:ext cx="349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14:cNvPr>
              <p14:cNvContentPartPr/>
              <p14:nvPr/>
            </p14:nvContentPartPr>
            <p14:xfrm>
              <a:off x="4404000" y="1930120"/>
              <a:ext cx="76680" cy="505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8821F77-8B7C-4C67-A43D-3D5184E568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86000" y="1912120"/>
                <a:ext cx="11232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14:cNvPr>
              <p14:cNvContentPartPr/>
              <p14:nvPr/>
            </p14:nvContentPartPr>
            <p14:xfrm>
              <a:off x="4719000" y="2001040"/>
              <a:ext cx="329760" cy="370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B55D10-C830-476A-AE66-84014658D7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01020" y="1983383"/>
                <a:ext cx="365361" cy="405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14:cNvPr>
              <p14:cNvContentPartPr/>
              <p14:nvPr/>
            </p14:nvContentPartPr>
            <p14:xfrm>
              <a:off x="4693440" y="1877560"/>
              <a:ext cx="169560" cy="4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962A5C2-CC18-44F0-80CA-F57427849E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5800" y="1859920"/>
                <a:ext cx="205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14:cNvPr>
              <p14:cNvContentPartPr/>
              <p14:nvPr/>
            </p14:nvContentPartPr>
            <p14:xfrm>
              <a:off x="5140560" y="2082400"/>
              <a:ext cx="152280" cy="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4401A4-B480-4EC3-AAF0-E5D19863A4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20647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14:cNvPr>
              <p14:cNvContentPartPr/>
              <p14:nvPr/>
            </p14:nvContentPartPr>
            <p14:xfrm>
              <a:off x="5171160" y="2152960"/>
              <a:ext cx="122040" cy="10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9F7FB-E11E-4C81-B35E-138845E0A5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53520" y="213532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14:cNvPr>
              <p14:cNvContentPartPr/>
              <p14:nvPr/>
            </p14:nvContentPartPr>
            <p14:xfrm>
              <a:off x="5181240" y="2531320"/>
              <a:ext cx="132840" cy="18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F12DE1-91EC-4ECC-AACB-BE4A6EB2D2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63240" y="2513680"/>
                <a:ext cx="168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14:cNvPr>
              <p14:cNvContentPartPr/>
              <p14:nvPr/>
            </p14:nvContentPartPr>
            <p14:xfrm>
              <a:off x="5160720" y="2620960"/>
              <a:ext cx="141840" cy="1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BD05BB9-7FEE-464B-8ABB-ACF18D78D84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43080" y="26033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14:cNvPr>
              <p14:cNvContentPartPr/>
              <p14:nvPr/>
            </p14:nvContentPartPr>
            <p14:xfrm>
              <a:off x="5171160" y="2894920"/>
              <a:ext cx="174240" cy="202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CE4E520-63CD-42F3-9391-A5CEC7B3468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53520" y="2877280"/>
                <a:ext cx="209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14:cNvPr>
              <p14:cNvContentPartPr/>
              <p14:nvPr/>
            </p14:nvContentPartPr>
            <p14:xfrm>
              <a:off x="5455560" y="1857400"/>
              <a:ext cx="3488400" cy="13615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1253DB6-62DD-4266-91BA-7DCE35A676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37920" y="1839405"/>
                <a:ext cx="3524040" cy="1397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14:cNvPr>
              <p14:cNvContentPartPr/>
              <p14:nvPr/>
            </p14:nvContentPartPr>
            <p14:xfrm>
              <a:off x="3595800" y="3423400"/>
              <a:ext cx="122760" cy="153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FAD7DEE-3367-4E2B-8223-68B05F4225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78160" y="3405760"/>
                <a:ext cx="158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14:cNvPr>
              <p14:cNvContentPartPr/>
              <p14:nvPr/>
            </p14:nvContentPartPr>
            <p14:xfrm>
              <a:off x="4053360" y="3119920"/>
              <a:ext cx="142200" cy="91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7D03F3-BAF0-427D-BC83-43E1618F5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35360" y="3101920"/>
                <a:ext cx="177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14:cNvPr>
              <p14:cNvContentPartPr/>
              <p14:nvPr/>
            </p14:nvContentPartPr>
            <p14:xfrm>
              <a:off x="4531080" y="3423400"/>
              <a:ext cx="168120" cy="11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7069EE-A78F-4A8D-A084-0A4D962F68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13080" y="340576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14:cNvPr>
              <p14:cNvContentPartPr/>
              <p14:nvPr/>
            </p14:nvContentPartPr>
            <p14:xfrm>
              <a:off x="4571760" y="3535360"/>
              <a:ext cx="66240" cy="8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BEBF4C-BDF5-4109-A94B-59301F543C5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53760" y="3517360"/>
                <a:ext cx="101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14:cNvPr>
              <p14:cNvContentPartPr/>
              <p14:nvPr/>
            </p14:nvContentPartPr>
            <p14:xfrm>
              <a:off x="4887840" y="3322240"/>
              <a:ext cx="172800" cy="275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011BD6C-22D2-44A4-A83F-03DEFD0E8D3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9840" y="3304240"/>
                <a:ext cx="208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14:cNvPr>
              <p14:cNvContentPartPr/>
              <p14:nvPr/>
            </p14:nvContentPartPr>
            <p14:xfrm>
              <a:off x="4947600" y="3201280"/>
              <a:ext cx="129960" cy="59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169583-B360-4253-B1F4-123C94E5A3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29960" y="3183640"/>
                <a:ext cx="1656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14:cNvPr>
              <p14:cNvContentPartPr/>
              <p14:nvPr/>
            </p14:nvContentPartPr>
            <p14:xfrm>
              <a:off x="5142360" y="3514840"/>
              <a:ext cx="162000" cy="1551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E4D486-CC2D-4F7A-9E56-44552D49E3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24720" y="3497200"/>
                <a:ext cx="197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14:cNvPr>
              <p14:cNvContentPartPr/>
              <p14:nvPr/>
            </p14:nvContentPartPr>
            <p14:xfrm>
              <a:off x="4023480" y="3322240"/>
              <a:ext cx="405000" cy="304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39A7997-1804-409F-8C86-5089C1C1051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05840" y="3304261"/>
                <a:ext cx="44064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14:cNvPr>
              <p14:cNvContentPartPr/>
              <p14:nvPr/>
            </p14:nvContentPartPr>
            <p14:xfrm>
              <a:off x="3179640" y="3443920"/>
              <a:ext cx="308160" cy="103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3B21A06-45CF-47D0-9068-D475BDAA66F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62000" y="3425920"/>
                <a:ext cx="343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14:cNvPr>
              <p14:cNvContentPartPr/>
              <p14:nvPr/>
            </p14:nvContentPartPr>
            <p14:xfrm>
              <a:off x="2641440" y="3238720"/>
              <a:ext cx="457200" cy="330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5BAAE6D-9172-4BB4-AF12-1E3C5CFF133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23440" y="3220720"/>
                <a:ext cx="49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14:cNvPr>
              <p14:cNvContentPartPr/>
              <p14:nvPr/>
            </p14:nvContentPartPr>
            <p14:xfrm>
              <a:off x="5365920" y="3646960"/>
              <a:ext cx="79920" cy="11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AA6CCC2-F345-4DEB-8B8E-A10CFDE9BD4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48280" y="3628960"/>
                <a:ext cx="1155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14:cNvPr>
              <p14:cNvContentPartPr/>
              <p14:nvPr/>
            </p14:nvContentPartPr>
            <p14:xfrm>
              <a:off x="7284360" y="3524920"/>
              <a:ext cx="153000" cy="108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C8D6E4-2862-41B3-ADCB-15B2DB9E290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66360" y="350692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14:cNvPr>
              <p14:cNvContentPartPr/>
              <p14:nvPr/>
            </p14:nvContentPartPr>
            <p14:xfrm>
              <a:off x="7294800" y="3589720"/>
              <a:ext cx="192960" cy="37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26C69A-18CD-49A9-A35E-1F19AC5D4D8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76800" y="3571720"/>
                <a:ext cx="228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14:cNvPr>
              <p14:cNvContentPartPr/>
              <p14:nvPr/>
            </p14:nvContentPartPr>
            <p14:xfrm>
              <a:off x="8053320" y="3525280"/>
              <a:ext cx="98640" cy="1400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8E35D1-9349-4C05-8BC2-164A13E504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35320" y="3507280"/>
                <a:ext cx="134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14:cNvPr>
              <p14:cNvContentPartPr/>
              <p14:nvPr/>
            </p14:nvContentPartPr>
            <p14:xfrm>
              <a:off x="7610160" y="3372640"/>
              <a:ext cx="333720" cy="2736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81BC8E-45F9-4BE6-AEDE-A5708B3A39C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92160" y="3355000"/>
                <a:ext cx="369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14:cNvPr>
              <p14:cNvContentPartPr/>
              <p14:nvPr/>
            </p14:nvContentPartPr>
            <p14:xfrm>
              <a:off x="6605040" y="3403240"/>
              <a:ext cx="548640" cy="317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AA401A-108A-412B-A78B-6D484FAC51D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87388" y="3385240"/>
                <a:ext cx="584303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14:cNvPr>
              <p14:cNvContentPartPr/>
              <p14:nvPr/>
            </p14:nvContentPartPr>
            <p14:xfrm>
              <a:off x="5994120" y="3505120"/>
              <a:ext cx="321480" cy="10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3A68BC-4475-4CAD-A793-6DD9C98867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76120" y="3487120"/>
                <a:ext cx="357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14:cNvPr>
              <p14:cNvContentPartPr/>
              <p14:nvPr/>
            </p14:nvContentPartPr>
            <p14:xfrm>
              <a:off x="5567520" y="3352480"/>
              <a:ext cx="347760" cy="285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2BF4748-51CE-4D9D-98F9-FC7C6F5442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49539" y="3334480"/>
                <a:ext cx="383363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14:cNvPr>
              <p14:cNvContentPartPr/>
              <p14:nvPr/>
            </p14:nvContentPartPr>
            <p14:xfrm>
              <a:off x="8280120" y="3382720"/>
              <a:ext cx="756000" cy="262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0B5530-31D4-457F-89CE-D7E7C4312E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62120" y="3365080"/>
                <a:ext cx="7916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14:cNvPr>
              <p14:cNvContentPartPr/>
              <p14:nvPr/>
            </p14:nvContentPartPr>
            <p14:xfrm>
              <a:off x="436440" y="3888520"/>
              <a:ext cx="702720" cy="25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3E3370-FE86-491B-B8F8-0358B63120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8800" y="3870520"/>
                <a:ext cx="7383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14:cNvPr>
              <p14:cNvContentPartPr/>
              <p14:nvPr/>
            </p14:nvContentPartPr>
            <p14:xfrm>
              <a:off x="2163720" y="3799240"/>
              <a:ext cx="36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008F07-A353-43D5-87DA-A6AFE2A0B88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14572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14:cNvPr>
              <p14:cNvContentPartPr/>
              <p14:nvPr/>
            </p14:nvContentPartPr>
            <p14:xfrm>
              <a:off x="2167680" y="3887440"/>
              <a:ext cx="683640" cy="1940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5D0689-02CE-43B2-93B4-5135E18EE54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149680" y="3869800"/>
                <a:ext cx="719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14:cNvPr>
              <p14:cNvContentPartPr/>
              <p14:nvPr/>
            </p14:nvContentPartPr>
            <p14:xfrm>
              <a:off x="3006840" y="3799240"/>
              <a:ext cx="294120" cy="3531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2A00D12-88A5-4F02-B763-0649E8BE97E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89178" y="3781600"/>
                <a:ext cx="329804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14:cNvPr>
              <p14:cNvContentPartPr/>
              <p14:nvPr/>
            </p14:nvContentPartPr>
            <p14:xfrm>
              <a:off x="1419240" y="3789520"/>
              <a:ext cx="602640" cy="406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D4EF01-F020-4D63-9621-B9FCE01ECC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01251" y="3771520"/>
                <a:ext cx="63825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14:cNvPr>
              <p14:cNvContentPartPr/>
              <p14:nvPr/>
            </p14:nvContentPartPr>
            <p14:xfrm>
              <a:off x="3819720" y="3952600"/>
              <a:ext cx="137520" cy="1328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D75CA6-A103-4470-ADC2-F5B419717BD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1767" y="3934912"/>
                <a:ext cx="173067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14:cNvPr>
              <p14:cNvContentPartPr/>
              <p14:nvPr/>
            </p14:nvContentPartPr>
            <p14:xfrm>
              <a:off x="3464400" y="3880960"/>
              <a:ext cx="252720" cy="232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16E0F83-6F2F-418D-8CAE-5EAF358192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46400" y="3863320"/>
                <a:ext cx="2883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14:cNvPr>
              <p14:cNvContentPartPr/>
              <p14:nvPr/>
            </p14:nvContentPartPr>
            <p14:xfrm>
              <a:off x="3271080" y="3982120"/>
              <a:ext cx="90720" cy="9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6A9A055-E0B0-4C78-92FB-CA70E3F974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53440" y="3964480"/>
                <a:ext cx="126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14:cNvPr>
              <p14:cNvContentPartPr/>
              <p14:nvPr/>
            </p14:nvContentPartPr>
            <p14:xfrm>
              <a:off x="4124640" y="3992560"/>
              <a:ext cx="17172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E56321C-919B-4AD0-9557-F4487450E39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7000" y="39745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14:cNvPr>
              <p14:cNvContentPartPr/>
              <p14:nvPr/>
            </p14:nvContentPartPr>
            <p14:xfrm>
              <a:off x="4215720" y="3890680"/>
              <a:ext cx="10440" cy="1828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7D645E2-82E6-4489-83D6-73FA064FCB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98080" y="3873040"/>
                <a:ext cx="460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14:cNvPr>
              <p14:cNvContentPartPr/>
              <p14:nvPr/>
            </p14:nvContentPartPr>
            <p14:xfrm>
              <a:off x="5117880" y="3718240"/>
              <a:ext cx="73800" cy="35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808A07-09C9-4216-8896-4A866BDB5C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00240" y="3700600"/>
                <a:ext cx="1094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14:cNvPr>
              <p14:cNvContentPartPr/>
              <p14:nvPr/>
            </p14:nvContentPartPr>
            <p14:xfrm>
              <a:off x="4388520" y="3864760"/>
              <a:ext cx="345960" cy="2696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7739B7D-0E85-42A4-817B-C66BCC894E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70880" y="3846784"/>
                <a:ext cx="38160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14:cNvPr>
              <p14:cNvContentPartPr/>
              <p14:nvPr/>
            </p14:nvContentPartPr>
            <p14:xfrm>
              <a:off x="4808640" y="3941800"/>
              <a:ext cx="174600" cy="1519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6B2DD1-87AD-49B5-A221-2E7B8892FCD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91000" y="3924160"/>
                <a:ext cx="2102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14:cNvPr>
              <p14:cNvContentPartPr/>
              <p14:nvPr/>
            </p14:nvContentPartPr>
            <p14:xfrm>
              <a:off x="5414880" y="3748480"/>
              <a:ext cx="1139760" cy="2548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F9AF8F5-7B7A-4272-A583-7D51F47628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97234" y="3730480"/>
                <a:ext cx="1175411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14:cNvPr>
              <p14:cNvContentPartPr/>
              <p14:nvPr/>
            </p14:nvContentPartPr>
            <p14:xfrm>
              <a:off x="6796560" y="3830200"/>
              <a:ext cx="243720" cy="25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7913E0-B88F-4DC8-BDD5-71074F9BB6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78920" y="3812200"/>
                <a:ext cx="2793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14:cNvPr>
              <p14:cNvContentPartPr/>
              <p14:nvPr/>
            </p14:nvContentPartPr>
            <p14:xfrm>
              <a:off x="8005800" y="3880960"/>
              <a:ext cx="142920" cy="30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3C400AC-94FD-4071-99A6-D3AB0063D11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988160" y="3863320"/>
                <a:ext cx="1785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14:cNvPr>
              <p14:cNvContentPartPr/>
              <p14:nvPr/>
            </p14:nvContentPartPr>
            <p14:xfrm>
              <a:off x="8026320" y="3955120"/>
              <a:ext cx="83160" cy="17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DA734D-C6CF-480F-8AAC-27471CCBE0C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08320" y="3937120"/>
                <a:ext cx="118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14:cNvPr>
              <p14:cNvContentPartPr/>
              <p14:nvPr/>
            </p14:nvContentPartPr>
            <p14:xfrm>
              <a:off x="8618880" y="3896440"/>
              <a:ext cx="158040" cy="146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1D2225B-FA5F-4C2D-9692-9A579F46DBF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1240" y="3878800"/>
                <a:ext cx="1936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14:cNvPr>
              <p14:cNvContentPartPr/>
              <p14:nvPr/>
            </p14:nvContentPartPr>
            <p14:xfrm>
              <a:off x="8259600" y="3758200"/>
              <a:ext cx="270360" cy="317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8C56E33-A248-4786-BE9A-30163EE904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41960" y="3740540"/>
                <a:ext cx="30600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14:cNvPr>
              <p14:cNvContentPartPr/>
              <p14:nvPr/>
            </p14:nvContentPartPr>
            <p14:xfrm>
              <a:off x="7720320" y="3921640"/>
              <a:ext cx="119160" cy="1526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8F92F2-E3A0-40B6-B617-2434224206B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2627" y="3903682"/>
                <a:ext cx="154908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14:cNvPr>
              <p14:cNvContentPartPr/>
              <p14:nvPr/>
            </p14:nvContentPartPr>
            <p14:xfrm>
              <a:off x="7375800" y="3810040"/>
              <a:ext cx="251280" cy="248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A90C980-3A75-4453-98BF-2066740638A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7800" y="3792040"/>
                <a:ext cx="286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14:cNvPr>
              <p14:cNvContentPartPr/>
              <p14:nvPr/>
            </p14:nvContentPartPr>
            <p14:xfrm>
              <a:off x="340320" y="4374160"/>
              <a:ext cx="787680" cy="293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F4EF89-B7DD-403F-AB74-0CFB75ED7C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22320" y="4356520"/>
                <a:ext cx="8233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14:cNvPr>
              <p14:cNvContentPartPr/>
              <p14:nvPr/>
            </p14:nvContentPartPr>
            <p14:xfrm>
              <a:off x="2285760" y="4469920"/>
              <a:ext cx="1562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22DA77-F62E-42BD-89E8-46BF50A6E61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68120" y="4451920"/>
                <a:ext cx="19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14:cNvPr>
              <p14:cNvContentPartPr/>
              <p14:nvPr/>
            </p14:nvContentPartPr>
            <p14:xfrm>
              <a:off x="2316000" y="4547320"/>
              <a:ext cx="122400" cy="4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BA9A22-9BA2-4920-A992-DBC217EA2C2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8360" y="4529320"/>
                <a:ext cx="158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14:cNvPr>
              <p14:cNvContentPartPr/>
              <p14:nvPr/>
            </p14:nvContentPartPr>
            <p14:xfrm>
              <a:off x="1614720" y="4338160"/>
              <a:ext cx="508680" cy="2916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54AF39-5A31-44C9-B8FE-7D2A4B50B5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96720" y="4320160"/>
                <a:ext cx="5443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14:cNvPr>
              <p14:cNvContentPartPr/>
              <p14:nvPr/>
            </p14:nvContentPartPr>
            <p14:xfrm>
              <a:off x="2609040" y="4348240"/>
              <a:ext cx="500040" cy="3366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5DC1D0-BDAE-401B-802C-5E782510B40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91400" y="4330240"/>
                <a:ext cx="535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14:cNvPr>
              <p14:cNvContentPartPr/>
              <p14:nvPr/>
            </p14:nvContentPartPr>
            <p14:xfrm>
              <a:off x="3383040" y="4338160"/>
              <a:ext cx="272520" cy="2970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839FC5-4802-430D-9124-C7D1F11D59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365040" y="4320160"/>
                <a:ext cx="3081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14:cNvPr>
              <p14:cNvContentPartPr/>
              <p14:nvPr/>
            </p14:nvContentPartPr>
            <p14:xfrm>
              <a:off x="3983880" y="4419520"/>
              <a:ext cx="879480" cy="254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B89171A-A437-47D3-BBEA-95C6C242F4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65880" y="4401880"/>
                <a:ext cx="9151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14:cNvPr>
              <p14:cNvContentPartPr/>
              <p14:nvPr/>
            </p14:nvContentPartPr>
            <p14:xfrm>
              <a:off x="5008440" y="4494760"/>
              <a:ext cx="153720" cy="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E307F2E-E9A8-4D6D-AEEA-897E0649B27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990440" y="4476760"/>
                <a:ext cx="189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14:cNvPr>
              <p14:cNvContentPartPr/>
              <p14:nvPr/>
            </p14:nvContentPartPr>
            <p14:xfrm>
              <a:off x="4998360" y="4570720"/>
              <a:ext cx="147600" cy="216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0224DC-D681-433B-80FB-332896C2570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80720" y="4553080"/>
                <a:ext cx="183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14:cNvPr>
              <p14:cNvContentPartPr/>
              <p14:nvPr/>
            </p14:nvContentPartPr>
            <p14:xfrm>
              <a:off x="5870280" y="4380280"/>
              <a:ext cx="978840" cy="2840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E07F33-DC85-49DD-8692-D5FEF33401F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2634" y="4362303"/>
                <a:ext cx="1014493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14:cNvPr>
              <p14:cNvContentPartPr/>
              <p14:nvPr/>
            </p14:nvContentPartPr>
            <p14:xfrm>
              <a:off x="5301840" y="4331680"/>
              <a:ext cx="442440" cy="393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F62F8B-DD75-414B-9486-8A7BC414C7E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4186" y="4314040"/>
                <a:ext cx="478109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14:cNvPr>
              <p14:cNvContentPartPr/>
              <p14:nvPr/>
            </p14:nvContentPartPr>
            <p14:xfrm>
              <a:off x="8014080" y="4264720"/>
              <a:ext cx="262080" cy="3664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DBD86A6-2286-466A-B503-D746D90EDBB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96416" y="4246720"/>
                <a:ext cx="297769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14:cNvPr>
              <p14:cNvContentPartPr/>
              <p14:nvPr/>
            </p14:nvContentPartPr>
            <p14:xfrm>
              <a:off x="7782240" y="4409080"/>
              <a:ext cx="110880" cy="1368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93BFDC3-3044-4348-AEF4-C8D744C1C4A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764600" y="4391440"/>
                <a:ext cx="146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14:cNvPr>
              <p14:cNvContentPartPr/>
              <p14:nvPr/>
            </p14:nvContentPartPr>
            <p14:xfrm>
              <a:off x="7568760" y="4459840"/>
              <a:ext cx="102600" cy="14148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EC4DDB-616F-4B48-842C-9365A7FACD0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51120" y="4442200"/>
                <a:ext cx="1382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14:cNvPr>
              <p14:cNvContentPartPr/>
              <p14:nvPr/>
            </p14:nvContentPartPr>
            <p14:xfrm>
              <a:off x="7011840" y="4246360"/>
              <a:ext cx="472680" cy="3924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2A0F71-39CD-4EBB-B0E5-9C7EA59AFD8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93840" y="4228720"/>
                <a:ext cx="5083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14:cNvPr>
              <p14:cNvContentPartPr/>
              <p14:nvPr/>
            </p14:nvContentPartPr>
            <p14:xfrm>
              <a:off x="8350680" y="4175440"/>
              <a:ext cx="275040" cy="4276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D51300-771B-44C4-9DBF-3BBB0CD050A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32704" y="4157455"/>
                <a:ext cx="310633" cy="463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FF1386A-4FA2-475B-BB0B-B0A0888E46AD}"/>
                  </a:ext>
                </a:extLst>
              </p14:cNvPr>
              <p14:cNvContentPartPr/>
              <p14:nvPr/>
            </p14:nvContentPartPr>
            <p14:xfrm>
              <a:off x="7195080" y="3545080"/>
              <a:ext cx="1838160" cy="7120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FF1386A-4FA2-475B-BB0B-B0A0888E46A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77080" y="3509080"/>
                <a:ext cx="1873800" cy="7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90B2A3-92D6-4329-A2FB-F8358145FA35}"/>
                  </a:ext>
                </a:extLst>
              </p14:cNvPr>
              <p14:cNvContentPartPr/>
              <p14:nvPr/>
            </p14:nvContentPartPr>
            <p14:xfrm>
              <a:off x="7122000" y="4023160"/>
              <a:ext cx="1740600" cy="7437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90B2A3-92D6-4329-A2FB-F8358145F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04360" y="3987160"/>
                <a:ext cx="1776240" cy="81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A4FCCF3-335E-4DE9-891A-C0DAB10AA99F}"/>
                  </a:ext>
                </a:extLst>
              </p14:cNvPr>
              <p14:cNvContentPartPr/>
              <p14:nvPr/>
            </p14:nvContentPartPr>
            <p14:xfrm>
              <a:off x="467040" y="4815520"/>
              <a:ext cx="350280" cy="2811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A4FCCF3-335E-4DE9-891A-C0DAB10AA99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49400" y="4797520"/>
                <a:ext cx="38592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DADE21-DC84-46C1-B8F2-663DF282E417}"/>
                  </a:ext>
                </a:extLst>
              </p14:cNvPr>
              <p14:cNvContentPartPr/>
              <p14:nvPr/>
            </p14:nvContentPartPr>
            <p14:xfrm>
              <a:off x="1300080" y="4967800"/>
              <a:ext cx="444960" cy="26496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DADE21-DC84-46C1-B8F2-663DF282E41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282080" y="4950160"/>
                <a:ext cx="4806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F49030-F139-44AD-B8F8-B7B2B1E38AE1}"/>
                  </a:ext>
                </a:extLst>
              </p14:cNvPr>
              <p14:cNvContentPartPr/>
              <p14:nvPr/>
            </p14:nvContentPartPr>
            <p14:xfrm>
              <a:off x="1920000" y="4979680"/>
              <a:ext cx="123120" cy="18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F49030-F139-44AD-B8F8-B7B2B1E38AE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902000" y="4962040"/>
                <a:ext cx="158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5B718EC-8BBF-4930-A2D3-4E97C954DD83}"/>
                  </a:ext>
                </a:extLst>
              </p14:cNvPr>
              <p14:cNvContentPartPr/>
              <p14:nvPr/>
            </p14:nvContentPartPr>
            <p14:xfrm>
              <a:off x="1909920" y="5078680"/>
              <a:ext cx="132840" cy="216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5B718EC-8BBF-4930-A2D3-4E97C954DD8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91920" y="506104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359BC1-6A55-49C5-AC83-75C6830AA45E}"/>
                  </a:ext>
                </a:extLst>
              </p14:cNvPr>
              <p14:cNvContentPartPr/>
              <p14:nvPr/>
            </p14:nvContentPartPr>
            <p14:xfrm>
              <a:off x="3840240" y="4927120"/>
              <a:ext cx="313560" cy="2354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359BC1-6A55-49C5-AC83-75C6830AA45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822240" y="4909480"/>
                <a:ext cx="349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CE3C62F-67B4-4AAC-A85F-015F97932F7A}"/>
                  </a:ext>
                </a:extLst>
              </p14:cNvPr>
              <p14:cNvContentPartPr/>
              <p14:nvPr/>
            </p14:nvContentPartPr>
            <p14:xfrm>
              <a:off x="3143280" y="4957360"/>
              <a:ext cx="595800" cy="2246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CE3C62F-67B4-4AAC-A85F-015F97932F7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25280" y="4939720"/>
                <a:ext cx="631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9EF7E2B-9394-4F2D-BA35-58CDC0EC6E8B}"/>
                  </a:ext>
                </a:extLst>
              </p14:cNvPr>
              <p14:cNvContentPartPr/>
              <p14:nvPr/>
            </p14:nvContentPartPr>
            <p14:xfrm>
              <a:off x="2249040" y="4915240"/>
              <a:ext cx="708120" cy="2862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9EF7E2B-9394-4F2D-BA35-58CDC0EC6E8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231400" y="4897600"/>
                <a:ext cx="7437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04B96CB-1755-4DFD-B4D7-888F382709F8}"/>
                  </a:ext>
                </a:extLst>
              </p14:cNvPr>
              <p14:cNvContentPartPr/>
              <p14:nvPr/>
            </p14:nvContentPartPr>
            <p14:xfrm>
              <a:off x="5282760" y="4946560"/>
              <a:ext cx="456480" cy="3981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04B96CB-1755-4DFD-B4D7-888F382709F8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65120" y="4928560"/>
                <a:ext cx="4921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ACD8EC0-DC49-4170-8D02-3C218FB1F60D}"/>
                  </a:ext>
                </a:extLst>
              </p14:cNvPr>
              <p14:cNvContentPartPr/>
              <p14:nvPr/>
            </p14:nvContentPartPr>
            <p14:xfrm>
              <a:off x="4510560" y="4947280"/>
              <a:ext cx="406800" cy="253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ACD8EC0-DC49-4170-8D02-3C218FB1F60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92920" y="4929280"/>
                <a:ext cx="4424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AFA2BEA-6B13-47B8-B3DE-262151CCC32A}"/>
                  </a:ext>
                </a:extLst>
              </p14:cNvPr>
              <p14:cNvContentPartPr/>
              <p14:nvPr/>
            </p14:nvContentPartPr>
            <p14:xfrm>
              <a:off x="5912760" y="5049160"/>
              <a:ext cx="162360" cy="208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AFA2BEA-6B13-47B8-B3DE-262151CCC32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94760" y="5031520"/>
                <a:ext cx="198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B8BC92E-FA4F-40C3-9AE1-A8366D19467C}"/>
                  </a:ext>
                </a:extLst>
              </p14:cNvPr>
              <p14:cNvContentPartPr/>
              <p14:nvPr/>
            </p14:nvContentPartPr>
            <p14:xfrm>
              <a:off x="5932920" y="5151760"/>
              <a:ext cx="152640" cy="97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B8BC92E-FA4F-40C3-9AE1-A8366D19467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915280" y="5133760"/>
                <a:ext cx="188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E87E5F-BA85-40E0-AD10-8D3FE39E0C1E}"/>
                  </a:ext>
                </a:extLst>
              </p14:cNvPr>
              <p14:cNvContentPartPr/>
              <p14:nvPr/>
            </p14:nvContentPartPr>
            <p14:xfrm>
              <a:off x="7070880" y="4978960"/>
              <a:ext cx="203400" cy="198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E87E5F-BA85-40E0-AD10-8D3FE39E0C1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052880" y="4960960"/>
                <a:ext cx="239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F00DC8D-0BD5-45DF-A3CD-94205121EE8F}"/>
                  </a:ext>
                </a:extLst>
              </p14:cNvPr>
              <p14:cNvContentPartPr/>
              <p14:nvPr/>
            </p14:nvContentPartPr>
            <p14:xfrm>
              <a:off x="7091040" y="5099920"/>
              <a:ext cx="173880" cy="12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F00DC8D-0BD5-45DF-A3CD-94205121EE8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073400" y="5082280"/>
                <a:ext cx="209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837031-D9E0-419E-AE5E-192C5097DA92}"/>
                  </a:ext>
                </a:extLst>
              </p14:cNvPr>
              <p14:cNvContentPartPr/>
              <p14:nvPr/>
            </p14:nvContentPartPr>
            <p14:xfrm>
              <a:off x="6309120" y="4880320"/>
              <a:ext cx="604800" cy="4226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837031-D9E0-419E-AE5E-192C5097DA92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91120" y="4862320"/>
                <a:ext cx="640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473A4BD-9C4F-4720-AB09-3839BD7995AB}"/>
                  </a:ext>
                </a:extLst>
              </p14:cNvPr>
              <p14:cNvContentPartPr/>
              <p14:nvPr/>
            </p14:nvContentPartPr>
            <p14:xfrm>
              <a:off x="7502160" y="5286040"/>
              <a:ext cx="216000" cy="2430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473A4BD-9C4F-4720-AB09-3839BD7995A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484520" y="5268040"/>
                <a:ext cx="2516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449E3F7-64F6-41C9-BD47-F2B6AEA4B84E}"/>
                  </a:ext>
                </a:extLst>
              </p14:cNvPr>
              <p14:cNvContentPartPr/>
              <p14:nvPr/>
            </p14:nvContentPartPr>
            <p14:xfrm>
              <a:off x="7386240" y="4825600"/>
              <a:ext cx="1180080" cy="3762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449E3F7-64F6-41C9-BD47-F2B6AEA4B84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68240" y="4807943"/>
                <a:ext cx="1215720" cy="411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304793-C9F5-4298-96BA-C984A6673412}"/>
                  </a:ext>
                </a:extLst>
              </p14:cNvPr>
              <p14:cNvContentPartPr/>
              <p14:nvPr/>
            </p14:nvContentPartPr>
            <p14:xfrm>
              <a:off x="7820400" y="5293960"/>
              <a:ext cx="893880" cy="21276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304793-C9F5-4298-96BA-C984A66734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02753" y="5275960"/>
                <a:ext cx="929534" cy="24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62172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194656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14:cNvPr>
              <p14:cNvContentPartPr/>
              <p14:nvPr/>
            </p14:nvContentPartPr>
            <p14:xfrm>
              <a:off x="832080" y="3880960"/>
              <a:ext cx="183600" cy="356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4440" y="3862960"/>
                <a:ext cx="2192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14:cNvPr>
              <p14:cNvContentPartPr/>
              <p14:nvPr/>
            </p14:nvContentPartPr>
            <p14:xfrm>
              <a:off x="761880" y="3705280"/>
              <a:ext cx="182160" cy="9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3880" y="3687280"/>
                <a:ext cx="217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14:cNvPr>
              <p14:cNvContentPartPr/>
              <p14:nvPr/>
            </p14:nvContentPartPr>
            <p14:xfrm>
              <a:off x="1411680" y="3921640"/>
              <a:ext cx="151560" cy="10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4040" y="3903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14:cNvPr>
              <p14:cNvContentPartPr/>
              <p14:nvPr/>
            </p14:nvContentPartPr>
            <p14:xfrm>
              <a:off x="1472880" y="4023160"/>
              <a:ext cx="87840" cy="10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4880" y="4005160"/>
                <a:ext cx="123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14:cNvPr>
              <p14:cNvContentPartPr/>
              <p14:nvPr/>
            </p14:nvContentPartPr>
            <p14:xfrm>
              <a:off x="1148160" y="4053760"/>
              <a:ext cx="191520" cy="12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0520" y="4035760"/>
                <a:ext cx="2271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14:cNvPr>
              <p14:cNvContentPartPr/>
              <p14:nvPr/>
            </p14:nvContentPartPr>
            <p14:xfrm>
              <a:off x="2174160" y="3674680"/>
              <a:ext cx="165600" cy="66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6160" y="3656680"/>
                <a:ext cx="201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14:cNvPr>
              <p14:cNvContentPartPr/>
              <p14:nvPr/>
            </p14:nvContentPartPr>
            <p14:xfrm>
              <a:off x="2834040" y="3601240"/>
              <a:ext cx="136800" cy="86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16400" y="3583600"/>
                <a:ext cx="1724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14:cNvPr>
              <p14:cNvContentPartPr/>
              <p14:nvPr/>
            </p14:nvContentPartPr>
            <p14:xfrm>
              <a:off x="2844480" y="3758560"/>
              <a:ext cx="459720" cy="288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26840" y="3740920"/>
                <a:ext cx="49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14:cNvPr>
              <p14:cNvContentPartPr/>
              <p14:nvPr/>
            </p14:nvContentPartPr>
            <p14:xfrm>
              <a:off x="1787880" y="3779080"/>
              <a:ext cx="955440" cy="458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69880" y="3761080"/>
                <a:ext cx="9910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14:cNvPr>
              <p14:cNvContentPartPr/>
              <p14:nvPr/>
            </p14:nvContentPartPr>
            <p14:xfrm>
              <a:off x="3535320" y="3718240"/>
              <a:ext cx="192240" cy="2185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17680" y="3700600"/>
                <a:ext cx="227880" cy="2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40686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78097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14:cNvPr>
              <p14:cNvContentPartPr/>
              <p14:nvPr/>
            </p14:nvContentPartPr>
            <p14:xfrm>
              <a:off x="832080" y="3880960"/>
              <a:ext cx="183600" cy="356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4440" y="3862960"/>
                <a:ext cx="2192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14:cNvPr>
              <p14:cNvContentPartPr/>
              <p14:nvPr/>
            </p14:nvContentPartPr>
            <p14:xfrm>
              <a:off x="761880" y="3705280"/>
              <a:ext cx="182160" cy="9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3880" y="3687280"/>
                <a:ext cx="217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14:cNvPr>
              <p14:cNvContentPartPr/>
              <p14:nvPr/>
            </p14:nvContentPartPr>
            <p14:xfrm>
              <a:off x="1411680" y="3921640"/>
              <a:ext cx="151560" cy="10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4040" y="3903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14:cNvPr>
              <p14:cNvContentPartPr/>
              <p14:nvPr/>
            </p14:nvContentPartPr>
            <p14:xfrm>
              <a:off x="1472880" y="4023160"/>
              <a:ext cx="87840" cy="10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4880" y="4005160"/>
                <a:ext cx="123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14:cNvPr>
              <p14:cNvContentPartPr/>
              <p14:nvPr/>
            </p14:nvContentPartPr>
            <p14:xfrm>
              <a:off x="1148160" y="4053760"/>
              <a:ext cx="191520" cy="12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0520" y="4035760"/>
                <a:ext cx="2271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14:cNvPr>
              <p14:cNvContentPartPr/>
              <p14:nvPr/>
            </p14:nvContentPartPr>
            <p14:xfrm>
              <a:off x="2174160" y="3674680"/>
              <a:ext cx="165600" cy="66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6160" y="3656680"/>
                <a:ext cx="201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14:cNvPr>
              <p14:cNvContentPartPr/>
              <p14:nvPr/>
            </p14:nvContentPartPr>
            <p14:xfrm>
              <a:off x="2834040" y="3601240"/>
              <a:ext cx="136800" cy="86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16400" y="3583600"/>
                <a:ext cx="1724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14:cNvPr>
              <p14:cNvContentPartPr/>
              <p14:nvPr/>
            </p14:nvContentPartPr>
            <p14:xfrm>
              <a:off x="2844480" y="3758560"/>
              <a:ext cx="459720" cy="288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26840" y="3740920"/>
                <a:ext cx="49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14:cNvPr>
              <p14:cNvContentPartPr/>
              <p14:nvPr/>
            </p14:nvContentPartPr>
            <p14:xfrm>
              <a:off x="1787880" y="3779080"/>
              <a:ext cx="955440" cy="458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69880" y="3761080"/>
                <a:ext cx="9910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14:cNvPr>
              <p14:cNvContentPartPr/>
              <p14:nvPr/>
            </p14:nvContentPartPr>
            <p14:xfrm>
              <a:off x="3535320" y="3718240"/>
              <a:ext cx="192240" cy="2185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17680" y="3700600"/>
                <a:ext cx="2278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14:cNvPr>
              <p14:cNvContentPartPr/>
              <p14:nvPr/>
            </p14:nvContentPartPr>
            <p14:xfrm>
              <a:off x="3881280" y="3724360"/>
              <a:ext cx="452880" cy="268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63640" y="3706744"/>
                <a:ext cx="488520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14:cNvPr>
              <p14:cNvContentPartPr/>
              <p14:nvPr/>
            </p14:nvContentPartPr>
            <p14:xfrm>
              <a:off x="4460160" y="3474160"/>
              <a:ext cx="173160" cy="81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42160" y="3456160"/>
                <a:ext cx="2088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14:cNvPr>
              <p14:cNvContentPartPr/>
              <p14:nvPr/>
            </p14:nvContentPartPr>
            <p14:xfrm>
              <a:off x="5069280" y="3646960"/>
              <a:ext cx="173520" cy="266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51603" y="3628984"/>
                <a:ext cx="209234" cy="302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14:cNvPr>
              <p14:cNvContentPartPr/>
              <p14:nvPr/>
            </p14:nvContentPartPr>
            <p14:xfrm>
              <a:off x="4479960" y="3643720"/>
              <a:ext cx="481320" cy="356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2320" y="3626080"/>
                <a:ext cx="51696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14:cNvPr>
              <p14:cNvContentPartPr/>
              <p14:nvPr/>
            </p14:nvContentPartPr>
            <p14:xfrm>
              <a:off x="5262600" y="3344200"/>
              <a:ext cx="425520" cy="120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4600" y="3326200"/>
                <a:ext cx="4611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14:cNvPr>
              <p14:cNvContentPartPr/>
              <p14:nvPr/>
            </p14:nvContentPartPr>
            <p14:xfrm>
              <a:off x="5333520" y="3601240"/>
              <a:ext cx="540720" cy="331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15880" y="3583240"/>
                <a:ext cx="576360" cy="36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196857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14:cNvPr>
              <p14:cNvContentPartPr/>
              <p14:nvPr/>
            </p14:nvContentPartPr>
            <p14:xfrm>
              <a:off x="832080" y="3880960"/>
              <a:ext cx="183600" cy="356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4440" y="3862960"/>
                <a:ext cx="2192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14:cNvPr>
              <p14:cNvContentPartPr/>
              <p14:nvPr/>
            </p14:nvContentPartPr>
            <p14:xfrm>
              <a:off x="761880" y="3705280"/>
              <a:ext cx="182160" cy="9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3880" y="3687280"/>
                <a:ext cx="217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14:cNvPr>
              <p14:cNvContentPartPr/>
              <p14:nvPr/>
            </p14:nvContentPartPr>
            <p14:xfrm>
              <a:off x="1411680" y="3921640"/>
              <a:ext cx="151560" cy="10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4040" y="3903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14:cNvPr>
              <p14:cNvContentPartPr/>
              <p14:nvPr/>
            </p14:nvContentPartPr>
            <p14:xfrm>
              <a:off x="1472880" y="4023160"/>
              <a:ext cx="87840" cy="10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4880" y="4005160"/>
                <a:ext cx="123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14:cNvPr>
              <p14:cNvContentPartPr/>
              <p14:nvPr/>
            </p14:nvContentPartPr>
            <p14:xfrm>
              <a:off x="1148160" y="4053760"/>
              <a:ext cx="191520" cy="12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0520" y="4035760"/>
                <a:ext cx="2271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14:cNvPr>
              <p14:cNvContentPartPr/>
              <p14:nvPr/>
            </p14:nvContentPartPr>
            <p14:xfrm>
              <a:off x="2174160" y="3674680"/>
              <a:ext cx="165600" cy="66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6160" y="3656680"/>
                <a:ext cx="201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14:cNvPr>
              <p14:cNvContentPartPr/>
              <p14:nvPr/>
            </p14:nvContentPartPr>
            <p14:xfrm>
              <a:off x="2834040" y="3601240"/>
              <a:ext cx="136800" cy="86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16400" y="3583600"/>
                <a:ext cx="1724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14:cNvPr>
              <p14:cNvContentPartPr/>
              <p14:nvPr/>
            </p14:nvContentPartPr>
            <p14:xfrm>
              <a:off x="2844480" y="3758560"/>
              <a:ext cx="459720" cy="288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26840" y="3740920"/>
                <a:ext cx="49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14:cNvPr>
              <p14:cNvContentPartPr/>
              <p14:nvPr/>
            </p14:nvContentPartPr>
            <p14:xfrm>
              <a:off x="1787880" y="3779080"/>
              <a:ext cx="955440" cy="458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69880" y="3761080"/>
                <a:ext cx="9910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14:cNvPr>
              <p14:cNvContentPartPr/>
              <p14:nvPr/>
            </p14:nvContentPartPr>
            <p14:xfrm>
              <a:off x="3535320" y="3718240"/>
              <a:ext cx="192240" cy="2185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17680" y="3700600"/>
                <a:ext cx="2278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14:cNvPr>
              <p14:cNvContentPartPr/>
              <p14:nvPr/>
            </p14:nvContentPartPr>
            <p14:xfrm>
              <a:off x="3881280" y="3724360"/>
              <a:ext cx="452880" cy="268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63640" y="3706744"/>
                <a:ext cx="488520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14:cNvPr>
              <p14:cNvContentPartPr/>
              <p14:nvPr/>
            </p14:nvContentPartPr>
            <p14:xfrm>
              <a:off x="4460160" y="3474160"/>
              <a:ext cx="173160" cy="81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42160" y="3456160"/>
                <a:ext cx="2088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14:cNvPr>
              <p14:cNvContentPartPr/>
              <p14:nvPr/>
            </p14:nvContentPartPr>
            <p14:xfrm>
              <a:off x="5069280" y="3646960"/>
              <a:ext cx="173520" cy="266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51603" y="3628984"/>
                <a:ext cx="209234" cy="302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14:cNvPr>
              <p14:cNvContentPartPr/>
              <p14:nvPr/>
            </p14:nvContentPartPr>
            <p14:xfrm>
              <a:off x="4479960" y="3643720"/>
              <a:ext cx="481320" cy="356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2320" y="3626080"/>
                <a:ext cx="51696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14:cNvPr>
              <p14:cNvContentPartPr/>
              <p14:nvPr/>
            </p14:nvContentPartPr>
            <p14:xfrm>
              <a:off x="5262600" y="3344200"/>
              <a:ext cx="425520" cy="120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4600" y="3326200"/>
                <a:ext cx="4611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14:cNvPr>
              <p14:cNvContentPartPr/>
              <p14:nvPr/>
            </p14:nvContentPartPr>
            <p14:xfrm>
              <a:off x="5333520" y="3601240"/>
              <a:ext cx="540720" cy="331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15880" y="3583240"/>
                <a:ext cx="5763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14:cNvPr>
              <p14:cNvContentPartPr/>
              <p14:nvPr/>
            </p14:nvContentPartPr>
            <p14:xfrm>
              <a:off x="5089800" y="2969080"/>
              <a:ext cx="1063080" cy="1297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1800" y="2951085"/>
                <a:ext cx="1098720" cy="13334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717819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14:cNvPr>
              <p14:cNvContentPartPr/>
              <p14:nvPr/>
            </p14:nvContentPartPr>
            <p14:xfrm>
              <a:off x="832080" y="3880960"/>
              <a:ext cx="183600" cy="356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4440" y="3862960"/>
                <a:ext cx="2192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14:cNvPr>
              <p14:cNvContentPartPr/>
              <p14:nvPr/>
            </p14:nvContentPartPr>
            <p14:xfrm>
              <a:off x="761880" y="3705280"/>
              <a:ext cx="182160" cy="9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3880" y="3687280"/>
                <a:ext cx="217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14:cNvPr>
              <p14:cNvContentPartPr/>
              <p14:nvPr/>
            </p14:nvContentPartPr>
            <p14:xfrm>
              <a:off x="1411680" y="3921640"/>
              <a:ext cx="151560" cy="10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4040" y="3903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14:cNvPr>
              <p14:cNvContentPartPr/>
              <p14:nvPr/>
            </p14:nvContentPartPr>
            <p14:xfrm>
              <a:off x="1472880" y="4023160"/>
              <a:ext cx="87840" cy="10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4880" y="4005160"/>
                <a:ext cx="123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14:cNvPr>
              <p14:cNvContentPartPr/>
              <p14:nvPr/>
            </p14:nvContentPartPr>
            <p14:xfrm>
              <a:off x="1148160" y="4053760"/>
              <a:ext cx="191520" cy="12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0520" y="4035760"/>
                <a:ext cx="2271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14:cNvPr>
              <p14:cNvContentPartPr/>
              <p14:nvPr/>
            </p14:nvContentPartPr>
            <p14:xfrm>
              <a:off x="2174160" y="3674680"/>
              <a:ext cx="165600" cy="66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6160" y="3656680"/>
                <a:ext cx="201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14:cNvPr>
              <p14:cNvContentPartPr/>
              <p14:nvPr/>
            </p14:nvContentPartPr>
            <p14:xfrm>
              <a:off x="2834040" y="3601240"/>
              <a:ext cx="136800" cy="86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16400" y="3583600"/>
                <a:ext cx="1724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14:cNvPr>
              <p14:cNvContentPartPr/>
              <p14:nvPr/>
            </p14:nvContentPartPr>
            <p14:xfrm>
              <a:off x="2844480" y="3758560"/>
              <a:ext cx="459720" cy="288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26840" y="3740920"/>
                <a:ext cx="49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14:cNvPr>
              <p14:cNvContentPartPr/>
              <p14:nvPr/>
            </p14:nvContentPartPr>
            <p14:xfrm>
              <a:off x="1787880" y="3779080"/>
              <a:ext cx="955440" cy="458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69880" y="3761080"/>
                <a:ext cx="9910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14:cNvPr>
              <p14:cNvContentPartPr/>
              <p14:nvPr/>
            </p14:nvContentPartPr>
            <p14:xfrm>
              <a:off x="3535320" y="3718240"/>
              <a:ext cx="192240" cy="2185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17680" y="3700600"/>
                <a:ext cx="2278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14:cNvPr>
              <p14:cNvContentPartPr/>
              <p14:nvPr/>
            </p14:nvContentPartPr>
            <p14:xfrm>
              <a:off x="3881280" y="3724360"/>
              <a:ext cx="452880" cy="268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63640" y="3706744"/>
                <a:ext cx="488520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14:cNvPr>
              <p14:cNvContentPartPr/>
              <p14:nvPr/>
            </p14:nvContentPartPr>
            <p14:xfrm>
              <a:off x="4460160" y="3474160"/>
              <a:ext cx="173160" cy="81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42160" y="3456160"/>
                <a:ext cx="2088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14:cNvPr>
              <p14:cNvContentPartPr/>
              <p14:nvPr/>
            </p14:nvContentPartPr>
            <p14:xfrm>
              <a:off x="5069280" y="3646960"/>
              <a:ext cx="173520" cy="266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51603" y="3628984"/>
                <a:ext cx="209234" cy="302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14:cNvPr>
              <p14:cNvContentPartPr/>
              <p14:nvPr/>
            </p14:nvContentPartPr>
            <p14:xfrm>
              <a:off x="4479960" y="3643720"/>
              <a:ext cx="481320" cy="356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2320" y="3626080"/>
                <a:ext cx="51696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14:cNvPr>
              <p14:cNvContentPartPr/>
              <p14:nvPr/>
            </p14:nvContentPartPr>
            <p14:xfrm>
              <a:off x="5262600" y="3344200"/>
              <a:ext cx="425520" cy="120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4600" y="3326200"/>
                <a:ext cx="4611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14:cNvPr>
              <p14:cNvContentPartPr/>
              <p14:nvPr/>
            </p14:nvContentPartPr>
            <p14:xfrm>
              <a:off x="5333520" y="3601240"/>
              <a:ext cx="540720" cy="331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15880" y="3583240"/>
                <a:ext cx="5763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14:cNvPr>
              <p14:cNvContentPartPr/>
              <p14:nvPr/>
            </p14:nvContentPartPr>
            <p14:xfrm>
              <a:off x="5089800" y="2969080"/>
              <a:ext cx="1063080" cy="1297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1800" y="2951085"/>
                <a:ext cx="1098720" cy="1333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412127-1138-489E-B0B9-3289C837D8DD}"/>
                  </a:ext>
                </a:extLst>
              </p14:cNvPr>
              <p14:cNvContentPartPr/>
              <p14:nvPr/>
            </p14:nvContentPartPr>
            <p14:xfrm>
              <a:off x="1472880" y="4408720"/>
              <a:ext cx="124920" cy="21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412127-1138-489E-B0B9-3289C837D8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4880" y="43907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909903-5F69-4481-834C-7E8D4E1CDB0A}"/>
                  </a:ext>
                </a:extLst>
              </p14:cNvPr>
              <p14:cNvContentPartPr/>
              <p14:nvPr/>
            </p14:nvContentPartPr>
            <p14:xfrm>
              <a:off x="1462440" y="4494040"/>
              <a:ext cx="121320" cy="169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909903-5F69-4481-834C-7E8D4E1CDB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4800" y="4476040"/>
                <a:ext cx="1569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61DEA84-2A19-4B5C-A4EF-A9BCD8B6D95C}"/>
                  </a:ext>
                </a:extLst>
              </p14:cNvPr>
              <p14:cNvContentPartPr/>
              <p14:nvPr/>
            </p14:nvContentPartPr>
            <p14:xfrm>
              <a:off x="1787880" y="4395040"/>
              <a:ext cx="417600" cy="211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61DEA84-2A19-4B5C-A4EF-A9BCD8B6D9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4377040"/>
                <a:ext cx="4532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4856DE-58A5-4C17-BCA2-C328BB7A297B}"/>
                  </a:ext>
                </a:extLst>
              </p14:cNvPr>
              <p14:cNvContentPartPr/>
              <p14:nvPr/>
            </p14:nvContentPartPr>
            <p14:xfrm>
              <a:off x="3088200" y="4439680"/>
              <a:ext cx="118440" cy="153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4856DE-58A5-4C17-BCA2-C328BB7A29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70560" y="4421680"/>
                <a:ext cx="15408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CD982F-2893-489D-857D-95FED564A533}"/>
                  </a:ext>
                </a:extLst>
              </p14:cNvPr>
              <p14:cNvContentPartPr/>
              <p14:nvPr/>
            </p14:nvContentPartPr>
            <p14:xfrm>
              <a:off x="3880920" y="4236280"/>
              <a:ext cx="104040" cy="4309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CD982F-2893-489D-857D-95FED564A5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63280" y="4218640"/>
                <a:ext cx="13968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C3B64-056F-43B1-AF3B-CEFC002E594D}"/>
                  </a:ext>
                </a:extLst>
              </p14:cNvPr>
              <p14:cNvContentPartPr/>
              <p14:nvPr/>
            </p14:nvContentPartPr>
            <p14:xfrm>
              <a:off x="4135800" y="4357960"/>
              <a:ext cx="182520" cy="232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C3B64-056F-43B1-AF3B-CEFC002E59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8160" y="4340320"/>
                <a:ext cx="2181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52712F9-C565-480D-92E0-041B0397E124}"/>
                  </a:ext>
                </a:extLst>
              </p14:cNvPr>
              <p14:cNvContentPartPr/>
              <p14:nvPr/>
            </p14:nvContentPartPr>
            <p14:xfrm>
              <a:off x="4429200" y="4287760"/>
              <a:ext cx="467280" cy="284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52712F9-C565-480D-92E0-041B0397E1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11546" y="4269760"/>
                <a:ext cx="502947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0A589A9-F1F0-4691-8B74-74E67E0806A3}"/>
                  </a:ext>
                </a:extLst>
              </p14:cNvPr>
              <p14:cNvContentPartPr/>
              <p14:nvPr/>
            </p14:nvContentPartPr>
            <p14:xfrm>
              <a:off x="5079720" y="4213600"/>
              <a:ext cx="251280" cy="55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0A589A9-F1F0-4691-8B74-74E67E0806A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62055" y="4195960"/>
                <a:ext cx="286971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E5A4AA-0FD3-43ED-93A5-BEE2425F82D9}"/>
                  </a:ext>
                </a:extLst>
              </p14:cNvPr>
              <p14:cNvContentPartPr/>
              <p14:nvPr/>
            </p14:nvContentPartPr>
            <p14:xfrm>
              <a:off x="2327160" y="4307560"/>
              <a:ext cx="638640" cy="4168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E5A4AA-0FD3-43ED-93A5-BEE2425F82D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09170" y="4289560"/>
                <a:ext cx="67426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EE2E356-9B78-4EAC-8F1E-51A4F178D994}"/>
                  </a:ext>
                </a:extLst>
              </p14:cNvPr>
              <p14:cNvContentPartPr/>
              <p14:nvPr/>
            </p14:nvContentPartPr>
            <p14:xfrm>
              <a:off x="3296640" y="4275520"/>
              <a:ext cx="502920" cy="4759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EE2E356-9B78-4EAC-8F1E-51A4F178D9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79000" y="4257520"/>
                <a:ext cx="538560" cy="51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692683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14:cNvPr>
              <p14:cNvContentPartPr/>
              <p14:nvPr/>
            </p14:nvContentPartPr>
            <p14:xfrm>
              <a:off x="375240" y="149560"/>
              <a:ext cx="3752280" cy="315216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DD075DC-3BEA-4A6C-88F0-C1C0E1A4A1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240" y="131920"/>
                <a:ext cx="3787920" cy="31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14:cNvPr>
              <p14:cNvContentPartPr/>
              <p14:nvPr/>
            </p14:nvContentPartPr>
            <p14:xfrm>
              <a:off x="4551240" y="945520"/>
              <a:ext cx="4362120" cy="155664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D033A85-BFC3-42FB-BC5C-A17318B018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33600" y="927880"/>
                <a:ext cx="4397760" cy="15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14:cNvPr>
              <p14:cNvContentPartPr/>
              <p14:nvPr/>
            </p14:nvContentPartPr>
            <p14:xfrm>
              <a:off x="832080" y="3880960"/>
              <a:ext cx="183600" cy="356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00928C-2534-4A27-9DDF-E82C6A704C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4440" y="3862960"/>
                <a:ext cx="21924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14:cNvPr>
              <p14:cNvContentPartPr/>
              <p14:nvPr/>
            </p14:nvContentPartPr>
            <p14:xfrm>
              <a:off x="761880" y="3705280"/>
              <a:ext cx="182160" cy="9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35BD949-C386-4362-B666-C5B4007106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3880" y="3687280"/>
                <a:ext cx="217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14:cNvPr>
              <p14:cNvContentPartPr/>
              <p14:nvPr/>
            </p14:nvContentPartPr>
            <p14:xfrm>
              <a:off x="1411680" y="3921640"/>
              <a:ext cx="151560" cy="10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90E3F-61CB-4855-BADB-030F6F946D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94040" y="3903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14:cNvPr>
              <p14:cNvContentPartPr/>
              <p14:nvPr/>
            </p14:nvContentPartPr>
            <p14:xfrm>
              <a:off x="1472880" y="4023160"/>
              <a:ext cx="87840" cy="10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A78E4E-8126-48E8-9D16-2BF0F3AA9C0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4880" y="4005160"/>
                <a:ext cx="123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14:cNvPr>
              <p14:cNvContentPartPr/>
              <p14:nvPr/>
            </p14:nvContentPartPr>
            <p14:xfrm>
              <a:off x="1148160" y="4053760"/>
              <a:ext cx="191520" cy="12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E5E105-27DB-43BD-A40A-AB4BACBF33C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0520" y="4035760"/>
                <a:ext cx="2271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14:cNvPr>
              <p14:cNvContentPartPr/>
              <p14:nvPr/>
            </p14:nvContentPartPr>
            <p14:xfrm>
              <a:off x="2174160" y="3674680"/>
              <a:ext cx="165600" cy="66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3536CA-2855-4CC3-9FFB-81744E090C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6160" y="3656680"/>
                <a:ext cx="201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14:cNvPr>
              <p14:cNvContentPartPr/>
              <p14:nvPr/>
            </p14:nvContentPartPr>
            <p14:xfrm>
              <a:off x="2834040" y="3601240"/>
              <a:ext cx="136800" cy="86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F4DAC6B-28CC-4512-B070-08E9F677CB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16400" y="3583600"/>
                <a:ext cx="1724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14:cNvPr>
              <p14:cNvContentPartPr/>
              <p14:nvPr/>
            </p14:nvContentPartPr>
            <p14:xfrm>
              <a:off x="2844480" y="3758560"/>
              <a:ext cx="459720" cy="288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1AD597-204B-43D8-87A0-771FD1E4E6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26840" y="3740920"/>
                <a:ext cx="49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14:cNvPr>
              <p14:cNvContentPartPr/>
              <p14:nvPr/>
            </p14:nvContentPartPr>
            <p14:xfrm>
              <a:off x="1787880" y="3779080"/>
              <a:ext cx="955440" cy="458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E353A57-CA5C-437F-B85D-765CE46838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69880" y="3761080"/>
                <a:ext cx="9910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14:cNvPr>
              <p14:cNvContentPartPr/>
              <p14:nvPr/>
            </p14:nvContentPartPr>
            <p14:xfrm>
              <a:off x="3535320" y="3718240"/>
              <a:ext cx="192240" cy="2185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7A4C9A-F152-4F41-9E00-30104378AEF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17680" y="3700600"/>
                <a:ext cx="2278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14:cNvPr>
              <p14:cNvContentPartPr/>
              <p14:nvPr/>
            </p14:nvContentPartPr>
            <p14:xfrm>
              <a:off x="3881280" y="3724360"/>
              <a:ext cx="452880" cy="268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870153F-E077-4028-BECB-3426862FB3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63640" y="3706744"/>
                <a:ext cx="488520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14:cNvPr>
              <p14:cNvContentPartPr/>
              <p14:nvPr/>
            </p14:nvContentPartPr>
            <p14:xfrm>
              <a:off x="4460160" y="3474160"/>
              <a:ext cx="173160" cy="81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104EBA8-8AF2-4AB4-8F18-8FF376D69C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42160" y="3456160"/>
                <a:ext cx="2088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14:cNvPr>
              <p14:cNvContentPartPr/>
              <p14:nvPr/>
            </p14:nvContentPartPr>
            <p14:xfrm>
              <a:off x="5069280" y="3646960"/>
              <a:ext cx="173520" cy="266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D332A7-E3AF-4B62-BC09-C5D892F853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51603" y="3628984"/>
                <a:ext cx="209234" cy="302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14:cNvPr>
              <p14:cNvContentPartPr/>
              <p14:nvPr/>
            </p14:nvContentPartPr>
            <p14:xfrm>
              <a:off x="4479960" y="3643720"/>
              <a:ext cx="481320" cy="356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EBE89B-3B38-4E84-9F04-022B1EF48E2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2320" y="3626080"/>
                <a:ext cx="51696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14:cNvPr>
              <p14:cNvContentPartPr/>
              <p14:nvPr/>
            </p14:nvContentPartPr>
            <p14:xfrm>
              <a:off x="5262600" y="3344200"/>
              <a:ext cx="425520" cy="120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6F48E5-D34C-4EAE-B13F-9A1B7D63FF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4600" y="3326200"/>
                <a:ext cx="4611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14:cNvPr>
              <p14:cNvContentPartPr/>
              <p14:nvPr/>
            </p14:nvContentPartPr>
            <p14:xfrm>
              <a:off x="5333520" y="3601240"/>
              <a:ext cx="540720" cy="331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5945AA-CBAF-4DE6-99A5-3E47C3D4CA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15880" y="3583240"/>
                <a:ext cx="5763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14:cNvPr>
              <p14:cNvContentPartPr/>
              <p14:nvPr/>
            </p14:nvContentPartPr>
            <p14:xfrm>
              <a:off x="5089800" y="2969080"/>
              <a:ext cx="1063080" cy="12978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95C3924-7C3A-4BA6-BB33-B8A76E377C9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1800" y="2951085"/>
                <a:ext cx="1098720" cy="1333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412127-1138-489E-B0B9-3289C837D8DD}"/>
                  </a:ext>
                </a:extLst>
              </p14:cNvPr>
              <p14:cNvContentPartPr/>
              <p14:nvPr/>
            </p14:nvContentPartPr>
            <p14:xfrm>
              <a:off x="1472880" y="4408720"/>
              <a:ext cx="124920" cy="212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412127-1138-489E-B0B9-3289C837D8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4880" y="43907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909903-5F69-4481-834C-7E8D4E1CDB0A}"/>
                  </a:ext>
                </a:extLst>
              </p14:cNvPr>
              <p14:cNvContentPartPr/>
              <p14:nvPr/>
            </p14:nvContentPartPr>
            <p14:xfrm>
              <a:off x="1462440" y="4494040"/>
              <a:ext cx="121320" cy="169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909903-5F69-4481-834C-7E8D4E1CDB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4800" y="4476040"/>
                <a:ext cx="1569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61DEA84-2A19-4B5C-A4EF-A9BCD8B6D95C}"/>
                  </a:ext>
                </a:extLst>
              </p14:cNvPr>
              <p14:cNvContentPartPr/>
              <p14:nvPr/>
            </p14:nvContentPartPr>
            <p14:xfrm>
              <a:off x="1787880" y="4395040"/>
              <a:ext cx="417600" cy="211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61DEA84-2A19-4B5C-A4EF-A9BCD8B6D9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4377040"/>
                <a:ext cx="4532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4856DE-58A5-4C17-BCA2-C328BB7A297B}"/>
                  </a:ext>
                </a:extLst>
              </p14:cNvPr>
              <p14:cNvContentPartPr/>
              <p14:nvPr/>
            </p14:nvContentPartPr>
            <p14:xfrm>
              <a:off x="3088200" y="4439680"/>
              <a:ext cx="118440" cy="153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4856DE-58A5-4C17-BCA2-C328BB7A29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70560" y="4421680"/>
                <a:ext cx="15408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CD982F-2893-489D-857D-95FED564A533}"/>
                  </a:ext>
                </a:extLst>
              </p14:cNvPr>
              <p14:cNvContentPartPr/>
              <p14:nvPr/>
            </p14:nvContentPartPr>
            <p14:xfrm>
              <a:off x="3880920" y="4236280"/>
              <a:ext cx="104040" cy="4309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CD982F-2893-489D-857D-95FED564A5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63280" y="4218640"/>
                <a:ext cx="13968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C3B64-056F-43B1-AF3B-CEFC002E594D}"/>
                  </a:ext>
                </a:extLst>
              </p14:cNvPr>
              <p14:cNvContentPartPr/>
              <p14:nvPr/>
            </p14:nvContentPartPr>
            <p14:xfrm>
              <a:off x="4135800" y="4357960"/>
              <a:ext cx="182520" cy="232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C3B64-056F-43B1-AF3B-CEFC002E59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18160" y="4340320"/>
                <a:ext cx="2181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52712F9-C565-480D-92E0-041B0397E124}"/>
                  </a:ext>
                </a:extLst>
              </p14:cNvPr>
              <p14:cNvContentPartPr/>
              <p14:nvPr/>
            </p14:nvContentPartPr>
            <p14:xfrm>
              <a:off x="4429200" y="4287760"/>
              <a:ext cx="467280" cy="284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52712F9-C565-480D-92E0-041B0397E1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11546" y="4269760"/>
                <a:ext cx="502947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0A589A9-F1F0-4691-8B74-74E67E0806A3}"/>
                  </a:ext>
                </a:extLst>
              </p14:cNvPr>
              <p14:cNvContentPartPr/>
              <p14:nvPr/>
            </p14:nvContentPartPr>
            <p14:xfrm>
              <a:off x="5079720" y="4213600"/>
              <a:ext cx="251280" cy="55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0A589A9-F1F0-4691-8B74-74E67E0806A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62055" y="4195960"/>
                <a:ext cx="286971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E5A4AA-0FD3-43ED-93A5-BEE2425F82D9}"/>
                  </a:ext>
                </a:extLst>
              </p14:cNvPr>
              <p14:cNvContentPartPr/>
              <p14:nvPr/>
            </p14:nvContentPartPr>
            <p14:xfrm>
              <a:off x="2327160" y="4307560"/>
              <a:ext cx="638640" cy="4168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E5A4AA-0FD3-43ED-93A5-BEE2425F82D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09170" y="4289560"/>
                <a:ext cx="67426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EE2E356-9B78-4EAC-8F1E-51A4F178D994}"/>
                  </a:ext>
                </a:extLst>
              </p14:cNvPr>
              <p14:cNvContentPartPr/>
              <p14:nvPr/>
            </p14:nvContentPartPr>
            <p14:xfrm>
              <a:off x="3296640" y="4275520"/>
              <a:ext cx="502920" cy="4759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EE2E356-9B78-4EAC-8F1E-51A4F178D9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79000" y="4257520"/>
                <a:ext cx="53856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2D213DB-1074-4AFD-B3C9-9F70CDCB1DDE}"/>
                  </a:ext>
                </a:extLst>
              </p14:cNvPr>
              <p14:cNvContentPartPr/>
              <p14:nvPr/>
            </p14:nvContentPartPr>
            <p14:xfrm>
              <a:off x="5495880" y="4406920"/>
              <a:ext cx="141480" cy="2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2D213DB-1074-4AFD-B3C9-9F70CDCB1DD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78240" y="4388920"/>
                <a:ext cx="177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E2626-DF35-465A-85FA-6066FFA7D26C}"/>
                  </a:ext>
                </a:extLst>
              </p14:cNvPr>
              <p14:cNvContentPartPr/>
              <p14:nvPr/>
            </p14:nvContentPartPr>
            <p14:xfrm>
              <a:off x="5516400" y="4469920"/>
              <a:ext cx="131400" cy="21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E2626-DF35-465A-85FA-6066FFA7D26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98400" y="445192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EDA1183-86BD-4475-A7B7-4B7F59C2F46B}"/>
                  </a:ext>
                </a:extLst>
              </p14:cNvPr>
              <p14:cNvContentPartPr/>
              <p14:nvPr/>
            </p14:nvContentPartPr>
            <p14:xfrm>
              <a:off x="5823120" y="4338520"/>
              <a:ext cx="461880" cy="222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EDA1183-86BD-4475-A7B7-4B7F59C2F4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05466" y="4320520"/>
                <a:ext cx="497548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AF60BA-5819-44AE-828B-0F5C7B523EBF}"/>
                  </a:ext>
                </a:extLst>
              </p14:cNvPr>
              <p14:cNvContentPartPr/>
              <p14:nvPr/>
            </p14:nvContentPartPr>
            <p14:xfrm>
              <a:off x="6410640" y="4327720"/>
              <a:ext cx="979920" cy="380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AF60BA-5819-44AE-828B-0F5C7B523E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92994" y="4310080"/>
                <a:ext cx="1015573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42081F-84BC-410B-B60C-48B9A8777AA5}"/>
                  </a:ext>
                </a:extLst>
              </p14:cNvPr>
              <p14:cNvContentPartPr/>
              <p14:nvPr/>
            </p14:nvContentPartPr>
            <p14:xfrm>
              <a:off x="7538520" y="4073200"/>
              <a:ext cx="187560" cy="16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42081F-84BC-410B-B60C-48B9A8777A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20880" y="4055200"/>
                <a:ext cx="2232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0D40D33-34C2-45F9-ACEB-719A64CF3BCB}"/>
                  </a:ext>
                </a:extLst>
              </p14:cNvPr>
              <p14:cNvContentPartPr/>
              <p14:nvPr/>
            </p14:nvContentPartPr>
            <p14:xfrm>
              <a:off x="7541760" y="4307560"/>
              <a:ext cx="180000" cy="2613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0D40D33-34C2-45F9-ACEB-719A64CF3B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3760" y="4289560"/>
                <a:ext cx="215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56C50A-06EE-4039-A36E-4FCCC289F4AC}"/>
                  </a:ext>
                </a:extLst>
              </p14:cNvPr>
              <p14:cNvContentPartPr/>
              <p14:nvPr/>
            </p14:nvContentPartPr>
            <p14:xfrm>
              <a:off x="5705760" y="3650560"/>
              <a:ext cx="2767320" cy="1369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56C50A-06EE-4039-A36E-4FCCC289F4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87760" y="3614920"/>
                <a:ext cx="2802960" cy="144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935254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793059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37048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19296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812038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44743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440" cy="14320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0" y="2602960"/>
                <a:ext cx="2971080" cy="14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56703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99212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519446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118151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907634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447967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081576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480001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37742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14:cNvPr>
              <p14:cNvContentPartPr/>
              <p14:nvPr/>
            </p14:nvContentPartPr>
            <p14:xfrm>
              <a:off x="4866240" y="3608440"/>
              <a:ext cx="146160" cy="69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848600" y="3590800"/>
                <a:ext cx="181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14:cNvPr>
              <p14:cNvContentPartPr/>
              <p14:nvPr/>
            </p14:nvContentPartPr>
            <p14:xfrm>
              <a:off x="4045800" y="3728320"/>
              <a:ext cx="1083240" cy="367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8160" y="3710680"/>
                <a:ext cx="11188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14:cNvPr>
              <p14:cNvContentPartPr/>
              <p14:nvPr/>
            </p14:nvContentPartPr>
            <p14:xfrm>
              <a:off x="5343960" y="2691880"/>
              <a:ext cx="3690720" cy="16164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26322" y="2674240"/>
                <a:ext cx="3726357" cy="165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227823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14:cNvPr>
              <p14:cNvContentPartPr/>
              <p14:nvPr/>
            </p14:nvContentPartPr>
            <p14:xfrm>
              <a:off x="4866240" y="3608440"/>
              <a:ext cx="146160" cy="69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848600" y="3590800"/>
                <a:ext cx="181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14:cNvPr>
              <p14:cNvContentPartPr/>
              <p14:nvPr/>
            </p14:nvContentPartPr>
            <p14:xfrm>
              <a:off x="4045800" y="3728320"/>
              <a:ext cx="1083240" cy="367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8160" y="3710680"/>
                <a:ext cx="11188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14:cNvPr>
              <p14:cNvContentPartPr/>
              <p14:nvPr/>
            </p14:nvContentPartPr>
            <p14:xfrm>
              <a:off x="5343960" y="2691880"/>
              <a:ext cx="3690720" cy="16164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26322" y="2674240"/>
                <a:ext cx="3726357" cy="16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14:cNvPr>
              <p14:cNvContentPartPr/>
              <p14:nvPr/>
            </p14:nvContentPartPr>
            <p14:xfrm>
              <a:off x="5374200" y="4490080"/>
              <a:ext cx="1821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56560" y="447244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14:cNvPr>
              <p14:cNvContentPartPr/>
              <p14:nvPr/>
            </p14:nvContentPartPr>
            <p14:xfrm>
              <a:off x="5414880" y="4571080"/>
              <a:ext cx="143280" cy="11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97240" y="45534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14:cNvPr>
              <p14:cNvContentPartPr/>
              <p14:nvPr/>
            </p14:nvContentPartPr>
            <p14:xfrm>
              <a:off x="7659840" y="4521040"/>
              <a:ext cx="120600" cy="203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41840" y="4503040"/>
                <a:ext cx="1562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14:cNvPr>
              <p14:cNvContentPartPr/>
              <p14:nvPr/>
            </p14:nvContentPartPr>
            <p14:xfrm>
              <a:off x="7660200" y="4308280"/>
              <a:ext cx="179640" cy="105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42560" y="4290640"/>
                <a:ext cx="215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14:cNvPr>
              <p14:cNvContentPartPr/>
              <p14:nvPr/>
            </p14:nvContentPartPr>
            <p14:xfrm>
              <a:off x="5688840" y="4287040"/>
              <a:ext cx="1779120" cy="582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70840" y="4269400"/>
                <a:ext cx="1814760" cy="61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36319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14:cNvPr>
              <p14:cNvContentPartPr/>
              <p14:nvPr/>
            </p14:nvContentPartPr>
            <p14:xfrm>
              <a:off x="4866240" y="3608440"/>
              <a:ext cx="146160" cy="69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848600" y="3590800"/>
                <a:ext cx="181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14:cNvPr>
              <p14:cNvContentPartPr/>
              <p14:nvPr/>
            </p14:nvContentPartPr>
            <p14:xfrm>
              <a:off x="4045800" y="3728320"/>
              <a:ext cx="1083240" cy="367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8160" y="3710680"/>
                <a:ext cx="11188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14:cNvPr>
              <p14:cNvContentPartPr/>
              <p14:nvPr/>
            </p14:nvContentPartPr>
            <p14:xfrm>
              <a:off x="5343960" y="2691880"/>
              <a:ext cx="3690720" cy="16164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26322" y="2674240"/>
                <a:ext cx="3726357" cy="16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14:cNvPr>
              <p14:cNvContentPartPr/>
              <p14:nvPr/>
            </p14:nvContentPartPr>
            <p14:xfrm>
              <a:off x="5374200" y="4490080"/>
              <a:ext cx="1821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56560" y="447244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14:cNvPr>
              <p14:cNvContentPartPr/>
              <p14:nvPr/>
            </p14:nvContentPartPr>
            <p14:xfrm>
              <a:off x="5414880" y="4571080"/>
              <a:ext cx="143280" cy="11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97240" y="45534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14:cNvPr>
              <p14:cNvContentPartPr/>
              <p14:nvPr/>
            </p14:nvContentPartPr>
            <p14:xfrm>
              <a:off x="7659840" y="4521040"/>
              <a:ext cx="120600" cy="203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41840" y="4503040"/>
                <a:ext cx="1562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14:cNvPr>
              <p14:cNvContentPartPr/>
              <p14:nvPr/>
            </p14:nvContentPartPr>
            <p14:xfrm>
              <a:off x="7660200" y="4308280"/>
              <a:ext cx="179640" cy="105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42560" y="4290640"/>
                <a:ext cx="215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14:cNvPr>
              <p14:cNvContentPartPr/>
              <p14:nvPr/>
            </p14:nvContentPartPr>
            <p14:xfrm>
              <a:off x="5688840" y="4287040"/>
              <a:ext cx="1779120" cy="582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70840" y="4269400"/>
                <a:ext cx="181476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14:cNvPr>
              <p14:cNvContentPartPr/>
              <p14:nvPr/>
            </p14:nvContentPartPr>
            <p14:xfrm>
              <a:off x="2529480" y="5074360"/>
              <a:ext cx="611640" cy="281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511840" y="5056360"/>
                <a:ext cx="6472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14:cNvPr>
              <p14:cNvContentPartPr/>
              <p14:nvPr/>
            </p14:nvContentPartPr>
            <p14:xfrm>
              <a:off x="3646560" y="5252560"/>
              <a:ext cx="105840" cy="19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28920" y="5234560"/>
                <a:ext cx="14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14:cNvPr>
              <p14:cNvContentPartPr/>
              <p14:nvPr/>
            </p14:nvContentPartPr>
            <p14:xfrm>
              <a:off x="3606240" y="5123680"/>
              <a:ext cx="127440" cy="63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588600" y="5106040"/>
                <a:ext cx="1630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14:cNvPr>
              <p14:cNvContentPartPr/>
              <p14:nvPr/>
            </p14:nvContentPartPr>
            <p14:xfrm>
              <a:off x="3586080" y="5039080"/>
              <a:ext cx="111600" cy="20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568080" y="5021080"/>
                <a:ext cx="147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14:cNvPr>
              <p14:cNvContentPartPr/>
              <p14:nvPr/>
            </p14:nvContentPartPr>
            <p14:xfrm>
              <a:off x="3880920" y="5221600"/>
              <a:ext cx="141480" cy="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863280" y="520396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14:cNvPr>
              <p14:cNvContentPartPr/>
              <p14:nvPr/>
            </p14:nvContentPartPr>
            <p14:xfrm>
              <a:off x="3880920" y="5313400"/>
              <a:ext cx="100440" cy="10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863280" y="5295760"/>
                <a:ext cx="136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14:cNvPr>
              <p14:cNvContentPartPr/>
              <p14:nvPr/>
            </p14:nvContentPartPr>
            <p14:xfrm>
              <a:off x="4866240" y="4868800"/>
              <a:ext cx="145440" cy="79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848600" y="4850800"/>
                <a:ext cx="181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14:cNvPr>
              <p14:cNvContentPartPr/>
              <p14:nvPr/>
            </p14:nvContentPartPr>
            <p14:xfrm>
              <a:off x="4368720" y="5343280"/>
              <a:ext cx="528480" cy="41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350720" y="5325280"/>
                <a:ext cx="5641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14:cNvPr>
              <p14:cNvContentPartPr/>
              <p14:nvPr/>
            </p14:nvContentPartPr>
            <p14:xfrm>
              <a:off x="4218600" y="5039080"/>
              <a:ext cx="861480" cy="2260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00608" y="5021080"/>
                <a:ext cx="897105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14:cNvPr>
              <p14:cNvContentPartPr/>
              <p14:nvPr/>
            </p14:nvContentPartPr>
            <p14:xfrm>
              <a:off x="4436400" y="5435080"/>
              <a:ext cx="521640" cy="1839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418760" y="5417440"/>
                <a:ext cx="557280" cy="21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99997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757961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14:cNvPr>
              <p14:cNvContentPartPr/>
              <p14:nvPr/>
            </p14:nvContentPartPr>
            <p14:xfrm>
              <a:off x="4866240" y="3608440"/>
              <a:ext cx="146160" cy="69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848600" y="3590800"/>
                <a:ext cx="181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14:cNvPr>
              <p14:cNvContentPartPr/>
              <p14:nvPr/>
            </p14:nvContentPartPr>
            <p14:xfrm>
              <a:off x="4045800" y="3728320"/>
              <a:ext cx="1083240" cy="367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8160" y="3710680"/>
                <a:ext cx="11188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14:cNvPr>
              <p14:cNvContentPartPr/>
              <p14:nvPr/>
            </p14:nvContentPartPr>
            <p14:xfrm>
              <a:off x="5343960" y="2691880"/>
              <a:ext cx="3690720" cy="16164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26322" y="2674240"/>
                <a:ext cx="3726357" cy="16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14:cNvPr>
              <p14:cNvContentPartPr/>
              <p14:nvPr/>
            </p14:nvContentPartPr>
            <p14:xfrm>
              <a:off x="5374200" y="4490080"/>
              <a:ext cx="1821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56560" y="447244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14:cNvPr>
              <p14:cNvContentPartPr/>
              <p14:nvPr/>
            </p14:nvContentPartPr>
            <p14:xfrm>
              <a:off x="5414880" y="4571080"/>
              <a:ext cx="143280" cy="11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97240" y="45534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14:cNvPr>
              <p14:cNvContentPartPr/>
              <p14:nvPr/>
            </p14:nvContentPartPr>
            <p14:xfrm>
              <a:off x="7659840" y="4521040"/>
              <a:ext cx="120600" cy="203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41840" y="4503040"/>
                <a:ext cx="1562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14:cNvPr>
              <p14:cNvContentPartPr/>
              <p14:nvPr/>
            </p14:nvContentPartPr>
            <p14:xfrm>
              <a:off x="7660200" y="4308280"/>
              <a:ext cx="179640" cy="105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42560" y="4290640"/>
                <a:ext cx="215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14:cNvPr>
              <p14:cNvContentPartPr/>
              <p14:nvPr/>
            </p14:nvContentPartPr>
            <p14:xfrm>
              <a:off x="5688840" y="4287040"/>
              <a:ext cx="1779120" cy="582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70840" y="4269400"/>
                <a:ext cx="181476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14:cNvPr>
              <p14:cNvContentPartPr/>
              <p14:nvPr/>
            </p14:nvContentPartPr>
            <p14:xfrm>
              <a:off x="2529480" y="5074360"/>
              <a:ext cx="611640" cy="281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511840" y="5056360"/>
                <a:ext cx="6472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14:cNvPr>
              <p14:cNvContentPartPr/>
              <p14:nvPr/>
            </p14:nvContentPartPr>
            <p14:xfrm>
              <a:off x="3646560" y="5252560"/>
              <a:ext cx="105840" cy="19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28920" y="5234560"/>
                <a:ext cx="14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14:cNvPr>
              <p14:cNvContentPartPr/>
              <p14:nvPr/>
            </p14:nvContentPartPr>
            <p14:xfrm>
              <a:off x="3606240" y="5123680"/>
              <a:ext cx="127440" cy="63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588600" y="5106040"/>
                <a:ext cx="1630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14:cNvPr>
              <p14:cNvContentPartPr/>
              <p14:nvPr/>
            </p14:nvContentPartPr>
            <p14:xfrm>
              <a:off x="3586080" y="5039080"/>
              <a:ext cx="111600" cy="20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568080" y="5021080"/>
                <a:ext cx="147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14:cNvPr>
              <p14:cNvContentPartPr/>
              <p14:nvPr/>
            </p14:nvContentPartPr>
            <p14:xfrm>
              <a:off x="3880920" y="5221600"/>
              <a:ext cx="141480" cy="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863280" y="520396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14:cNvPr>
              <p14:cNvContentPartPr/>
              <p14:nvPr/>
            </p14:nvContentPartPr>
            <p14:xfrm>
              <a:off x="3880920" y="5313400"/>
              <a:ext cx="100440" cy="10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863280" y="5295760"/>
                <a:ext cx="136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14:cNvPr>
              <p14:cNvContentPartPr/>
              <p14:nvPr/>
            </p14:nvContentPartPr>
            <p14:xfrm>
              <a:off x="4866240" y="4868800"/>
              <a:ext cx="145440" cy="79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848600" y="4850800"/>
                <a:ext cx="181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14:cNvPr>
              <p14:cNvContentPartPr/>
              <p14:nvPr/>
            </p14:nvContentPartPr>
            <p14:xfrm>
              <a:off x="4368720" y="5343280"/>
              <a:ext cx="528480" cy="41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350720" y="5325280"/>
                <a:ext cx="5641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14:cNvPr>
              <p14:cNvContentPartPr/>
              <p14:nvPr/>
            </p14:nvContentPartPr>
            <p14:xfrm>
              <a:off x="4218600" y="5039080"/>
              <a:ext cx="861480" cy="2260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00608" y="5021080"/>
                <a:ext cx="897105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14:cNvPr>
              <p14:cNvContentPartPr/>
              <p14:nvPr/>
            </p14:nvContentPartPr>
            <p14:xfrm>
              <a:off x="4436400" y="5435080"/>
              <a:ext cx="521640" cy="1839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418760" y="5417440"/>
                <a:ext cx="5572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B2C6B2A-AE9B-44F2-9B4E-3325103D83DE}"/>
                  </a:ext>
                </a:extLst>
              </p14:cNvPr>
              <p14:cNvContentPartPr/>
              <p14:nvPr/>
            </p14:nvContentPartPr>
            <p14:xfrm>
              <a:off x="5282040" y="5282800"/>
              <a:ext cx="162720" cy="7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B2C6B2A-AE9B-44F2-9B4E-3325103D83D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64040" y="5264800"/>
                <a:ext cx="1983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B3A766-FAAC-4B61-9AC3-C9208D89C211}"/>
                  </a:ext>
                </a:extLst>
              </p14:cNvPr>
              <p14:cNvContentPartPr/>
              <p14:nvPr/>
            </p14:nvContentPartPr>
            <p14:xfrm>
              <a:off x="5820240" y="4906960"/>
              <a:ext cx="1775880" cy="820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B3A766-FAAC-4B61-9AC3-C9208D89C21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02600" y="4888960"/>
                <a:ext cx="1811520" cy="85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109451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14:cNvPr>
              <p14:cNvContentPartPr/>
              <p14:nvPr/>
            </p14:nvContentPartPr>
            <p14:xfrm>
              <a:off x="1838280" y="109960"/>
              <a:ext cx="4186440" cy="715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AA6428-A63F-46EA-8B47-15BF5C6F21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40" y="91960"/>
                <a:ext cx="4222080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14:cNvPr>
              <p14:cNvContentPartPr/>
              <p14:nvPr/>
            </p14:nvContentPartPr>
            <p14:xfrm>
              <a:off x="6390480" y="306520"/>
              <a:ext cx="750240" cy="410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9B1D6F-A886-4EBB-8615-8C670A1AE40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9" y="288520"/>
                <a:ext cx="785863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14:cNvPr>
              <p14:cNvContentPartPr/>
              <p14:nvPr/>
            </p14:nvContentPartPr>
            <p14:xfrm>
              <a:off x="497280" y="1188160"/>
              <a:ext cx="147960" cy="241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233894-92C6-4F23-AFA9-D5D36DF7A0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9640" y="1170520"/>
                <a:ext cx="18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14:cNvPr>
              <p14:cNvContentPartPr/>
              <p14:nvPr/>
            </p14:nvContentPartPr>
            <p14:xfrm>
              <a:off x="446880" y="1031920"/>
              <a:ext cx="194040" cy="76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77540-1D4E-4F5A-9B14-5676FF3135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880" y="1014280"/>
                <a:ext cx="2296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14:cNvPr>
              <p14:cNvContentPartPr/>
              <p14:nvPr/>
            </p14:nvContentPartPr>
            <p14:xfrm>
              <a:off x="456960" y="923920"/>
              <a:ext cx="16236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A7C1DA-52A2-4354-A7F8-97356D5BE15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906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14:cNvPr>
              <p14:cNvContentPartPr/>
              <p14:nvPr/>
            </p14:nvContentPartPr>
            <p14:xfrm>
              <a:off x="761880" y="1128400"/>
              <a:ext cx="1832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EF667C-6F58-4F75-ABCA-4FC95728A0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3880" y="1110400"/>
                <a:ext cx="218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14:cNvPr>
              <p14:cNvContentPartPr/>
              <p14:nvPr/>
            </p14:nvContentPartPr>
            <p14:xfrm>
              <a:off x="782040" y="1249360"/>
              <a:ext cx="16272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7AE898-DE05-4840-B874-D472451D9D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23136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14:cNvPr>
              <p14:cNvContentPartPr/>
              <p14:nvPr/>
            </p14:nvContentPartPr>
            <p14:xfrm>
              <a:off x="771600" y="1360960"/>
              <a:ext cx="173520" cy="10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84AAFB-57AD-4172-AC1F-4FB3814770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960" y="1343320"/>
                <a:ext cx="209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14:cNvPr>
              <p14:cNvContentPartPr/>
              <p14:nvPr/>
            </p14:nvContentPartPr>
            <p14:xfrm>
              <a:off x="1151040" y="939040"/>
              <a:ext cx="2851920" cy="56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83B868-4BBB-469B-8827-ABDC2E6FDF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33040" y="921400"/>
                <a:ext cx="28875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14:cNvPr>
              <p14:cNvContentPartPr/>
              <p14:nvPr/>
            </p14:nvContentPartPr>
            <p14:xfrm>
              <a:off x="4246680" y="853000"/>
              <a:ext cx="1522440" cy="561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783CCA-1FD9-4BD4-AB74-4A6FBCF4AD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4" y="835012"/>
                <a:ext cx="1558072" cy="59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14:cNvPr>
              <p14:cNvContentPartPr/>
              <p14:nvPr/>
            </p14:nvContentPartPr>
            <p14:xfrm>
              <a:off x="6074400" y="812320"/>
              <a:ext cx="180000" cy="477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87B248-5D25-4CEF-BF4D-FFC87FF1863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6400" y="794320"/>
                <a:ext cx="215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14:cNvPr>
              <p14:cNvContentPartPr/>
              <p14:nvPr/>
            </p14:nvContentPartPr>
            <p14:xfrm>
              <a:off x="6481920" y="1018960"/>
              <a:ext cx="362160" cy="20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177EC1-6AAB-4167-9522-DEFE16BA1C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63920" y="1000960"/>
                <a:ext cx="3978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14:cNvPr>
              <p14:cNvContentPartPr/>
              <p14:nvPr/>
            </p14:nvContentPartPr>
            <p14:xfrm>
              <a:off x="6999960" y="1015720"/>
              <a:ext cx="1321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6E3B44C-461F-49D9-96F2-439711B87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1960" y="99808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14:cNvPr>
              <p14:cNvContentPartPr/>
              <p14:nvPr/>
            </p14:nvContentPartPr>
            <p14:xfrm>
              <a:off x="7010040" y="1086280"/>
              <a:ext cx="12240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9CC0AA0-76EE-4529-9A3B-48D6409EB8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2400" y="10686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14:cNvPr>
              <p14:cNvContentPartPr/>
              <p14:nvPr/>
            </p14:nvContentPartPr>
            <p14:xfrm>
              <a:off x="7919760" y="944440"/>
              <a:ext cx="15120" cy="129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9BA3708-D059-4F50-96CF-87D71210AE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2120" y="926440"/>
                <a:ext cx="507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14:cNvPr>
              <p14:cNvContentPartPr/>
              <p14:nvPr/>
            </p14:nvContentPartPr>
            <p14:xfrm>
              <a:off x="7233960" y="879280"/>
              <a:ext cx="530640" cy="298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050FBB-0B7D-440E-AB4F-C008A82E0CB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308" y="861640"/>
                <a:ext cx="566304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14:cNvPr>
              <p14:cNvContentPartPr/>
              <p14:nvPr/>
            </p14:nvContentPartPr>
            <p14:xfrm>
              <a:off x="7889880" y="1066480"/>
              <a:ext cx="66960" cy="99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84B6D6-606A-4EE3-978C-710A38F5F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72240" y="1048480"/>
                <a:ext cx="102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14:cNvPr>
              <p14:cNvContentPartPr/>
              <p14:nvPr/>
            </p14:nvContentPartPr>
            <p14:xfrm>
              <a:off x="339960" y="1808080"/>
              <a:ext cx="756000" cy="336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5B578A4-B52E-4D90-92D2-9445D16C3D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960" y="1790440"/>
                <a:ext cx="791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14:cNvPr>
              <p14:cNvContentPartPr/>
              <p14:nvPr/>
            </p14:nvContentPartPr>
            <p14:xfrm>
              <a:off x="1411680" y="1889440"/>
              <a:ext cx="308160" cy="23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C391B9-D5EB-44AC-B649-884C8C7458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3680" y="1871800"/>
                <a:ext cx="3438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14:cNvPr>
              <p14:cNvContentPartPr/>
              <p14:nvPr/>
            </p14:nvContentPartPr>
            <p14:xfrm>
              <a:off x="1843680" y="1894120"/>
              <a:ext cx="164520" cy="202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3D5CFB-C160-4D44-950B-C9429CE61E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5680" y="1876120"/>
                <a:ext cx="200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14:cNvPr>
              <p14:cNvContentPartPr/>
              <p14:nvPr/>
            </p14:nvContentPartPr>
            <p14:xfrm>
              <a:off x="1808040" y="1735000"/>
              <a:ext cx="205920" cy="734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B465BCF-9D4D-4114-B32B-5D56114421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1717360"/>
                <a:ext cx="241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14:cNvPr>
              <p14:cNvContentPartPr/>
              <p14:nvPr/>
            </p14:nvContentPartPr>
            <p14:xfrm>
              <a:off x="1767360" y="1633480"/>
              <a:ext cx="246960" cy="122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FF3323-0E3D-4000-B547-FCAB4CA9F7C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49720" y="1615840"/>
                <a:ext cx="282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14:cNvPr>
              <p14:cNvContentPartPr/>
              <p14:nvPr/>
            </p14:nvContentPartPr>
            <p14:xfrm>
              <a:off x="2234640" y="1864600"/>
              <a:ext cx="228960" cy="35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43880E-1795-4E0B-A639-DB8F0E825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17000" y="1846960"/>
                <a:ext cx="2646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14:cNvPr>
              <p14:cNvContentPartPr/>
              <p14:nvPr/>
            </p14:nvContentPartPr>
            <p14:xfrm>
              <a:off x="2265600" y="1960000"/>
              <a:ext cx="199080" cy="31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DF2B058-6EAB-453F-AB35-7D4C7F02496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47600" y="1942360"/>
                <a:ext cx="234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14:cNvPr>
              <p14:cNvContentPartPr/>
              <p14:nvPr/>
            </p14:nvContentPartPr>
            <p14:xfrm>
              <a:off x="2255160" y="2065480"/>
              <a:ext cx="216720" cy="34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CAF735-7702-4BAF-AA14-FC851813FF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20474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14:cNvPr>
              <p14:cNvContentPartPr/>
              <p14:nvPr/>
            </p14:nvContentPartPr>
            <p14:xfrm>
              <a:off x="3374400" y="2001040"/>
              <a:ext cx="8640" cy="313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9563B8-7709-4A38-B356-843AA5A85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56760" y="1983400"/>
                <a:ext cx="442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14:cNvPr>
              <p14:cNvContentPartPr/>
              <p14:nvPr/>
            </p14:nvContentPartPr>
            <p14:xfrm>
              <a:off x="3362520" y="1859200"/>
              <a:ext cx="3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EADDE0-E2B8-4E26-A4BB-5EF435E39C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488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14:cNvPr>
              <p14:cNvContentPartPr/>
              <p14:nvPr/>
            </p14:nvContentPartPr>
            <p14:xfrm>
              <a:off x="3484200" y="1773520"/>
              <a:ext cx="234000" cy="23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FBBB40-19A0-4DD7-85A0-B55586AC0D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6587" y="1755852"/>
                <a:ext cx="269585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14:cNvPr>
              <p14:cNvContentPartPr/>
              <p14:nvPr/>
            </p14:nvContentPartPr>
            <p14:xfrm>
              <a:off x="2675280" y="1787560"/>
              <a:ext cx="579960" cy="2948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1F8341-A4EF-4148-9D0B-1CA1A8297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7280" y="1769920"/>
                <a:ext cx="615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14:cNvPr>
              <p14:cNvContentPartPr/>
              <p14:nvPr/>
            </p14:nvContentPartPr>
            <p14:xfrm>
              <a:off x="3383040" y="1629520"/>
              <a:ext cx="190440" cy="46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A492B3-17C9-4E3A-AEDE-72EA72410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65040" y="1611520"/>
                <a:ext cx="226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14:cNvPr>
              <p14:cNvContentPartPr/>
              <p14:nvPr/>
            </p14:nvContentPartPr>
            <p14:xfrm>
              <a:off x="579000" y="2620960"/>
              <a:ext cx="2935080" cy="1814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4F86678-C524-43BB-8163-54724951F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002" y="2602960"/>
                <a:ext cx="2970716" cy="18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14:cNvPr>
              <p14:cNvContentPartPr/>
              <p14:nvPr/>
            </p14:nvContentPartPr>
            <p14:xfrm>
              <a:off x="4083960" y="1483000"/>
              <a:ext cx="3952440" cy="541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A7E159-75A3-4FE5-99AA-E59C8941F64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6320" y="1465348"/>
                <a:ext cx="3988080" cy="577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14:cNvPr>
              <p14:cNvContentPartPr/>
              <p14:nvPr/>
            </p14:nvContentPartPr>
            <p14:xfrm>
              <a:off x="2204040" y="3209560"/>
              <a:ext cx="337320" cy="3124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44EF5B-AD36-4911-9078-4E3EA3D12D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86400" y="3191560"/>
                <a:ext cx="372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14:cNvPr>
              <p14:cNvContentPartPr/>
              <p14:nvPr/>
            </p14:nvContentPartPr>
            <p14:xfrm>
              <a:off x="2499600" y="2622400"/>
              <a:ext cx="1219680" cy="4770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BCF115-267C-4192-B01A-B488B0E89DF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1605" y="2604400"/>
                <a:ext cx="1255309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14:cNvPr>
              <p14:cNvContentPartPr/>
              <p14:nvPr/>
            </p14:nvContentPartPr>
            <p14:xfrm>
              <a:off x="768720" y="3698080"/>
              <a:ext cx="1842480" cy="12747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D4EEA9-30B2-4856-B49F-BBD2F54FC6D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80" y="3680080"/>
                <a:ext cx="1878120" cy="13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14:cNvPr>
              <p14:cNvContentPartPr/>
              <p14:nvPr/>
            </p14:nvContentPartPr>
            <p14:xfrm>
              <a:off x="4311120" y="2186440"/>
              <a:ext cx="389160" cy="396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15211-721B-4F0B-BA4E-DE443CEE00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3120" y="2168800"/>
                <a:ext cx="4248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14:cNvPr>
              <p14:cNvContentPartPr/>
              <p14:nvPr/>
            </p14:nvContentPartPr>
            <p14:xfrm>
              <a:off x="4469880" y="2331160"/>
              <a:ext cx="306720" cy="140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9DFF7E-7F76-41A2-B633-324F5CD3D2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52240" y="2313160"/>
                <a:ext cx="3423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14:cNvPr>
              <p14:cNvContentPartPr/>
              <p14:nvPr/>
            </p14:nvContentPartPr>
            <p14:xfrm>
              <a:off x="4862280" y="2478760"/>
              <a:ext cx="4320" cy="205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82160B-2BCF-4AA1-9601-1008229F0C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44640" y="24611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14:cNvPr>
              <p14:cNvContentPartPr/>
              <p14:nvPr/>
            </p14:nvContentPartPr>
            <p14:xfrm>
              <a:off x="4886760" y="2224600"/>
              <a:ext cx="36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C16EB1C-317B-46D3-A3EB-EBE54DB2CA7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220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14:cNvPr>
              <p14:cNvContentPartPr/>
              <p14:nvPr/>
            </p14:nvContentPartPr>
            <p14:xfrm>
              <a:off x="4947600" y="2365000"/>
              <a:ext cx="190080" cy="1544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A68F43B-D0D1-4FE4-AFE3-EF5C80E8C6D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29960" y="2347000"/>
                <a:ext cx="2257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14:cNvPr>
              <p14:cNvContentPartPr/>
              <p14:nvPr/>
            </p14:nvContentPartPr>
            <p14:xfrm>
              <a:off x="5221200" y="2228920"/>
              <a:ext cx="182520" cy="28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924E34-6016-48EB-93C8-1FFB08699C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03560" y="2210920"/>
                <a:ext cx="218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14:cNvPr>
              <p14:cNvContentPartPr/>
              <p14:nvPr/>
            </p14:nvContentPartPr>
            <p14:xfrm>
              <a:off x="5607840" y="2339080"/>
              <a:ext cx="178200" cy="2084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6600F58-A3AC-45C6-BA29-4E42FD4B5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89840" y="2321440"/>
                <a:ext cx="2138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14:cNvPr>
              <p14:cNvContentPartPr/>
              <p14:nvPr/>
            </p14:nvContentPartPr>
            <p14:xfrm>
              <a:off x="5597760" y="2091040"/>
              <a:ext cx="194400" cy="12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B98309-096F-4DB7-AC3A-F7C68459C0B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580120" y="2073040"/>
                <a:ext cx="230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14:cNvPr>
              <p14:cNvContentPartPr/>
              <p14:nvPr/>
            </p14:nvContentPartPr>
            <p14:xfrm>
              <a:off x="5587680" y="2151160"/>
              <a:ext cx="191880" cy="84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2E0934-9D64-4A83-B3AE-032AC834EF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70040" y="2133160"/>
                <a:ext cx="2275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14:cNvPr>
              <p14:cNvContentPartPr/>
              <p14:nvPr/>
            </p14:nvContentPartPr>
            <p14:xfrm>
              <a:off x="4226160" y="2599000"/>
              <a:ext cx="1637280" cy="60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7A1A40-0B7C-47B1-896B-207A32212B7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08160" y="2563000"/>
                <a:ext cx="16729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14:cNvPr>
              <p14:cNvContentPartPr/>
              <p14:nvPr/>
            </p14:nvContentPartPr>
            <p14:xfrm>
              <a:off x="6310560" y="2387320"/>
              <a:ext cx="233280" cy="171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4C4B54-1A5B-4C6F-92ED-1CD6F0A5F29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92560" y="2369680"/>
                <a:ext cx="268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14:cNvPr>
              <p14:cNvContentPartPr/>
              <p14:nvPr/>
            </p14:nvContentPartPr>
            <p14:xfrm>
              <a:off x="6674880" y="2275360"/>
              <a:ext cx="661680" cy="254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AB490D-1678-4BA8-9E8E-74216F50652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57240" y="2257385"/>
                <a:ext cx="697320" cy="28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14:cNvPr>
              <p14:cNvContentPartPr/>
              <p14:nvPr/>
            </p14:nvContentPartPr>
            <p14:xfrm>
              <a:off x="7525920" y="2376880"/>
              <a:ext cx="11376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22DB95-43D3-4A45-B055-10584B722BD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07920" y="2359240"/>
                <a:ext cx="149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14:cNvPr>
              <p14:cNvContentPartPr/>
              <p14:nvPr/>
            </p14:nvContentPartPr>
            <p14:xfrm>
              <a:off x="7518360" y="2458600"/>
              <a:ext cx="97920" cy="10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6E5A437-31F6-48A5-B128-E1B40A2ED39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00360" y="244060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14:cNvPr>
              <p14:cNvContentPartPr/>
              <p14:nvPr/>
            </p14:nvContentPartPr>
            <p14:xfrm>
              <a:off x="8483160" y="2129560"/>
              <a:ext cx="417240" cy="6854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5E8C56-67BC-410A-8239-49EA540FB02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465535" y="2111920"/>
                <a:ext cx="452849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14:cNvPr>
              <p14:cNvContentPartPr/>
              <p14:nvPr/>
            </p14:nvContentPartPr>
            <p14:xfrm>
              <a:off x="7762080" y="2140720"/>
              <a:ext cx="602280" cy="635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8320E-E292-4CEC-9ABC-13A1B11287C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44080" y="2122710"/>
                <a:ext cx="637920" cy="671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14:cNvPr>
              <p14:cNvContentPartPr/>
              <p14:nvPr/>
            </p14:nvContentPartPr>
            <p14:xfrm>
              <a:off x="5647080" y="2817520"/>
              <a:ext cx="986400" cy="441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501F1A9-AA58-428B-9FE4-B85631680C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29440" y="2799535"/>
                <a:ext cx="1022040" cy="47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14:cNvPr>
              <p14:cNvContentPartPr/>
              <p14:nvPr/>
            </p14:nvContentPartPr>
            <p14:xfrm>
              <a:off x="4409040" y="2844520"/>
              <a:ext cx="1068480" cy="335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3353D6-EF11-4708-B29C-9AB7BE248B9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040" y="2826520"/>
                <a:ext cx="11041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14:cNvPr>
              <p14:cNvContentPartPr/>
              <p14:nvPr/>
            </p14:nvContentPartPr>
            <p14:xfrm>
              <a:off x="4866240" y="3608440"/>
              <a:ext cx="146160" cy="69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7C53BC-D00A-4E7B-A589-8A218FEB44E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848600" y="3590800"/>
                <a:ext cx="181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14:cNvPr>
              <p14:cNvContentPartPr/>
              <p14:nvPr/>
            </p14:nvContentPartPr>
            <p14:xfrm>
              <a:off x="4045800" y="3728320"/>
              <a:ext cx="1083240" cy="367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C926DCB-AF1D-4F6C-9B54-F95AB38C364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8160" y="3710680"/>
                <a:ext cx="11188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14:cNvPr>
              <p14:cNvContentPartPr/>
              <p14:nvPr/>
            </p14:nvContentPartPr>
            <p14:xfrm>
              <a:off x="5343960" y="2691880"/>
              <a:ext cx="3690720" cy="16164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9B1D62-2C81-4357-B2A9-CA1C5BE969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26322" y="2674240"/>
                <a:ext cx="3726357" cy="16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14:cNvPr>
              <p14:cNvContentPartPr/>
              <p14:nvPr/>
            </p14:nvContentPartPr>
            <p14:xfrm>
              <a:off x="5374200" y="4490080"/>
              <a:ext cx="1821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F2921F0-1195-4361-99E8-62372C922E3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56560" y="447244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14:cNvPr>
              <p14:cNvContentPartPr/>
              <p14:nvPr/>
            </p14:nvContentPartPr>
            <p14:xfrm>
              <a:off x="5414880" y="4571080"/>
              <a:ext cx="143280" cy="11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E1DD6B-1ABF-4E51-A2CA-ABB453265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397240" y="45534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14:cNvPr>
              <p14:cNvContentPartPr/>
              <p14:nvPr/>
            </p14:nvContentPartPr>
            <p14:xfrm>
              <a:off x="7659840" y="4521040"/>
              <a:ext cx="120600" cy="203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8ECC5E0-93F0-47A0-8DBB-0EC0E2B763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41840" y="4503040"/>
                <a:ext cx="1562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14:cNvPr>
              <p14:cNvContentPartPr/>
              <p14:nvPr/>
            </p14:nvContentPartPr>
            <p14:xfrm>
              <a:off x="7660200" y="4308280"/>
              <a:ext cx="179640" cy="105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5B999FF-2E58-4FC6-A188-D56D2250D92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42560" y="4290640"/>
                <a:ext cx="2152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14:cNvPr>
              <p14:cNvContentPartPr/>
              <p14:nvPr/>
            </p14:nvContentPartPr>
            <p14:xfrm>
              <a:off x="5688840" y="4287040"/>
              <a:ext cx="1779120" cy="582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16A96AB-2121-43AF-96DB-2866B78719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70840" y="4269400"/>
                <a:ext cx="181476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14:cNvPr>
              <p14:cNvContentPartPr/>
              <p14:nvPr/>
            </p14:nvContentPartPr>
            <p14:xfrm>
              <a:off x="2529480" y="5074360"/>
              <a:ext cx="611640" cy="281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844CF12-DFE5-4C18-A02E-F4C0F86A1F8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511840" y="5056360"/>
                <a:ext cx="6472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14:cNvPr>
              <p14:cNvContentPartPr/>
              <p14:nvPr/>
            </p14:nvContentPartPr>
            <p14:xfrm>
              <a:off x="3646560" y="5252560"/>
              <a:ext cx="105840" cy="1900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AA9FB8-F9CF-47C1-9D4D-6C0346ADA51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28920" y="5234560"/>
                <a:ext cx="14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14:cNvPr>
              <p14:cNvContentPartPr/>
              <p14:nvPr/>
            </p14:nvContentPartPr>
            <p14:xfrm>
              <a:off x="3606240" y="5123680"/>
              <a:ext cx="127440" cy="63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CCC105-658F-44D7-AF64-B74C816123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588600" y="5106040"/>
                <a:ext cx="1630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14:cNvPr>
              <p14:cNvContentPartPr/>
              <p14:nvPr/>
            </p14:nvContentPartPr>
            <p14:xfrm>
              <a:off x="3586080" y="5039080"/>
              <a:ext cx="111600" cy="20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799200B-9A41-44B9-A14B-C6209631E4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568080" y="5021080"/>
                <a:ext cx="147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14:cNvPr>
              <p14:cNvContentPartPr/>
              <p14:nvPr/>
            </p14:nvContentPartPr>
            <p14:xfrm>
              <a:off x="3880920" y="5221600"/>
              <a:ext cx="141480" cy="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A759BF-B7DE-4D55-8CE7-3CC65A041AF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863280" y="520396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14:cNvPr>
              <p14:cNvContentPartPr/>
              <p14:nvPr/>
            </p14:nvContentPartPr>
            <p14:xfrm>
              <a:off x="3880920" y="5313400"/>
              <a:ext cx="100440" cy="10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76F87E0-DAEC-431B-9C33-81D53AAD23D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863280" y="5295760"/>
                <a:ext cx="136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14:cNvPr>
              <p14:cNvContentPartPr/>
              <p14:nvPr/>
            </p14:nvContentPartPr>
            <p14:xfrm>
              <a:off x="4866240" y="4868800"/>
              <a:ext cx="145440" cy="792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AC1414-D0F8-46CB-8DAF-29E75E3FA6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848600" y="4850800"/>
                <a:ext cx="181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14:cNvPr>
              <p14:cNvContentPartPr/>
              <p14:nvPr/>
            </p14:nvContentPartPr>
            <p14:xfrm>
              <a:off x="4368720" y="5343280"/>
              <a:ext cx="528480" cy="41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68FEF5-58C8-466E-8874-7728ED9EDE4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350720" y="5325280"/>
                <a:ext cx="5641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14:cNvPr>
              <p14:cNvContentPartPr/>
              <p14:nvPr/>
            </p14:nvContentPartPr>
            <p14:xfrm>
              <a:off x="4218600" y="5039080"/>
              <a:ext cx="861480" cy="2260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E118A2-6A45-4608-A965-22E9EFAE028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200608" y="5021080"/>
                <a:ext cx="897105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14:cNvPr>
              <p14:cNvContentPartPr/>
              <p14:nvPr/>
            </p14:nvContentPartPr>
            <p14:xfrm>
              <a:off x="4436400" y="5435080"/>
              <a:ext cx="521640" cy="1839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AD9EAE-B20D-49A6-87D9-28E986E84F4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418760" y="5417440"/>
                <a:ext cx="5572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B2C6B2A-AE9B-44F2-9B4E-3325103D83DE}"/>
                  </a:ext>
                </a:extLst>
              </p14:cNvPr>
              <p14:cNvContentPartPr/>
              <p14:nvPr/>
            </p14:nvContentPartPr>
            <p14:xfrm>
              <a:off x="5282040" y="5282800"/>
              <a:ext cx="162720" cy="71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B2C6B2A-AE9B-44F2-9B4E-3325103D83D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264040" y="5264800"/>
                <a:ext cx="1983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B3A766-FAAC-4B61-9AC3-C9208D89C211}"/>
                  </a:ext>
                </a:extLst>
              </p14:cNvPr>
              <p14:cNvContentPartPr/>
              <p14:nvPr/>
            </p14:nvContentPartPr>
            <p14:xfrm>
              <a:off x="5820240" y="4906960"/>
              <a:ext cx="1775880" cy="820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B3A766-FAAC-4B61-9AC3-C9208D89C21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02600" y="4888960"/>
                <a:ext cx="1811520" cy="85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856A2C2-FDB2-4E6C-AAFE-CF02248D2320}"/>
                  </a:ext>
                </a:extLst>
              </p14:cNvPr>
              <p14:cNvContentPartPr/>
              <p14:nvPr/>
            </p14:nvContentPartPr>
            <p14:xfrm>
              <a:off x="2172720" y="6116200"/>
              <a:ext cx="250560" cy="14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856A2C2-FDB2-4E6C-AAFE-CF02248D23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154720" y="6098560"/>
                <a:ext cx="28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268FCB6-6557-40D5-A8B3-423DDA5C9853}"/>
                  </a:ext>
                </a:extLst>
              </p14:cNvPr>
              <p14:cNvContentPartPr/>
              <p14:nvPr/>
            </p14:nvContentPartPr>
            <p14:xfrm>
              <a:off x="2183880" y="6227800"/>
              <a:ext cx="172080" cy="21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268FCB6-6557-40D5-A8B3-423DDA5C985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166240" y="6210160"/>
                <a:ext cx="207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435DC4-6BDF-416C-8C3E-F93AE354BC4F}"/>
                  </a:ext>
                </a:extLst>
              </p14:cNvPr>
              <p14:cNvContentPartPr/>
              <p14:nvPr/>
            </p14:nvContentPartPr>
            <p14:xfrm>
              <a:off x="2272440" y="6004240"/>
              <a:ext cx="156240" cy="3553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435DC4-6BDF-416C-8C3E-F93AE354BC4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254800" y="5986600"/>
                <a:ext cx="19188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884DBD-41DE-464E-810E-5DA9ED1F00AB}"/>
                  </a:ext>
                </a:extLst>
              </p14:cNvPr>
              <p14:cNvContentPartPr/>
              <p14:nvPr/>
            </p14:nvContentPartPr>
            <p14:xfrm>
              <a:off x="2783640" y="5987320"/>
              <a:ext cx="246960" cy="500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884DBD-41DE-464E-810E-5DA9ED1F00AB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65640" y="5969320"/>
                <a:ext cx="2826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E96E554-5CEB-4539-AB89-5ED0EFACE684}"/>
                  </a:ext>
                </a:extLst>
              </p14:cNvPr>
              <p14:cNvContentPartPr/>
              <p14:nvPr/>
            </p14:nvContentPartPr>
            <p14:xfrm>
              <a:off x="2742600" y="5922880"/>
              <a:ext cx="277560" cy="43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E96E554-5CEB-4539-AB89-5ED0EFACE68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724960" y="5905240"/>
                <a:ext cx="3132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AE3A26D-4A8A-4640-B159-E6A77D424467}"/>
                  </a:ext>
                </a:extLst>
              </p14:cNvPr>
              <p14:cNvContentPartPr/>
              <p14:nvPr/>
            </p14:nvContentPartPr>
            <p14:xfrm>
              <a:off x="2885520" y="6086320"/>
              <a:ext cx="516960" cy="2145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AE3A26D-4A8A-4640-B159-E6A77D42446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867880" y="6068320"/>
                <a:ext cx="5526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079563F-C432-4476-A8CF-C8E62C84DEF2}"/>
                  </a:ext>
                </a:extLst>
              </p14:cNvPr>
              <p14:cNvContentPartPr/>
              <p14:nvPr/>
            </p14:nvContentPartPr>
            <p14:xfrm>
              <a:off x="3596520" y="6197200"/>
              <a:ext cx="273960" cy="198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079563F-C432-4476-A8CF-C8E62C84DEF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78520" y="6179200"/>
                <a:ext cx="3096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5E573BB-998E-4811-8536-FF77A7903E12}"/>
                  </a:ext>
                </a:extLst>
              </p14:cNvPr>
              <p14:cNvContentPartPr/>
              <p14:nvPr/>
            </p14:nvContentPartPr>
            <p14:xfrm>
              <a:off x="3697680" y="6267040"/>
              <a:ext cx="163080" cy="2584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5E573BB-998E-4811-8536-FF77A7903E1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80040" y="6249400"/>
                <a:ext cx="1987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AD777A3-31FD-4349-A229-F40C0A0B7284}"/>
                  </a:ext>
                </a:extLst>
              </p14:cNvPr>
              <p14:cNvContentPartPr/>
              <p14:nvPr/>
            </p14:nvContentPartPr>
            <p14:xfrm>
              <a:off x="3659160" y="5943760"/>
              <a:ext cx="192240" cy="2044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AD777A3-31FD-4349-A229-F40C0A0B728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641160" y="5925760"/>
                <a:ext cx="2278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4B89A13-FD2F-44CB-980A-890C190F7A87}"/>
                  </a:ext>
                </a:extLst>
              </p14:cNvPr>
              <p14:cNvContentPartPr/>
              <p14:nvPr/>
            </p14:nvContentPartPr>
            <p14:xfrm>
              <a:off x="3982440" y="6026200"/>
              <a:ext cx="656280" cy="3866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4B89A13-FD2F-44CB-980A-890C190F7A8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64800" y="6008217"/>
                <a:ext cx="691920" cy="422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BE1783-A1AE-4951-966B-273AFE27EAFF}"/>
                  </a:ext>
                </a:extLst>
              </p14:cNvPr>
              <p14:cNvContentPartPr/>
              <p14:nvPr/>
            </p14:nvContentPartPr>
            <p14:xfrm>
              <a:off x="2511840" y="5677000"/>
              <a:ext cx="2315880" cy="10393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BE1783-A1AE-4951-966B-273AFE27EAF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94200" y="5641360"/>
                <a:ext cx="2351520" cy="11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706191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778819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315998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115779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893632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147427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818733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15500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14:cNvPr>
              <p14:cNvContentPartPr/>
              <p14:nvPr/>
            </p14:nvContentPartPr>
            <p14:xfrm>
              <a:off x="8463000" y="4774120"/>
              <a:ext cx="24696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445026" y="4756480"/>
                <a:ext cx="282548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14:cNvPr>
              <p14:cNvContentPartPr/>
              <p14:nvPr/>
            </p14:nvContentPartPr>
            <p14:xfrm>
              <a:off x="314400" y="5022160"/>
              <a:ext cx="191880" cy="26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6760" y="5004520"/>
                <a:ext cx="227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14:cNvPr>
              <p14:cNvContentPartPr/>
              <p14:nvPr/>
            </p14:nvContentPartPr>
            <p14:xfrm>
              <a:off x="577920" y="5150680"/>
              <a:ext cx="21240" cy="144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0280" y="5133040"/>
                <a:ext cx="568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14:cNvPr>
              <p14:cNvContentPartPr/>
              <p14:nvPr/>
            </p14:nvContentPartPr>
            <p14:xfrm>
              <a:off x="639480" y="5173000"/>
              <a:ext cx="103680" cy="12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1840" y="5155360"/>
                <a:ext cx="13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14:cNvPr>
              <p14:cNvContentPartPr/>
              <p14:nvPr/>
            </p14:nvContentPartPr>
            <p14:xfrm>
              <a:off x="814800" y="5181280"/>
              <a:ext cx="75960" cy="132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7160" y="5163640"/>
                <a:ext cx="111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14:cNvPr>
              <p14:cNvContentPartPr/>
              <p14:nvPr/>
            </p14:nvContentPartPr>
            <p14:xfrm>
              <a:off x="1046280" y="5120440"/>
              <a:ext cx="10296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28280" y="5102440"/>
                <a:ext cx="138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14:cNvPr>
              <p14:cNvContentPartPr/>
              <p14:nvPr/>
            </p14:nvContentPartPr>
            <p14:xfrm>
              <a:off x="1046280" y="5232040"/>
              <a:ext cx="1029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28280" y="521440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14:cNvPr>
              <p14:cNvContentPartPr/>
              <p14:nvPr/>
            </p14:nvContentPartPr>
            <p14:xfrm>
              <a:off x="1317720" y="5211880"/>
              <a:ext cx="53640" cy="1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99720" y="5193880"/>
                <a:ext cx="89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14:cNvPr>
              <p14:cNvContentPartPr/>
              <p14:nvPr/>
            </p14:nvContentPartPr>
            <p14:xfrm>
              <a:off x="1452360" y="5187760"/>
              <a:ext cx="253800" cy="166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34720" y="5170120"/>
                <a:ext cx="2894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14:cNvPr>
              <p14:cNvContentPartPr/>
              <p14:nvPr/>
            </p14:nvContentPartPr>
            <p14:xfrm>
              <a:off x="1797240" y="5221600"/>
              <a:ext cx="173880" cy="332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779240" y="5203960"/>
                <a:ext cx="2095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14:cNvPr>
              <p14:cNvContentPartPr/>
              <p14:nvPr/>
            </p14:nvContentPartPr>
            <p14:xfrm>
              <a:off x="2079120" y="5099920"/>
              <a:ext cx="105120" cy="27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061480" y="5082280"/>
                <a:ext cx="140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14:cNvPr>
              <p14:cNvContentPartPr/>
              <p14:nvPr/>
            </p14:nvContentPartPr>
            <p14:xfrm>
              <a:off x="2600760" y="5329600"/>
              <a:ext cx="63720" cy="4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582760" y="5311600"/>
                <a:ext cx="99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14:cNvPr>
              <p14:cNvContentPartPr/>
              <p14:nvPr/>
            </p14:nvContentPartPr>
            <p14:xfrm>
              <a:off x="2743320" y="5221600"/>
              <a:ext cx="133200" cy="400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725320" y="5203960"/>
                <a:ext cx="16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14:cNvPr>
              <p14:cNvContentPartPr/>
              <p14:nvPr/>
            </p14:nvContentPartPr>
            <p14:xfrm>
              <a:off x="2946000" y="5187040"/>
              <a:ext cx="123840" cy="288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28052" y="5169400"/>
                <a:ext cx="15937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14:cNvPr>
              <p14:cNvContentPartPr/>
              <p14:nvPr/>
            </p14:nvContentPartPr>
            <p14:xfrm>
              <a:off x="2254440" y="5211520"/>
              <a:ext cx="247320" cy="38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236440" y="5193880"/>
                <a:ext cx="28296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4351281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48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797" y="1754440"/>
                <a:ext cx="2454125" cy="92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826826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1534080" y="3278320"/>
              <a:ext cx="262080" cy="563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16080" y="3260680"/>
                <a:ext cx="29772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39580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1534080" y="3278320"/>
              <a:ext cx="262080" cy="563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516080" y="3260680"/>
                <a:ext cx="29772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828366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651707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02184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14:cNvPr>
              <p14:cNvContentPartPr/>
              <p14:nvPr/>
            </p14:nvContentPartPr>
            <p14:xfrm>
              <a:off x="1655760" y="2581000"/>
              <a:ext cx="592200" cy="680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637760" y="2563360"/>
                <a:ext cx="627840" cy="71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095736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14:cNvPr>
              <p14:cNvContentPartPr/>
              <p14:nvPr/>
            </p14:nvContentPartPr>
            <p14:xfrm>
              <a:off x="1655760" y="2581000"/>
              <a:ext cx="592200" cy="680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637760" y="2563360"/>
                <a:ext cx="627840" cy="7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14:cNvPr>
              <p14:cNvContentPartPr/>
              <p14:nvPr/>
            </p14:nvContentPartPr>
            <p14:xfrm>
              <a:off x="5310840" y="3474520"/>
              <a:ext cx="2520" cy="583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93200" y="3456880"/>
                <a:ext cx="38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14:cNvPr>
              <p14:cNvContentPartPr/>
              <p14:nvPr/>
            </p14:nvContentPartPr>
            <p14:xfrm>
              <a:off x="5323800" y="3342400"/>
              <a:ext cx="360" cy="3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05800" y="332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14:cNvPr>
              <p14:cNvContentPartPr/>
              <p14:nvPr/>
            </p14:nvContentPartPr>
            <p14:xfrm>
              <a:off x="5401560" y="3403240"/>
              <a:ext cx="134640" cy="164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383920" y="3385240"/>
                <a:ext cx="170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14:cNvPr>
              <p14:cNvContentPartPr/>
              <p14:nvPr/>
            </p14:nvContentPartPr>
            <p14:xfrm>
              <a:off x="4144800" y="3091840"/>
              <a:ext cx="1050120" cy="505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126800" y="3074200"/>
                <a:ext cx="1085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14:cNvPr>
              <p14:cNvContentPartPr/>
              <p14:nvPr/>
            </p14:nvContentPartPr>
            <p14:xfrm>
              <a:off x="5849760" y="3371560"/>
              <a:ext cx="450360" cy="2149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2120" y="3353590"/>
                <a:ext cx="486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14:cNvPr>
              <p14:cNvContentPartPr/>
              <p14:nvPr/>
            </p14:nvContentPartPr>
            <p14:xfrm>
              <a:off x="6398760" y="3320800"/>
              <a:ext cx="945720" cy="5162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381120" y="3303172"/>
                <a:ext cx="981360" cy="551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14:cNvPr>
              <p14:cNvContentPartPr/>
              <p14:nvPr/>
            </p14:nvContentPartPr>
            <p14:xfrm>
              <a:off x="7589280" y="3281200"/>
              <a:ext cx="345600" cy="234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571280" y="3263560"/>
                <a:ext cx="3812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14:cNvPr>
              <p14:cNvContentPartPr/>
              <p14:nvPr/>
            </p14:nvContentPartPr>
            <p14:xfrm>
              <a:off x="8137200" y="3210280"/>
              <a:ext cx="10080" cy="1425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19200" y="3192640"/>
                <a:ext cx="457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14:cNvPr>
              <p14:cNvContentPartPr/>
              <p14:nvPr/>
            </p14:nvContentPartPr>
            <p14:xfrm>
              <a:off x="8077080" y="3365080"/>
              <a:ext cx="116280" cy="82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059080" y="3347080"/>
                <a:ext cx="151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14:cNvPr>
              <p14:cNvContentPartPr/>
              <p14:nvPr/>
            </p14:nvContentPartPr>
            <p14:xfrm>
              <a:off x="8086800" y="3454000"/>
              <a:ext cx="79200" cy="1310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069160" y="3436360"/>
                <a:ext cx="1148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14:cNvPr>
              <p14:cNvContentPartPr/>
              <p14:nvPr/>
            </p14:nvContentPartPr>
            <p14:xfrm>
              <a:off x="8271480" y="3230800"/>
              <a:ext cx="151200" cy="306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253480" y="3212800"/>
                <a:ext cx="1868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14:cNvPr>
              <p14:cNvContentPartPr/>
              <p14:nvPr/>
            </p14:nvContentPartPr>
            <p14:xfrm>
              <a:off x="8463000" y="3318640"/>
              <a:ext cx="174960" cy="1864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45000" y="3301000"/>
                <a:ext cx="2106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14:cNvPr>
              <p14:cNvContentPartPr/>
              <p14:nvPr/>
            </p14:nvContentPartPr>
            <p14:xfrm>
              <a:off x="8686200" y="3535360"/>
              <a:ext cx="10800" cy="15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668560" y="3517360"/>
                <a:ext cx="464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14:cNvPr>
              <p14:cNvContentPartPr/>
              <p14:nvPr/>
            </p14:nvContentPartPr>
            <p14:xfrm>
              <a:off x="8907600" y="3535360"/>
              <a:ext cx="2520" cy="31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889600" y="3517360"/>
                <a:ext cx="38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14:cNvPr>
              <p14:cNvContentPartPr/>
              <p14:nvPr/>
            </p14:nvContentPartPr>
            <p14:xfrm>
              <a:off x="8726880" y="3209920"/>
              <a:ext cx="285480" cy="2682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709218" y="3191944"/>
                <a:ext cx="321165" cy="3037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196425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14:cNvPr>
              <p14:cNvContentPartPr/>
              <p14:nvPr/>
            </p14:nvContentPartPr>
            <p14:xfrm>
              <a:off x="1655760" y="2581000"/>
              <a:ext cx="592200" cy="680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637760" y="2563360"/>
                <a:ext cx="627840" cy="7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14:cNvPr>
              <p14:cNvContentPartPr/>
              <p14:nvPr/>
            </p14:nvContentPartPr>
            <p14:xfrm>
              <a:off x="5310840" y="3474520"/>
              <a:ext cx="2520" cy="583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93200" y="3456880"/>
                <a:ext cx="38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14:cNvPr>
              <p14:cNvContentPartPr/>
              <p14:nvPr/>
            </p14:nvContentPartPr>
            <p14:xfrm>
              <a:off x="5323800" y="3342400"/>
              <a:ext cx="360" cy="3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05800" y="332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14:cNvPr>
              <p14:cNvContentPartPr/>
              <p14:nvPr/>
            </p14:nvContentPartPr>
            <p14:xfrm>
              <a:off x="5401560" y="3403240"/>
              <a:ext cx="134640" cy="164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383920" y="3385240"/>
                <a:ext cx="170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14:cNvPr>
              <p14:cNvContentPartPr/>
              <p14:nvPr/>
            </p14:nvContentPartPr>
            <p14:xfrm>
              <a:off x="4144800" y="3091840"/>
              <a:ext cx="1050120" cy="505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126800" y="3074200"/>
                <a:ext cx="1085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14:cNvPr>
              <p14:cNvContentPartPr/>
              <p14:nvPr/>
            </p14:nvContentPartPr>
            <p14:xfrm>
              <a:off x="5849760" y="3371560"/>
              <a:ext cx="450360" cy="2149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2120" y="3353590"/>
                <a:ext cx="486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14:cNvPr>
              <p14:cNvContentPartPr/>
              <p14:nvPr/>
            </p14:nvContentPartPr>
            <p14:xfrm>
              <a:off x="6398760" y="3320800"/>
              <a:ext cx="945720" cy="5162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381120" y="3303172"/>
                <a:ext cx="981360" cy="551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14:cNvPr>
              <p14:cNvContentPartPr/>
              <p14:nvPr/>
            </p14:nvContentPartPr>
            <p14:xfrm>
              <a:off x="7589280" y="3281200"/>
              <a:ext cx="345600" cy="234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571280" y="3263560"/>
                <a:ext cx="3812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14:cNvPr>
              <p14:cNvContentPartPr/>
              <p14:nvPr/>
            </p14:nvContentPartPr>
            <p14:xfrm>
              <a:off x="8137200" y="3210280"/>
              <a:ext cx="10080" cy="1425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19200" y="3192640"/>
                <a:ext cx="457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14:cNvPr>
              <p14:cNvContentPartPr/>
              <p14:nvPr/>
            </p14:nvContentPartPr>
            <p14:xfrm>
              <a:off x="8077080" y="3365080"/>
              <a:ext cx="116280" cy="82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059080" y="3347080"/>
                <a:ext cx="151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14:cNvPr>
              <p14:cNvContentPartPr/>
              <p14:nvPr/>
            </p14:nvContentPartPr>
            <p14:xfrm>
              <a:off x="8086800" y="3454000"/>
              <a:ext cx="79200" cy="1310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069160" y="3436360"/>
                <a:ext cx="1148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14:cNvPr>
              <p14:cNvContentPartPr/>
              <p14:nvPr/>
            </p14:nvContentPartPr>
            <p14:xfrm>
              <a:off x="8271480" y="3230800"/>
              <a:ext cx="151200" cy="306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253480" y="3212800"/>
                <a:ext cx="1868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14:cNvPr>
              <p14:cNvContentPartPr/>
              <p14:nvPr/>
            </p14:nvContentPartPr>
            <p14:xfrm>
              <a:off x="8463000" y="3318640"/>
              <a:ext cx="174960" cy="1864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45000" y="3301000"/>
                <a:ext cx="2106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14:cNvPr>
              <p14:cNvContentPartPr/>
              <p14:nvPr/>
            </p14:nvContentPartPr>
            <p14:xfrm>
              <a:off x="8686200" y="3535360"/>
              <a:ext cx="10800" cy="15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668560" y="3517360"/>
                <a:ext cx="464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14:cNvPr>
              <p14:cNvContentPartPr/>
              <p14:nvPr/>
            </p14:nvContentPartPr>
            <p14:xfrm>
              <a:off x="8907600" y="3535360"/>
              <a:ext cx="2520" cy="31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889600" y="3517360"/>
                <a:ext cx="38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14:cNvPr>
              <p14:cNvContentPartPr/>
              <p14:nvPr/>
            </p14:nvContentPartPr>
            <p14:xfrm>
              <a:off x="8726880" y="3209920"/>
              <a:ext cx="285480" cy="2682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709218" y="3191944"/>
                <a:ext cx="321165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14:cNvPr>
              <p14:cNvContentPartPr/>
              <p14:nvPr/>
            </p14:nvContentPartPr>
            <p14:xfrm>
              <a:off x="3839520" y="4053760"/>
              <a:ext cx="21600" cy="163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821520" y="4035760"/>
                <a:ext cx="57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14:cNvPr>
              <p14:cNvContentPartPr/>
              <p14:nvPr/>
            </p14:nvContentPartPr>
            <p14:xfrm>
              <a:off x="3850320" y="3870520"/>
              <a:ext cx="360" cy="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83232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14:cNvPr>
              <p14:cNvContentPartPr/>
              <p14:nvPr/>
            </p14:nvContentPartPr>
            <p14:xfrm>
              <a:off x="3961920" y="4085440"/>
              <a:ext cx="194400" cy="15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44280" y="4067800"/>
                <a:ext cx="2300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14:cNvPr>
              <p14:cNvContentPartPr/>
              <p14:nvPr/>
            </p14:nvContentPartPr>
            <p14:xfrm>
              <a:off x="5387520" y="4002640"/>
              <a:ext cx="77400" cy="171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69880" y="3984640"/>
                <a:ext cx="1130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14:cNvPr>
              <p14:cNvContentPartPr/>
              <p14:nvPr/>
            </p14:nvContentPartPr>
            <p14:xfrm>
              <a:off x="4388520" y="3901120"/>
              <a:ext cx="871200" cy="288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70887" y="3883480"/>
                <a:ext cx="906825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14:cNvPr>
              <p14:cNvContentPartPr/>
              <p14:nvPr/>
            </p14:nvContentPartPr>
            <p14:xfrm>
              <a:off x="6536280" y="4030360"/>
              <a:ext cx="185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518640" y="4012360"/>
                <a:ext cx="220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14:cNvPr>
              <p14:cNvContentPartPr/>
              <p14:nvPr/>
            </p14:nvContentPartPr>
            <p14:xfrm>
              <a:off x="6807000" y="4130800"/>
              <a:ext cx="83160" cy="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89360" y="4112800"/>
                <a:ext cx="11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14:cNvPr>
              <p14:cNvContentPartPr/>
              <p14:nvPr/>
            </p14:nvContentPartPr>
            <p14:xfrm>
              <a:off x="6928680" y="4066720"/>
              <a:ext cx="282240" cy="1594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11040" y="4049080"/>
                <a:ext cx="3178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14:cNvPr>
              <p14:cNvContentPartPr/>
              <p14:nvPr/>
            </p14:nvContentPartPr>
            <p14:xfrm>
              <a:off x="7457160" y="3903280"/>
              <a:ext cx="1171080" cy="475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439166" y="3885640"/>
                <a:ext cx="1206709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14:cNvPr>
              <p14:cNvContentPartPr/>
              <p14:nvPr/>
            </p14:nvContentPartPr>
            <p14:xfrm>
              <a:off x="3505080" y="4459840"/>
              <a:ext cx="380880" cy="22716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487097" y="4442172"/>
                <a:ext cx="416486" cy="2628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14:cNvPr>
              <p14:cNvContentPartPr/>
              <p14:nvPr/>
            </p14:nvContentPartPr>
            <p14:xfrm>
              <a:off x="4002600" y="4409080"/>
              <a:ext cx="1251000" cy="34632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84960" y="4391440"/>
                <a:ext cx="12866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14:cNvPr>
              <p14:cNvContentPartPr/>
              <p14:nvPr/>
            </p14:nvContentPartPr>
            <p14:xfrm>
              <a:off x="5460600" y="4407640"/>
              <a:ext cx="5400" cy="12672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442960" y="4389640"/>
                <a:ext cx="410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14:cNvPr>
              <p14:cNvContentPartPr/>
              <p14:nvPr/>
            </p14:nvContentPartPr>
            <p14:xfrm>
              <a:off x="5374200" y="4582960"/>
              <a:ext cx="156960" cy="93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356560" y="456496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14:cNvPr>
              <p14:cNvContentPartPr/>
              <p14:nvPr/>
            </p14:nvContentPartPr>
            <p14:xfrm>
              <a:off x="5408040" y="4655320"/>
              <a:ext cx="91440" cy="111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390040" y="4637320"/>
                <a:ext cx="1270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14:cNvPr>
              <p14:cNvContentPartPr/>
              <p14:nvPr/>
            </p14:nvContentPartPr>
            <p14:xfrm>
              <a:off x="5653200" y="3803200"/>
              <a:ext cx="635760" cy="95004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635560" y="3785207"/>
                <a:ext cx="671400" cy="985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14:cNvPr>
              <p14:cNvContentPartPr/>
              <p14:nvPr/>
            </p14:nvContentPartPr>
            <p14:xfrm>
              <a:off x="6408480" y="4430320"/>
              <a:ext cx="792720" cy="3373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0832" y="4412320"/>
                <a:ext cx="828376" cy="37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902633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14:cNvPr>
              <p14:cNvContentPartPr/>
              <p14:nvPr/>
            </p14:nvContentPartPr>
            <p14:xfrm>
              <a:off x="1655760" y="2581000"/>
              <a:ext cx="592200" cy="680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637760" y="2563360"/>
                <a:ext cx="627840" cy="7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14:cNvPr>
              <p14:cNvContentPartPr/>
              <p14:nvPr/>
            </p14:nvContentPartPr>
            <p14:xfrm>
              <a:off x="5310840" y="3474520"/>
              <a:ext cx="2520" cy="583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93200" y="3456880"/>
                <a:ext cx="38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14:cNvPr>
              <p14:cNvContentPartPr/>
              <p14:nvPr/>
            </p14:nvContentPartPr>
            <p14:xfrm>
              <a:off x="5323800" y="3342400"/>
              <a:ext cx="360" cy="3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05800" y="332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14:cNvPr>
              <p14:cNvContentPartPr/>
              <p14:nvPr/>
            </p14:nvContentPartPr>
            <p14:xfrm>
              <a:off x="5401560" y="3403240"/>
              <a:ext cx="134640" cy="164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383920" y="3385240"/>
                <a:ext cx="170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14:cNvPr>
              <p14:cNvContentPartPr/>
              <p14:nvPr/>
            </p14:nvContentPartPr>
            <p14:xfrm>
              <a:off x="4144800" y="3091840"/>
              <a:ext cx="1050120" cy="505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126800" y="3074200"/>
                <a:ext cx="1085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14:cNvPr>
              <p14:cNvContentPartPr/>
              <p14:nvPr/>
            </p14:nvContentPartPr>
            <p14:xfrm>
              <a:off x="5849760" y="3371560"/>
              <a:ext cx="450360" cy="2149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2120" y="3353590"/>
                <a:ext cx="486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14:cNvPr>
              <p14:cNvContentPartPr/>
              <p14:nvPr/>
            </p14:nvContentPartPr>
            <p14:xfrm>
              <a:off x="6398760" y="3320800"/>
              <a:ext cx="945720" cy="5162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381120" y="3303172"/>
                <a:ext cx="981360" cy="551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14:cNvPr>
              <p14:cNvContentPartPr/>
              <p14:nvPr/>
            </p14:nvContentPartPr>
            <p14:xfrm>
              <a:off x="7589280" y="3281200"/>
              <a:ext cx="345600" cy="234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571280" y="3263560"/>
                <a:ext cx="3812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14:cNvPr>
              <p14:cNvContentPartPr/>
              <p14:nvPr/>
            </p14:nvContentPartPr>
            <p14:xfrm>
              <a:off x="8137200" y="3210280"/>
              <a:ext cx="10080" cy="1425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19200" y="3192640"/>
                <a:ext cx="457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14:cNvPr>
              <p14:cNvContentPartPr/>
              <p14:nvPr/>
            </p14:nvContentPartPr>
            <p14:xfrm>
              <a:off x="8077080" y="3365080"/>
              <a:ext cx="116280" cy="82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059080" y="3347080"/>
                <a:ext cx="151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14:cNvPr>
              <p14:cNvContentPartPr/>
              <p14:nvPr/>
            </p14:nvContentPartPr>
            <p14:xfrm>
              <a:off x="8086800" y="3454000"/>
              <a:ext cx="79200" cy="1310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069160" y="3436360"/>
                <a:ext cx="1148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14:cNvPr>
              <p14:cNvContentPartPr/>
              <p14:nvPr/>
            </p14:nvContentPartPr>
            <p14:xfrm>
              <a:off x="8271480" y="3230800"/>
              <a:ext cx="151200" cy="306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253480" y="3212800"/>
                <a:ext cx="1868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14:cNvPr>
              <p14:cNvContentPartPr/>
              <p14:nvPr/>
            </p14:nvContentPartPr>
            <p14:xfrm>
              <a:off x="8463000" y="3318640"/>
              <a:ext cx="174960" cy="1864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45000" y="3301000"/>
                <a:ext cx="2106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14:cNvPr>
              <p14:cNvContentPartPr/>
              <p14:nvPr/>
            </p14:nvContentPartPr>
            <p14:xfrm>
              <a:off x="8686200" y="3535360"/>
              <a:ext cx="10800" cy="15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668560" y="3517360"/>
                <a:ext cx="464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14:cNvPr>
              <p14:cNvContentPartPr/>
              <p14:nvPr/>
            </p14:nvContentPartPr>
            <p14:xfrm>
              <a:off x="8907600" y="3535360"/>
              <a:ext cx="2520" cy="31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889600" y="3517360"/>
                <a:ext cx="38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14:cNvPr>
              <p14:cNvContentPartPr/>
              <p14:nvPr/>
            </p14:nvContentPartPr>
            <p14:xfrm>
              <a:off x="8726880" y="3209920"/>
              <a:ext cx="285480" cy="2682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709218" y="3191944"/>
                <a:ext cx="321165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14:cNvPr>
              <p14:cNvContentPartPr/>
              <p14:nvPr/>
            </p14:nvContentPartPr>
            <p14:xfrm>
              <a:off x="3839520" y="4053760"/>
              <a:ext cx="21600" cy="163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821520" y="4035760"/>
                <a:ext cx="57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14:cNvPr>
              <p14:cNvContentPartPr/>
              <p14:nvPr/>
            </p14:nvContentPartPr>
            <p14:xfrm>
              <a:off x="3850320" y="3870520"/>
              <a:ext cx="360" cy="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83232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14:cNvPr>
              <p14:cNvContentPartPr/>
              <p14:nvPr/>
            </p14:nvContentPartPr>
            <p14:xfrm>
              <a:off x="3961920" y="4085440"/>
              <a:ext cx="194400" cy="15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44280" y="4067800"/>
                <a:ext cx="2300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14:cNvPr>
              <p14:cNvContentPartPr/>
              <p14:nvPr/>
            </p14:nvContentPartPr>
            <p14:xfrm>
              <a:off x="5387520" y="4002640"/>
              <a:ext cx="77400" cy="171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69880" y="3984640"/>
                <a:ext cx="1130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14:cNvPr>
              <p14:cNvContentPartPr/>
              <p14:nvPr/>
            </p14:nvContentPartPr>
            <p14:xfrm>
              <a:off x="4388520" y="3901120"/>
              <a:ext cx="871200" cy="288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70887" y="3883480"/>
                <a:ext cx="906825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14:cNvPr>
              <p14:cNvContentPartPr/>
              <p14:nvPr/>
            </p14:nvContentPartPr>
            <p14:xfrm>
              <a:off x="6536280" y="4030360"/>
              <a:ext cx="185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518640" y="4012360"/>
                <a:ext cx="220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14:cNvPr>
              <p14:cNvContentPartPr/>
              <p14:nvPr/>
            </p14:nvContentPartPr>
            <p14:xfrm>
              <a:off x="6807000" y="4130800"/>
              <a:ext cx="83160" cy="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89360" y="4112800"/>
                <a:ext cx="11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14:cNvPr>
              <p14:cNvContentPartPr/>
              <p14:nvPr/>
            </p14:nvContentPartPr>
            <p14:xfrm>
              <a:off x="6928680" y="4066720"/>
              <a:ext cx="282240" cy="1594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11040" y="4049080"/>
                <a:ext cx="3178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14:cNvPr>
              <p14:cNvContentPartPr/>
              <p14:nvPr/>
            </p14:nvContentPartPr>
            <p14:xfrm>
              <a:off x="7457160" y="3903280"/>
              <a:ext cx="1171080" cy="475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439166" y="3885640"/>
                <a:ext cx="1206709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14:cNvPr>
              <p14:cNvContentPartPr/>
              <p14:nvPr/>
            </p14:nvContentPartPr>
            <p14:xfrm>
              <a:off x="3505080" y="4459840"/>
              <a:ext cx="380880" cy="22716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487097" y="4442172"/>
                <a:ext cx="416486" cy="2628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14:cNvPr>
              <p14:cNvContentPartPr/>
              <p14:nvPr/>
            </p14:nvContentPartPr>
            <p14:xfrm>
              <a:off x="4002600" y="4409080"/>
              <a:ext cx="1251000" cy="34632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84960" y="4391440"/>
                <a:ext cx="12866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14:cNvPr>
              <p14:cNvContentPartPr/>
              <p14:nvPr/>
            </p14:nvContentPartPr>
            <p14:xfrm>
              <a:off x="5460600" y="4407640"/>
              <a:ext cx="5400" cy="12672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442960" y="4389640"/>
                <a:ext cx="410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14:cNvPr>
              <p14:cNvContentPartPr/>
              <p14:nvPr/>
            </p14:nvContentPartPr>
            <p14:xfrm>
              <a:off x="5374200" y="4582960"/>
              <a:ext cx="156960" cy="93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356560" y="456496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14:cNvPr>
              <p14:cNvContentPartPr/>
              <p14:nvPr/>
            </p14:nvContentPartPr>
            <p14:xfrm>
              <a:off x="5408040" y="4655320"/>
              <a:ext cx="91440" cy="111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390040" y="4637320"/>
                <a:ext cx="1270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14:cNvPr>
              <p14:cNvContentPartPr/>
              <p14:nvPr/>
            </p14:nvContentPartPr>
            <p14:xfrm>
              <a:off x="5653200" y="3803200"/>
              <a:ext cx="635760" cy="95004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635560" y="3785207"/>
                <a:ext cx="671400" cy="985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14:cNvPr>
              <p14:cNvContentPartPr/>
              <p14:nvPr/>
            </p14:nvContentPartPr>
            <p14:xfrm>
              <a:off x="6408480" y="4430320"/>
              <a:ext cx="792720" cy="3373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0832" y="4412320"/>
                <a:ext cx="828376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A99B4AC-79E5-482D-B00E-B9E648778D4E}"/>
                  </a:ext>
                </a:extLst>
              </p14:cNvPr>
              <p14:cNvContentPartPr/>
              <p14:nvPr/>
            </p14:nvContentPartPr>
            <p14:xfrm>
              <a:off x="1737120" y="5055280"/>
              <a:ext cx="82440" cy="141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A99B4AC-79E5-482D-B00E-B9E648778D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19120" y="5037640"/>
                <a:ext cx="118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3D9F4B7-69B6-4319-8998-A4179D56672A}"/>
                  </a:ext>
                </a:extLst>
              </p14:cNvPr>
              <p14:cNvContentPartPr/>
              <p14:nvPr/>
            </p14:nvContentPartPr>
            <p14:xfrm>
              <a:off x="768720" y="4888960"/>
              <a:ext cx="875160" cy="3240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3D9F4B7-69B6-4319-8998-A4179D56672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50727" y="4870960"/>
                <a:ext cx="910785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A420BEE-DC03-4FD7-9642-85614E4DF063}"/>
                  </a:ext>
                </a:extLst>
              </p14:cNvPr>
              <p14:cNvContentPartPr/>
              <p14:nvPr/>
            </p14:nvContentPartPr>
            <p14:xfrm>
              <a:off x="2607240" y="5081200"/>
              <a:ext cx="317160" cy="1288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A420BEE-DC03-4FD7-9642-85614E4DF06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89260" y="5063560"/>
                <a:ext cx="3527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799CF4B-640E-4D84-A9C7-5A3AFDAC7F4E}"/>
                  </a:ext>
                </a:extLst>
              </p14:cNvPr>
              <p14:cNvContentPartPr/>
              <p14:nvPr/>
            </p14:nvContentPartPr>
            <p14:xfrm>
              <a:off x="1906320" y="4944760"/>
              <a:ext cx="613440" cy="2804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799CF4B-640E-4D84-A9C7-5A3AFDAC7F4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88680" y="4926760"/>
                <a:ext cx="6490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08DF8DB-80C7-442A-8432-2B405BF390CA}"/>
                  </a:ext>
                </a:extLst>
              </p14:cNvPr>
              <p14:cNvContentPartPr/>
              <p14:nvPr/>
            </p14:nvContentPartPr>
            <p14:xfrm>
              <a:off x="3231840" y="4918120"/>
              <a:ext cx="252720" cy="45576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08DF8DB-80C7-442A-8432-2B405BF390C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213840" y="4900480"/>
                <a:ext cx="28836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F34CE5-B0B3-49F8-8CDF-2866C3E95E34}"/>
                  </a:ext>
                </a:extLst>
              </p14:cNvPr>
              <p14:cNvContentPartPr/>
              <p14:nvPr/>
            </p14:nvContentPartPr>
            <p14:xfrm>
              <a:off x="3737280" y="5007760"/>
              <a:ext cx="1321200" cy="413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F34CE5-B0B3-49F8-8CDF-2866C3E95E3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19280" y="4989776"/>
                <a:ext cx="1356840" cy="44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3274C09-807A-483C-90C8-0DF393551689}"/>
                  </a:ext>
                </a:extLst>
              </p14:cNvPr>
              <p14:cNvContentPartPr/>
              <p14:nvPr/>
            </p14:nvContentPartPr>
            <p14:xfrm>
              <a:off x="5333520" y="5062480"/>
              <a:ext cx="508320" cy="16920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3274C09-807A-483C-90C8-0DF39355168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315880" y="5044802"/>
                <a:ext cx="543960" cy="204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AE2A10C-0A5E-4A67-BC27-AB1375FEBF82}"/>
                  </a:ext>
                </a:extLst>
              </p14:cNvPr>
              <p14:cNvContentPartPr/>
              <p14:nvPr/>
            </p14:nvContentPartPr>
            <p14:xfrm>
              <a:off x="5943360" y="4937560"/>
              <a:ext cx="294840" cy="29592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AE2A10C-0A5E-4A67-BC27-AB1375FEBF82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925720" y="4919941"/>
                <a:ext cx="330480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CC0919E8-6988-4A71-8508-3A44251FFB46}"/>
                  </a:ext>
                </a:extLst>
              </p14:cNvPr>
              <p14:cNvContentPartPr/>
              <p14:nvPr/>
            </p14:nvContentPartPr>
            <p14:xfrm>
              <a:off x="6611880" y="5069680"/>
              <a:ext cx="367920" cy="17496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CC0919E8-6988-4A71-8508-3A44251FFB4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594240" y="5051680"/>
                <a:ext cx="403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2D691EF-BB32-44A7-88ED-4BF2D1DE0C06}"/>
                  </a:ext>
                </a:extLst>
              </p14:cNvPr>
              <p14:cNvContentPartPr/>
              <p14:nvPr/>
            </p14:nvContentPartPr>
            <p14:xfrm>
              <a:off x="7278600" y="4917040"/>
              <a:ext cx="179640" cy="35748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2D691EF-BB32-44A7-88ED-4BF2D1DE0C0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260960" y="4899400"/>
                <a:ext cx="215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6C4AE8B-9CD6-4DDC-8747-7287CA3C1479}"/>
                  </a:ext>
                </a:extLst>
              </p14:cNvPr>
              <p14:cNvContentPartPr/>
              <p14:nvPr/>
            </p14:nvContentPartPr>
            <p14:xfrm>
              <a:off x="8475240" y="5120440"/>
              <a:ext cx="8280" cy="3168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6C4AE8B-9CD6-4DDC-8747-7287CA3C1479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457600" y="5102440"/>
                <a:ext cx="439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0C8C9233-D4E7-4381-B1FE-27ED2FB3EF03}"/>
                  </a:ext>
                </a:extLst>
              </p14:cNvPr>
              <p14:cNvContentPartPr/>
              <p14:nvPr/>
            </p14:nvContentPartPr>
            <p14:xfrm>
              <a:off x="8483160" y="5262280"/>
              <a:ext cx="2880" cy="4320"/>
            </p14:xfrm>
          </p:contentPart>
        </mc:Choice>
        <mc:Fallback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0C8C9233-D4E7-4381-B1FE-27ED2FB3EF0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465520" y="5244640"/>
                <a:ext cx="38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FCAD56AE-8D8A-4F1C-B22D-BD1221C90A32}"/>
                  </a:ext>
                </a:extLst>
              </p14:cNvPr>
              <p14:cNvContentPartPr/>
              <p14:nvPr/>
            </p14:nvContentPartPr>
            <p14:xfrm>
              <a:off x="7559400" y="4930000"/>
              <a:ext cx="762840" cy="523440"/>
            </p14:xfrm>
          </p:contentPart>
        </mc:Choice>
        <mc:Fallback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FCAD56AE-8D8A-4F1C-B22D-BD1221C90A3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541752" y="4912000"/>
                <a:ext cx="798497" cy="55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16630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14:cNvPr>
              <p14:cNvContentPartPr/>
              <p14:nvPr/>
            </p14:nvContentPartPr>
            <p14:xfrm>
              <a:off x="4925640" y="243880"/>
              <a:ext cx="593640" cy="131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E272E5-C930-42D8-9C21-7355253D2E2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08000" y="225880"/>
                <a:ext cx="629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14:cNvPr>
              <p14:cNvContentPartPr/>
              <p14:nvPr/>
            </p14:nvContentPartPr>
            <p14:xfrm>
              <a:off x="5758680" y="134080"/>
              <a:ext cx="1098720" cy="422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8BA73-80DF-4E41-A867-330EC7C7CC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41034" y="116440"/>
                <a:ext cx="1134372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14:cNvPr>
              <p14:cNvContentPartPr/>
              <p14:nvPr/>
            </p14:nvContentPartPr>
            <p14:xfrm>
              <a:off x="7178520" y="236680"/>
              <a:ext cx="380160" cy="139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F1D6BA-7EB4-48AB-91FA-988EBC46E4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0897" y="218680"/>
                <a:ext cx="415766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14:cNvPr>
              <p14:cNvContentPartPr/>
              <p14:nvPr/>
            </p14:nvContentPartPr>
            <p14:xfrm>
              <a:off x="445080" y="105640"/>
              <a:ext cx="4095360" cy="8661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689A027-3983-4E22-8CAB-7EA17FCA89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440" y="87640"/>
                <a:ext cx="4131000" cy="90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14:cNvPr>
              <p14:cNvContentPartPr/>
              <p14:nvPr/>
            </p14:nvContentPartPr>
            <p14:xfrm>
              <a:off x="4238400" y="649960"/>
              <a:ext cx="232920" cy="90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421E16-4F80-4D42-97F2-67513E742E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760" y="631960"/>
                <a:ext cx="268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14:cNvPr>
              <p14:cNvContentPartPr/>
              <p14:nvPr/>
            </p14:nvContentPartPr>
            <p14:xfrm>
              <a:off x="4571760" y="517840"/>
              <a:ext cx="349920" cy="22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94EC22-9C08-4663-B1DE-89FE290FCE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53760" y="499840"/>
                <a:ext cx="385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14:cNvPr>
              <p14:cNvContentPartPr/>
              <p14:nvPr/>
            </p14:nvContentPartPr>
            <p14:xfrm>
              <a:off x="5211120" y="621520"/>
              <a:ext cx="253080" cy="12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9F7E5F-FB10-4DDF-9567-0D1305B654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3480" y="603880"/>
                <a:ext cx="2887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14:cNvPr>
              <p14:cNvContentPartPr/>
              <p14:nvPr/>
            </p14:nvContentPartPr>
            <p14:xfrm>
              <a:off x="5536920" y="629440"/>
              <a:ext cx="133200" cy="14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9EF9C5-42DE-4629-8D49-90AE455749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8920" y="611800"/>
                <a:ext cx="168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14:cNvPr>
              <p14:cNvContentPartPr/>
              <p14:nvPr/>
            </p14:nvContentPartPr>
            <p14:xfrm>
              <a:off x="5760120" y="578680"/>
              <a:ext cx="224280" cy="16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0DE3BF-08CA-4A05-96E1-44BC7ABDAC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42452" y="561040"/>
                <a:ext cx="259977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14:cNvPr>
              <p14:cNvContentPartPr/>
              <p14:nvPr/>
            </p14:nvContentPartPr>
            <p14:xfrm>
              <a:off x="6623400" y="615040"/>
              <a:ext cx="194400" cy="341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46FE323-7D72-4A43-B616-E961F7467E9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5760" y="597040"/>
                <a:ext cx="2300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14:cNvPr>
              <p14:cNvContentPartPr/>
              <p14:nvPr/>
            </p14:nvContentPartPr>
            <p14:xfrm>
              <a:off x="6934080" y="527920"/>
              <a:ext cx="56160" cy="61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800B84A-33A2-484A-8092-F9F0DD6BEF3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6440" y="510280"/>
                <a:ext cx="91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14:cNvPr>
              <p14:cNvContentPartPr/>
              <p14:nvPr/>
            </p14:nvContentPartPr>
            <p14:xfrm>
              <a:off x="7372560" y="558520"/>
              <a:ext cx="34560" cy="464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038A43-33F7-4A9C-81F2-D255E054E5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54560" y="540520"/>
                <a:ext cx="702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14:cNvPr>
              <p14:cNvContentPartPr/>
              <p14:nvPr/>
            </p14:nvContentPartPr>
            <p14:xfrm>
              <a:off x="6927960" y="720880"/>
              <a:ext cx="51840" cy="61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5E35FD-9409-4719-8EB9-013E1FFF7E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09960" y="702880"/>
                <a:ext cx="87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14:cNvPr>
              <p14:cNvContentPartPr/>
              <p14:nvPr/>
            </p14:nvContentPartPr>
            <p14:xfrm>
              <a:off x="7091040" y="631960"/>
              <a:ext cx="160920" cy="174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691CF67-2408-435E-85E4-88FD2406FA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3400" y="613960"/>
                <a:ext cx="196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14:cNvPr>
              <p14:cNvContentPartPr/>
              <p14:nvPr/>
            </p14:nvContentPartPr>
            <p14:xfrm>
              <a:off x="6255120" y="548440"/>
              <a:ext cx="298080" cy="273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8D472D-1517-4D90-9709-EF49516834A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7480" y="530800"/>
                <a:ext cx="3337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14:cNvPr>
              <p14:cNvContentPartPr/>
              <p14:nvPr/>
            </p14:nvContentPartPr>
            <p14:xfrm>
              <a:off x="7357080" y="784960"/>
              <a:ext cx="47160" cy="39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0F9564-F242-4B37-93AD-2DA188744F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39080" y="766960"/>
                <a:ext cx="828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14:cNvPr>
              <p14:cNvContentPartPr/>
              <p14:nvPr/>
            </p14:nvContentPartPr>
            <p14:xfrm>
              <a:off x="1310520" y="1259800"/>
              <a:ext cx="137520" cy="100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9DB802-9322-4F09-ABCE-CCFCF0D3173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1242160"/>
                <a:ext cx="173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14:cNvPr>
              <p14:cNvContentPartPr/>
              <p14:nvPr/>
            </p14:nvContentPartPr>
            <p14:xfrm>
              <a:off x="1330320" y="1340440"/>
              <a:ext cx="90720" cy="5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A7C5D1B-D756-4D45-81E4-FBA1210336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2680" y="1322440"/>
                <a:ext cx="1263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14:cNvPr>
              <p14:cNvContentPartPr/>
              <p14:nvPr/>
            </p14:nvContentPartPr>
            <p14:xfrm>
              <a:off x="380280" y="1081240"/>
              <a:ext cx="787320" cy="403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24AEF-26A0-4CD9-B54A-3BB23D38156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640" y="1063256"/>
                <a:ext cx="822960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14:cNvPr>
              <p14:cNvContentPartPr/>
              <p14:nvPr/>
            </p14:nvContentPartPr>
            <p14:xfrm>
              <a:off x="1554600" y="1107160"/>
              <a:ext cx="374400" cy="338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FE50127-CA97-4736-AD2E-0D4CAB124B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6583" y="1089520"/>
                <a:ext cx="410074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14:cNvPr>
              <p14:cNvContentPartPr/>
              <p14:nvPr/>
            </p14:nvContentPartPr>
            <p14:xfrm>
              <a:off x="1513560" y="1015360"/>
              <a:ext cx="206640" cy="5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50FA29-EAAF-4C6E-A780-D8DB0A5329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5920" y="997720"/>
                <a:ext cx="2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14:cNvPr>
              <p14:cNvContentPartPr/>
              <p14:nvPr/>
            </p14:nvContentPartPr>
            <p14:xfrm>
              <a:off x="1594560" y="944440"/>
              <a:ext cx="34200" cy="30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FA56B1-6385-45C5-960E-F9236635867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76560" y="926440"/>
                <a:ext cx="69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14:cNvPr>
              <p14:cNvContentPartPr/>
              <p14:nvPr/>
            </p14:nvContentPartPr>
            <p14:xfrm>
              <a:off x="2243640" y="1269520"/>
              <a:ext cx="216000" cy="125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5F1B323-8579-4FC8-98AA-C3338B5608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25640" y="1251880"/>
                <a:ext cx="2516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14:cNvPr>
              <p14:cNvContentPartPr/>
              <p14:nvPr/>
            </p14:nvContentPartPr>
            <p14:xfrm>
              <a:off x="2549640" y="1086640"/>
              <a:ext cx="376560" cy="300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2AE9F2D-4353-4BB4-A656-8366856BFD1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31657" y="1069000"/>
                <a:ext cx="412166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14:cNvPr>
              <p14:cNvContentPartPr/>
              <p14:nvPr/>
            </p14:nvContentPartPr>
            <p14:xfrm>
              <a:off x="3223920" y="1107160"/>
              <a:ext cx="38160" cy="267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695E8AA-001B-41BD-BC00-F1F9D45936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6280" y="1089520"/>
                <a:ext cx="73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14:cNvPr>
              <p14:cNvContentPartPr/>
              <p14:nvPr/>
            </p14:nvContentPartPr>
            <p14:xfrm>
              <a:off x="3258480" y="1086640"/>
              <a:ext cx="135000" cy="231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ABA1D5-C01D-428F-8B5A-BAE66033ED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40840" y="1069000"/>
                <a:ext cx="1706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14:cNvPr>
              <p14:cNvContentPartPr/>
              <p14:nvPr/>
            </p14:nvContentPartPr>
            <p14:xfrm>
              <a:off x="3471960" y="1260520"/>
              <a:ext cx="1227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649F91-0974-4B31-9C46-EF7689F08E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454320" y="124252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14:cNvPr>
              <p14:cNvContentPartPr/>
              <p14:nvPr/>
            </p14:nvContentPartPr>
            <p14:xfrm>
              <a:off x="3200160" y="918160"/>
              <a:ext cx="207720" cy="59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CB16B3-8A93-4253-885A-E7A8F5352C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82160" y="900160"/>
                <a:ext cx="243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14:cNvPr>
              <p14:cNvContentPartPr/>
              <p14:nvPr/>
            </p14:nvContentPartPr>
            <p14:xfrm>
              <a:off x="3511920" y="1005280"/>
              <a:ext cx="74160" cy="70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EF224-F22E-439A-9095-159BD6F4117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94280" y="987640"/>
                <a:ext cx="109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14:cNvPr>
              <p14:cNvContentPartPr/>
              <p14:nvPr/>
            </p14:nvContentPartPr>
            <p14:xfrm>
              <a:off x="3786960" y="1127680"/>
              <a:ext cx="135720" cy="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A4543E-23BA-486D-B922-8A09468AD41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68960" y="1109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14:cNvPr>
              <p14:cNvContentPartPr/>
              <p14:nvPr/>
            </p14:nvContentPartPr>
            <p14:xfrm>
              <a:off x="3789120" y="1209400"/>
              <a:ext cx="116280" cy="9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E36173-5850-4A3F-A98C-933A6AB0EB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1191760"/>
                <a:ext cx="151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14:cNvPr>
              <p14:cNvContentPartPr/>
              <p14:nvPr/>
            </p14:nvContentPartPr>
            <p14:xfrm>
              <a:off x="4080000" y="1038040"/>
              <a:ext cx="222480" cy="20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91450B-99E1-4703-A633-14AE2F4DD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62000" y="1020400"/>
                <a:ext cx="2581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14:cNvPr>
              <p14:cNvContentPartPr/>
              <p14:nvPr/>
            </p14:nvContentPartPr>
            <p14:xfrm>
              <a:off x="4116360" y="1350880"/>
              <a:ext cx="28800" cy="55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388B869-4F0D-4891-85DA-92948D4A4CA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8720" y="1333240"/>
                <a:ext cx="64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14:cNvPr>
              <p14:cNvContentPartPr/>
              <p14:nvPr/>
            </p14:nvContentPartPr>
            <p14:xfrm>
              <a:off x="4189800" y="1290040"/>
              <a:ext cx="6120" cy="9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488E33-4B84-427C-B4D5-954A3D3CFE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72160" y="1272040"/>
                <a:ext cx="41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14:cNvPr>
              <p14:cNvContentPartPr/>
              <p14:nvPr/>
            </p14:nvContentPartPr>
            <p14:xfrm>
              <a:off x="4429200" y="921760"/>
              <a:ext cx="160200" cy="63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DBDF66-4E23-4988-A9CA-38E2051A9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11560" y="903760"/>
                <a:ext cx="1958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14:cNvPr>
              <p14:cNvContentPartPr/>
              <p14:nvPr/>
            </p14:nvContentPartPr>
            <p14:xfrm>
              <a:off x="4641960" y="1025800"/>
              <a:ext cx="245160" cy="149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C1520F8-9315-41C2-AFD9-8BEB9BDC87F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24294" y="1007843"/>
                <a:ext cx="280852" cy="18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14:cNvPr>
              <p14:cNvContentPartPr/>
              <p14:nvPr/>
            </p14:nvContentPartPr>
            <p14:xfrm>
              <a:off x="4419120" y="1039480"/>
              <a:ext cx="132840" cy="2440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7EFE918-8CEC-4D48-B6E1-DD378A7FBB7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01432" y="1021840"/>
                <a:ext cx="168577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14:cNvPr>
              <p14:cNvContentPartPr/>
              <p14:nvPr/>
            </p14:nvContentPartPr>
            <p14:xfrm>
              <a:off x="4998720" y="995560"/>
              <a:ext cx="315000" cy="1947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EE13CC-E13D-416E-9A4B-E8E86C4409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80720" y="977527"/>
                <a:ext cx="35064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14:cNvPr>
              <p14:cNvContentPartPr/>
              <p14:nvPr/>
            </p14:nvContentPartPr>
            <p14:xfrm>
              <a:off x="5435400" y="909160"/>
              <a:ext cx="304920" cy="3387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9F1F7-2C39-49CE-A93C-F47FE0395C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17400" y="891160"/>
                <a:ext cx="3405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14:cNvPr>
              <p14:cNvContentPartPr/>
              <p14:nvPr/>
            </p14:nvContentPartPr>
            <p14:xfrm>
              <a:off x="5829600" y="873160"/>
              <a:ext cx="63000" cy="6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A27DE5F-C91D-47F0-920F-1A02D97D32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1600" y="855520"/>
                <a:ext cx="986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14:cNvPr>
              <p14:cNvContentPartPr/>
              <p14:nvPr/>
            </p14:nvContentPartPr>
            <p14:xfrm>
              <a:off x="6065040" y="984400"/>
              <a:ext cx="426240" cy="219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CAB970B-F876-4FD3-ACEF-A34DC08EBF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7400" y="966731"/>
                <a:ext cx="461880" cy="255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14:cNvPr>
              <p14:cNvContentPartPr/>
              <p14:nvPr/>
            </p14:nvContentPartPr>
            <p14:xfrm>
              <a:off x="6847680" y="1045960"/>
              <a:ext cx="91800" cy="204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4682339-AD56-4AB9-B6E8-13E573AFD7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30040" y="1028320"/>
                <a:ext cx="1274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14:cNvPr>
              <p14:cNvContentPartPr/>
              <p14:nvPr/>
            </p14:nvContentPartPr>
            <p14:xfrm>
              <a:off x="6796560" y="1127680"/>
              <a:ext cx="132840" cy="2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30B9CF-0510-4A39-9081-B60236A5C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8920" y="1109680"/>
                <a:ext cx="168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14:cNvPr>
              <p14:cNvContentPartPr/>
              <p14:nvPr/>
            </p14:nvContentPartPr>
            <p14:xfrm>
              <a:off x="7023000" y="1153600"/>
              <a:ext cx="108720" cy="766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54468A2-987B-4A76-A6BE-46534FC278B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05000" y="1135960"/>
                <a:ext cx="1443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14:cNvPr>
              <p14:cNvContentPartPr/>
              <p14:nvPr/>
            </p14:nvContentPartPr>
            <p14:xfrm>
              <a:off x="7223160" y="1096000"/>
              <a:ext cx="263160" cy="161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31C9165-7B5B-4175-BDFA-BB7563CF63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205520" y="1078360"/>
                <a:ext cx="298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14:cNvPr>
              <p14:cNvContentPartPr/>
              <p14:nvPr/>
            </p14:nvContentPartPr>
            <p14:xfrm>
              <a:off x="7678920" y="1005280"/>
              <a:ext cx="555840" cy="257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C75EB51-515D-4B61-8CC8-4954397AD1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60920" y="987640"/>
                <a:ext cx="5914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14:cNvPr>
              <p14:cNvContentPartPr/>
              <p14:nvPr/>
            </p14:nvContentPartPr>
            <p14:xfrm>
              <a:off x="8330880" y="993040"/>
              <a:ext cx="639000" cy="247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7265A-5199-4B74-85C9-764E156EFA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2880" y="975014"/>
                <a:ext cx="674640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14:cNvPr>
              <p14:cNvContentPartPr/>
              <p14:nvPr/>
            </p14:nvContentPartPr>
            <p14:xfrm>
              <a:off x="449760" y="1777480"/>
              <a:ext cx="165240" cy="298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070EF16-805E-4DF8-AF4E-2DB2380D0C8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760" y="1759840"/>
                <a:ext cx="2008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14:cNvPr>
              <p14:cNvContentPartPr/>
              <p14:nvPr/>
            </p14:nvContentPartPr>
            <p14:xfrm>
              <a:off x="732360" y="1704400"/>
              <a:ext cx="50040" cy="54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EE9461-532E-4F39-9F0D-D382137D5F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720" y="1686400"/>
                <a:ext cx="856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14:cNvPr>
              <p14:cNvContentPartPr/>
              <p14:nvPr/>
            </p14:nvContentPartPr>
            <p14:xfrm>
              <a:off x="451920" y="1643560"/>
              <a:ext cx="127080" cy="54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8BC9B20-1BDD-437E-B307-4BEC8EF5386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4280" y="1625920"/>
                <a:ext cx="162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14:cNvPr>
              <p14:cNvContentPartPr/>
              <p14:nvPr/>
            </p14:nvContentPartPr>
            <p14:xfrm>
              <a:off x="694200" y="1938760"/>
              <a:ext cx="116640" cy="154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B562A3-BD43-429A-9940-C19B1EF001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200" y="1921120"/>
                <a:ext cx="152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14:cNvPr>
              <p14:cNvContentPartPr/>
              <p14:nvPr/>
            </p14:nvContentPartPr>
            <p14:xfrm>
              <a:off x="954840" y="1706560"/>
              <a:ext cx="673920" cy="335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0D0FFA-E903-4F6C-8E8F-64FB8B6A9F2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7191" y="1688939"/>
                <a:ext cx="709579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14:cNvPr>
              <p14:cNvContentPartPr/>
              <p14:nvPr/>
            </p14:nvContentPartPr>
            <p14:xfrm>
              <a:off x="1208640" y="1556800"/>
              <a:ext cx="220320" cy="7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6774D0A-76F3-430A-B249-553212BF5B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91000" y="1538800"/>
                <a:ext cx="2559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14:cNvPr>
              <p14:cNvContentPartPr/>
              <p14:nvPr/>
            </p14:nvContentPartPr>
            <p14:xfrm>
              <a:off x="1755120" y="1980880"/>
              <a:ext cx="67680" cy="9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032F32-D905-4BE3-AABD-69A56959717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37480" y="1962880"/>
                <a:ext cx="103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14:cNvPr>
              <p14:cNvContentPartPr/>
              <p14:nvPr/>
            </p14:nvContentPartPr>
            <p14:xfrm>
              <a:off x="2975520" y="1778920"/>
              <a:ext cx="156600" cy="204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470DEB6-9C7F-4445-873D-632FCB3B11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7520" y="1760920"/>
                <a:ext cx="192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14:cNvPr>
              <p14:cNvContentPartPr/>
              <p14:nvPr/>
            </p14:nvContentPartPr>
            <p14:xfrm>
              <a:off x="2009640" y="1594960"/>
              <a:ext cx="857160" cy="367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6BBE4CE-55DE-43C8-A146-0AA798E8E1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92000" y="1576960"/>
                <a:ext cx="8928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14:cNvPr>
              <p14:cNvContentPartPr/>
              <p14:nvPr/>
            </p14:nvContentPartPr>
            <p14:xfrm>
              <a:off x="3484560" y="1531240"/>
              <a:ext cx="190080" cy="53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142D48-71E3-4951-9E5B-A38CB5E8F4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66920" y="1513240"/>
                <a:ext cx="2257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14:cNvPr>
              <p14:cNvContentPartPr/>
              <p14:nvPr/>
            </p14:nvContentPartPr>
            <p14:xfrm>
              <a:off x="3484560" y="1665880"/>
              <a:ext cx="629280" cy="325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A4BEBFE-8167-462A-AD54-CBDA2FD54D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66560" y="1648240"/>
                <a:ext cx="6649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14:cNvPr>
              <p14:cNvContentPartPr/>
              <p14:nvPr/>
            </p14:nvContentPartPr>
            <p14:xfrm>
              <a:off x="4338120" y="1909600"/>
              <a:ext cx="41760" cy="91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8B45821-0A49-40D1-8E5F-5DDEA06A090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20480" y="1891960"/>
                <a:ext cx="774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14:cNvPr>
              <p14:cNvContentPartPr/>
              <p14:nvPr/>
            </p14:nvContentPartPr>
            <p14:xfrm>
              <a:off x="4284480" y="1615120"/>
              <a:ext cx="222840" cy="240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905767-C2A1-430B-A752-7E8CDE4233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66840" y="1597454"/>
                <a:ext cx="25848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14:cNvPr>
              <p14:cNvContentPartPr/>
              <p14:nvPr/>
            </p14:nvContentPartPr>
            <p14:xfrm>
              <a:off x="4622520" y="1500640"/>
              <a:ext cx="471960" cy="3762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258F61B-3A95-4246-BD59-404563D387F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04520" y="1483000"/>
                <a:ext cx="5076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14:cNvPr>
              <p14:cNvContentPartPr/>
              <p14:nvPr/>
            </p14:nvContentPartPr>
            <p14:xfrm>
              <a:off x="5190960" y="1563280"/>
              <a:ext cx="681120" cy="2595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80B0DA-C228-429E-9ACE-7E94EF3BA7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73320" y="1545280"/>
                <a:ext cx="7167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14:cNvPr>
              <p14:cNvContentPartPr/>
              <p14:nvPr/>
            </p14:nvContentPartPr>
            <p14:xfrm>
              <a:off x="5647080" y="1399840"/>
              <a:ext cx="182880" cy="73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67D5037-BE69-49D9-8D18-4C52FCB345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29440" y="1382200"/>
                <a:ext cx="218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14:cNvPr>
              <p14:cNvContentPartPr/>
              <p14:nvPr/>
            </p14:nvContentPartPr>
            <p14:xfrm>
              <a:off x="7793040" y="2078080"/>
              <a:ext cx="364680" cy="1443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B8182CF-0C0F-402F-AEB7-00D542D989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75040" y="2060080"/>
                <a:ext cx="4003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14:cNvPr>
              <p14:cNvContentPartPr/>
              <p14:nvPr/>
            </p14:nvContentPartPr>
            <p14:xfrm>
              <a:off x="5170440" y="1772440"/>
              <a:ext cx="2418120" cy="886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65BE339-A821-4E0C-98C1-1307D19E9E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2800" y="1754440"/>
                <a:ext cx="2453760" cy="9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14:cNvPr>
              <p14:cNvContentPartPr/>
              <p14:nvPr/>
            </p14:nvContentPartPr>
            <p14:xfrm>
              <a:off x="364080" y="2589280"/>
              <a:ext cx="2826000" cy="20304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F2A76A-D93D-4771-B01C-44F682ADF3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6440" y="2571640"/>
                <a:ext cx="2861640" cy="20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14:cNvPr>
              <p14:cNvContentPartPr/>
              <p14:nvPr/>
            </p14:nvContentPartPr>
            <p14:xfrm>
              <a:off x="2306640" y="2533120"/>
              <a:ext cx="773640" cy="6361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BFE5E-D8A4-49E9-A943-35775E4200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9000" y="2515120"/>
                <a:ext cx="809280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14:cNvPr>
              <p14:cNvContentPartPr/>
              <p14:nvPr/>
            </p14:nvContentPartPr>
            <p14:xfrm>
              <a:off x="2042760" y="2420800"/>
              <a:ext cx="132840" cy="361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18FFE6-3D3C-43B7-A870-70A9F74C8D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4760" y="2403160"/>
                <a:ext cx="168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14:cNvPr>
              <p14:cNvContentPartPr/>
              <p14:nvPr/>
            </p14:nvContentPartPr>
            <p14:xfrm>
              <a:off x="2268480" y="2265280"/>
              <a:ext cx="37440" cy="47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5C028A-9EA7-4DFE-A342-E0E455D182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0840" y="2247640"/>
                <a:ext cx="73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14:cNvPr>
              <p14:cNvContentPartPr/>
              <p14:nvPr/>
            </p14:nvContentPartPr>
            <p14:xfrm>
              <a:off x="3230400" y="3017320"/>
              <a:ext cx="305280" cy="273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93506FA-788F-46F8-8F0A-989289D859E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2760" y="2999320"/>
                <a:ext cx="3409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14:cNvPr>
              <p14:cNvContentPartPr/>
              <p14:nvPr/>
            </p14:nvContentPartPr>
            <p14:xfrm>
              <a:off x="2662680" y="2390920"/>
              <a:ext cx="66240" cy="73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306A851-470A-4E67-88D8-D35A2027C0F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645040" y="2372920"/>
                <a:ext cx="1018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14:cNvPr>
              <p14:cNvContentPartPr/>
              <p14:nvPr/>
            </p14:nvContentPartPr>
            <p14:xfrm>
              <a:off x="2949960" y="2674960"/>
              <a:ext cx="41040" cy="334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3A5018-AA2A-4D9B-9D30-185CEFFA6CD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31960" y="2657320"/>
                <a:ext cx="76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14:cNvPr>
              <p14:cNvContentPartPr/>
              <p14:nvPr/>
            </p14:nvContentPartPr>
            <p14:xfrm>
              <a:off x="1754400" y="2914720"/>
              <a:ext cx="47520" cy="69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E9433C-C6AB-4AF4-9F58-D826D876080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736760" y="2896720"/>
                <a:ext cx="83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14:cNvPr>
              <p14:cNvContentPartPr/>
              <p14:nvPr/>
            </p14:nvContentPartPr>
            <p14:xfrm>
              <a:off x="2637120" y="3690880"/>
              <a:ext cx="72360" cy="684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A8FB5F-223E-4B58-8B1F-302A26288B7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9480" y="3673240"/>
                <a:ext cx="10800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14:cNvPr>
              <p14:cNvContentPartPr/>
              <p14:nvPr/>
            </p14:nvContentPartPr>
            <p14:xfrm>
              <a:off x="3106920" y="3576040"/>
              <a:ext cx="36000" cy="565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923505-7F84-472C-A650-4E0355C6FB3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89280" y="3558040"/>
                <a:ext cx="716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14:cNvPr>
              <p14:cNvContentPartPr/>
              <p14:nvPr/>
            </p14:nvContentPartPr>
            <p14:xfrm>
              <a:off x="2689320" y="3335920"/>
              <a:ext cx="46440" cy="255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47C068C-7518-40D1-8ED3-2F1C2A10C50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1680" y="3318280"/>
                <a:ext cx="820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14:cNvPr>
              <p14:cNvContentPartPr/>
              <p14:nvPr/>
            </p14:nvContentPartPr>
            <p14:xfrm>
              <a:off x="2737560" y="2901760"/>
              <a:ext cx="29520" cy="2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4B91BA9-7E36-4739-8E49-B904E5760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19560" y="2884120"/>
                <a:ext cx="65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14:cNvPr>
              <p14:cNvContentPartPr/>
              <p14:nvPr/>
            </p14:nvContentPartPr>
            <p14:xfrm>
              <a:off x="1653600" y="2514040"/>
              <a:ext cx="83880" cy="34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CCD340-20FA-4BDC-B092-7BE1D90CC6A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35600" y="2496040"/>
                <a:ext cx="119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14:cNvPr>
              <p14:cNvContentPartPr/>
              <p14:nvPr/>
            </p14:nvContentPartPr>
            <p14:xfrm>
              <a:off x="700680" y="3147640"/>
              <a:ext cx="1575000" cy="1353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46267-FDCB-4A81-8257-15EEDB9B3ED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82680" y="3130000"/>
                <a:ext cx="1610640" cy="13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14:cNvPr>
              <p14:cNvContentPartPr/>
              <p14:nvPr/>
            </p14:nvContentPartPr>
            <p14:xfrm>
              <a:off x="2407440" y="2731480"/>
              <a:ext cx="51120" cy="6696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75A7EE8-1EF2-4116-8568-8E9654FA7206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89440" y="2713840"/>
                <a:ext cx="867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14:cNvPr>
              <p14:cNvContentPartPr/>
              <p14:nvPr/>
            </p14:nvContentPartPr>
            <p14:xfrm>
              <a:off x="3412920" y="2637880"/>
              <a:ext cx="52920" cy="878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E8CF2EC-7B9F-4D63-B023-922142D8EDB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394920" y="2620240"/>
                <a:ext cx="885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14:cNvPr>
              <p14:cNvContentPartPr/>
              <p14:nvPr/>
            </p14:nvContentPartPr>
            <p14:xfrm>
              <a:off x="2653320" y="2385880"/>
              <a:ext cx="97560" cy="831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C39AE3E-575A-49BE-BC4B-43DCFE8AE3E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635320" y="2368240"/>
                <a:ext cx="133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14:cNvPr>
              <p14:cNvContentPartPr/>
              <p14:nvPr/>
            </p14:nvContentPartPr>
            <p14:xfrm>
              <a:off x="1527240" y="2245120"/>
              <a:ext cx="37440" cy="219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1A9219-D295-4A23-B670-9DEEBACA0E8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09240" y="2227120"/>
                <a:ext cx="730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14:cNvPr>
              <p14:cNvContentPartPr/>
              <p14:nvPr/>
            </p14:nvContentPartPr>
            <p14:xfrm>
              <a:off x="703920" y="2406400"/>
              <a:ext cx="1013040" cy="20944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F9CB40D-97B2-436F-87EE-E3950C11E0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5920" y="2388400"/>
                <a:ext cx="1048680" cy="21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14:cNvPr>
              <p14:cNvContentPartPr/>
              <p14:nvPr/>
            </p14:nvContentPartPr>
            <p14:xfrm>
              <a:off x="1655760" y="2581000"/>
              <a:ext cx="592200" cy="680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1042FF3-803F-4F3C-A99B-7352B99822C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637760" y="2563360"/>
                <a:ext cx="627840" cy="7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14:cNvPr>
              <p14:cNvContentPartPr/>
              <p14:nvPr/>
            </p14:nvContentPartPr>
            <p14:xfrm>
              <a:off x="5310840" y="3474520"/>
              <a:ext cx="2520" cy="583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14187FF-AC1C-4237-9CAA-B87889401BD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93200" y="3456880"/>
                <a:ext cx="381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14:cNvPr>
              <p14:cNvContentPartPr/>
              <p14:nvPr/>
            </p14:nvContentPartPr>
            <p14:xfrm>
              <a:off x="5323800" y="3342400"/>
              <a:ext cx="360" cy="3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4D701B-4923-4010-8FE1-04EBA1D7488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305800" y="332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14:cNvPr>
              <p14:cNvContentPartPr/>
              <p14:nvPr/>
            </p14:nvContentPartPr>
            <p14:xfrm>
              <a:off x="5401560" y="3403240"/>
              <a:ext cx="134640" cy="1648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447448F-16CA-433D-A767-89C4953574A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383920" y="3385240"/>
                <a:ext cx="170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14:cNvPr>
              <p14:cNvContentPartPr/>
              <p14:nvPr/>
            </p14:nvContentPartPr>
            <p14:xfrm>
              <a:off x="4144800" y="3091840"/>
              <a:ext cx="1050120" cy="505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7371738-12C6-4224-AB81-007BD951430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126800" y="3074200"/>
                <a:ext cx="1085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14:cNvPr>
              <p14:cNvContentPartPr/>
              <p14:nvPr/>
            </p14:nvContentPartPr>
            <p14:xfrm>
              <a:off x="5849760" y="3371560"/>
              <a:ext cx="450360" cy="2149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8DD8092-1443-4ACC-9992-649BFA6BC75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2120" y="3353590"/>
                <a:ext cx="486000" cy="250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14:cNvPr>
              <p14:cNvContentPartPr/>
              <p14:nvPr/>
            </p14:nvContentPartPr>
            <p14:xfrm>
              <a:off x="6398760" y="3320800"/>
              <a:ext cx="945720" cy="5162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34B3D65-5872-45F6-A9CC-912D9AEBA92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381120" y="3303172"/>
                <a:ext cx="981360" cy="551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14:cNvPr>
              <p14:cNvContentPartPr/>
              <p14:nvPr/>
            </p14:nvContentPartPr>
            <p14:xfrm>
              <a:off x="7589280" y="3281200"/>
              <a:ext cx="345600" cy="2347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FD08720-39A4-4A3E-B0DF-89FE58A5440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571280" y="3263560"/>
                <a:ext cx="3812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14:cNvPr>
              <p14:cNvContentPartPr/>
              <p14:nvPr/>
            </p14:nvContentPartPr>
            <p14:xfrm>
              <a:off x="8137200" y="3210280"/>
              <a:ext cx="10080" cy="1425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A0CCD4D-0728-4258-BB55-A87074474AC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19200" y="3192640"/>
                <a:ext cx="457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14:cNvPr>
              <p14:cNvContentPartPr/>
              <p14:nvPr/>
            </p14:nvContentPartPr>
            <p14:xfrm>
              <a:off x="8077080" y="3365080"/>
              <a:ext cx="116280" cy="82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7B24C21-2483-4103-82CC-E512EA73AD7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059080" y="3347080"/>
                <a:ext cx="151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14:cNvPr>
              <p14:cNvContentPartPr/>
              <p14:nvPr/>
            </p14:nvContentPartPr>
            <p14:xfrm>
              <a:off x="8086800" y="3454000"/>
              <a:ext cx="79200" cy="1310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5B87FB-32F3-465C-BA52-EB231D77C21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069160" y="3436360"/>
                <a:ext cx="1148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14:cNvPr>
              <p14:cNvContentPartPr/>
              <p14:nvPr/>
            </p14:nvContentPartPr>
            <p14:xfrm>
              <a:off x="8271480" y="3230800"/>
              <a:ext cx="151200" cy="306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4B98401-FC8B-48C3-8E0D-26B7B41C10F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253480" y="3212800"/>
                <a:ext cx="1868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14:cNvPr>
              <p14:cNvContentPartPr/>
              <p14:nvPr/>
            </p14:nvContentPartPr>
            <p14:xfrm>
              <a:off x="8463000" y="3318640"/>
              <a:ext cx="174960" cy="1864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82320B-086B-46A7-8241-88A60413157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45000" y="3301000"/>
                <a:ext cx="21060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14:cNvPr>
              <p14:cNvContentPartPr/>
              <p14:nvPr/>
            </p14:nvContentPartPr>
            <p14:xfrm>
              <a:off x="8686200" y="3535360"/>
              <a:ext cx="10800" cy="15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0BE40A6-5839-4D18-8305-5D20E763B89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668560" y="3517360"/>
                <a:ext cx="464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14:cNvPr>
              <p14:cNvContentPartPr/>
              <p14:nvPr/>
            </p14:nvContentPartPr>
            <p14:xfrm>
              <a:off x="8907600" y="3535360"/>
              <a:ext cx="2520" cy="31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C629443-C18F-4567-BCE6-24E4042F8AB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889600" y="3517360"/>
                <a:ext cx="38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14:cNvPr>
              <p14:cNvContentPartPr/>
              <p14:nvPr/>
            </p14:nvContentPartPr>
            <p14:xfrm>
              <a:off x="8726880" y="3209920"/>
              <a:ext cx="285480" cy="2682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30F3D4E-BEF2-4D1C-92EA-D9838529EBB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709218" y="3191944"/>
                <a:ext cx="321165" cy="303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14:cNvPr>
              <p14:cNvContentPartPr/>
              <p14:nvPr/>
            </p14:nvContentPartPr>
            <p14:xfrm>
              <a:off x="3839520" y="4053760"/>
              <a:ext cx="21600" cy="163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C319C5-28CB-4DDA-B009-6CD7707A920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821520" y="4035760"/>
                <a:ext cx="57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14:cNvPr>
              <p14:cNvContentPartPr/>
              <p14:nvPr/>
            </p14:nvContentPartPr>
            <p14:xfrm>
              <a:off x="3850320" y="3870520"/>
              <a:ext cx="360" cy="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85E8D06-0A91-41CF-A312-A54A2F17C74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83232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14:cNvPr>
              <p14:cNvContentPartPr/>
              <p14:nvPr/>
            </p14:nvContentPartPr>
            <p14:xfrm>
              <a:off x="3961920" y="4085440"/>
              <a:ext cx="194400" cy="15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CAAD82-FEE6-4B11-A131-E798D88B712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44280" y="4067800"/>
                <a:ext cx="2300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14:cNvPr>
              <p14:cNvContentPartPr/>
              <p14:nvPr/>
            </p14:nvContentPartPr>
            <p14:xfrm>
              <a:off x="5387520" y="4002640"/>
              <a:ext cx="77400" cy="1710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A6065B-6647-4ABC-895E-63C149A5A73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69880" y="3984640"/>
                <a:ext cx="1130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14:cNvPr>
              <p14:cNvContentPartPr/>
              <p14:nvPr/>
            </p14:nvContentPartPr>
            <p14:xfrm>
              <a:off x="4388520" y="3901120"/>
              <a:ext cx="871200" cy="2880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540FD29-66AE-449E-8CF0-D0D575D799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70887" y="3883480"/>
                <a:ext cx="906825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14:cNvPr>
              <p14:cNvContentPartPr/>
              <p14:nvPr/>
            </p14:nvContentPartPr>
            <p14:xfrm>
              <a:off x="6536280" y="4030360"/>
              <a:ext cx="185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E6E25A-56A7-4264-8550-EF4F1AF3DD3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518640" y="4012360"/>
                <a:ext cx="220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14:cNvPr>
              <p14:cNvContentPartPr/>
              <p14:nvPr/>
            </p14:nvContentPartPr>
            <p14:xfrm>
              <a:off x="6807000" y="4130800"/>
              <a:ext cx="83160" cy="4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ACE83C9-1295-4836-9328-A9262201325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89360" y="4112800"/>
                <a:ext cx="118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14:cNvPr>
              <p14:cNvContentPartPr/>
              <p14:nvPr/>
            </p14:nvContentPartPr>
            <p14:xfrm>
              <a:off x="6928680" y="4066720"/>
              <a:ext cx="282240" cy="1594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3C76BF9-69F1-4AB7-B710-680E5C12186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11040" y="4049080"/>
                <a:ext cx="3178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14:cNvPr>
              <p14:cNvContentPartPr/>
              <p14:nvPr/>
            </p14:nvContentPartPr>
            <p14:xfrm>
              <a:off x="7457160" y="3903280"/>
              <a:ext cx="1171080" cy="475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2F1383D-1ACA-421E-848D-6A96DE402FF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439166" y="3885640"/>
                <a:ext cx="1206709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14:cNvPr>
              <p14:cNvContentPartPr/>
              <p14:nvPr/>
            </p14:nvContentPartPr>
            <p14:xfrm>
              <a:off x="3505080" y="4459840"/>
              <a:ext cx="380880" cy="22716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31E8364-1089-48BE-8E06-A4D1EB50AC1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487097" y="4442172"/>
                <a:ext cx="416486" cy="2628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14:cNvPr>
              <p14:cNvContentPartPr/>
              <p14:nvPr/>
            </p14:nvContentPartPr>
            <p14:xfrm>
              <a:off x="4002600" y="4409080"/>
              <a:ext cx="1251000" cy="34632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5972C7D-B2D4-49FE-904B-20701E922C6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84960" y="4391440"/>
                <a:ext cx="12866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14:cNvPr>
              <p14:cNvContentPartPr/>
              <p14:nvPr/>
            </p14:nvContentPartPr>
            <p14:xfrm>
              <a:off x="5460600" y="4407640"/>
              <a:ext cx="5400" cy="12672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9B4339E-A1DE-4476-AEA3-1B09DD87DB17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442960" y="4389640"/>
                <a:ext cx="410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14:cNvPr>
              <p14:cNvContentPartPr/>
              <p14:nvPr/>
            </p14:nvContentPartPr>
            <p14:xfrm>
              <a:off x="5374200" y="4582960"/>
              <a:ext cx="156960" cy="93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C36A5CC-C1DB-40E7-B0D6-9D407C00C6E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356560" y="456496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14:cNvPr>
              <p14:cNvContentPartPr/>
              <p14:nvPr/>
            </p14:nvContentPartPr>
            <p14:xfrm>
              <a:off x="5408040" y="4655320"/>
              <a:ext cx="91440" cy="1112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6228910-BE38-4C28-A7DE-52D0CD6C415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390040" y="4637320"/>
                <a:ext cx="1270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14:cNvPr>
              <p14:cNvContentPartPr/>
              <p14:nvPr/>
            </p14:nvContentPartPr>
            <p14:xfrm>
              <a:off x="5653200" y="3803200"/>
              <a:ext cx="635760" cy="95004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8032E3F-6A70-44F4-B33D-9DA4AF6C280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635560" y="3785207"/>
                <a:ext cx="671400" cy="985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14:cNvPr>
              <p14:cNvContentPartPr/>
              <p14:nvPr/>
            </p14:nvContentPartPr>
            <p14:xfrm>
              <a:off x="6408480" y="4430320"/>
              <a:ext cx="792720" cy="3373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E8F94-DA69-4412-A27B-AC22173798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0832" y="4412320"/>
                <a:ext cx="828376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A99B4AC-79E5-482D-B00E-B9E648778D4E}"/>
                  </a:ext>
                </a:extLst>
              </p14:cNvPr>
              <p14:cNvContentPartPr/>
              <p14:nvPr/>
            </p14:nvContentPartPr>
            <p14:xfrm>
              <a:off x="1737120" y="5055280"/>
              <a:ext cx="82440" cy="141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A99B4AC-79E5-482D-B00E-B9E648778D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19120" y="5037640"/>
                <a:ext cx="118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3D9F4B7-69B6-4319-8998-A4179D56672A}"/>
                  </a:ext>
                </a:extLst>
              </p14:cNvPr>
              <p14:cNvContentPartPr/>
              <p14:nvPr/>
            </p14:nvContentPartPr>
            <p14:xfrm>
              <a:off x="768720" y="4888960"/>
              <a:ext cx="875160" cy="3240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3D9F4B7-69B6-4319-8998-A4179D56672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50727" y="4870960"/>
                <a:ext cx="910785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A420BEE-DC03-4FD7-9642-85614E4DF063}"/>
                  </a:ext>
                </a:extLst>
              </p14:cNvPr>
              <p14:cNvContentPartPr/>
              <p14:nvPr/>
            </p14:nvContentPartPr>
            <p14:xfrm>
              <a:off x="2607240" y="5081200"/>
              <a:ext cx="317160" cy="1288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A420BEE-DC03-4FD7-9642-85614E4DF06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89260" y="5063560"/>
                <a:ext cx="3527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799CF4B-640E-4D84-A9C7-5A3AFDAC7F4E}"/>
                  </a:ext>
                </a:extLst>
              </p14:cNvPr>
              <p14:cNvContentPartPr/>
              <p14:nvPr/>
            </p14:nvContentPartPr>
            <p14:xfrm>
              <a:off x="1906320" y="4944760"/>
              <a:ext cx="613440" cy="2804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799CF4B-640E-4D84-A9C7-5A3AFDAC7F4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88680" y="4926760"/>
                <a:ext cx="6490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08DF8DB-80C7-442A-8432-2B405BF390CA}"/>
                  </a:ext>
                </a:extLst>
              </p14:cNvPr>
              <p14:cNvContentPartPr/>
              <p14:nvPr/>
            </p14:nvContentPartPr>
            <p14:xfrm>
              <a:off x="3231840" y="4918120"/>
              <a:ext cx="252720" cy="45576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08DF8DB-80C7-442A-8432-2B405BF390C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213840" y="4900480"/>
                <a:ext cx="28836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2F34CE5-B0B3-49F8-8CDF-2866C3E95E34}"/>
                  </a:ext>
                </a:extLst>
              </p14:cNvPr>
              <p14:cNvContentPartPr/>
              <p14:nvPr/>
            </p14:nvContentPartPr>
            <p14:xfrm>
              <a:off x="3737280" y="5007760"/>
              <a:ext cx="1321200" cy="413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2F34CE5-B0B3-49F8-8CDF-2866C3E95E3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19280" y="4989776"/>
                <a:ext cx="1356840" cy="44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3274C09-807A-483C-90C8-0DF393551689}"/>
                  </a:ext>
                </a:extLst>
              </p14:cNvPr>
              <p14:cNvContentPartPr/>
              <p14:nvPr/>
            </p14:nvContentPartPr>
            <p14:xfrm>
              <a:off x="5333520" y="5062480"/>
              <a:ext cx="508320" cy="16920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3274C09-807A-483C-90C8-0DF39355168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315880" y="5044802"/>
                <a:ext cx="543960" cy="204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AE2A10C-0A5E-4A67-BC27-AB1375FEBF82}"/>
                  </a:ext>
                </a:extLst>
              </p14:cNvPr>
              <p14:cNvContentPartPr/>
              <p14:nvPr/>
            </p14:nvContentPartPr>
            <p14:xfrm>
              <a:off x="5943360" y="4937560"/>
              <a:ext cx="294840" cy="29592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AE2A10C-0A5E-4A67-BC27-AB1375FEBF82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925720" y="4919941"/>
                <a:ext cx="330480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CC0919E8-6988-4A71-8508-3A44251FFB46}"/>
                  </a:ext>
                </a:extLst>
              </p14:cNvPr>
              <p14:cNvContentPartPr/>
              <p14:nvPr/>
            </p14:nvContentPartPr>
            <p14:xfrm>
              <a:off x="6611880" y="5069680"/>
              <a:ext cx="367920" cy="17496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CC0919E8-6988-4A71-8508-3A44251FFB4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594240" y="5051680"/>
                <a:ext cx="403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2D691EF-BB32-44A7-88ED-4BF2D1DE0C06}"/>
                  </a:ext>
                </a:extLst>
              </p14:cNvPr>
              <p14:cNvContentPartPr/>
              <p14:nvPr/>
            </p14:nvContentPartPr>
            <p14:xfrm>
              <a:off x="7278600" y="4917040"/>
              <a:ext cx="179640" cy="35748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2D691EF-BB32-44A7-88ED-4BF2D1DE0C0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260960" y="4899400"/>
                <a:ext cx="215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6C4AE8B-9CD6-4DDC-8747-7287CA3C1479}"/>
                  </a:ext>
                </a:extLst>
              </p14:cNvPr>
              <p14:cNvContentPartPr/>
              <p14:nvPr/>
            </p14:nvContentPartPr>
            <p14:xfrm>
              <a:off x="8475240" y="5120440"/>
              <a:ext cx="8280" cy="3168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6C4AE8B-9CD6-4DDC-8747-7287CA3C1479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457600" y="5102440"/>
                <a:ext cx="439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0C8C9233-D4E7-4381-B1FE-27ED2FB3EF03}"/>
                  </a:ext>
                </a:extLst>
              </p14:cNvPr>
              <p14:cNvContentPartPr/>
              <p14:nvPr/>
            </p14:nvContentPartPr>
            <p14:xfrm>
              <a:off x="8483160" y="5262280"/>
              <a:ext cx="2880" cy="4320"/>
            </p14:xfrm>
          </p:contentPart>
        </mc:Choice>
        <mc:Fallback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0C8C9233-D4E7-4381-B1FE-27ED2FB3EF0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465520" y="5244640"/>
                <a:ext cx="38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FCAD56AE-8D8A-4F1C-B22D-BD1221C90A32}"/>
                  </a:ext>
                </a:extLst>
              </p14:cNvPr>
              <p14:cNvContentPartPr/>
              <p14:nvPr/>
            </p14:nvContentPartPr>
            <p14:xfrm>
              <a:off x="7559400" y="4930000"/>
              <a:ext cx="762840" cy="523440"/>
            </p14:xfrm>
          </p:contentPart>
        </mc:Choice>
        <mc:Fallback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FCAD56AE-8D8A-4F1C-B22D-BD1221C90A3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541752" y="4912000"/>
                <a:ext cx="798497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194746C-51B9-4810-9C90-A1001C47C916}"/>
                  </a:ext>
                </a:extLst>
              </p14:cNvPr>
              <p14:cNvContentPartPr/>
              <p14:nvPr/>
            </p14:nvContentPartPr>
            <p14:xfrm>
              <a:off x="2185680" y="5577280"/>
              <a:ext cx="875520" cy="74160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194746C-51B9-4810-9C90-A1001C47C91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167680" y="5559631"/>
                <a:ext cx="911160" cy="777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8792371-2E42-483A-B465-341EABD076CF}"/>
                  </a:ext>
                </a:extLst>
              </p14:cNvPr>
              <p14:cNvContentPartPr/>
              <p14:nvPr/>
            </p14:nvContentPartPr>
            <p14:xfrm>
              <a:off x="3911160" y="5952760"/>
              <a:ext cx="127440" cy="111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8792371-2E42-483A-B465-341EABD076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893520" y="59351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B010FBD-F346-492B-ADAE-67903B19E08A}"/>
                  </a:ext>
                </a:extLst>
              </p14:cNvPr>
              <p14:cNvContentPartPr/>
              <p14:nvPr/>
            </p14:nvContentPartPr>
            <p14:xfrm>
              <a:off x="3891000" y="6065080"/>
              <a:ext cx="143640" cy="2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B010FBD-F346-492B-ADAE-67903B19E0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873000" y="6047080"/>
                <a:ext cx="1792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D5C0B8C-7DE5-4128-8544-328C310CA9A1}"/>
                  </a:ext>
                </a:extLst>
              </p14:cNvPr>
              <p14:cNvContentPartPr/>
              <p14:nvPr/>
            </p14:nvContentPartPr>
            <p14:xfrm>
              <a:off x="3191520" y="5691400"/>
              <a:ext cx="526320" cy="41796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D5C0B8C-7DE5-4128-8544-328C310CA9A1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173868" y="5673400"/>
                <a:ext cx="561984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DFFDA1C-7A36-46FA-912B-FF083E19BCFB}"/>
                  </a:ext>
                </a:extLst>
              </p14:cNvPr>
              <p14:cNvContentPartPr/>
              <p14:nvPr/>
            </p14:nvContentPartPr>
            <p14:xfrm>
              <a:off x="4232280" y="5841520"/>
              <a:ext cx="186120" cy="24588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DFFDA1C-7A36-46FA-912B-FF083E19BCFB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214280" y="5823520"/>
                <a:ext cx="2217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FA21237-D29E-4A8D-8F5D-0434547BC0F6}"/>
                  </a:ext>
                </a:extLst>
              </p14:cNvPr>
              <p14:cNvContentPartPr/>
              <p14:nvPr/>
            </p14:nvContentPartPr>
            <p14:xfrm>
              <a:off x="4542600" y="5841520"/>
              <a:ext cx="185400" cy="22536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FA21237-D29E-4A8D-8F5D-0434547BC0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24960" y="5823520"/>
                <a:ext cx="221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7FF1A6D-E12F-4347-8B8F-CF8D92EF819A}"/>
                  </a:ext>
                </a:extLst>
              </p14:cNvPr>
              <p14:cNvContentPartPr/>
              <p14:nvPr/>
            </p14:nvContentPartPr>
            <p14:xfrm>
              <a:off x="4490400" y="5628040"/>
              <a:ext cx="212760" cy="13284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7FF1A6D-E12F-4347-8B8F-CF8D92EF819A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472400" y="5610040"/>
                <a:ext cx="248400" cy="16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48387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14:cNvPr>
              <p14:cNvContentPartPr/>
              <p14:nvPr/>
            </p14:nvContentPartPr>
            <p14:xfrm>
              <a:off x="8463000" y="4774120"/>
              <a:ext cx="24696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445026" y="4756480"/>
                <a:ext cx="282548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14:cNvPr>
              <p14:cNvContentPartPr/>
              <p14:nvPr/>
            </p14:nvContentPartPr>
            <p14:xfrm>
              <a:off x="314400" y="5022160"/>
              <a:ext cx="191880" cy="26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6760" y="5004520"/>
                <a:ext cx="227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14:cNvPr>
              <p14:cNvContentPartPr/>
              <p14:nvPr/>
            </p14:nvContentPartPr>
            <p14:xfrm>
              <a:off x="577920" y="5150680"/>
              <a:ext cx="21240" cy="144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0280" y="5133040"/>
                <a:ext cx="568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14:cNvPr>
              <p14:cNvContentPartPr/>
              <p14:nvPr/>
            </p14:nvContentPartPr>
            <p14:xfrm>
              <a:off x="639480" y="5173000"/>
              <a:ext cx="103680" cy="12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1840" y="5155360"/>
                <a:ext cx="13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14:cNvPr>
              <p14:cNvContentPartPr/>
              <p14:nvPr/>
            </p14:nvContentPartPr>
            <p14:xfrm>
              <a:off x="814800" y="5181280"/>
              <a:ext cx="75960" cy="132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7160" y="5163640"/>
                <a:ext cx="111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14:cNvPr>
              <p14:cNvContentPartPr/>
              <p14:nvPr/>
            </p14:nvContentPartPr>
            <p14:xfrm>
              <a:off x="1046280" y="5120440"/>
              <a:ext cx="10296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28280" y="5102440"/>
                <a:ext cx="138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14:cNvPr>
              <p14:cNvContentPartPr/>
              <p14:nvPr/>
            </p14:nvContentPartPr>
            <p14:xfrm>
              <a:off x="1046280" y="5232040"/>
              <a:ext cx="1029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28280" y="521440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14:cNvPr>
              <p14:cNvContentPartPr/>
              <p14:nvPr/>
            </p14:nvContentPartPr>
            <p14:xfrm>
              <a:off x="1317720" y="5211880"/>
              <a:ext cx="53640" cy="1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99720" y="5193880"/>
                <a:ext cx="89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14:cNvPr>
              <p14:cNvContentPartPr/>
              <p14:nvPr/>
            </p14:nvContentPartPr>
            <p14:xfrm>
              <a:off x="1452360" y="5187760"/>
              <a:ext cx="253800" cy="166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34720" y="5170120"/>
                <a:ext cx="2894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14:cNvPr>
              <p14:cNvContentPartPr/>
              <p14:nvPr/>
            </p14:nvContentPartPr>
            <p14:xfrm>
              <a:off x="1797240" y="5221600"/>
              <a:ext cx="173880" cy="332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779240" y="5203960"/>
                <a:ext cx="2095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14:cNvPr>
              <p14:cNvContentPartPr/>
              <p14:nvPr/>
            </p14:nvContentPartPr>
            <p14:xfrm>
              <a:off x="2079120" y="5099920"/>
              <a:ext cx="105120" cy="27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061480" y="5082280"/>
                <a:ext cx="140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14:cNvPr>
              <p14:cNvContentPartPr/>
              <p14:nvPr/>
            </p14:nvContentPartPr>
            <p14:xfrm>
              <a:off x="2600760" y="5329600"/>
              <a:ext cx="63720" cy="4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582760" y="5311600"/>
                <a:ext cx="99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14:cNvPr>
              <p14:cNvContentPartPr/>
              <p14:nvPr/>
            </p14:nvContentPartPr>
            <p14:xfrm>
              <a:off x="2743320" y="5221600"/>
              <a:ext cx="133200" cy="400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725320" y="5203960"/>
                <a:ext cx="16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14:cNvPr>
              <p14:cNvContentPartPr/>
              <p14:nvPr/>
            </p14:nvContentPartPr>
            <p14:xfrm>
              <a:off x="2946000" y="5187040"/>
              <a:ext cx="123840" cy="288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28052" y="5169400"/>
                <a:ext cx="15937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14:cNvPr>
              <p14:cNvContentPartPr/>
              <p14:nvPr/>
            </p14:nvContentPartPr>
            <p14:xfrm>
              <a:off x="2254440" y="5211520"/>
              <a:ext cx="247320" cy="38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236440" y="5193880"/>
                <a:ext cx="2829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14:cNvPr>
              <p14:cNvContentPartPr/>
              <p14:nvPr/>
            </p14:nvContentPartPr>
            <p14:xfrm>
              <a:off x="3240840" y="5321680"/>
              <a:ext cx="141840" cy="63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222886" y="5303680"/>
                <a:ext cx="17739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14:cNvPr>
              <p14:cNvContentPartPr/>
              <p14:nvPr/>
            </p14:nvContentPartPr>
            <p14:xfrm>
              <a:off x="3545040" y="5293960"/>
              <a:ext cx="2660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527040" y="5276320"/>
                <a:ext cx="301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14:cNvPr>
              <p14:cNvContentPartPr/>
              <p14:nvPr/>
            </p14:nvContentPartPr>
            <p14:xfrm>
              <a:off x="3904320" y="5323480"/>
              <a:ext cx="169920" cy="37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886680" y="5305840"/>
                <a:ext cx="205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14:cNvPr>
              <p14:cNvContentPartPr/>
              <p14:nvPr/>
            </p14:nvContentPartPr>
            <p14:xfrm>
              <a:off x="4175400" y="5171200"/>
              <a:ext cx="154080" cy="299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57760" y="5153200"/>
                <a:ext cx="189720" cy="33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226752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44019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0955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14:cNvPr>
              <p14:cNvContentPartPr/>
              <p14:nvPr/>
            </p14:nvContentPartPr>
            <p14:xfrm>
              <a:off x="8463000" y="4774120"/>
              <a:ext cx="24696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445026" y="4756480"/>
                <a:ext cx="282548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14:cNvPr>
              <p14:cNvContentPartPr/>
              <p14:nvPr/>
            </p14:nvContentPartPr>
            <p14:xfrm>
              <a:off x="314400" y="5022160"/>
              <a:ext cx="191880" cy="26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6760" y="5004520"/>
                <a:ext cx="227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14:cNvPr>
              <p14:cNvContentPartPr/>
              <p14:nvPr/>
            </p14:nvContentPartPr>
            <p14:xfrm>
              <a:off x="577920" y="5150680"/>
              <a:ext cx="21240" cy="144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0280" y="5133040"/>
                <a:ext cx="568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14:cNvPr>
              <p14:cNvContentPartPr/>
              <p14:nvPr/>
            </p14:nvContentPartPr>
            <p14:xfrm>
              <a:off x="639480" y="5173000"/>
              <a:ext cx="103680" cy="12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1840" y="5155360"/>
                <a:ext cx="13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14:cNvPr>
              <p14:cNvContentPartPr/>
              <p14:nvPr/>
            </p14:nvContentPartPr>
            <p14:xfrm>
              <a:off x="814800" y="5181280"/>
              <a:ext cx="75960" cy="132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7160" y="5163640"/>
                <a:ext cx="111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14:cNvPr>
              <p14:cNvContentPartPr/>
              <p14:nvPr/>
            </p14:nvContentPartPr>
            <p14:xfrm>
              <a:off x="1046280" y="5120440"/>
              <a:ext cx="10296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28280" y="5102440"/>
                <a:ext cx="138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14:cNvPr>
              <p14:cNvContentPartPr/>
              <p14:nvPr/>
            </p14:nvContentPartPr>
            <p14:xfrm>
              <a:off x="1046280" y="5232040"/>
              <a:ext cx="1029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28280" y="521440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14:cNvPr>
              <p14:cNvContentPartPr/>
              <p14:nvPr/>
            </p14:nvContentPartPr>
            <p14:xfrm>
              <a:off x="1317720" y="5211880"/>
              <a:ext cx="53640" cy="1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99720" y="5193880"/>
                <a:ext cx="89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14:cNvPr>
              <p14:cNvContentPartPr/>
              <p14:nvPr/>
            </p14:nvContentPartPr>
            <p14:xfrm>
              <a:off x="1452360" y="5187760"/>
              <a:ext cx="253800" cy="166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34720" y="5170120"/>
                <a:ext cx="2894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14:cNvPr>
              <p14:cNvContentPartPr/>
              <p14:nvPr/>
            </p14:nvContentPartPr>
            <p14:xfrm>
              <a:off x="1797240" y="5221600"/>
              <a:ext cx="173880" cy="332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779240" y="5203960"/>
                <a:ext cx="2095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14:cNvPr>
              <p14:cNvContentPartPr/>
              <p14:nvPr/>
            </p14:nvContentPartPr>
            <p14:xfrm>
              <a:off x="2079120" y="5099920"/>
              <a:ext cx="105120" cy="27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061480" y="5082280"/>
                <a:ext cx="140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14:cNvPr>
              <p14:cNvContentPartPr/>
              <p14:nvPr/>
            </p14:nvContentPartPr>
            <p14:xfrm>
              <a:off x="2600760" y="5329600"/>
              <a:ext cx="63720" cy="4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582760" y="5311600"/>
                <a:ext cx="99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14:cNvPr>
              <p14:cNvContentPartPr/>
              <p14:nvPr/>
            </p14:nvContentPartPr>
            <p14:xfrm>
              <a:off x="2743320" y="5221600"/>
              <a:ext cx="133200" cy="400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725320" y="5203960"/>
                <a:ext cx="16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14:cNvPr>
              <p14:cNvContentPartPr/>
              <p14:nvPr/>
            </p14:nvContentPartPr>
            <p14:xfrm>
              <a:off x="2946000" y="5187040"/>
              <a:ext cx="123840" cy="288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28052" y="5169400"/>
                <a:ext cx="15937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14:cNvPr>
              <p14:cNvContentPartPr/>
              <p14:nvPr/>
            </p14:nvContentPartPr>
            <p14:xfrm>
              <a:off x="2254440" y="5211520"/>
              <a:ext cx="247320" cy="38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236440" y="5193880"/>
                <a:ext cx="2829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14:cNvPr>
              <p14:cNvContentPartPr/>
              <p14:nvPr/>
            </p14:nvContentPartPr>
            <p14:xfrm>
              <a:off x="3240840" y="5321680"/>
              <a:ext cx="141840" cy="63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222886" y="5303680"/>
                <a:ext cx="17739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14:cNvPr>
              <p14:cNvContentPartPr/>
              <p14:nvPr/>
            </p14:nvContentPartPr>
            <p14:xfrm>
              <a:off x="3545040" y="5293960"/>
              <a:ext cx="2660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527040" y="5276320"/>
                <a:ext cx="301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14:cNvPr>
              <p14:cNvContentPartPr/>
              <p14:nvPr/>
            </p14:nvContentPartPr>
            <p14:xfrm>
              <a:off x="3904320" y="5323480"/>
              <a:ext cx="169920" cy="37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886680" y="5305840"/>
                <a:ext cx="205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14:cNvPr>
              <p14:cNvContentPartPr/>
              <p14:nvPr/>
            </p14:nvContentPartPr>
            <p14:xfrm>
              <a:off x="4175400" y="5171200"/>
              <a:ext cx="154080" cy="299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57760" y="5153200"/>
                <a:ext cx="18972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14:cNvPr>
              <p14:cNvContentPartPr/>
              <p14:nvPr/>
            </p14:nvContentPartPr>
            <p14:xfrm>
              <a:off x="4864080" y="5171200"/>
              <a:ext cx="185400" cy="405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46440" y="5153200"/>
                <a:ext cx="221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14:cNvPr>
              <p14:cNvContentPartPr/>
              <p14:nvPr/>
            </p14:nvContentPartPr>
            <p14:xfrm>
              <a:off x="5279880" y="5252560"/>
              <a:ext cx="212040" cy="295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62240" y="5234560"/>
                <a:ext cx="2476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14:cNvPr>
              <p14:cNvContentPartPr/>
              <p14:nvPr/>
            </p14:nvContentPartPr>
            <p14:xfrm>
              <a:off x="5572560" y="5445160"/>
              <a:ext cx="343080" cy="135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54920" y="5427520"/>
                <a:ext cx="378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14:cNvPr>
              <p14:cNvContentPartPr/>
              <p14:nvPr/>
            </p14:nvContentPartPr>
            <p14:xfrm>
              <a:off x="6055320" y="5323480"/>
              <a:ext cx="690120" cy="206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037320" y="5305809"/>
                <a:ext cx="725760" cy="241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418214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14:cNvPr>
              <p14:cNvContentPartPr/>
              <p14:nvPr/>
            </p14:nvContentPartPr>
            <p14:xfrm>
              <a:off x="8463000" y="4774120"/>
              <a:ext cx="24696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445026" y="4756480"/>
                <a:ext cx="282548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14:cNvPr>
              <p14:cNvContentPartPr/>
              <p14:nvPr/>
            </p14:nvContentPartPr>
            <p14:xfrm>
              <a:off x="314400" y="5022160"/>
              <a:ext cx="191880" cy="26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6760" y="5004520"/>
                <a:ext cx="227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14:cNvPr>
              <p14:cNvContentPartPr/>
              <p14:nvPr/>
            </p14:nvContentPartPr>
            <p14:xfrm>
              <a:off x="577920" y="5150680"/>
              <a:ext cx="21240" cy="144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0280" y="5133040"/>
                <a:ext cx="568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14:cNvPr>
              <p14:cNvContentPartPr/>
              <p14:nvPr/>
            </p14:nvContentPartPr>
            <p14:xfrm>
              <a:off x="639480" y="5173000"/>
              <a:ext cx="103680" cy="12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1840" y="5155360"/>
                <a:ext cx="13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14:cNvPr>
              <p14:cNvContentPartPr/>
              <p14:nvPr/>
            </p14:nvContentPartPr>
            <p14:xfrm>
              <a:off x="814800" y="5181280"/>
              <a:ext cx="75960" cy="132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7160" y="5163640"/>
                <a:ext cx="111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14:cNvPr>
              <p14:cNvContentPartPr/>
              <p14:nvPr/>
            </p14:nvContentPartPr>
            <p14:xfrm>
              <a:off x="1046280" y="5120440"/>
              <a:ext cx="10296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28280" y="5102440"/>
                <a:ext cx="138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14:cNvPr>
              <p14:cNvContentPartPr/>
              <p14:nvPr/>
            </p14:nvContentPartPr>
            <p14:xfrm>
              <a:off x="1046280" y="5232040"/>
              <a:ext cx="1029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28280" y="521440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14:cNvPr>
              <p14:cNvContentPartPr/>
              <p14:nvPr/>
            </p14:nvContentPartPr>
            <p14:xfrm>
              <a:off x="1317720" y="5211880"/>
              <a:ext cx="53640" cy="1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99720" y="5193880"/>
                <a:ext cx="89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14:cNvPr>
              <p14:cNvContentPartPr/>
              <p14:nvPr/>
            </p14:nvContentPartPr>
            <p14:xfrm>
              <a:off x="1452360" y="5187760"/>
              <a:ext cx="253800" cy="166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34720" y="5170120"/>
                <a:ext cx="2894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14:cNvPr>
              <p14:cNvContentPartPr/>
              <p14:nvPr/>
            </p14:nvContentPartPr>
            <p14:xfrm>
              <a:off x="1797240" y="5221600"/>
              <a:ext cx="173880" cy="332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779240" y="5203960"/>
                <a:ext cx="2095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14:cNvPr>
              <p14:cNvContentPartPr/>
              <p14:nvPr/>
            </p14:nvContentPartPr>
            <p14:xfrm>
              <a:off x="2079120" y="5099920"/>
              <a:ext cx="105120" cy="27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061480" y="5082280"/>
                <a:ext cx="140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14:cNvPr>
              <p14:cNvContentPartPr/>
              <p14:nvPr/>
            </p14:nvContentPartPr>
            <p14:xfrm>
              <a:off x="2600760" y="5329600"/>
              <a:ext cx="63720" cy="4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582760" y="5311600"/>
                <a:ext cx="99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14:cNvPr>
              <p14:cNvContentPartPr/>
              <p14:nvPr/>
            </p14:nvContentPartPr>
            <p14:xfrm>
              <a:off x="2743320" y="5221600"/>
              <a:ext cx="133200" cy="400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725320" y="5203960"/>
                <a:ext cx="16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14:cNvPr>
              <p14:cNvContentPartPr/>
              <p14:nvPr/>
            </p14:nvContentPartPr>
            <p14:xfrm>
              <a:off x="2946000" y="5187040"/>
              <a:ext cx="123840" cy="288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28052" y="5169400"/>
                <a:ext cx="15937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14:cNvPr>
              <p14:cNvContentPartPr/>
              <p14:nvPr/>
            </p14:nvContentPartPr>
            <p14:xfrm>
              <a:off x="2254440" y="5211520"/>
              <a:ext cx="247320" cy="38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236440" y="5193880"/>
                <a:ext cx="2829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14:cNvPr>
              <p14:cNvContentPartPr/>
              <p14:nvPr/>
            </p14:nvContentPartPr>
            <p14:xfrm>
              <a:off x="3240840" y="5321680"/>
              <a:ext cx="141840" cy="63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222886" y="5303680"/>
                <a:ext cx="17739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14:cNvPr>
              <p14:cNvContentPartPr/>
              <p14:nvPr/>
            </p14:nvContentPartPr>
            <p14:xfrm>
              <a:off x="3545040" y="5293960"/>
              <a:ext cx="2660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527040" y="5276320"/>
                <a:ext cx="301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14:cNvPr>
              <p14:cNvContentPartPr/>
              <p14:nvPr/>
            </p14:nvContentPartPr>
            <p14:xfrm>
              <a:off x="3904320" y="5323480"/>
              <a:ext cx="169920" cy="37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886680" y="5305840"/>
                <a:ext cx="205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14:cNvPr>
              <p14:cNvContentPartPr/>
              <p14:nvPr/>
            </p14:nvContentPartPr>
            <p14:xfrm>
              <a:off x="4175400" y="5171200"/>
              <a:ext cx="154080" cy="299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57760" y="5153200"/>
                <a:ext cx="18972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14:cNvPr>
              <p14:cNvContentPartPr/>
              <p14:nvPr/>
            </p14:nvContentPartPr>
            <p14:xfrm>
              <a:off x="4864080" y="5171200"/>
              <a:ext cx="185400" cy="405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46440" y="5153200"/>
                <a:ext cx="221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14:cNvPr>
              <p14:cNvContentPartPr/>
              <p14:nvPr/>
            </p14:nvContentPartPr>
            <p14:xfrm>
              <a:off x="5279880" y="5252560"/>
              <a:ext cx="212040" cy="295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62240" y="5234560"/>
                <a:ext cx="2476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14:cNvPr>
              <p14:cNvContentPartPr/>
              <p14:nvPr/>
            </p14:nvContentPartPr>
            <p14:xfrm>
              <a:off x="5572560" y="5445160"/>
              <a:ext cx="343080" cy="135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54920" y="5427520"/>
                <a:ext cx="378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14:cNvPr>
              <p14:cNvContentPartPr/>
              <p14:nvPr/>
            </p14:nvContentPartPr>
            <p14:xfrm>
              <a:off x="6055320" y="5323480"/>
              <a:ext cx="690120" cy="206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037320" y="5305809"/>
                <a:ext cx="725760" cy="241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388106-D175-4CC1-96E7-4E9EAB680F11}"/>
                  </a:ext>
                </a:extLst>
              </p14:cNvPr>
              <p14:cNvContentPartPr/>
              <p14:nvPr/>
            </p14:nvContentPartPr>
            <p14:xfrm>
              <a:off x="7010040" y="5379640"/>
              <a:ext cx="509040" cy="25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388106-D175-4CC1-96E7-4E9EAB680F1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92400" y="5361640"/>
                <a:ext cx="544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A2CC771-A5D2-4BC6-ADFC-F72E7C3F1DBA}"/>
                  </a:ext>
                </a:extLst>
              </p14:cNvPr>
              <p14:cNvContentPartPr/>
              <p14:nvPr/>
            </p14:nvContentPartPr>
            <p14:xfrm>
              <a:off x="7791960" y="5374240"/>
              <a:ext cx="257400" cy="498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A2CC771-A5D2-4BC6-ADFC-F72E7C3F1DB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73960" y="5356240"/>
                <a:ext cx="293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9BF5465-DFBB-49F3-97C7-296AD73A6267}"/>
                  </a:ext>
                </a:extLst>
              </p14:cNvPr>
              <p14:cNvContentPartPr/>
              <p14:nvPr/>
            </p14:nvContentPartPr>
            <p14:xfrm>
              <a:off x="352920" y="5571880"/>
              <a:ext cx="1060200" cy="56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9BF5465-DFBB-49F3-97C7-296AD73A62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5280" y="5553891"/>
                <a:ext cx="1095840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A8BA95D-3EF7-4C92-8843-1A861B50AAC4}"/>
                  </a:ext>
                </a:extLst>
              </p14:cNvPr>
              <p14:cNvContentPartPr/>
              <p14:nvPr/>
            </p14:nvContentPartPr>
            <p14:xfrm>
              <a:off x="1705440" y="5812000"/>
              <a:ext cx="103320" cy="183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A8BA95D-3EF7-4C92-8843-1A861B50AAC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687440" y="5794000"/>
                <a:ext cx="138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D57E0C2-196F-4CCA-80CC-846990E91038}"/>
                  </a:ext>
                </a:extLst>
              </p14:cNvPr>
              <p14:cNvContentPartPr/>
              <p14:nvPr/>
            </p14:nvContentPartPr>
            <p14:xfrm>
              <a:off x="1930800" y="5709400"/>
              <a:ext cx="19800" cy="272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D57E0C2-196F-4CCA-80CC-846990E9103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12800" y="5691760"/>
                <a:ext cx="554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98D6020-44D5-4C73-9BCE-08CC5B950A7D}"/>
                  </a:ext>
                </a:extLst>
              </p14:cNvPr>
              <p14:cNvContentPartPr/>
              <p14:nvPr/>
            </p14:nvContentPartPr>
            <p14:xfrm>
              <a:off x="1869240" y="5861320"/>
              <a:ext cx="182160" cy="21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98D6020-44D5-4C73-9BCE-08CC5B950A7D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1851240" y="5843680"/>
                <a:ext cx="217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D33F408-4A13-44A9-B26B-A8147EB5D783}"/>
                  </a:ext>
                </a:extLst>
              </p14:cNvPr>
              <p14:cNvContentPartPr/>
              <p14:nvPr/>
            </p14:nvContentPartPr>
            <p14:xfrm>
              <a:off x="2051040" y="5833240"/>
              <a:ext cx="318960" cy="171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D33F408-4A13-44A9-B26B-A8147EB5D78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033400" y="5815600"/>
                <a:ext cx="3546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AA088BE-A85D-4E4F-9145-D2283995AE8A}"/>
                  </a:ext>
                </a:extLst>
              </p14:cNvPr>
              <p14:cNvContentPartPr/>
              <p14:nvPr/>
            </p14:nvContentPartPr>
            <p14:xfrm>
              <a:off x="2474040" y="5688880"/>
              <a:ext cx="15480" cy="259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AA088BE-A85D-4E4F-9145-D2283995AE8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56040" y="5671240"/>
                <a:ext cx="51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594BB3B0-B5B7-4130-8D67-ECBAFB4C5645}"/>
                  </a:ext>
                </a:extLst>
              </p14:cNvPr>
              <p14:cNvContentPartPr/>
              <p14:nvPr/>
            </p14:nvContentPartPr>
            <p14:xfrm>
              <a:off x="2407440" y="5861680"/>
              <a:ext cx="172080" cy="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594BB3B0-B5B7-4130-8D67-ECBAFB4C56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89800" y="58440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291E7C0-7065-4A19-B095-552277F42570}"/>
                  </a:ext>
                </a:extLst>
              </p14:cNvPr>
              <p14:cNvContentPartPr/>
              <p14:nvPr/>
            </p14:nvContentPartPr>
            <p14:xfrm>
              <a:off x="2600760" y="5829640"/>
              <a:ext cx="161640" cy="146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291E7C0-7065-4A19-B095-552277F4257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582760" y="5812000"/>
                <a:ext cx="1972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79F3CC5-C50D-4FC9-B953-8682B3D694B9}"/>
                  </a:ext>
                </a:extLst>
              </p14:cNvPr>
              <p14:cNvContentPartPr/>
              <p14:nvPr/>
            </p14:nvContentPartPr>
            <p14:xfrm>
              <a:off x="2832600" y="5699680"/>
              <a:ext cx="265320" cy="265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79F3CC5-C50D-4FC9-B953-8682B3D694B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814960" y="5681680"/>
                <a:ext cx="30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1FE802E-C68B-4917-9E31-1CDE18E03EB6}"/>
                  </a:ext>
                </a:extLst>
              </p14:cNvPr>
              <p14:cNvContentPartPr/>
              <p14:nvPr/>
            </p14:nvContentPartPr>
            <p14:xfrm>
              <a:off x="4724040" y="5759800"/>
              <a:ext cx="1006200" cy="281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1FE802E-C68B-4917-9E31-1CDE18E03EB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706400" y="5742160"/>
                <a:ext cx="10418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69110A6D-71C3-4189-8FE1-63E128ABE2CD}"/>
                  </a:ext>
                </a:extLst>
              </p14:cNvPr>
              <p14:cNvContentPartPr/>
              <p14:nvPr/>
            </p14:nvContentPartPr>
            <p14:xfrm>
              <a:off x="4093320" y="5670160"/>
              <a:ext cx="479880" cy="335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69110A6D-71C3-4189-8FE1-63E128ABE2C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075333" y="5652160"/>
                <a:ext cx="5154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B1978F2-492B-405E-807E-013D9B03868B}"/>
                  </a:ext>
                </a:extLst>
              </p14:cNvPr>
              <p14:cNvContentPartPr/>
              <p14:nvPr/>
            </p14:nvContentPartPr>
            <p14:xfrm>
              <a:off x="3313920" y="5750080"/>
              <a:ext cx="528480" cy="246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B1978F2-492B-405E-807E-013D9B03868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296280" y="5732440"/>
                <a:ext cx="56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8AB83317-A0A5-4069-B754-BA706B6DCC33}"/>
                  </a:ext>
                </a:extLst>
              </p14:cNvPr>
              <p14:cNvContentPartPr/>
              <p14:nvPr/>
            </p14:nvContentPartPr>
            <p14:xfrm>
              <a:off x="6339360" y="5942680"/>
              <a:ext cx="162360" cy="108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8AB83317-A0A5-4069-B754-BA706B6DCC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321360" y="5925040"/>
                <a:ext cx="198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EA09AEE-6C8C-4CA2-ACC2-85D654E2F701}"/>
                  </a:ext>
                </a:extLst>
              </p14:cNvPr>
              <p14:cNvContentPartPr/>
              <p14:nvPr/>
            </p14:nvContentPartPr>
            <p14:xfrm>
              <a:off x="6369960" y="6055000"/>
              <a:ext cx="154080" cy="9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EA09AEE-6C8C-4CA2-ACC2-85D654E2F70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352320" y="6037360"/>
                <a:ext cx="189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1225179-C20F-487A-BBDB-F8B0BB5871B7}"/>
                  </a:ext>
                </a:extLst>
              </p14:cNvPr>
              <p14:cNvContentPartPr/>
              <p14:nvPr/>
            </p14:nvContentPartPr>
            <p14:xfrm>
              <a:off x="6654720" y="5900560"/>
              <a:ext cx="518040" cy="1746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1225179-C20F-487A-BBDB-F8B0BB5871B7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636720" y="5882920"/>
                <a:ext cx="5536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1D627C9A-B1E1-49D7-926E-5433D24BDAEB}"/>
                  </a:ext>
                </a:extLst>
              </p14:cNvPr>
              <p14:cNvContentPartPr/>
              <p14:nvPr/>
            </p14:nvContentPartPr>
            <p14:xfrm>
              <a:off x="5999880" y="5841520"/>
              <a:ext cx="218160" cy="262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1D627C9A-B1E1-49D7-926E-5433D24BDAEB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982240" y="5823520"/>
                <a:ext cx="253800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270110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14:cNvPr>
              <p14:cNvContentPartPr/>
              <p14:nvPr/>
            </p14:nvContentPartPr>
            <p14:xfrm>
              <a:off x="1879320" y="3352480"/>
              <a:ext cx="2842560" cy="103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CDAD082-42CB-47FB-BE2A-2DE57DD514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861320" y="3334480"/>
                <a:ext cx="2878200" cy="10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14:cNvPr>
              <p14:cNvContentPartPr/>
              <p14:nvPr/>
            </p14:nvContentPartPr>
            <p14:xfrm>
              <a:off x="5140560" y="2549320"/>
              <a:ext cx="899640" cy="417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16E3FF-7EC5-4B8B-B3DB-24093A69DD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2560" y="2531680"/>
                <a:ext cx="9352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14:cNvPr>
              <p14:cNvContentPartPr/>
              <p14:nvPr/>
            </p14:nvContentPartPr>
            <p14:xfrm>
              <a:off x="6603600" y="2496400"/>
              <a:ext cx="200520" cy="8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32A6AC-E3F4-4DFC-9C30-7DE05CFAFA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5600" y="2478760"/>
                <a:ext cx="2361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14:cNvPr>
              <p14:cNvContentPartPr/>
              <p14:nvPr/>
            </p14:nvContentPartPr>
            <p14:xfrm>
              <a:off x="6928680" y="2749840"/>
              <a:ext cx="810720" cy="369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1B97DC9-A780-4A59-9571-0241DB5FEAA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11048" y="2732200"/>
                <a:ext cx="84634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14:cNvPr>
              <p14:cNvContentPartPr/>
              <p14:nvPr/>
            </p14:nvContentPartPr>
            <p14:xfrm>
              <a:off x="6524400" y="2661280"/>
              <a:ext cx="26424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F1FCB2F-09D8-4686-B22D-E6FA41073F1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6424" y="2643660"/>
                <a:ext cx="299832" cy="347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14:cNvPr>
              <p14:cNvContentPartPr/>
              <p14:nvPr/>
            </p14:nvContentPartPr>
            <p14:xfrm>
              <a:off x="7914000" y="2600440"/>
              <a:ext cx="700200" cy="48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634E264-982A-4D80-82ED-698B3604F41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96360" y="2582787"/>
                <a:ext cx="7358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14:cNvPr>
              <p14:cNvContentPartPr/>
              <p14:nvPr/>
            </p14:nvContentPartPr>
            <p14:xfrm>
              <a:off x="5344320" y="3139000"/>
              <a:ext cx="18288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83D9C2-BA29-49D6-81D5-2AC03819E9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6320" y="3121000"/>
                <a:ext cx="2185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14:cNvPr>
              <p14:cNvContentPartPr/>
              <p14:nvPr/>
            </p14:nvContentPartPr>
            <p14:xfrm>
              <a:off x="5820600" y="3262840"/>
              <a:ext cx="257040" cy="343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CC91D4C-9282-44F0-90FA-649AB07807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02600" y="3244840"/>
                <a:ext cx="292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14:cNvPr>
              <p14:cNvContentPartPr/>
              <p14:nvPr/>
            </p14:nvContentPartPr>
            <p14:xfrm>
              <a:off x="6197160" y="3405040"/>
              <a:ext cx="109800" cy="19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AB0316-38C6-46D6-89F1-069D22DA6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79520" y="3387040"/>
                <a:ext cx="1454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14:cNvPr>
              <p14:cNvContentPartPr/>
              <p14:nvPr/>
            </p14:nvContentPartPr>
            <p14:xfrm>
              <a:off x="6227400" y="3250960"/>
              <a:ext cx="121680" cy="61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715269-BCAB-4B09-A2F6-68AC0B0246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9760" y="3232960"/>
                <a:ext cx="1573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14:cNvPr>
              <p14:cNvContentPartPr/>
              <p14:nvPr/>
            </p14:nvContentPartPr>
            <p14:xfrm>
              <a:off x="6461400" y="3424480"/>
              <a:ext cx="11232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6CD3D74-F8DA-4F6B-8894-63DEE8CA2B5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3760" y="3406480"/>
                <a:ext cx="14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14:cNvPr>
              <p14:cNvContentPartPr/>
              <p14:nvPr/>
            </p14:nvContentPartPr>
            <p14:xfrm>
              <a:off x="6461400" y="3494320"/>
              <a:ext cx="14256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DE5735-A92F-4039-BA95-03A3A7D24D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3760" y="347668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14:cNvPr>
              <p14:cNvContentPartPr/>
              <p14:nvPr/>
            </p14:nvContentPartPr>
            <p14:xfrm>
              <a:off x="7853520" y="3220000"/>
              <a:ext cx="131760" cy="10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B116CB-E56B-4D57-B9A1-AB61D51658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5520" y="3202000"/>
                <a:ext cx="167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14:cNvPr>
              <p14:cNvContentPartPr/>
              <p14:nvPr/>
            </p14:nvContentPartPr>
            <p14:xfrm>
              <a:off x="8087880" y="3259600"/>
              <a:ext cx="507240" cy="469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0BAC17-9090-4DF5-B79C-8740BC150C3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69880" y="3241960"/>
                <a:ext cx="5428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14:cNvPr>
              <p14:cNvContentPartPr/>
              <p14:nvPr/>
            </p14:nvContentPartPr>
            <p14:xfrm>
              <a:off x="7568760" y="3382720"/>
              <a:ext cx="366480" cy="353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E2FAE5-12DD-4F8D-9BDF-FE97CB7191D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51120" y="3365080"/>
                <a:ext cx="40212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14:cNvPr>
              <p14:cNvContentPartPr/>
              <p14:nvPr/>
            </p14:nvContentPartPr>
            <p14:xfrm>
              <a:off x="6725640" y="3259600"/>
              <a:ext cx="720360" cy="31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B5B7A5-D486-494E-8AB1-21806D63BC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7649" y="3241600"/>
                <a:ext cx="75598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14:cNvPr>
              <p14:cNvContentPartPr/>
              <p14:nvPr/>
            </p14:nvContentPartPr>
            <p14:xfrm>
              <a:off x="5100240" y="3920200"/>
              <a:ext cx="529200" cy="207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CB69D0-7152-489B-BBE5-4BAFC9FE90A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82240" y="3902200"/>
                <a:ext cx="564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14:cNvPr>
              <p14:cNvContentPartPr/>
              <p14:nvPr/>
            </p14:nvContentPartPr>
            <p14:xfrm>
              <a:off x="6055320" y="3926680"/>
              <a:ext cx="139680" cy="6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80E4BC-5168-477E-BBF4-5A0CBF18D54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3908680"/>
                <a:ext cx="175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14:cNvPr>
              <p14:cNvContentPartPr/>
              <p14:nvPr/>
            </p14:nvContentPartPr>
            <p14:xfrm>
              <a:off x="6003840" y="4073920"/>
              <a:ext cx="275040" cy="23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125B64-A5DF-46E9-9F86-11E5E08738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85840" y="4056280"/>
                <a:ext cx="3106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14:cNvPr>
              <p14:cNvContentPartPr/>
              <p14:nvPr/>
            </p14:nvContentPartPr>
            <p14:xfrm>
              <a:off x="6877920" y="4165360"/>
              <a:ext cx="111600" cy="10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220F45-EE82-4BDA-991E-6A53000E8AD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60280" y="41473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14:cNvPr>
              <p14:cNvContentPartPr/>
              <p14:nvPr/>
            </p14:nvContentPartPr>
            <p14:xfrm>
              <a:off x="6908520" y="4242400"/>
              <a:ext cx="74520" cy="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07E894-06BB-4216-970D-F63CED42787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0520" y="4224760"/>
                <a:ext cx="110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14:cNvPr>
              <p14:cNvContentPartPr/>
              <p14:nvPr/>
            </p14:nvContentPartPr>
            <p14:xfrm>
              <a:off x="6358440" y="4010560"/>
              <a:ext cx="392760" cy="277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A32D9B-0DC7-4C5E-AF2B-60704A5CD4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40440" y="3992537"/>
                <a:ext cx="428400" cy="3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14:cNvPr>
              <p14:cNvContentPartPr/>
              <p14:nvPr/>
            </p14:nvContentPartPr>
            <p14:xfrm>
              <a:off x="7231440" y="4206760"/>
              <a:ext cx="85680" cy="19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91250DC-0663-4E64-A8B0-343DF8104C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3440" y="4189120"/>
                <a:ext cx="121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14:cNvPr>
              <p14:cNvContentPartPr/>
              <p14:nvPr/>
            </p14:nvContentPartPr>
            <p14:xfrm>
              <a:off x="7410720" y="4153120"/>
              <a:ext cx="437400" cy="36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7BF130F-A134-4715-8C94-B5C5D8E7DF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095" y="4135480"/>
                <a:ext cx="473011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14:cNvPr>
              <p14:cNvContentPartPr/>
              <p14:nvPr/>
            </p14:nvContentPartPr>
            <p14:xfrm>
              <a:off x="7987440" y="4027840"/>
              <a:ext cx="618120" cy="47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F932B29-3A5F-4361-934E-7115AAE3D26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69440" y="4009840"/>
                <a:ext cx="6537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14:cNvPr>
              <p14:cNvContentPartPr/>
              <p14:nvPr/>
            </p14:nvContentPartPr>
            <p14:xfrm>
              <a:off x="4898640" y="4378480"/>
              <a:ext cx="185760" cy="55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734FC5-F5D3-456D-BA96-A87A4D72A0C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80640" y="4360480"/>
                <a:ext cx="2214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14:cNvPr>
              <p14:cNvContentPartPr/>
              <p14:nvPr/>
            </p14:nvContentPartPr>
            <p14:xfrm>
              <a:off x="5953440" y="4813000"/>
              <a:ext cx="141480" cy="156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343695-689F-434C-874C-231BCBC5555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440" y="4795000"/>
                <a:ext cx="177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14:cNvPr>
              <p14:cNvContentPartPr/>
              <p14:nvPr/>
            </p14:nvContentPartPr>
            <p14:xfrm>
              <a:off x="6187080" y="4703200"/>
              <a:ext cx="167760" cy="21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92BB87-1073-4C78-AFEE-FD79B99334C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9440" y="4685200"/>
                <a:ext cx="203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14:cNvPr>
              <p14:cNvContentPartPr/>
              <p14:nvPr/>
            </p14:nvContentPartPr>
            <p14:xfrm>
              <a:off x="6226320" y="4805440"/>
              <a:ext cx="153000" cy="30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9E1D6E2-6385-4EAA-BC23-3AE716A08F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8320" y="4787800"/>
                <a:ext cx="18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14:cNvPr>
              <p14:cNvContentPartPr/>
              <p14:nvPr/>
            </p14:nvContentPartPr>
            <p14:xfrm>
              <a:off x="5353320" y="4533280"/>
              <a:ext cx="509760" cy="448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E69E620-01A0-43AF-B4A7-066CD4265CA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335320" y="4515640"/>
                <a:ext cx="5454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14:cNvPr>
              <p14:cNvContentPartPr/>
              <p14:nvPr/>
            </p14:nvContentPartPr>
            <p14:xfrm>
              <a:off x="7073040" y="4627240"/>
              <a:ext cx="52560" cy="71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D00FCA0-8DC7-451C-8055-873F7CD5F77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55162" y="4609330"/>
                <a:ext cx="87958" cy="107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14:cNvPr>
              <p14:cNvContentPartPr/>
              <p14:nvPr/>
            </p14:nvContentPartPr>
            <p14:xfrm>
              <a:off x="6594600" y="4563520"/>
              <a:ext cx="393840" cy="628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CC5776C-B616-4828-A567-F3992B1F5B8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76960" y="4545880"/>
                <a:ext cx="42948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14:cNvPr>
              <p14:cNvContentPartPr/>
              <p14:nvPr/>
            </p14:nvContentPartPr>
            <p14:xfrm>
              <a:off x="7091040" y="4881400"/>
              <a:ext cx="251640" cy="12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C4FB445-CE05-4A88-BD8A-36E7B35C4DA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73400" y="4863400"/>
                <a:ext cx="287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14:cNvPr>
              <p14:cNvContentPartPr/>
              <p14:nvPr/>
            </p14:nvContentPartPr>
            <p14:xfrm>
              <a:off x="7445280" y="4856200"/>
              <a:ext cx="176040" cy="32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D5C28-7CAC-486B-876E-FD71AEBCCB4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427280" y="4838200"/>
                <a:ext cx="2116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14:cNvPr>
              <p14:cNvContentPartPr/>
              <p14:nvPr/>
            </p14:nvContentPartPr>
            <p14:xfrm>
              <a:off x="7721760" y="4732360"/>
              <a:ext cx="476280" cy="447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787C44-7AEC-4A74-9F61-F0C0237CAB2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04120" y="4714720"/>
                <a:ext cx="5119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14:cNvPr>
              <p14:cNvContentPartPr/>
              <p14:nvPr/>
            </p14:nvContentPartPr>
            <p14:xfrm>
              <a:off x="8463000" y="4774120"/>
              <a:ext cx="24696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CAE5B32-6586-491C-99DF-1FE23C0B980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445026" y="4756480"/>
                <a:ext cx="282548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14:cNvPr>
              <p14:cNvContentPartPr/>
              <p14:nvPr/>
            </p14:nvContentPartPr>
            <p14:xfrm>
              <a:off x="314400" y="5022160"/>
              <a:ext cx="191880" cy="26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08CA46-E340-4566-B604-CF4297760ED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6760" y="5004520"/>
                <a:ext cx="227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14:cNvPr>
              <p14:cNvContentPartPr/>
              <p14:nvPr/>
            </p14:nvContentPartPr>
            <p14:xfrm>
              <a:off x="577920" y="5150680"/>
              <a:ext cx="21240" cy="144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7DCAF63-0567-4123-A5CC-97E665530F2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0280" y="5133040"/>
                <a:ext cx="568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14:cNvPr>
              <p14:cNvContentPartPr/>
              <p14:nvPr/>
            </p14:nvContentPartPr>
            <p14:xfrm>
              <a:off x="639480" y="5173000"/>
              <a:ext cx="103680" cy="12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DBD01D-2CB0-434A-8399-008BB757EE0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21840" y="5155360"/>
                <a:ext cx="13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14:cNvPr>
              <p14:cNvContentPartPr/>
              <p14:nvPr/>
            </p14:nvContentPartPr>
            <p14:xfrm>
              <a:off x="814800" y="5181280"/>
              <a:ext cx="75960" cy="132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47AFE7B-C224-4D8F-8263-D7966947134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97160" y="5163640"/>
                <a:ext cx="111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14:cNvPr>
              <p14:cNvContentPartPr/>
              <p14:nvPr/>
            </p14:nvContentPartPr>
            <p14:xfrm>
              <a:off x="1046280" y="5120440"/>
              <a:ext cx="10296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2338575-6955-47F8-AF1E-4EE31F6A95A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28280" y="5102440"/>
                <a:ext cx="138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14:cNvPr>
              <p14:cNvContentPartPr/>
              <p14:nvPr/>
            </p14:nvContentPartPr>
            <p14:xfrm>
              <a:off x="1046280" y="5232040"/>
              <a:ext cx="1029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E38D300-3871-4F47-808A-81FCDE8C10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28280" y="521440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14:cNvPr>
              <p14:cNvContentPartPr/>
              <p14:nvPr/>
            </p14:nvContentPartPr>
            <p14:xfrm>
              <a:off x="1317720" y="5211880"/>
              <a:ext cx="53640" cy="1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DBB274B-C6C1-40ED-A5BE-4D1C15BA8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99720" y="5193880"/>
                <a:ext cx="89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14:cNvPr>
              <p14:cNvContentPartPr/>
              <p14:nvPr/>
            </p14:nvContentPartPr>
            <p14:xfrm>
              <a:off x="1452360" y="5187760"/>
              <a:ext cx="253800" cy="166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65FCF2-227E-4ED5-863E-B8C10AE1E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34720" y="5170120"/>
                <a:ext cx="2894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14:cNvPr>
              <p14:cNvContentPartPr/>
              <p14:nvPr/>
            </p14:nvContentPartPr>
            <p14:xfrm>
              <a:off x="1797240" y="5221600"/>
              <a:ext cx="173880" cy="332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069033A-8FBC-4641-ACEA-B7764AC381D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779240" y="5203960"/>
                <a:ext cx="2095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14:cNvPr>
              <p14:cNvContentPartPr/>
              <p14:nvPr/>
            </p14:nvContentPartPr>
            <p14:xfrm>
              <a:off x="2079120" y="5099920"/>
              <a:ext cx="105120" cy="27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80E25E-F7FC-4D00-A5E2-2DCF10CF9B6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061480" y="5082280"/>
                <a:ext cx="140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14:cNvPr>
              <p14:cNvContentPartPr/>
              <p14:nvPr/>
            </p14:nvContentPartPr>
            <p14:xfrm>
              <a:off x="2600760" y="5329600"/>
              <a:ext cx="63720" cy="4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0C83F-C0D6-442B-8C3D-5AD04077705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582760" y="5311600"/>
                <a:ext cx="99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14:cNvPr>
              <p14:cNvContentPartPr/>
              <p14:nvPr/>
            </p14:nvContentPartPr>
            <p14:xfrm>
              <a:off x="2743320" y="5221600"/>
              <a:ext cx="133200" cy="400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BF85CFD-0DF4-48CB-BFDC-96759DB122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725320" y="5203960"/>
                <a:ext cx="16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14:cNvPr>
              <p14:cNvContentPartPr/>
              <p14:nvPr/>
            </p14:nvContentPartPr>
            <p14:xfrm>
              <a:off x="2946000" y="5187040"/>
              <a:ext cx="123840" cy="288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1EAB79-91D5-4FA2-8291-8B880262A82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28052" y="5169400"/>
                <a:ext cx="15937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14:cNvPr>
              <p14:cNvContentPartPr/>
              <p14:nvPr/>
            </p14:nvContentPartPr>
            <p14:xfrm>
              <a:off x="2254440" y="5211520"/>
              <a:ext cx="247320" cy="38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B141AB-952E-4BBA-8820-041827E2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236440" y="5193880"/>
                <a:ext cx="2829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14:cNvPr>
              <p14:cNvContentPartPr/>
              <p14:nvPr/>
            </p14:nvContentPartPr>
            <p14:xfrm>
              <a:off x="3240840" y="5321680"/>
              <a:ext cx="141840" cy="63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569F7C7-8F56-49D1-A9B1-0AEFEA4703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222886" y="5303680"/>
                <a:ext cx="17739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14:cNvPr>
              <p14:cNvContentPartPr/>
              <p14:nvPr/>
            </p14:nvContentPartPr>
            <p14:xfrm>
              <a:off x="3545040" y="5293960"/>
              <a:ext cx="2660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8984052-8968-470E-B47D-18453F3DDFD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527040" y="5276320"/>
                <a:ext cx="3016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14:cNvPr>
              <p14:cNvContentPartPr/>
              <p14:nvPr/>
            </p14:nvContentPartPr>
            <p14:xfrm>
              <a:off x="3904320" y="5323480"/>
              <a:ext cx="169920" cy="37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E55E557-235B-4264-BBC6-1C4B4064EE8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886680" y="5305840"/>
                <a:ext cx="205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14:cNvPr>
              <p14:cNvContentPartPr/>
              <p14:nvPr/>
            </p14:nvContentPartPr>
            <p14:xfrm>
              <a:off x="4175400" y="5171200"/>
              <a:ext cx="154080" cy="299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6C2D27A-3F09-4660-8BF6-5D70AA4C7F9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57760" y="5153200"/>
                <a:ext cx="18972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14:cNvPr>
              <p14:cNvContentPartPr/>
              <p14:nvPr/>
            </p14:nvContentPartPr>
            <p14:xfrm>
              <a:off x="4864080" y="5171200"/>
              <a:ext cx="185400" cy="405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8C8025E-9FB9-4412-85EE-01D1D0B595A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46440" y="5153200"/>
                <a:ext cx="221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14:cNvPr>
              <p14:cNvContentPartPr/>
              <p14:nvPr/>
            </p14:nvContentPartPr>
            <p14:xfrm>
              <a:off x="5279880" y="5252560"/>
              <a:ext cx="212040" cy="295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8A9071-4C72-455D-A925-6DA7A5E66FB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62240" y="5234560"/>
                <a:ext cx="2476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14:cNvPr>
              <p14:cNvContentPartPr/>
              <p14:nvPr/>
            </p14:nvContentPartPr>
            <p14:xfrm>
              <a:off x="5572560" y="5445160"/>
              <a:ext cx="343080" cy="135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58477FB-F20B-4F54-976B-E993C67B9B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54920" y="5427520"/>
                <a:ext cx="378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14:cNvPr>
              <p14:cNvContentPartPr/>
              <p14:nvPr/>
            </p14:nvContentPartPr>
            <p14:xfrm>
              <a:off x="6055320" y="5323480"/>
              <a:ext cx="690120" cy="206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2B5BB17-A203-4FC2-9DC6-81D5E4256CA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037320" y="5305809"/>
                <a:ext cx="725760" cy="241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388106-D175-4CC1-96E7-4E9EAB680F11}"/>
                  </a:ext>
                </a:extLst>
              </p14:cNvPr>
              <p14:cNvContentPartPr/>
              <p14:nvPr/>
            </p14:nvContentPartPr>
            <p14:xfrm>
              <a:off x="7010040" y="5379640"/>
              <a:ext cx="509040" cy="25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388106-D175-4CC1-96E7-4E9EAB680F1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992400" y="5361640"/>
                <a:ext cx="544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A2CC771-A5D2-4BC6-ADFC-F72E7C3F1DBA}"/>
                  </a:ext>
                </a:extLst>
              </p14:cNvPr>
              <p14:cNvContentPartPr/>
              <p14:nvPr/>
            </p14:nvContentPartPr>
            <p14:xfrm>
              <a:off x="7791960" y="5374240"/>
              <a:ext cx="257400" cy="498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A2CC771-A5D2-4BC6-ADFC-F72E7C3F1DB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73960" y="5356240"/>
                <a:ext cx="293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9BF5465-DFBB-49F3-97C7-296AD73A6267}"/>
                  </a:ext>
                </a:extLst>
              </p14:cNvPr>
              <p14:cNvContentPartPr/>
              <p14:nvPr/>
            </p14:nvContentPartPr>
            <p14:xfrm>
              <a:off x="352920" y="5571880"/>
              <a:ext cx="1060200" cy="56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9BF5465-DFBB-49F3-97C7-296AD73A62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5280" y="5553891"/>
                <a:ext cx="1095840" cy="603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A8BA95D-3EF7-4C92-8843-1A861B50AAC4}"/>
                  </a:ext>
                </a:extLst>
              </p14:cNvPr>
              <p14:cNvContentPartPr/>
              <p14:nvPr/>
            </p14:nvContentPartPr>
            <p14:xfrm>
              <a:off x="1705440" y="5812000"/>
              <a:ext cx="103320" cy="183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A8BA95D-3EF7-4C92-8843-1A861B50AAC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687440" y="5794000"/>
                <a:ext cx="138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D57E0C2-196F-4CCA-80CC-846990E91038}"/>
                  </a:ext>
                </a:extLst>
              </p14:cNvPr>
              <p14:cNvContentPartPr/>
              <p14:nvPr/>
            </p14:nvContentPartPr>
            <p14:xfrm>
              <a:off x="1930800" y="5709400"/>
              <a:ext cx="19800" cy="272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D57E0C2-196F-4CCA-80CC-846990E9103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12800" y="5691760"/>
                <a:ext cx="554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98D6020-44D5-4C73-9BCE-08CC5B950A7D}"/>
                  </a:ext>
                </a:extLst>
              </p14:cNvPr>
              <p14:cNvContentPartPr/>
              <p14:nvPr/>
            </p14:nvContentPartPr>
            <p14:xfrm>
              <a:off x="1869240" y="5861320"/>
              <a:ext cx="182160" cy="21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98D6020-44D5-4C73-9BCE-08CC5B950A7D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1851240" y="5843680"/>
                <a:ext cx="217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D33F408-4A13-44A9-B26B-A8147EB5D783}"/>
                  </a:ext>
                </a:extLst>
              </p14:cNvPr>
              <p14:cNvContentPartPr/>
              <p14:nvPr/>
            </p14:nvContentPartPr>
            <p14:xfrm>
              <a:off x="2051040" y="5833240"/>
              <a:ext cx="318960" cy="171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D33F408-4A13-44A9-B26B-A8147EB5D78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033400" y="5815600"/>
                <a:ext cx="3546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AA088BE-A85D-4E4F-9145-D2283995AE8A}"/>
                  </a:ext>
                </a:extLst>
              </p14:cNvPr>
              <p14:cNvContentPartPr/>
              <p14:nvPr/>
            </p14:nvContentPartPr>
            <p14:xfrm>
              <a:off x="2474040" y="5688880"/>
              <a:ext cx="15480" cy="259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AA088BE-A85D-4E4F-9145-D2283995AE8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56040" y="5671240"/>
                <a:ext cx="51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594BB3B0-B5B7-4130-8D67-ECBAFB4C5645}"/>
                  </a:ext>
                </a:extLst>
              </p14:cNvPr>
              <p14:cNvContentPartPr/>
              <p14:nvPr/>
            </p14:nvContentPartPr>
            <p14:xfrm>
              <a:off x="2407440" y="5861680"/>
              <a:ext cx="172080" cy="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594BB3B0-B5B7-4130-8D67-ECBAFB4C564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89800" y="58440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291E7C0-7065-4A19-B095-552277F42570}"/>
                  </a:ext>
                </a:extLst>
              </p14:cNvPr>
              <p14:cNvContentPartPr/>
              <p14:nvPr/>
            </p14:nvContentPartPr>
            <p14:xfrm>
              <a:off x="2600760" y="5829640"/>
              <a:ext cx="161640" cy="146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291E7C0-7065-4A19-B095-552277F4257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582760" y="5812000"/>
                <a:ext cx="1972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79F3CC5-C50D-4FC9-B953-8682B3D694B9}"/>
                  </a:ext>
                </a:extLst>
              </p14:cNvPr>
              <p14:cNvContentPartPr/>
              <p14:nvPr/>
            </p14:nvContentPartPr>
            <p14:xfrm>
              <a:off x="2832600" y="5699680"/>
              <a:ext cx="265320" cy="265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79F3CC5-C50D-4FC9-B953-8682B3D694B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814960" y="5681680"/>
                <a:ext cx="30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1FE802E-C68B-4917-9E31-1CDE18E03EB6}"/>
                  </a:ext>
                </a:extLst>
              </p14:cNvPr>
              <p14:cNvContentPartPr/>
              <p14:nvPr/>
            </p14:nvContentPartPr>
            <p14:xfrm>
              <a:off x="4724040" y="5759800"/>
              <a:ext cx="1006200" cy="281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1FE802E-C68B-4917-9E31-1CDE18E03EB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706400" y="5742160"/>
                <a:ext cx="10418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69110A6D-71C3-4189-8FE1-63E128ABE2CD}"/>
                  </a:ext>
                </a:extLst>
              </p14:cNvPr>
              <p14:cNvContentPartPr/>
              <p14:nvPr/>
            </p14:nvContentPartPr>
            <p14:xfrm>
              <a:off x="4093320" y="5670160"/>
              <a:ext cx="479880" cy="335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69110A6D-71C3-4189-8FE1-63E128ABE2C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075333" y="5652160"/>
                <a:ext cx="5154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B1978F2-492B-405E-807E-013D9B03868B}"/>
                  </a:ext>
                </a:extLst>
              </p14:cNvPr>
              <p14:cNvContentPartPr/>
              <p14:nvPr/>
            </p14:nvContentPartPr>
            <p14:xfrm>
              <a:off x="3313920" y="5750080"/>
              <a:ext cx="528480" cy="246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B1978F2-492B-405E-807E-013D9B03868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296280" y="5732440"/>
                <a:ext cx="56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8AB83317-A0A5-4069-B754-BA706B6DCC33}"/>
                  </a:ext>
                </a:extLst>
              </p14:cNvPr>
              <p14:cNvContentPartPr/>
              <p14:nvPr/>
            </p14:nvContentPartPr>
            <p14:xfrm>
              <a:off x="6339360" y="5942680"/>
              <a:ext cx="162360" cy="108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8AB83317-A0A5-4069-B754-BA706B6DCC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321360" y="5925040"/>
                <a:ext cx="198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EA09AEE-6C8C-4CA2-ACC2-85D654E2F701}"/>
                  </a:ext>
                </a:extLst>
              </p14:cNvPr>
              <p14:cNvContentPartPr/>
              <p14:nvPr/>
            </p14:nvContentPartPr>
            <p14:xfrm>
              <a:off x="6369960" y="6055000"/>
              <a:ext cx="154080" cy="9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EA09AEE-6C8C-4CA2-ACC2-85D654E2F70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352320" y="6037360"/>
                <a:ext cx="189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1225179-C20F-487A-BBDB-F8B0BB5871B7}"/>
                  </a:ext>
                </a:extLst>
              </p14:cNvPr>
              <p14:cNvContentPartPr/>
              <p14:nvPr/>
            </p14:nvContentPartPr>
            <p14:xfrm>
              <a:off x="6654720" y="5900560"/>
              <a:ext cx="518040" cy="1746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1225179-C20F-487A-BBDB-F8B0BB5871B7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636720" y="5882920"/>
                <a:ext cx="5536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1D627C9A-B1E1-49D7-926E-5433D24BDAEB}"/>
                  </a:ext>
                </a:extLst>
              </p14:cNvPr>
              <p14:cNvContentPartPr/>
              <p14:nvPr/>
            </p14:nvContentPartPr>
            <p14:xfrm>
              <a:off x="5999880" y="5841520"/>
              <a:ext cx="218160" cy="262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1D627C9A-B1E1-49D7-926E-5433D24BDAEB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982240" y="5823520"/>
                <a:ext cx="2538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5B96C4-369C-4FBA-88CC-2952D36F7CE6}"/>
                  </a:ext>
                </a:extLst>
              </p14:cNvPr>
              <p14:cNvContentPartPr/>
              <p14:nvPr/>
            </p14:nvContentPartPr>
            <p14:xfrm>
              <a:off x="7471560" y="5831440"/>
              <a:ext cx="196560" cy="523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5B96C4-369C-4FBA-88CC-2952D36F7CE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453560" y="5813800"/>
                <a:ext cx="23220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91FEC1-F8A0-4925-B378-62D954D774F0}"/>
                  </a:ext>
                </a:extLst>
              </p14:cNvPr>
              <p14:cNvContentPartPr/>
              <p14:nvPr/>
            </p14:nvContentPartPr>
            <p14:xfrm>
              <a:off x="1828560" y="6434440"/>
              <a:ext cx="34632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91FEC1-F8A0-4925-B378-62D954D774F0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810560" y="6416440"/>
                <a:ext cx="38196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E417F33-1BF3-4E30-8467-29B156288751}"/>
                  </a:ext>
                </a:extLst>
              </p14:cNvPr>
              <p14:cNvContentPartPr/>
              <p14:nvPr/>
            </p14:nvContentPartPr>
            <p14:xfrm>
              <a:off x="2271720" y="6492040"/>
              <a:ext cx="208080" cy="344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E417F33-1BF3-4E30-8467-29B156288751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253720" y="6474040"/>
                <a:ext cx="2437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0E7C08-031E-476A-B865-34EB2A7A39AA}"/>
                  </a:ext>
                </a:extLst>
              </p14:cNvPr>
              <p14:cNvContentPartPr/>
              <p14:nvPr/>
            </p14:nvContentPartPr>
            <p14:xfrm>
              <a:off x="2570520" y="6289000"/>
              <a:ext cx="122040" cy="344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0E7C08-031E-476A-B865-34EB2A7A39AA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552520" y="6271000"/>
                <a:ext cx="157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34AE78B-EDA5-4C46-8D88-F578A64753B3}"/>
                  </a:ext>
                </a:extLst>
              </p14:cNvPr>
              <p14:cNvContentPartPr/>
              <p14:nvPr/>
            </p14:nvContentPartPr>
            <p14:xfrm>
              <a:off x="2813880" y="6492040"/>
              <a:ext cx="16452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34AE78B-EDA5-4C46-8D88-F578A64753B3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2795880" y="64740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1D9F549-1429-4DEA-BF5F-9659266E5143}"/>
                  </a:ext>
                </a:extLst>
              </p14:cNvPr>
              <p14:cNvContentPartPr/>
              <p14:nvPr/>
            </p14:nvContentPartPr>
            <p14:xfrm>
              <a:off x="2813880" y="6583480"/>
              <a:ext cx="136440" cy="212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1D9F549-1429-4DEA-BF5F-9659266E5143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795880" y="6565480"/>
                <a:ext cx="172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34F4E4-BE3D-4B26-BFC0-746393B48470}"/>
                  </a:ext>
                </a:extLst>
              </p14:cNvPr>
              <p14:cNvContentPartPr/>
              <p14:nvPr/>
            </p14:nvContentPartPr>
            <p14:xfrm>
              <a:off x="3108720" y="6268480"/>
              <a:ext cx="1011960" cy="446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34F4E4-BE3D-4B26-BFC0-746393B48470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090726" y="6250840"/>
                <a:ext cx="1047587" cy="4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9222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9BC43D-6071-44CF-AAD4-CDB5B814DFFD}"/>
                  </a:ext>
                </a:extLst>
              </p14:cNvPr>
              <p14:cNvContentPartPr/>
              <p14:nvPr/>
            </p14:nvContentPartPr>
            <p14:xfrm>
              <a:off x="7680720" y="100600"/>
              <a:ext cx="800640" cy="46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9BC43D-6071-44CF-AAD4-CDB5B814DF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2720" y="82960"/>
                <a:ext cx="8362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6928F7-3A01-481B-9725-6D16B74E8215}"/>
                  </a:ext>
                </a:extLst>
              </p14:cNvPr>
              <p14:cNvContentPartPr/>
              <p14:nvPr/>
            </p14:nvContentPartPr>
            <p14:xfrm>
              <a:off x="842880" y="211480"/>
              <a:ext cx="1498680" cy="64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6928F7-3A01-481B-9725-6D16B74E82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24880" y="193480"/>
                <a:ext cx="153432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208E848-E51E-4688-9FA9-D0BEE4B023E1}"/>
                  </a:ext>
                </a:extLst>
              </p14:cNvPr>
              <p14:cNvContentPartPr/>
              <p14:nvPr/>
            </p14:nvContentPartPr>
            <p14:xfrm>
              <a:off x="2865000" y="199240"/>
              <a:ext cx="1458360" cy="446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208E848-E51E-4688-9FA9-D0BEE4B023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47000" y="181240"/>
                <a:ext cx="149400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76AF5F5-E205-41C1-8E4E-E03332D58A9A}"/>
                  </a:ext>
                </a:extLst>
              </p14:cNvPr>
              <p14:cNvContentPartPr/>
              <p14:nvPr/>
            </p14:nvContentPartPr>
            <p14:xfrm>
              <a:off x="832800" y="871360"/>
              <a:ext cx="1596600" cy="672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76AF5F5-E205-41C1-8E4E-E03332D58A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4800" y="853720"/>
                <a:ext cx="163224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8D2B30-05DF-427B-B7C7-E9B3CA284DD6}"/>
                  </a:ext>
                </a:extLst>
              </p14:cNvPr>
              <p14:cNvContentPartPr/>
              <p14:nvPr/>
            </p14:nvContentPartPr>
            <p14:xfrm>
              <a:off x="2896680" y="873160"/>
              <a:ext cx="2163960" cy="407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8D2B30-05DF-427B-B7C7-E9B3CA284DD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79040" y="855520"/>
                <a:ext cx="219960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61706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14229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324807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769051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14:cNvPr>
              <p14:cNvContentPartPr/>
              <p14:nvPr/>
            </p14:nvContentPartPr>
            <p14:xfrm>
              <a:off x="578280" y="2854600"/>
              <a:ext cx="293400" cy="16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0640" y="2836960"/>
                <a:ext cx="329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14:cNvPr>
              <p14:cNvContentPartPr/>
              <p14:nvPr/>
            </p14:nvContentPartPr>
            <p14:xfrm>
              <a:off x="934680" y="2840920"/>
              <a:ext cx="128160" cy="167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680" y="2822920"/>
                <a:ext cx="163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14:cNvPr>
              <p14:cNvContentPartPr/>
              <p14:nvPr/>
            </p14:nvContentPartPr>
            <p14:xfrm>
              <a:off x="2021880" y="2673880"/>
              <a:ext cx="994320" cy="54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4240" y="2655880"/>
                <a:ext cx="1029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14:cNvPr>
              <p14:cNvContentPartPr/>
              <p14:nvPr/>
            </p14:nvContentPartPr>
            <p14:xfrm>
              <a:off x="1240320" y="2849560"/>
              <a:ext cx="552240" cy="17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22332" y="2831884"/>
                <a:ext cx="587857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14:cNvPr>
              <p14:cNvContentPartPr/>
              <p14:nvPr/>
            </p14:nvContentPartPr>
            <p14:xfrm>
              <a:off x="8151600" y="2468320"/>
              <a:ext cx="834840" cy="368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3600" y="2450663"/>
                <a:ext cx="8704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14:cNvPr>
              <p14:cNvContentPartPr/>
              <p14:nvPr/>
            </p14:nvContentPartPr>
            <p14:xfrm>
              <a:off x="4673280" y="2600440"/>
              <a:ext cx="1006560" cy="666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55280" y="2582800"/>
                <a:ext cx="104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14:cNvPr>
              <p14:cNvContentPartPr/>
              <p14:nvPr/>
            </p14:nvContentPartPr>
            <p14:xfrm>
              <a:off x="5932920" y="2559760"/>
              <a:ext cx="2040840" cy="639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14920" y="2542120"/>
                <a:ext cx="207648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14:cNvPr>
              <p14:cNvContentPartPr/>
              <p14:nvPr/>
            </p14:nvContentPartPr>
            <p14:xfrm>
              <a:off x="3958680" y="2763160"/>
              <a:ext cx="410040" cy="1602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41040" y="2745520"/>
                <a:ext cx="445680" cy="16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14:cNvPr>
              <p14:cNvContentPartPr/>
              <p14:nvPr/>
            </p14:nvContentPartPr>
            <p14:xfrm>
              <a:off x="3555840" y="3579280"/>
              <a:ext cx="149040" cy="172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37840" y="3561640"/>
                <a:ext cx="184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14:cNvPr>
              <p14:cNvContentPartPr/>
              <p14:nvPr/>
            </p14:nvContentPartPr>
            <p14:xfrm>
              <a:off x="3545400" y="3677560"/>
              <a:ext cx="154080" cy="104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7400" y="36595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14:cNvPr>
              <p14:cNvContentPartPr/>
              <p14:nvPr/>
            </p14:nvContentPartPr>
            <p14:xfrm>
              <a:off x="2865000" y="3454000"/>
              <a:ext cx="254880" cy="465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47000" y="3436000"/>
                <a:ext cx="290520" cy="50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70516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14:cNvPr>
              <p14:cNvContentPartPr/>
              <p14:nvPr/>
            </p14:nvContentPartPr>
            <p14:xfrm>
              <a:off x="578280" y="2854600"/>
              <a:ext cx="293400" cy="16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0640" y="2836960"/>
                <a:ext cx="329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14:cNvPr>
              <p14:cNvContentPartPr/>
              <p14:nvPr/>
            </p14:nvContentPartPr>
            <p14:xfrm>
              <a:off x="934680" y="2840920"/>
              <a:ext cx="128160" cy="167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680" y="2822920"/>
                <a:ext cx="163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14:cNvPr>
              <p14:cNvContentPartPr/>
              <p14:nvPr/>
            </p14:nvContentPartPr>
            <p14:xfrm>
              <a:off x="2021880" y="2673880"/>
              <a:ext cx="994320" cy="54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4240" y="2655880"/>
                <a:ext cx="1029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14:cNvPr>
              <p14:cNvContentPartPr/>
              <p14:nvPr/>
            </p14:nvContentPartPr>
            <p14:xfrm>
              <a:off x="1240320" y="2849560"/>
              <a:ext cx="552240" cy="17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22332" y="2831884"/>
                <a:ext cx="587857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14:cNvPr>
              <p14:cNvContentPartPr/>
              <p14:nvPr/>
            </p14:nvContentPartPr>
            <p14:xfrm>
              <a:off x="8151600" y="2468320"/>
              <a:ext cx="834840" cy="368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3600" y="2450663"/>
                <a:ext cx="8704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14:cNvPr>
              <p14:cNvContentPartPr/>
              <p14:nvPr/>
            </p14:nvContentPartPr>
            <p14:xfrm>
              <a:off x="4593000" y="2600440"/>
              <a:ext cx="1086480" cy="1145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75360" y="2582794"/>
                <a:ext cx="1122120" cy="1180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14:cNvPr>
              <p14:cNvContentPartPr/>
              <p14:nvPr/>
            </p14:nvContentPartPr>
            <p14:xfrm>
              <a:off x="5780280" y="2559760"/>
              <a:ext cx="2247840" cy="127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62640" y="2542120"/>
                <a:ext cx="2283480" cy="13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14:cNvPr>
              <p14:cNvContentPartPr/>
              <p14:nvPr/>
            </p14:nvContentPartPr>
            <p14:xfrm>
              <a:off x="8560200" y="3058000"/>
              <a:ext cx="3949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42200" y="3040022"/>
                <a:ext cx="430560" cy="332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14:cNvPr>
              <p14:cNvContentPartPr/>
              <p14:nvPr/>
            </p14:nvContentPartPr>
            <p14:xfrm>
              <a:off x="8165640" y="3234760"/>
              <a:ext cx="314640" cy="1695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48000" y="3216760"/>
                <a:ext cx="350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14:cNvPr>
              <p14:cNvContentPartPr/>
              <p14:nvPr/>
            </p14:nvContentPartPr>
            <p14:xfrm>
              <a:off x="3958680" y="2763160"/>
              <a:ext cx="531000" cy="1602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41028" y="2745520"/>
                <a:ext cx="566664" cy="16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14:cNvPr>
              <p14:cNvContentPartPr/>
              <p14:nvPr/>
            </p14:nvContentPartPr>
            <p14:xfrm>
              <a:off x="3555840" y="3579280"/>
              <a:ext cx="149040" cy="172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37840" y="3561640"/>
                <a:ext cx="184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14:cNvPr>
              <p14:cNvContentPartPr/>
              <p14:nvPr/>
            </p14:nvContentPartPr>
            <p14:xfrm>
              <a:off x="3545400" y="3677560"/>
              <a:ext cx="154080" cy="104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27400" y="36595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14:cNvPr>
              <p14:cNvContentPartPr/>
              <p14:nvPr/>
            </p14:nvContentPartPr>
            <p14:xfrm>
              <a:off x="2865000" y="3454000"/>
              <a:ext cx="254880" cy="465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47000" y="3436000"/>
                <a:ext cx="290520" cy="50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877015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14:cNvPr>
              <p14:cNvContentPartPr/>
              <p14:nvPr/>
            </p14:nvContentPartPr>
            <p14:xfrm>
              <a:off x="578280" y="2854600"/>
              <a:ext cx="293400" cy="16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0640" y="2836960"/>
                <a:ext cx="329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14:cNvPr>
              <p14:cNvContentPartPr/>
              <p14:nvPr/>
            </p14:nvContentPartPr>
            <p14:xfrm>
              <a:off x="934680" y="2840920"/>
              <a:ext cx="128160" cy="167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680" y="2822920"/>
                <a:ext cx="163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14:cNvPr>
              <p14:cNvContentPartPr/>
              <p14:nvPr/>
            </p14:nvContentPartPr>
            <p14:xfrm>
              <a:off x="2021880" y="2673880"/>
              <a:ext cx="994320" cy="54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4240" y="2655880"/>
                <a:ext cx="1029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14:cNvPr>
              <p14:cNvContentPartPr/>
              <p14:nvPr/>
            </p14:nvContentPartPr>
            <p14:xfrm>
              <a:off x="1240320" y="2849560"/>
              <a:ext cx="552240" cy="17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22332" y="2831884"/>
                <a:ext cx="587857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14:cNvPr>
              <p14:cNvContentPartPr/>
              <p14:nvPr/>
            </p14:nvContentPartPr>
            <p14:xfrm>
              <a:off x="8151600" y="2468320"/>
              <a:ext cx="834840" cy="368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3600" y="2450663"/>
                <a:ext cx="8704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14:cNvPr>
              <p14:cNvContentPartPr/>
              <p14:nvPr/>
            </p14:nvContentPartPr>
            <p14:xfrm>
              <a:off x="4593000" y="2600440"/>
              <a:ext cx="1086480" cy="1145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75360" y="2582794"/>
                <a:ext cx="1122120" cy="1180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14:cNvPr>
              <p14:cNvContentPartPr/>
              <p14:nvPr/>
            </p14:nvContentPartPr>
            <p14:xfrm>
              <a:off x="5780280" y="2559760"/>
              <a:ext cx="2247840" cy="127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62640" y="2542120"/>
                <a:ext cx="2283480" cy="13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14:cNvPr>
              <p14:cNvContentPartPr/>
              <p14:nvPr/>
            </p14:nvContentPartPr>
            <p14:xfrm>
              <a:off x="8560200" y="3058000"/>
              <a:ext cx="3949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42200" y="3040022"/>
                <a:ext cx="430560" cy="332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14:cNvPr>
              <p14:cNvContentPartPr/>
              <p14:nvPr/>
            </p14:nvContentPartPr>
            <p14:xfrm>
              <a:off x="8165640" y="3234760"/>
              <a:ext cx="314640" cy="1695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48000" y="3216760"/>
                <a:ext cx="350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14:cNvPr>
              <p14:cNvContentPartPr/>
              <p14:nvPr/>
            </p14:nvContentPartPr>
            <p14:xfrm>
              <a:off x="5165040" y="3972040"/>
              <a:ext cx="542160" cy="30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47040" y="3954400"/>
                <a:ext cx="5778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14:cNvPr>
              <p14:cNvContentPartPr/>
              <p14:nvPr/>
            </p14:nvContentPartPr>
            <p14:xfrm>
              <a:off x="4876320" y="3921640"/>
              <a:ext cx="192600" cy="446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58320" y="3903655"/>
                <a:ext cx="22824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14:cNvPr>
              <p14:cNvContentPartPr/>
              <p14:nvPr/>
            </p14:nvContentPartPr>
            <p14:xfrm>
              <a:off x="5792160" y="4256800"/>
              <a:ext cx="110880" cy="964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74520" y="4238800"/>
                <a:ext cx="14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14:cNvPr>
              <p14:cNvContentPartPr/>
              <p14:nvPr/>
            </p14:nvContentPartPr>
            <p14:xfrm>
              <a:off x="6931200" y="3936400"/>
              <a:ext cx="535320" cy="484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13200" y="3918400"/>
                <a:ext cx="57096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14:cNvPr>
              <p14:cNvContentPartPr/>
              <p14:nvPr/>
            </p14:nvContentPartPr>
            <p14:xfrm>
              <a:off x="6177000" y="4015240"/>
              <a:ext cx="671040" cy="3121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9000" y="3997600"/>
                <a:ext cx="7066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14:cNvPr>
              <p14:cNvContentPartPr/>
              <p14:nvPr/>
            </p14:nvContentPartPr>
            <p14:xfrm>
              <a:off x="3958680" y="2763160"/>
              <a:ext cx="531000" cy="1602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41028" y="2745520"/>
                <a:ext cx="566664" cy="16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14:cNvPr>
              <p14:cNvContentPartPr/>
              <p14:nvPr/>
            </p14:nvContentPartPr>
            <p14:xfrm>
              <a:off x="3555840" y="3579280"/>
              <a:ext cx="149040" cy="172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37840" y="3561640"/>
                <a:ext cx="184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14:cNvPr>
              <p14:cNvContentPartPr/>
              <p14:nvPr/>
            </p14:nvContentPartPr>
            <p14:xfrm>
              <a:off x="3545400" y="3677560"/>
              <a:ext cx="154080" cy="104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27400" y="36595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14:cNvPr>
              <p14:cNvContentPartPr/>
              <p14:nvPr/>
            </p14:nvContentPartPr>
            <p14:xfrm>
              <a:off x="2865000" y="3454000"/>
              <a:ext cx="254880" cy="465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47000" y="3436000"/>
                <a:ext cx="290520" cy="50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343669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14:cNvPr>
              <p14:cNvContentPartPr/>
              <p14:nvPr/>
            </p14:nvContentPartPr>
            <p14:xfrm>
              <a:off x="578280" y="2854600"/>
              <a:ext cx="293400" cy="16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0640" y="2836960"/>
                <a:ext cx="329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14:cNvPr>
              <p14:cNvContentPartPr/>
              <p14:nvPr/>
            </p14:nvContentPartPr>
            <p14:xfrm>
              <a:off x="934680" y="2840920"/>
              <a:ext cx="128160" cy="167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680" y="2822920"/>
                <a:ext cx="163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14:cNvPr>
              <p14:cNvContentPartPr/>
              <p14:nvPr/>
            </p14:nvContentPartPr>
            <p14:xfrm>
              <a:off x="2021880" y="2673880"/>
              <a:ext cx="994320" cy="54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4240" y="2655880"/>
                <a:ext cx="1029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14:cNvPr>
              <p14:cNvContentPartPr/>
              <p14:nvPr/>
            </p14:nvContentPartPr>
            <p14:xfrm>
              <a:off x="1240320" y="2849560"/>
              <a:ext cx="552240" cy="17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22332" y="2831884"/>
                <a:ext cx="587857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14:cNvPr>
              <p14:cNvContentPartPr/>
              <p14:nvPr/>
            </p14:nvContentPartPr>
            <p14:xfrm>
              <a:off x="8151600" y="2468320"/>
              <a:ext cx="834840" cy="368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3600" y="2450663"/>
                <a:ext cx="8704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14:cNvPr>
              <p14:cNvContentPartPr/>
              <p14:nvPr/>
            </p14:nvContentPartPr>
            <p14:xfrm>
              <a:off x="4593000" y="2600440"/>
              <a:ext cx="1086480" cy="1145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75360" y="2582794"/>
                <a:ext cx="1122120" cy="1180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14:cNvPr>
              <p14:cNvContentPartPr/>
              <p14:nvPr/>
            </p14:nvContentPartPr>
            <p14:xfrm>
              <a:off x="5780280" y="2559760"/>
              <a:ext cx="2247840" cy="127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62640" y="2542120"/>
                <a:ext cx="2283480" cy="13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14:cNvPr>
              <p14:cNvContentPartPr/>
              <p14:nvPr/>
            </p14:nvContentPartPr>
            <p14:xfrm>
              <a:off x="8560200" y="3058000"/>
              <a:ext cx="3949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42200" y="3040022"/>
                <a:ext cx="430560" cy="332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14:cNvPr>
              <p14:cNvContentPartPr/>
              <p14:nvPr/>
            </p14:nvContentPartPr>
            <p14:xfrm>
              <a:off x="8165640" y="3234760"/>
              <a:ext cx="314640" cy="1695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48000" y="3216760"/>
                <a:ext cx="350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14:cNvPr>
              <p14:cNvContentPartPr/>
              <p14:nvPr/>
            </p14:nvContentPartPr>
            <p14:xfrm>
              <a:off x="5165040" y="3972040"/>
              <a:ext cx="542160" cy="30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47040" y="3954400"/>
                <a:ext cx="5778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14:cNvPr>
              <p14:cNvContentPartPr/>
              <p14:nvPr/>
            </p14:nvContentPartPr>
            <p14:xfrm>
              <a:off x="4876320" y="3921640"/>
              <a:ext cx="192600" cy="446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58320" y="3903655"/>
                <a:ext cx="22824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14:cNvPr>
              <p14:cNvContentPartPr/>
              <p14:nvPr/>
            </p14:nvContentPartPr>
            <p14:xfrm>
              <a:off x="5792160" y="4256800"/>
              <a:ext cx="110880" cy="964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74520" y="4238800"/>
                <a:ext cx="14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14:cNvPr>
              <p14:cNvContentPartPr/>
              <p14:nvPr/>
            </p14:nvContentPartPr>
            <p14:xfrm>
              <a:off x="6931200" y="3936400"/>
              <a:ext cx="535320" cy="484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13200" y="3918400"/>
                <a:ext cx="57096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14:cNvPr>
              <p14:cNvContentPartPr/>
              <p14:nvPr/>
            </p14:nvContentPartPr>
            <p14:xfrm>
              <a:off x="6177000" y="4015240"/>
              <a:ext cx="671040" cy="3121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9000" y="3997600"/>
                <a:ext cx="7066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14:cNvPr>
              <p14:cNvContentPartPr/>
              <p14:nvPr/>
            </p14:nvContentPartPr>
            <p14:xfrm>
              <a:off x="3958680" y="2763160"/>
              <a:ext cx="531000" cy="1602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41028" y="2745520"/>
                <a:ext cx="566664" cy="16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14:cNvPr>
              <p14:cNvContentPartPr/>
              <p14:nvPr/>
            </p14:nvContentPartPr>
            <p14:xfrm>
              <a:off x="3555840" y="3579280"/>
              <a:ext cx="149040" cy="172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37840" y="3561640"/>
                <a:ext cx="184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14:cNvPr>
              <p14:cNvContentPartPr/>
              <p14:nvPr/>
            </p14:nvContentPartPr>
            <p14:xfrm>
              <a:off x="3545400" y="3677560"/>
              <a:ext cx="154080" cy="104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27400" y="36595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14:cNvPr>
              <p14:cNvContentPartPr/>
              <p14:nvPr/>
            </p14:nvContentPartPr>
            <p14:xfrm>
              <a:off x="2865000" y="3454000"/>
              <a:ext cx="254880" cy="465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47000" y="3436000"/>
                <a:ext cx="29052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DA7092-E474-4FB7-8A2E-F96A573EFB13}"/>
                  </a:ext>
                </a:extLst>
              </p14:cNvPr>
              <p14:cNvContentPartPr/>
              <p14:nvPr/>
            </p14:nvContentPartPr>
            <p14:xfrm>
              <a:off x="907320" y="4619680"/>
              <a:ext cx="745200" cy="45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DA7092-E474-4FB7-8A2E-F96A573EFB1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89671" y="4602040"/>
                <a:ext cx="78085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58A6CE-BADD-47C9-B106-8C58012D67A6}"/>
                  </a:ext>
                </a:extLst>
              </p14:cNvPr>
              <p14:cNvContentPartPr/>
              <p14:nvPr/>
            </p14:nvContentPartPr>
            <p14:xfrm>
              <a:off x="2007480" y="4671160"/>
              <a:ext cx="2889360" cy="419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58A6CE-BADD-47C9-B106-8C58012D67A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89480" y="4653160"/>
                <a:ext cx="29250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28FCA0-A30E-44F3-BD9E-C0326CC7E302}"/>
                  </a:ext>
                </a:extLst>
              </p14:cNvPr>
              <p14:cNvContentPartPr/>
              <p14:nvPr/>
            </p14:nvContentPartPr>
            <p14:xfrm>
              <a:off x="5291760" y="4685200"/>
              <a:ext cx="976320" cy="55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28FCA0-A30E-44F3-BD9E-C0326CC7E30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73760" y="4667200"/>
                <a:ext cx="1011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E88D23-A26A-47D3-B83A-1A965653C358}"/>
                  </a:ext>
                </a:extLst>
              </p14:cNvPr>
              <p14:cNvContentPartPr/>
              <p14:nvPr/>
            </p14:nvContentPartPr>
            <p14:xfrm>
              <a:off x="6474360" y="5049160"/>
              <a:ext cx="109080" cy="13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E88D23-A26A-47D3-B83A-1A965653C35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56360" y="5031520"/>
                <a:ext cx="1447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744E51A-7C4E-4F14-8F7A-0965317C6A41}"/>
                  </a:ext>
                </a:extLst>
              </p14:cNvPr>
              <p14:cNvContentPartPr/>
              <p14:nvPr/>
            </p14:nvContentPartPr>
            <p14:xfrm>
              <a:off x="6798000" y="4936480"/>
              <a:ext cx="601200" cy="15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744E51A-7C4E-4F14-8F7A-0965317C6A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80360" y="4918840"/>
                <a:ext cx="636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BA3AECB-DAE2-429F-A424-14C5F0CE5CD4}"/>
                  </a:ext>
                </a:extLst>
              </p14:cNvPr>
              <p14:cNvContentPartPr/>
              <p14:nvPr/>
            </p14:nvContentPartPr>
            <p14:xfrm>
              <a:off x="7710960" y="4921000"/>
              <a:ext cx="220320" cy="13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BA3AECB-DAE2-429F-A424-14C5F0CE5C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92960" y="4903000"/>
                <a:ext cx="2559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4AC2104-2810-484A-A2AE-A56D2C35E05A}"/>
                  </a:ext>
                </a:extLst>
              </p14:cNvPr>
              <p14:cNvContentPartPr/>
              <p14:nvPr/>
            </p14:nvContentPartPr>
            <p14:xfrm>
              <a:off x="8034240" y="4774840"/>
              <a:ext cx="552600" cy="264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4AC2104-2810-484A-A2AE-A56D2C35E0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016240" y="4756840"/>
                <a:ext cx="588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D16AD6E-FB5C-43F5-97DD-ED366775E5BA}"/>
                  </a:ext>
                </a:extLst>
              </p14:cNvPr>
              <p14:cNvContentPartPr/>
              <p14:nvPr/>
            </p14:nvContentPartPr>
            <p14:xfrm>
              <a:off x="566040" y="5383960"/>
              <a:ext cx="747360" cy="185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D16AD6E-FB5C-43F5-97DD-ED366775E5B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8400" y="5365960"/>
                <a:ext cx="7830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EFD028-655E-43A3-B15A-8A2C7CE409CC}"/>
                  </a:ext>
                </a:extLst>
              </p14:cNvPr>
              <p14:cNvContentPartPr/>
              <p14:nvPr/>
            </p14:nvContentPartPr>
            <p14:xfrm>
              <a:off x="1614000" y="5403040"/>
              <a:ext cx="317880" cy="15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EFD028-655E-43A3-B15A-8A2C7CE409C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96000" y="5385040"/>
                <a:ext cx="3535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8F0B393-C9B9-4607-8A1A-3E280F51206B}"/>
                  </a:ext>
                </a:extLst>
              </p14:cNvPr>
              <p14:cNvContentPartPr/>
              <p14:nvPr/>
            </p14:nvContentPartPr>
            <p14:xfrm>
              <a:off x="2395560" y="5232040"/>
              <a:ext cx="169200" cy="309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8F0B393-C9B9-4607-8A1A-3E280F5120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77920" y="5214400"/>
                <a:ext cx="20484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0E3BDC3-60C3-41F6-A1B4-5A156A33890E}"/>
                  </a:ext>
                </a:extLst>
              </p14:cNvPr>
              <p14:cNvContentPartPr/>
              <p14:nvPr/>
            </p14:nvContentPartPr>
            <p14:xfrm>
              <a:off x="2044560" y="5409880"/>
              <a:ext cx="213120" cy="158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0E3BDC3-60C3-41F6-A1B4-5A156A3389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26920" y="5392240"/>
                <a:ext cx="2487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182CF9-3B42-4BB7-A94D-D8B647CB0010}"/>
                  </a:ext>
                </a:extLst>
              </p14:cNvPr>
              <p14:cNvContentPartPr/>
              <p14:nvPr/>
            </p14:nvContentPartPr>
            <p14:xfrm>
              <a:off x="2812800" y="5432200"/>
              <a:ext cx="1188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182CF9-3B42-4BB7-A94D-D8B647CB00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94800" y="5414200"/>
                <a:ext cx="475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E50AA6-F7D8-40FC-B6CA-B39D4FD4D65C}"/>
                  </a:ext>
                </a:extLst>
              </p14:cNvPr>
              <p14:cNvContentPartPr/>
              <p14:nvPr/>
            </p14:nvContentPartPr>
            <p14:xfrm>
              <a:off x="2819640" y="5282800"/>
              <a:ext cx="14760" cy="2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E50AA6-F7D8-40FC-B6CA-B39D4FD4D65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802000" y="5264800"/>
                <a:ext cx="50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1737C9-6397-4D47-8D3C-95763BB40B2A}"/>
                  </a:ext>
                </a:extLst>
              </p14:cNvPr>
              <p14:cNvContentPartPr/>
              <p14:nvPr/>
            </p14:nvContentPartPr>
            <p14:xfrm>
              <a:off x="2898840" y="5396200"/>
              <a:ext cx="200520" cy="126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1737C9-6397-4D47-8D3C-95763BB40B2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81200" y="5378560"/>
                <a:ext cx="23616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2195957-4ECA-4DD7-8B4B-A019A0E18878}"/>
                  </a:ext>
                </a:extLst>
              </p14:cNvPr>
              <p14:cNvContentPartPr/>
              <p14:nvPr/>
            </p14:nvContentPartPr>
            <p14:xfrm>
              <a:off x="3220680" y="5266240"/>
              <a:ext cx="309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2195957-4ECA-4DD7-8B4B-A019A0E188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2680" y="5248600"/>
                <a:ext cx="666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E485EEB-D346-4275-94B4-63D15AEB8520}"/>
                  </a:ext>
                </a:extLst>
              </p14:cNvPr>
              <p14:cNvContentPartPr/>
              <p14:nvPr/>
            </p14:nvContentPartPr>
            <p14:xfrm>
              <a:off x="3129240" y="5372440"/>
              <a:ext cx="209520" cy="42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E485EEB-D346-4275-94B4-63D15AEB852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111240" y="5354800"/>
                <a:ext cx="2451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9F5A6B-ADB6-4C8B-8A36-53D2B950AF19}"/>
                  </a:ext>
                </a:extLst>
              </p14:cNvPr>
              <p14:cNvContentPartPr/>
              <p14:nvPr/>
            </p14:nvContentPartPr>
            <p14:xfrm>
              <a:off x="3342360" y="5404480"/>
              <a:ext cx="138960" cy="155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9F5A6B-ADB6-4C8B-8A36-53D2B950AF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324360" y="5386840"/>
                <a:ext cx="174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CD236B-B48A-43C7-9D55-9BFB60B79F23}"/>
                  </a:ext>
                </a:extLst>
              </p14:cNvPr>
              <p14:cNvContentPartPr/>
              <p14:nvPr/>
            </p14:nvContentPartPr>
            <p14:xfrm>
              <a:off x="3584280" y="5417080"/>
              <a:ext cx="133920" cy="490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CD236B-B48A-43C7-9D55-9BFB60B79F2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566280" y="5399080"/>
                <a:ext cx="16956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34F62ED-DA63-4CEC-AE00-011A7A994201}"/>
                  </a:ext>
                </a:extLst>
              </p14:cNvPr>
              <p14:cNvContentPartPr/>
              <p14:nvPr/>
            </p14:nvContentPartPr>
            <p14:xfrm>
              <a:off x="3799200" y="5225200"/>
              <a:ext cx="430200" cy="35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34F62ED-DA63-4CEC-AE00-011A7A9942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781200" y="5207560"/>
                <a:ext cx="4658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182472-A8BB-4BE3-9371-4C9F96691B53}"/>
                  </a:ext>
                </a:extLst>
              </p14:cNvPr>
              <p14:cNvContentPartPr/>
              <p14:nvPr/>
            </p14:nvContentPartPr>
            <p14:xfrm>
              <a:off x="4449720" y="5364160"/>
              <a:ext cx="2880" cy="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182472-A8BB-4BE3-9371-4C9F96691B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431720" y="5346520"/>
                <a:ext cx="38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BAD3AC-B44F-4C6B-A0C5-997089B9FF00}"/>
                  </a:ext>
                </a:extLst>
              </p14:cNvPr>
              <p14:cNvContentPartPr/>
              <p14:nvPr/>
            </p14:nvContentPartPr>
            <p14:xfrm>
              <a:off x="4449720" y="5504920"/>
              <a:ext cx="26280" cy="11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BAD3AC-B44F-4C6B-A0C5-997089B9FF0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31720" y="5487280"/>
                <a:ext cx="6192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79607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14:cNvPr>
              <p14:cNvContentPartPr/>
              <p14:nvPr/>
            </p14:nvContentPartPr>
            <p14:xfrm>
              <a:off x="1564320" y="129040"/>
              <a:ext cx="581400" cy="40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369417-1782-4061-9401-D683D99BA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6320" y="111040"/>
                <a:ext cx="6170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14:cNvPr>
              <p14:cNvContentPartPr/>
              <p14:nvPr/>
            </p14:nvContentPartPr>
            <p14:xfrm>
              <a:off x="2468640" y="152080"/>
              <a:ext cx="486720" cy="25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10A2F9E-F795-4E29-92C0-81AE095849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0640" y="134440"/>
                <a:ext cx="52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14:cNvPr>
              <p14:cNvContentPartPr/>
              <p14:nvPr/>
            </p14:nvContentPartPr>
            <p14:xfrm>
              <a:off x="3210240" y="273040"/>
              <a:ext cx="265680" cy="13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1FC34-4F02-45EA-9746-73B92161D3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92240" y="255040"/>
                <a:ext cx="301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14:cNvPr>
              <p14:cNvContentPartPr/>
              <p14:nvPr/>
            </p14:nvContentPartPr>
            <p14:xfrm>
              <a:off x="3910800" y="141640"/>
              <a:ext cx="103680" cy="24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2DB6C5-08D3-437C-BD9F-287C8EE1520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93160" y="124000"/>
                <a:ext cx="1393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14:cNvPr>
              <p14:cNvContentPartPr/>
              <p14:nvPr/>
            </p14:nvContentPartPr>
            <p14:xfrm>
              <a:off x="3567360" y="238840"/>
              <a:ext cx="253800" cy="13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FD7105-6BC1-47E2-96EA-2AEDB0F237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9720" y="220840"/>
                <a:ext cx="289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14:cNvPr>
              <p14:cNvContentPartPr/>
              <p14:nvPr/>
            </p14:nvContentPartPr>
            <p14:xfrm>
              <a:off x="4278720" y="294280"/>
              <a:ext cx="18720" cy="50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72E038-9A9C-4A86-AD6E-171E322831E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0720" y="276280"/>
                <a:ext cx="54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14:cNvPr>
              <p14:cNvContentPartPr/>
              <p14:nvPr/>
            </p14:nvContentPartPr>
            <p14:xfrm>
              <a:off x="4297080" y="18232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DFEA3C-39DB-471A-90DD-47C50AE934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9440" y="16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14:cNvPr>
              <p14:cNvContentPartPr/>
              <p14:nvPr/>
            </p14:nvContentPartPr>
            <p14:xfrm>
              <a:off x="4383840" y="223360"/>
              <a:ext cx="75240" cy="13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43DB3D-3701-41B1-9648-54A3273E43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66200" y="205360"/>
                <a:ext cx="1108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14:cNvPr>
              <p14:cNvContentPartPr/>
              <p14:nvPr/>
            </p14:nvContentPartPr>
            <p14:xfrm>
              <a:off x="5914920" y="273760"/>
              <a:ext cx="864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C02F486-6110-4115-866A-3383BFAC3D1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96920" y="256120"/>
                <a:ext cx="4428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14:cNvPr>
              <p14:cNvContentPartPr/>
              <p14:nvPr/>
            </p14:nvContentPartPr>
            <p14:xfrm>
              <a:off x="5912760" y="131920"/>
              <a:ext cx="16560" cy="1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4D5BD1F-4924-46D5-A8B5-165890DF064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13920"/>
                <a:ext cx="52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14:cNvPr>
              <p14:cNvContentPartPr/>
              <p14:nvPr/>
            </p14:nvContentPartPr>
            <p14:xfrm>
              <a:off x="6014280" y="262600"/>
              <a:ext cx="133200" cy="5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E2C5D1-207A-4B60-A84C-BFAFEC4659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96640" y="244600"/>
                <a:ext cx="16884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14:cNvPr>
              <p14:cNvContentPartPr/>
              <p14:nvPr/>
            </p14:nvContentPartPr>
            <p14:xfrm>
              <a:off x="6266280" y="132640"/>
              <a:ext cx="933840" cy="231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D87967-C69A-42E5-BBA2-BC2B3DFA55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8640" y="114972"/>
                <a:ext cx="9694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14:cNvPr>
              <p14:cNvContentPartPr/>
              <p14:nvPr/>
            </p14:nvContentPartPr>
            <p14:xfrm>
              <a:off x="4785240" y="77560"/>
              <a:ext cx="855000" cy="412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5319E0-DFB8-4A63-B381-B38E1AC8FBC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7248" y="59560"/>
                <a:ext cx="890625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14:cNvPr>
              <p14:cNvContentPartPr/>
              <p14:nvPr/>
            </p14:nvContentPartPr>
            <p14:xfrm>
              <a:off x="7303440" y="100960"/>
              <a:ext cx="1047960" cy="27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41CF32-3794-4892-A176-168C2EA42F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5800" y="83320"/>
                <a:ext cx="1083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14:cNvPr>
              <p14:cNvContentPartPr/>
              <p14:nvPr/>
            </p14:nvContentPartPr>
            <p14:xfrm>
              <a:off x="355080" y="578680"/>
              <a:ext cx="690840" cy="29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98441B2-41E0-47A6-AA7C-CB16C710D1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080" y="561018"/>
                <a:ext cx="72648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14:cNvPr>
              <p14:cNvContentPartPr/>
              <p14:nvPr/>
            </p14:nvContentPartPr>
            <p14:xfrm>
              <a:off x="1276320" y="741040"/>
              <a:ext cx="254520" cy="10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A60963-9436-44EA-87A2-055E0CBDAD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58320" y="723400"/>
                <a:ext cx="2901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14:cNvPr>
              <p14:cNvContentPartPr/>
              <p14:nvPr/>
            </p14:nvContentPartPr>
            <p14:xfrm>
              <a:off x="1624080" y="719080"/>
              <a:ext cx="156600" cy="145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36E9B0-09D8-47D1-A491-B0CB8FC6225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06080" y="701440"/>
                <a:ext cx="192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14:cNvPr>
              <p14:cNvContentPartPr/>
              <p14:nvPr/>
            </p14:nvContentPartPr>
            <p14:xfrm>
              <a:off x="3036360" y="715120"/>
              <a:ext cx="253800" cy="15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D0E9FD-5BF8-4242-A29C-D20F87B287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8720" y="697480"/>
                <a:ext cx="289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14:cNvPr>
              <p14:cNvContentPartPr/>
              <p14:nvPr/>
            </p14:nvContentPartPr>
            <p14:xfrm>
              <a:off x="2101800" y="577240"/>
              <a:ext cx="660240" cy="297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D5828F7-756B-4D18-B878-DEF48F1B1C0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4150" y="559600"/>
                <a:ext cx="69589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14:cNvPr>
              <p14:cNvContentPartPr/>
              <p14:nvPr/>
            </p14:nvContentPartPr>
            <p14:xfrm>
              <a:off x="5942640" y="495160"/>
              <a:ext cx="883800" cy="47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502E8C-2B77-4943-8956-B29EE8B1F0D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4640" y="477520"/>
                <a:ext cx="919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14:cNvPr>
              <p14:cNvContentPartPr/>
              <p14:nvPr/>
            </p14:nvContentPartPr>
            <p14:xfrm>
              <a:off x="3558000" y="525760"/>
              <a:ext cx="2104920" cy="336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E44EFB-8604-4914-AB2D-8E8243A0AD6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40000" y="507760"/>
                <a:ext cx="2140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14:cNvPr>
              <p14:cNvContentPartPr/>
              <p14:nvPr/>
            </p14:nvContentPartPr>
            <p14:xfrm>
              <a:off x="3574920" y="1140640"/>
              <a:ext cx="124560" cy="483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D24EF86-43D5-4F68-9962-949E4579E1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57280" y="1123000"/>
                <a:ext cx="16020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14:cNvPr>
              <p14:cNvContentPartPr/>
              <p14:nvPr/>
            </p14:nvContentPartPr>
            <p14:xfrm>
              <a:off x="4025640" y="1076560"/>
              <a:ext cx="72432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1A560-8A3C-4FF5-9F14-218B3E76ECC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08000" y="1058560"/>
                <a:ext cx="759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14:cNvPr>
              <p14:cNvContentPartPr/>
              <p14:nvPr/>
            </p14:nvContentPartPr>
            <p14:xfrm>
              <a:off x="4956600" y="985120"/>
              <a:ext cx="376200" cy="24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855BB62-CE81-4CF5-B926-21A9B1B2DA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8617" y="967094"/>
                <a:ext cx="411806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14:cNvPr>
              <p14:cNvContentPartPr/>
              <p14:nvPr/>
            </p14:nvContentPartPr>
            <p14:xfrm>
              <a:off x="5656800" y="477160"/>
              <a:ext cx="2925720" cy="751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DE34500-ECA9-47DA-92A9-A760A5238E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8800" y="459160"/>
                <a:ext cx="2961360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14:cNvPr>
              <p14:cNvContentPartPr/>
              <p14:nvPr/>
            </p14:nvContentPartPr>
            <p14:xfrm>
              <a:off x="416280" y="960280"/>
              <a:ext cx="3058920" cy="9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D4CECBD-8063-4514-8E49-9BE66B9E5C6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280" y="942640"/>
                <a:ext cx="3094560" cy="9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14:cNvPr>
              <p14:cNvContentPartPr/>
              <p14:nvPr/>
            </p14:nvContentPartPr>
            <p14:xfrm>
              <a:off x="2305200" y="1806280"/>
              <a:ext cx="77832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71EE1D-56B4-4ED6-B879-21630116B26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87200" y="1788640"/>
                <a:ext cx="8139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14:cNvPr>
              <p14:cNvContentPartPr/>
              <p14:nvPr/>
            </p14:nvContentPartPr>
            <p14:xfrm>
              <a:off x="3509400" y="1904200"/>
              <a:ext cx="124920" cy="307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DC5B452-BD3E-48E6-A893-1E06171EC0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91400" y="1886560"/>
                <a:ext cx="1605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14:cNvPr>
              <p14:cNvContentPartPr/>
              <p14:nvPr/>
            </p14:nvContentPartPr>
            <p14:xfrm>
              <a:off x="3829800" y="1930120"/>
              <a:ext cx="17208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214E3D-11B0-4993-9DF9-5FCE948E36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12160" y="1912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14:cNvPr>
              <p14:cNvContentPartPr/>
              <p14:nvPr/>
            </p14:nvContentPartPr>
            <p14:xfrm>
              <a:off x="3809640" y="2017240"/>
              <a:ext cx="158400" cy="14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6B7B8D-F4FE-45FC-B323-065144DB91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1640" y="1999240"/>
                <a:ext cx="194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14:cNvPr>
              <p14:cNvContentPartPr/>
              <p14:nvPr/>
            </p14:nvContentPartPr>
            <p14:xfrm>
              <a:off x="3779040" y="2122720"/>
              <a:ext cx="172080" cy="1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961D1F-90A0-4C83-90E8-D1DA60BC7A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1400" y="2105080"/>
                <a:ext cx="2077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14:cNvPr>
              <p14:cNvContentPartPr/>
              <p14:nvPr/>
            </p14:nvContentPartPr>
            <p14:xfrm>
              <a:off x="4239840" y="1724920"/>
              <a:ext cx="1621080" cy="558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362FB9-0363-4BF9-A3BC-71528F6A29A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2200" y="1707280"/>
                <a:ext cx="16567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14:cNvPr>
              <p14:cNvContentPartPr/>
              <p14:nvPr/>
            </p14:nvContentPartPr>
            <p14:xfrm>
              <a:off x="6072960" y="1888000"/>
              <a:ext cx="1372320" cy="49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213FD4-7B02-4667-955B-9DCB65323CE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55320" y="1870360"/>
                <a:ext cx="14079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14:cNvPr>
              <p14:cNvContentPartPr/>
              <p14:nvPr/>
            </p14:nvContentPartPr>
            <p14:xfrm>
              <a:off x="578280" y="2854600"/>
              <a:ext cx="293400" cy="16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2380FD-7B9C-4598-9A1C-83583C3892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0640" y="2836960"/>
                <a:ext cx="329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14:cNvPr>
              <p14:cNvContentPartPr/>
              <p14:nvPr/>
            </p14:nvContentPartPr>
            <p14:xfrm>
              <a:off x="934680" y="2840920"/>
              <a:ext cx="128160" cy="167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667D4-7AB5-4F67-8F0D-697A040A2E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680" y="2822920"/>
                <a:ext cx="163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14:cNvPr>
              <p14:cNvContentPartPr/>
              <p14:nvPr/>
            </p14:nvContentPartPr>
            <p14:xfrm>
              <a:off x="2021880" y="2673880"/>
              <a:ext cx="994320" cy="54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C1151D3-D218-4E51-B482-1F73FF5372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4240" y="2655880"/>
                <a:ext cx="1029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14:cNvPr>
              <p14:cNvContentPartPr/>
              <p14:nvPr/>
            </p14:nvContentPartPr>
            <p14:xfrm>
              <a:off x="1240320" y="2849560"/>
              <a:ext cx="552240" cy="176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10AB93-DFF7-4B3C-8655-964A53188E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22332" y="2831884"/>
                <a:ext cx="587857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14:cNvPr>
              <p14:cNvContentPartPr/>
              <p14:nvPr/>
            </p14:nvContentPartPr>
            <p14:xfrm>
              <a:off x="8151600" y="2468320"/>
              <a:ext cx="834840" cy="368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474F7D-3731-46FD-8CC5-A825BDEFF4C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3600" y="2450663"/>
                <a:ext cx="8704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14:cNvPr>
              <p14:cNvContentPartPr/>
              <p14:nvPr/>
            </p14:nvContentPartPr>
            <p14:xfrm>
              <a:off x="4593000" y="2600440"/>
              <a:ext cx="1086480" cy="1145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8F16EEF-42B9-4AAF-B47B-7E479768A9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75360" y="2582794"/>
                <a:ext cx="1122120" cy="1180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14:cNvPr>
              <p14:cNvContentPartPr/>
              <p14:nvPr/>
            </p14:nvContentPartPr>
            <p14:xfrm>
              <a:off x="5780280" y="2559760"/>
              <a:ext cx="2247840" cy="127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DDC447-45BD-4701-9C27-171C6F9C2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62640" y="2542120"/>
                <a:ext cx="2283480" cy="13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14:cNvPr>
              <p14:cNvContentPartPr/>
              <p14:nvPr/>
            </p14:nvContentPartPr>
            <p14:xfrm>
              <a:off x="8560200" y="3058000"/>
              <a:ext cx="3949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346A41-D07D-4ABD-B054-122A4C8D3E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42200" y="3040022"/>
                <a:ext cx="430560" cy="332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14:cNvPr>
              <p14:cNvContentPartPr/>
              <p14:nvPr/>
            </p14:nvContentPartPr>
            <p14:xfrm>
              <a:off x="8165640" y="3234760"/>
              <a:ext cx="314640" cy="1695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23F805C-C800-4D50-98C0-85F423C380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48000" y="3216760"/>
                <a:ext cx="350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14:cNvPr>
              <p14:cNvContentPartPr/>
              <p14:nvPr/>
            </p14:nvContentPartPr>
            <p14:xfrm>
              <a:off x="5165040" y="3972040"/>
              <a:ext cx="542160" cy="30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7AC915-4CE9-4042-9611-D0E360466D5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47040" y="3954400"/>
                <a:ext cx="5778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14:cNvPr>
              <p14:cNvContentPartPr/>
              <p14:nvPr/>
            </p14:nvContentPartPr>
            <p14:xfrm>
              <a:off x="4876320" y="3921640"/>
              <a:ext cx="192600" cy="446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19CF5AF-2F99-48B8-8107-62BC73309A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58320" y="3903655"/>
                <a:ext cx="22824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14:cNvPr>
              <p14:cNvContentPartPr/>
              <p14:nvPr/>
            </p14:nvContentPartPr>
            <p14:xfrm>
              <a:off x="5792160" y="4256800"/>
              <a:ext cx="110880" cy="964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6088E1F-D50C-40C0-A4CD-129C891D812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74520" y="4238800"/>
                <a:ext cx="14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14:cNvPr>
              <p14:cNvContentPartPr/>
              <p14:nvPr/>
            </p14:nvContentPartPr>
            <p14:xfrm>
              <a:off x="6931200" y="3936400"/>
              <a:ext cx="535320" cy="484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0735B68-7620-4116-831A-D8087B5B1C7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13200" y="3918400"/>
                <a:ext cx="57096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14:cNvPr>
              <p14:cNvContentPartPr/>
              <p14:nvPr/>
            </p14:nvContentPartPr>
            <p14:xfrm>
              <a:off x="6177000" y="4015240"/>
              <a:ext cx="671040" cy="3121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07B29170-2D6F-4C24-BF38-EBEFE14D54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9000" y="3997600"/>
                <a:ext cx="7066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14:cNvPr>
              <p14:cNvContentPartPr/>
              <p14:nvPr/>
            </p14:nvContentPartPr>
            <p14:xfrm>
              <a:off x="3958680" y="2763160"/>
              <a:ext cx="531000" cy="16020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124C62B-AC28-4F20-A74D-54EE23F61C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41028" y="2745520"/>
                <a:ext cx="566664" cy="16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14:cNvPr>
              <p14:cNvContentPartPr/>
              <p14:nvPr/>
            </p14:nvContentPartPr>
            <p14:xfrm>
              <a:off x="3555840" y="3579280"/>
              <a:ext cx="149040" cy="172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59BDAE9-1735-4F8D-A5DE-B0568F7A07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37840" y="3561640"/>
                <a:ext cx="184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14:cNvPr>
              <p14:cNvContentPartPr/>
              <p14:nvPr/>
            </p14:nvContentPartPr>
            <p14:xfrm>
              <a:off x="3545400" y="3677560"/>
              <a:ext cx="154080" cy="104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52D15B8-1578-41E4-B8A9-C5EEB3E20C3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27400" y="36595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14:cNvPr>
              <p14:cNvContentPartPr/>
              <p14:nvPr/>
            </p14:nvContentPartPr>
            <p14:xfrm>
              <a:off x="2865000" y="3454000"/>
              <a:ext cx="254880" cy="465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B195D43-13E8-4F75-9EAA-4E9E72B21D3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47000" y="3436000"/>
                <a:ext cx="29052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DA7092-E474-4FB7-8A2E-F96A573EFB13}"/>
                  </a:ext>
                </a:extLst>
              </p14:cNvPr>
              <p14:cNvContentPartPr/>
              <p14:nvPr/>
            </p14:nvContentPartPr>
            <p14:xfrm>
              <a:off x="907320" y="4619680"/>
              <a:ext cx="745200" cy="45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DA7092-E474-4FB7-8A2E-F96A573EFB1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89671" y="4602040"/>
                <a:ext cx="78085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58A6CE-BADD-47C9-B106-8C58012D67A6}"/>
                  </a:ext>
                </a:extLst>
              </p14:cNvPr>
              <p14:cNvContentPartPr/>
              <p14:nvPr/>
            </p14:nvContentPartPr>
            <p14:xfrm>
              <a:off x="2007480" y="4671160"/>
              <a:ext cx="2889360" cy="419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58A6CE-BADD-47C9-B106-8C58012D67A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89480" y="4653160"/>
                <a:ext cx="29250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628FCA0-A30E-44F3-BD9E-C0326CC7E302}"/>
                  </a:ext>
                </a:extLst>
              </p14:cNvPr>
              <p14:cNvContentPartPr/>
              <p14:nvPr/>
            </p14:nvContentPartPr>
            <p14:xfrm>
              <a:off x="5291760" y="4685200"/>
              <a:ext cx="976320" cy="55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628FCA0-A30E-44F3-BD9E-C0326CC7E30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73760" y="4667200"/>
                <a:ext cx="1011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E88D23-A26A-47D3-B83A-1A965653C358}"/>
                  </a:ext>
                </a:extLst>
              </p14:cNvPr>
              <p14:cNvContentPartPr/>
              <p14:nvPr/>
            </p14:nvContentPartPr>
            <p14:xfrm>
              <a:off x="6474360" y="5049160"/>
              <a:ext cx="109080" cy="13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E88D23-A26A-47D3-B83A-1A965653C35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56360" y="5031520"/>
                <a:ext cx="1447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744E51A-7C4E-4F14-8F7A-0965317C6A41}"/>
                  </a:ext>
                </a:extLst>
              </p14:cNvPr>
              <p14:cNvContentPartPr/>
              <p14:nvPr/>
            </p14:nvContentPartPr>
            <p14:xfrm>
              <a:off x="6798000" y="4936480"/>
              <a:ext cx="601200" cy="156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744E51A-7C4E-4F14-8F7A-0965317C6A4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80360" y="4918840"/>
                <a:ext cx="636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BA3AECB-DAE2-429F-A424-14C5F0CE5CD4}"/>
                  </a:ext>
                </a:extLst>
              </p14:cNvPr>
              <p14:cNvContentPartPr/>
              <p14:nvPr/>
            </p14:nvContentPartPr>
            <p14:xfrm>
              <a:off x="7710960" y="4921000"/>
              <a:ext cx="220320" cy="13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BA3AECB-DAE2-429F-A424-14C5F0CE5C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92960" y="4903000"/>
                <a:ext cx="2559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4AC2104-2810-484A-A2AE-A56D2C35E05A}"/>
                  </a:ext>
                </a:extLst>
              </p14:cNvPr>
              <p14:cNvContentPartPr/>
              <p14:nvPr/>
            </p14:nvContentPartPr>
            <p14:xfrm>
              <a:off x="8034240" y="4774840"/>
              <a:ext cx="552600" cy="264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4AC2104-2810-484A-A2AE-A56D2C35E05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016240" y="4756840"/>
                <a:ext cx="588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D16AD6E-FB5C-43F5-97DD-ED366775E5BA}"/>
                  </a:ext>
                </a:extLst>
              </p14:cNvPr>
              <p14:cNvContentPartPr/>
              <p14:nvPr/>
            </p14:nvContentPartPr>
            <p14:xfrm>
              <a:off x="566040" y="5383960"/>
              <a:ext cx="747360" cy="185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D16AD6E-FB5C-43F5-97DD-ED366775E5B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8400" y="5365960"/>
                <a:ext cx="7830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EFD028-655E-43A3-B15A-8A2C7CE409CC}"/>
                  </a:ext>
                </a:extLst>
              </p14:cNvPr>
              <p14:cNvContentPartPr/>
              <p14:nvPr/>
            </p14:nvContentPartPr>
            <p14:xfrm>
              <a:off x="1614000" y="5403040"/>
              <a:ext cx="317880" cy="155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EFD028-655E-43A3-B15A-8A2C7CE409C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96000" y="5385040"/>
                <a:ext cx="3535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8F0B393-C9B9-4607-8A1A-3E280F51206B}"/>
                  </a:ext>
                </a:extLst>
              </p14:cNvPr>
              <p14:cNvContentPartPr/>
              <p14:nvPr/>
            </p14:nvContentPartPr>
            <p14:xfrm>
              <a:off x="2395560" y="5232040"/>
              <a:ext cx="169200" cy="309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8F0B393-C9B9-4607-8A1A-3E280F5120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77920" y="5214400"/>
                <a:ext cx="20484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0E3BDC3-60C3-41F6-A1B4-5A156A33890E}"/>
                  </a:ext>
                </a:extLst>
              </p14:cNvPr>
              <p14:cNvContentPartPr/>
              <p14:nvPr/>
            </p14:nvContentPartPr>
            <p14:xfrm>
              <a:off x="2044560" y="5409880"/>
              <a:ext cx="213120" cy="158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0E3BDC3-60C3-41F6-A1B4-5A156A3389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26920" y="5392240"/>
                <a:ext cx="2487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182CF9-3B42-4BB7-A94D-D8B647CB0010}"/>
                  </a:ext>
                </a:extLst>
              </p14:cNvPr>
              <p14:cNvContentPartPr/>
              <p14:nvPr/>
            </p14:nvContentPartPr>
            <p14:xfrm>
              <a:off x="2812800" y="5432200"/>
              <a:ext cx="1188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182CF9-3B42-4BB7-A94D-D8B647CB001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94800" y="5414200"/>
                <a:ext cx="475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E50AA6-F7D8-40FC-B6CA-B39D4FD4D65C}"/>
                  </a:ext>
                </a:extLst>
              </p14:cNvPr>
              <p14:cNvContentPartPr/>
              <p14:nvPr/>
            </p14:nvContentPartPr>
            <p14:xfrm>
              <a:off x="2819640" y="5282800"/>
              <a:ext cx="14760" cy="2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E50AA6-F7D8-40FC-B6CA-B39D4FD4D65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802000" y="5264800"/>
                <a:ext cx="50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1737C9-6397-4D47-8D3C-95763BB40B2A}"/>
                  </a:ext>
                </a:extLst>
              </p14:cNvPr>
              <p14:cNvContentPartPr/>
              <p14:nvPr/>
            </p14:nvContentPartPr>
            <p14:xfrm>
              <a:off x="2898840" y="5396200"/>
              <a:ext cx="200520" cy="126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1737C9-6397-4D47-8D3C-95763BB40B2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81200" y="5378560"/>
                <a:ext cx="23616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2195957-4ECA-4DD7-8B4B-A019A0E18878}"/>
                  </a:ext>
                </a:extLst>
              </p14:cNvPr>
              <p14:cNvContentPartPr/>
              <p14:nvPr/>
            </p14:nvContentPartPr>
            <p14:xfrm>
              <a:off x="3220680" y="5266240"/>
              <a:ext cx="30960" cy="257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2195957-4ECA-4DD7-8B4B-A019A0E188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2680" y="5248600"/>
                <a:ext cx="666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E485EEB-D346-4275-94B4-63D15AEB8520}"/>
                  </a:ext>
                </a:extLst>
              </p14:cNvPr>
              <p14:cNvContentPartPr/>
              <p14:nvPr/>
            </p14:nvContentPartPr>
            <p14:xfrm>
              <a:off x="3129240" y="5372440"/>
              <a:ext cx="209520" cy="42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E485EEB-D346-4275-94B4-63D15AEB852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111240" y="5354800"/>
                <a:ext cx="2451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9F5A6B-ADB6-4C8B-8A36-53D2B950AF19}"/>
                  </a:ext>
                </a:extLst>
              </p14:cNvPr>
              <p14:cNvContentPartPr/>
              <p14:nvPr/>
            </p14:nvContentPartPr>
            <p14:xfrm>
              <a:off x="3342360" y="5404480"/>
              <a:ext cx="138960" cy="155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9F5A6B-ADB6-4C8B-8A36-53D2B950AF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324360" y="5386840"/>
                <a:ext cx="174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CD236B-B48A-43C7-9D55-9BFB60B79F23}"/>
                  </a:ext>
                </a:extLst>
              </p14:cNvPr>
              <p14:cNvContentPartPr/>
              <p14:nvPr/>
            </p14:nvContentPartPr>
            <p14:xfrm>
              <a:off x="3584280" y="5417080"/>
              <a:ext cx="133920" cy="490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CD236B-B48A-43C7-9D55-9BFB60B79F2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566280" y="5399080"/>
                <a:ext cx="16956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34F62ED-DA63-4CEC-AE00-011A7A994201}"/>
                  </a:ext>
                </a:extLst>
              </p14:cNvPr>
              <p14:cNvContentPartPr/>
              <p14:nvPr/>
            </p14:nvContentPartPr>
            <p14:xfrm>
              <a:off x="3799200" y="5225200"/>
              <a:ext cx="430200" cy="35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34F62ED-DA63-4CEC-AE00-011A7A9942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781200" y="5207560"/>
                <a:ext cx="4658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182472-A8BB-4BE3-9371-4C9F96691B53}"/>
                  </a:ext>
                </a:extLst>
              </p14:cNvPr>
              <p14:cNvContentPartPr/>
              <p14:nvPr/>
            </p14:nvContentPartPr>
            <p14:xfrm>
              <a:off x="4449720" y="5364160"/>
              <a:ext cx="2880" cy="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182472-A8BB-4BE3-9371-4C9F96691B5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431720" y="5346520"/>
                <a:ext cx="38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BAD3AC-B44F-4C6B-A0C5-997089B9FF00}"/>
                  </a:ext>
                </a:extLst>
              </p14:cNvPr>
              <p14:cNvContentPartPr/>
              <p14:nvPr/>
            </p14:nvContentPartPr>
            <p14:xfrm>
              <a:off x="4449720" y="5504920"/>
              <a:ext cx="26280" cy="11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BAD3AC-B44F-4C6B-A0C5-997089B9FF0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31720" y="5487280"/>
                <a:ext cx="61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6ED754-8DCA-47FF-960C-BC299D555176}"/>
                  </a:ext>
                </a:extLst>
              </p14:cNvPr>
              <p14:cNvContentPartPr/>
              <p14:nvPr/>
            </p14:nvContentPartPr>
            <p14:xfrm>
              <a:off x="5516400" y="5668360"/>
              <a:ext cx="2041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6ED754-8DCA-47FF-960C-BC299D55517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498400" y="5650720"/>
                <a:ext cx="23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6D27C55-86D7-4ADD-8DB0-7D8450E6EA19}"/>
                  </a:ext>
                </a:extLst>
              </p14:cNvPr>
              <p14:cNvContentPartPr/>
              <p14:nvPr/>
            </p14:nvContentPartPr>
            <p14:xfrm>
              <a:off x="5587680" y="5770600"/>
              <a:ext cx="147240" cy="11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6D27C55-86D7-4ADD-8DB0-7D8450E6EA1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70040" y="5752600"/>
                <a:ext cx="182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3490A-C1F5-44B1-803B-5E106C5390E5}"/>
                  </a:ext>
                </a:extLst>
              </p14:cNvPr>
              <p14:cNvContentPartPr/>
              <p14:nvPr/>
            </p14:nvContentPartPr>
            <p14:xfrm>
              <a:off x="4743840" y="5496280"/>
              <a:ext cx="595800" cy="496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3490A-C1F5-44B1-803B-5E106C5390E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5851" y="5478640"/>
                <a:ext cx="63141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3AC65E6-6E34-4F73-BE39-644452648C25}"/>
                  </a:ext>
                </a:extLst>
              </p14:cNvPr>
              <p14:cNvContentPartPr/>
              <p14:nvPr/>
            </p14:nvContentPartPr>
            <p14:xfrm>
              <a:off x="6166920" y="5320960"/>
              <a:ext cx="95760" cy="43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3AC65E6-6E34-4F73-BE39-644452648C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148920" y="5303320"/>
                <a:ext cx="1314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56000F3-5A8E-4029-BB66-9E63683DDC16}"/>
                  </a:ext>
                </a:extLst>
              </p14:cNvPr>
              <p14:cNvContentPartPr/>
              <p14:nvPr/>
            </p14:nvContentPartPr>
            <p14:xfrm>
              <a:off x="5901240" y="5414920"/>
              <a:ext cx="418320" cy="75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56000F3-5A8E-4029-BB66-9E63683DDC1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83240" y="5397272"/>
                <a:ext cx="453960" cy="78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BFEDE3-E0AA-4957-B795-5DE5079D601E}"/>
                  </a:ext>
                </a:extLst>
              </p14:cNvPr>
              <p14:cNvContentPartPr/>
              <p14:nvPr/>
            </p14:nvContentPartPr>
            <p14:xfrm>
              <a:off x="6522600" y="5473600"/>
              <a:ext cx="180720" cy="63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BFEDE3-E0AA-4957-B795-5DE5079D601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04600" y="5455600"/>
                <a:ext cx="2163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9BD813E-76EE-47C6-A9D0-2186C8DF14F8}"/>
                  </a:ext>
                </a:extLst>
              </p14:cNvPr>
              <p14:cNvContentPartPr/>
              <p14:nvPr/>
            </p14:nvContentPartPr>
            <p14:xfrm>
              <a:off x="6765240" y="5587720"/>
              <a:ext cx="253080" cy="89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9BD813E-76EE-47C6-A9D0-2186C8DF14F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747600" y="5569720"/>
                <a:ext cx="28872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40494B7-4C48-4D67-8FA8-B0CFC6F4B3A3}"/>
                  </a:ext>
                </a:extLst>
              </p14:cNvPr>
              <p14:cNvContentPartPr/>
              <p14:nvPr/>
            </p14:nvContentPartPr>
            <p14:xfrm>
              <a:off x="6506040" y="5647480"/>
              <a:ext cx="180720" cy="271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40494B7-4C48-4D67-8FA8-B0CFC6F4B3A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88076" y="5629504"/>
                <a:ext cx="216289" cy="307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1E2997-C9BC-4381-84E6-213A2857C660}"/>
                  </a:ext>
                </a:extLst>
              </p14:cNvPr>
              <p14:cNvContentPartPr/>
              <p14:nvPr/>
            </p14:nvContentPartPr>
            <p14:xfrm>
              <a:off x="7168080" y="5835400"/>
              <a:ext cx="26640" cy="19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1E2997-C9BC-4381-84E6-213A2857C66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150440" y="5817760"/>
                <a:ext cx="6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B50FD3A-025E-4063-A2B8-EAB9CF5E2E7A}"/>
                  </a:ext>
                </a:extLst>
              </p14:cNvPr>
              <p14:cNvContentPartPr/>
              <p14:nvPr/>
            </p14:nvContentPartPr>
            <p14:xfrm>
              <a:off x="7336200" y="5616880"/>
              <a:ext cx="191160" cy="302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B50FD3A-025E-4063-A2B8-EAB9CF5E2E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318200" y="5599240"/>
                <a:ext cx="226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398193C-C9FF-4C58-887B-036AA0158985}"/>
                  </a:ext>
                </a:extLst>
              </p14:cNvPr>
              <p14:cNvContentPartPr/>
              <p14:nvPr/>
            </p14:nvContentPartPr>
            <p14:xfrm>
              <a:off x="7609440" y="5756200"/>
              <a:ext cx="143280" cy="151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398193C-C9FF-4C58-887B-036AA01589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591800" y="5738200"/>
                <a:ext cx="1789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A6ABD52-CFC1-42EE-A9F5-DC415ED737FF}"/>
                  </a:ext>
                </a:extLst>
              </p14:cNvPr>
              <p14:cNvContentPartPr/>
              <p14:nvPr/>
            </p14:nvContentPartPr>
            <p14:xfrm>
              <a:off x="7629960" y="5610040"/>
              <a:ext cx="152640" cy="70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A6ABD52-CFC1-42EE-A9F5-DC415ED737F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611960" y="5592040"/>
                <a:ext cx="18828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19871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42360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7867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622595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14:cNvPr>
              <p14:cNvContentPartPr/>
              <p14:nvPr/>
            </p14:nvContentPartPr>
            <p14:xfrm>
              <a:off x="7354560" y="2716720"/>
              <a:ext cx="549000" cy="353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6920" y="2698720"/>
                <a:ext cx="5846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14:cNvPr>
              <p14:cNvContentPartPr/>
              <p14:nvPr/>
            </p14:nvContentPartPr>
            <p14:xfrm>
              <a:off x="4348200" y="3525280"/>
              <a:ext cx="131760" cy="1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30560" y="350764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14:cNvPr>
              <p14:cNvContentPartPr/>
              <p14:nvPr/>
            </p14:nvContentPartPr>
            <p14:xfrm>
              <a:off x="4388520" y="3607360"/>
              <a:ext cx="126720" cy="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70880" y="358972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14:cNvPr>
              <p14:cNvContentPartPr/>
              <p14:nvPr/>
            </p14:nvContentPartPr>
            <p14:xfrm>
              <a:off x="5181240" y="3557320"/>
              <a:ext cx="100080" cy="29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63240" y="3539320"/>
                <a:ext cx="1357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14:cNvPr>
              <p14:cNvContentPartPr/>
              <p14:nvPr/>
            </p14:nvContentPartPr>
            <p14:xfrm>
              <a:off x="5709360" y="3382720"/>
              <a:ext cx="41400" cy="8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91360" y="3365080"/>
                <a:ext cx="77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14:cNvPr>
              <p14:cNvContentPartPr/>
              <p14:nvPr/>
            </p14:nvContentPartPr>
            <p14:xfrm>
              <a:off x="5384280" y="3407560"/>
              <a:ext cx="223560" cy="316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66668" y="3389560"/>
                <a:ext cx="259143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14:cNvPr>
              <p14:cNvContentPartPr/>
              <p14:nvPr/>
            </p14:nvContentPartPr>
            <p14:xfrm>
              <a:off x="4703880" y="3322240"/>
              <a:ext cx="386280" cy="414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880" y="3304240"/>
                <a:ext cx="421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14:cNvPr>
              <p14:cNvContentPartPr/>
              <p14:nvPr/>
            </p14:nvContentPartPr>
            <p14:xfrm>
              <a:off x="3809640" y="3409360"/>
              <a:ext cx="386640" cy="293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1640" y="3391720"/>
                <a:ext cx="422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14:cNvPr>
              <p14:cNvContentPartPr/>
              <p14:nvPr/>
            </p14:nvContentPartPr>
            <p14:xfrm>
              <a:off x="3453960" y="3443920"/>
              <a:ext cx="270000" cy="307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35960" y="3425920"/>
                <a:ext cx="305640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86005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14:cNvPr>
              <p14:cNvContentPartPr/>
              <p14:nvPr/>
            </p14:nvContentPartPr>
            <p14:xfrm>
              <a:off x="7354560" y="2716720"/>
              <a:ext cx="549000" cy="353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6920" y="2698720"/>
                <a:ext cx="5846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14:cNvPr>
              <p14:cNvContentPartPr/>
              <p14:nvPr/>
            </p14:nvContentPartPr>
            <p14:xfrm>
              <a:off x="4348200" y="3525280"/>
              <a:ext cx="131760" cy="1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30560" y="350764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14:cNvPr>
              <p14:cNvContentPartPr/>
              <p14:nvPr/>
            </p14:nvContentPartPr>
            <p14:xfrm>
              <a:off x="4388520" y="3607360"/>
              <a:ext cx="126720" cy="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70880" y="358972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14:cNvPr>
              <p14:cNvContentPartPr/>
              <p14:nvPr/>
            </p14:nvContentPartPr>
            <p14:xfrm>
              <a:off x="5181240" y="3557320"/>
              <a:ext cx="100080" cy="29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63240" y="3539320"/>
                <a:ext cx="1357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14:cNvPr>
              <p14:cNvContentPartPr/>
              <p14:nvPr/>
            </p14:nvContentPartPr>
            <p14:xfrm>
              <a:off x="5709360" y="3382720"/>
              <a:ext cx="41400" cy="8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91360" y="3365080"/>
                <a:ext cx="77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14:cNvPr>
              <p14:cNvContentPartPr/>
              <p14:nvPr/>
            </p14:nvContentPartPr>
            <p14:xfrm>
              <a:off x="5384280" y="3407560"/>
              <a:ext cx="223560" cy="316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66668" y="3389560"/>
                <a:ext cx="259143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14:cNvPr>
              <p14:cNvContentPartPr/>
              <p14:nvPr/>
            </p14:nvContentPartPr>
            <p14:xfrm>
              <a:off x="4703880" y="3322240"/>
              <a:ext cx="386280" cy="414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880" y="3304240"/>
                <a:ext cx="421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14:cNvPr>
              <p14:cNvContentPartPr/>
              <p14:nvPr/>
            </p14:nvContentPartPr>
            <p14:xfrm>
              <a:off x="3809640" y="3409360"/>
              <a:ext cx="386640" cy="293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1640" y="3391720"/>
                <a:ext cx="422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14:cNvPr>
              <p14:cNvContentPartPr/>
              <p14:nvPr/>
            </p14:nvContentPartPr>
            <p14:xfrm>
              <a:off x="3453960" y="3443920"/>
              <a:ext cx="270000" cy="307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35960" y="3425920"/>
                <a:ext cx="305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14:cNvPr>
              <p14:cNvContentPartPr/>
              <p14:nvPr/>
            </p14:nvContentPartPr>
            <p14:xfrm>
              <a:off x="6105720" y="3357160"/>
              <a:ext cx="836640" cy="53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72" y="3339160"/>
                <a:ext cx="872295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14:cNvPr>
              <p14:cNvContentPartPr/>
              <p14:nvPr/>
            </p14:nvContentPartPr>
            <p14:xfrm>
              <a:off x="8466960" y="3331960"/>
              <a:ext cx="98640" cy="113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9320" y="3314320"/>
                <a:ext cx="134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14:cNvPr>
              <p14:cNvContentPartPr/>
              <p14:nvPr/>
            </p14:nvContentPartPr>
            <p14:xfrm>
              <a:off x="8126040" y="3412600"/>
              <a:ext cx="195120" cy="31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08400" y="3394600"/>
                <a:ext cx="2307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14:cNvPr>
              <p14:cNvContentPartPr/>
              <p14:nvPr/>
            </p14:nvContentPartPr>
            <p14:xfrm>
              <a:off x="7710960" y="3433840"/>
              <a:ext cx="267840" cy="313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92960" y="3415840"/>
                <a:ext cx="303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14:cNvPr>
              <p14:cNvContentPartPr/>
              <p14:nvPr/>
            </p14:nvContentPartPr>
            <p14:xfrm>
              <a:off x="7314600" y="3467320"/>
              <a:ext cx="234360" cy="31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96960" y="3449680"/>
                <a:ext cx="270000" cy="34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217186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14:cNvPr>
              <p14:cNvContentPartPr/>
              <p14:nvPr/>
            </p14:nvContentPartPr>
            <p14:xfrm>
              <a:off x="7354560" y="2716720"/>
              <a:ext cx="549000" cy="353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6920" y="2698720"/>
                <a:ext cx="5846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14:cNvPr>
              <p14:cNvContentPartPr/>
              <p14:nvPr/>
            </p14:nvContentPartPr>
            <p14:xfrm>
              <a:off x="4348200" y="3525280"/>
              <a:ext cx="131760" cy="1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30560" y="350764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14:cNvPr>
              <p14:cNvContentPartPr/>
              <p14:nvPr/>
            </p14:nvContentPartPr>
            <p14:xfrm>
              <a:off x="4388520" y="3607360"/>
              <a:ext cx="126720" cy="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70880" y="358972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14:cNvPr>
              <p14:cNvContentPartPr/>
              <p14:nvPr/>
            </p14:nvContentPartPr>
            <p14:xfrm>
              <a:off x="5181240" y="3557320"/>
              <a:ext cx="100080" cy="29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63240" y="3539320"/>
                <a:ext cx="1357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14:cNvPr>
              <p14:cNvContentPartPr/>
              <p14:nvPr/>
            </p14:nvContentPartPr>
            <p14:xfrm>
              <a:off x="5709360" y="3382720"/>
              <a:ext cx="41400" cy="8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91360" y="3365080"/>
                <a:ext cx="77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14:cNvPr>
              <p14:cNvContentPartPr/>
              <p14:nvPr/>
            </p14:nvContentPartPr>
            <p14:xfrm>
              <a:off x="5384280" y="3407560"/>
              <a:ext cx="223560" cy="316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66668" y="3389560"/>
                <a:ext cx="259143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14:cNvPr>
              <p14:cNvContentPartPr/>
              <p14:nvPr/>
            </p14:nvContentPartPr>
            <p14:xfrm>
              <a:off x="4703880" y="3322240"/>
              <a:ext cx="386280" cy="414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880" y="3304240"/>
                <a:ext cx="421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14:cNvPr>
              <p14:cNvContentPartPr/>
              <p14:nvPr/>
            </p14:nvContentPartPr>
            <p14:xfrm>
              <a:off x="3809640" y="3409360"/>
              <a:ext cx="386640" cy="293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1640" y="3391720"/>
                <a:ext cx="422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14:cNvPr>
              <p14:cNvContentPartPr/>
              <p14:nvPr/>
            </p14:nvContentPartPr>
            <p14:xfrm>
              <a:off x="3453960" y="3443920"/>
              <a:ext cx="270000" cy="307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35960" y="3425920"/>
                <a:ext cx="305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14:cNvPr>
              <p14:cNvContentPartPr/>
              <p14:nvPr/>
            </p14:nvContentPartPr>
            <p14:xfrm>
              <a:off x="6105720" y="3357160"/>
              <a:ext cx="836640" cy="53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72" y="3339160"/>
                <a:ext cx="872295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14:cNvPr>
              <p14:cNvContentPartPr/>
              <p14:nvPr/>
            </p14:nvContentPartPr>
            <p14:xfrm>
              <a:off x="8466960" y="3331960"/>
              <a:ext cx="98640" cy="113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9320" y="3314320"/>
                <a:ext cx="134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14:cNvPr>
              <p14:cNvContentPartPr/>
              <p14:nvPr/>
            </p14:nvContentPartPr>
            <p14:xfrm>
              <a:off x="8126040" y="3412600"/>
              <a:ext cx="195120" cy="31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08400" y="3394600"/>
                <a:ext cx="2307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14:cNvPr>
              <p14:cNvContentPartPr/>
              <p14:nvPr/>
            </p14:nvContentPartPr>
            <p14:xfrm>
              <a:off x="7710960" y="3433840"/>
              <a:ext cx="267840" cy="313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92960" y="3415840"/>
                <a:ext cx="303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14:cNvPr>
              <p14:cNvContentPartPr/>
              <p14:nvPr/>
            </p14:nvContentPartPr>
            <p14:xfrm>
              <a:off x="7314600" y="3467320"/>
              <a:ext cx="234360" cy="31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96960" y="3449680"/>
                <a:ext cx="2700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14:cNvPr>
              <p14:cNvContentPartPr/>
              <p14:nvPr/>
            </p14:nvContentPartPr>
            <p14:xfrm>
              <a:off x="1086600" y="3992920"/>
              <a:ext cx="306360" cy="32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68600" y="3975280"/>
                <a:ext cx="3420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14:cNvPr>
              <p14:cNvContentPartPr/>
              <p14:nvPr/>
            </p14:nvContentPartPr>
            <p14:xfrm>
              <a:off x="672600" y="3890680"/>
              <a:ext cx="150480" cy="48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4600" y="3873040"/>
                <a:ext cx="18612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14:cNvPr>
              <p14:cNvContentPartPr/>
              <p14:nvPr/>
            </p14:nvContentPartPr>
            <p14:xfrm>
              <a:off x="1523640" y="3919840"/>
              <a:ext cx="711720" cy="520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05631" y="3901852"/>
                <a:ext cx="747378" cy="5558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821174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14:cNvPr>
              <p14:cNvContentPartPr/>
              <p14:nvPr/>
            </p14:nvContentPartPr>
            <p14:xfrm>
              <a:off x="7354560" y="2716720"/>
              <a:ext cx="549000" cy="353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6920" y="2698720"/>
                <a:ext cx="5846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14:cNvPr>
              <p14:cNvContentPartPr/>
              <p14:nvPr/>
            </p14:nvContentPartPr>
            <p14:xfrm>
              <a:off x="4348200" y="3525280"/>
              <a:ext cx="131760" cy="1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30560" y="350764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14:cNvPr>
              <p14:cNvContentPartPr/>
              <p14:nvPr/>
            </p14:nvContentPartPr>
            <p14:xfrm>
              <a:off x="4388520" y="3607360"/>
              <a:ext cx="126720" cy="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70880" y="358972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14:cNvPr>
              <p14:cNvContentPartPr/>
              <p14:nvPr/>
            </p14:nvContentPartPr>
            <p14:xfrm>
              <a:off x="5181240" y="3557320"/>
              <a:ext cx="100080" cy="29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63240" y="3539320"/>
                <a:ext cx="1357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14:cNvPr>
              <p14:cNvContentPartPr/>
              <p14:nvPr/>
            </p14:nvContentPartPr>
            <p14:xfrm>
              <a:off x="5709360" y="3382720"/>
              <a:ext cx="41400" cy="8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91360" y="3365080"/>
                <a:ext cx="77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14:cNvPr>
              <p14:cNvContentPartPr/>
              <p14:nvPr/>
            </p14:nvContentPartPr>
            <p14:xfrm>
              <a:off x="5384280" y="3407560"/>
              <a:ext cx="223560" cy="316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66668" y="3389560"/>
                <a:ext cx="259143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14:cNvPr>
              <p14:cNvContentPartPr/>
              <p14:nvPr/>
            </p14:nvContentPartPr>
            <p14:xfrm>
              <a:off x="4703880" y="3322240"/>
              <a:ext cx="386280" cy="414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880" y="3304240"/>
                <a:ext cx="421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14:cNvPr>
              <p14:cNvContentPartPr/>
              <p14:nvPr/>
            </p14:nvContentPartPr>
            <p14:xfrm>
              <a:off x="3809640" y="3409360"/>
              <a:ext cx="386640" cy="293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1640" y="3391720"/>
                <a:ext cx="422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14:cNvPr>
              <p14:cNvContentPartPr/>
              <p14:nvPr/>
            </p14:nvContentPartPr>
            <p14:xfrm>
              <a:off x="3453960" y="3443920"/>
              <a:ext cx="270000" cy="307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35960" y="3425920"/>
                <a:ext cx="305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14:cNvPr>
              <p14:cNvContentPartPr/>
              <p14:nvPr/>
            </p14:nvContentPartPr>
            <p14:xfrm>
              <a:off x="6105720" y="3357160"/>
              <a:ext cx="836640" cy="53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72" y="3339160"/>
                <a:ext cx="872295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14:cNvPr>
              <p14:cNvContentPartPr/>
              <p14:nvPr/>
            </p14:nvContentPartPr>
            <p14:xfrm>
              <a:off x="8466960" y="3331960"/>
              <a:ext cx="98640" cy="113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9320" y="3314320"/>
                <a:ext cx="134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14:cNvPr>
              <p14:cNvContentPartPr/>
              <p14:nvPr/>
            </p14:nvContentPartPr>
            <p14:xfrm>
              <a:off x="8126040" y="3412600"/>
              <a:ext cx="195120" cy="31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08400" y="3394600"/>
                <a:ext cx="2307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14:cNvPr>
              <p14:cNvContentPartPr/>
              <p14:nvPr/>
            </p14:nvContentPartPr>
            <p14:xfrm>
              <a:off x="7710960" y="3433840"/>
              <a:ext cx="267840" cy="313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92960" y="3415840"/>
                <a:ext cx="303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14:cNvPr>
              <p14:cNvContentPartPr/>
              <p14:nvPr/>
            </p14:nvContentPartPr>
            <p14:xfrm>
              <a:off x="7314600" y="3467320"/>
              <a:ext cx="234360" cy="31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96960" y="3449680"/>
                <a:ext cx="2700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14:cNvPr>
              <p14:cNvContentPartPr/>
              <p14:nvPr/>
            </p14:nvContentPartPr>
            <p14:xfrm>
              <a:off x="1086600" y="3992920"/>
              <a:ext cx="306360" cy="32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68600" y="3975280"/>
                <a:ext cx="3420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14:cNvPr>
              <p14:cNvContentPartPr/>
              <p14:nvPr/>
            </p14:nvContentPartPr>
            <p14:xfrm>
              <a:off x="672600" y="3890680"/>
              <a:ext cx="150480" cy="48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4600" y="3873040"/>
                <a:ext cx="18612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14:cNvPr>
              <p14:cNvContentPartPr/>
              <p14:nvPr/>
            </p14:nvContentPartPr>
            <p14:xfrm>
              <a:off x="1523640" y="3919840"/>
              <a:ext cx="711720" cy="520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05631" y="3901852"/>
                <a:ext cx="747378" cy="555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27F16C-C60B-406F-B111-D485BDEE58F2}"/>
                  </a:ext>
                </a:extLst>
              </p14:cNvPr>
              <p14:cNvContentPartPr/>
              <p14:nvPr/>
            </p14:nvContentPartPr>
            <p14:xfrm>
              <a:off x="4571040" y="4154920"/>
              <a:ext cx="92520" cy="10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27F16C-C60B-406F-B111-D485BDEE58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53040" y="4137280"/>
                <a:ext cx="128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A8453B8-76CE-45D4-AA63-EB8D39325B43}"/>
                  </a:ext>
                </a:extLst>
              </p14:cNvPr>
              <p14:cNvContentPartPr/>
              <p14:nvPr/>
            </p14:nvContentPartPr>
            <p14:xfrm>
              <a:off x="5303280" y="407392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A8453B8-76CE-45D4-AA63-EB8D39325B4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05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1B540C-1371-46D2-AD9D-85A5CA3A16CB}"/>
                  </a:ext>
                </a:extLst>
              </p14:cNvPr>
              <p14:cNvContentPartPr/>
              <p14:nvPr/>
            </p14:nvContentPartPr>
            <p14:xfrm>
              <a:off x="5406240" y="3951880"/>
              <a:ext cx="845280" cy="325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1B540C-1371-46D2-AD9D-85A5CA3A16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388592" y="3933880"/>
                <a:ext cx="880935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8ABF988-CAAB-4655-A130-B8533C5F42C0}"/>
                  </a:ext>
                </a:extLst>
              </p14:cNvPr>
              <p14:cNvContentPartPr/>
              <p14:nvPr/>
            </p14:nvContentPartPr>
            <p14:xfrm>
              <a:off x="4767600" y="4154920"/>
              <a:ext cx="536040" cy="142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8ABF988-CAAB-4655-A130-B8533C5F42C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49600" y="4136920"/>
                <a:ext cx="571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D88AA4A-8559-44D1-8374-DBCE556BBA82}"/>
                  </a:ext>
                </a:extLst>
              </p14:cNvPr>
              <p14:cNvContentPartPr/>
              <p14:nvPr/>
            </p14:nvContentPartPr>
            <p14:xfrm>
              <a:off x="3899640" y="4028560"/>
              <a:ext cx="340920" cy="261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D88AA4A-8559-44D1-8374-DBCE556BBA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81640" y="4010560"/>
                <a:ext cx="3765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74E698B-491C-44F6-88D8-933AB0B3803D}"/>
                  </a:ext>
                </a:extLst>
              </p14:cNvPr>
              <p14:cNvContentPartPr/>
              <p14:nvPr/>
            </p14:nvContentPartPr>
            <p14:xfrm>
              <a:off x="2671680" y="4004440"/>
              <a:ext cx="947520" cy="344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74E698B-491C-44F6-88D8-933AB0B3803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654040" y="3986800"/>
                <a:ext cx="983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ADB559B-ED82-471E-9AB4-07979F057059}"/>
                  </a:ext>
                </a:extLst>
              </p14:cNvPr>
              <p14:cNvContentPartPr/>
              <p14:nvPr/>
            </p14:nvContentPartPr>
            <p14:xfrm>
              <a:off x="6522600" y="3972040"/>
              <a:ext cx="30348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ADB559B-ED82-471E-9AB4-07979F0570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04600" y="3954400"/>
                <a:ext cx="339120" cy="41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405212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14:cNvPr>
              <p14:cNvContentPartPr/>
              <p14:nvPr/>
            </p14:nvContentPartPr>
            <p14:xfrm>
              <a:off x="8625720" y="599200"/>
              <a:ext cx="4320" cy="9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A43509-2A4D-41D4-AE38-3018F376B80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07720" y="581200"/>
                <a:ext cx="39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14:cNvPr>
              <p14:cNvContentPartPr/>
              <p14:nvPr/>
            </p14:nvContentPartPr>
            <p14:xfrm>
              <a:off x="8655960" y="456640"/>
              <a:ext cx="10440" cy="2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90AC8A-501A-44BF-8C0F-17D63B490C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38320" y="439000"/>
                <a:ext cx="460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14:cNvPr>
              <p14:cNvContentPartPr/>
              <p14:nvPr/>
            </p14:nvContentPartPr>
            <p14:xfrm>
              <a:off x="8744880" y="553840"/>
              <a:ext cx="114480" cy="135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4CEECA-8086-4B67-811C-F36DD561A0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27240" y="536200"/>
                <a:ext cx="150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14:cNvPr>
              <p14:cNvContentPartPr/>
              <p14:nvPr/>
            </p14:nvContentPartPr>
            <p14:xfrm>
              <a:off x="294600" y="42640"/>
              <a:ext cx="8174160" cy="3462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03C56C94-6803-4015-9348-E6766AEB88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600" y="25000"/>
                <a:ext cx="8209800" cy="34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14:cNvPr>
              <p14:cNvContentPartPr/>
              <p14:nvPr/>
            </p14:nvContentPartPr>
            <p14:xfrm>
              <a:off x="3973080" y="1543840"/>
              <a:ext cx="862200" cy="38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0C7218-7ACF-43BB-A65C-B19BFC44EE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55088" y="1525840"/>
                <a:ext cx="897825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14:cNvPr>
              <p14:cNvContentPartPr/>
              <p14:nvPr/>
            </p14:nvContentPartPr>
            <p14:xfrm>
              <a:off x="5506320" y="1555720"/>
              <a:ext cx="356040" cy="271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F0CE2BC-D52B-4FC9-A121-50D231554F6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8680" y="1538080"/>
                <a:ext cx="3916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14:cNvPr>
              <p14:cNvContentPartPr/>
              <p14:nvPr/>
            </p14:nvContentPartPr>
            <p14:xfrm>
              <a:off x="5130480" y="1565080"/>
              <a:ext cx="25128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D46952-6806-4403-8301-CA0770DDE0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480" y="1547104"/>
                <a:ext cx="286920" cy="300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14:cNvPr>
              <p14:cNvContentPartPr/>
              <p14:nvPr/>
            </p14:nvContentPartPr>
            <p14:xfrm>
              <a:off x="6014280" y="1650760"/>
              <a:ext cx="157680" cy="1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492ABD-5B1D-41DA-B7E5-6CB0DA649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96640" y="1632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14:cNvPr>
              <p14:cNvContentPartPr/>
              <p14:nvPr/>
            </p14:nvContentPartPr>
            <p14:xfrm>
              <a:off x="6044880" y="1716280"/>
              <a:ext cx="13104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37B1D9-86A0-412D-AF14-8E3FD4E4F2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6880" y="169828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14:cNvPr>
              <p14:cNvContentPartPr/>
              <p14:nvPr/>
            </p14:nvContentPartPr>
            <p14:xfrm>
              <a:off x="6308400" y="1613320"/>
              <a:ext cx="235440" cy="17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7E8584E-1C62-4B47-8DD3-D8AEBCC3F6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0400" y="1595320"/>
                <a:ext cx="2710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14:cNvPr>
              <p14:cNvContentPartPr/>
              <p14:nvPr/>
            </p14:nvContentPartPr>
            <p14:xfrm>
              <a:off x="6657240" y="1604680"/>
              <a:ext cx="172440" cy="37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7A1804-CBB2-4EDD-8A9A-BCBDB495F9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39240" y="1586680"/>
                <a:ext cx="208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14:cNvPr>
              <p14:cNvContentPartPr/>
              <p14:nvPr/>
            </p14:nvContentPartPr>
            <p14:xfrm>
              <a:off x="7507920" y="1661920"/>
              <a:ext cx="86400" cy="14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25B5B75-8397-4896-B810-C20C13ECF77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9920" y="1643920"/>
                <a:ext cx="122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14:cNvPr>
              <p14:cNvContentPartPr/>
              <p14:nvPr/>
            </p14:nvContentPartPr>
            <p14:xfrm>
              <a:off x="7679280" y="1484080"/>
              <a:ext cx="389520" cy="401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6FB72C-8FBA-4615-948D-75B1E4CB8C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61640" y="1466096"/>
                <a:ext cx="42516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14:cNvPr>
              <p14:cNvContentPartPr/>
              <p14:nvPr/>
            </p14:nvContentPartPr>
            <p14:xfrm>
              <a:off x="6938040" y="1472560"/>
              <a:ext cx="450000" cy="49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1BAE01-EE97-457F-9761-433BF611BA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20400" y="1454907"/>
                <a:ext cx="485640" cy="53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14:cNvPr>
              <p14:cNvContentPartPr/>
              <p14:nvPr/>
            </p14:nvContentPartPr>
            <p14:xfrm>
              <a:off x="3943200" y="2001040"/>
              <a:ext cx="171360" cy="51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FC96A6A-271E-4ED0-9BB1-4058ADD4F2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25238" y="1983400"/>
                <a:ext cx="206925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14:cNvPr>
              <p14:cNvContentPartPr/>
              <p14:nvPr/>
            </p14:nvContentPartPr>
            <p14:xfrm>
              <a:off x="4846080" y="2295520"/>
              <a:ext cx="1328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2103F8-030F-4263-9A6B-F8C63B435EA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28080" y="227752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14:cNvPr>
              <p14:cNvContentPartPr/>
              <p14:nvPr/>
            </p14:nvContentPartPr>
            <p14:xfrm>
              <a:off x="4398960" y="2049640"/>
              <a:ext cx="294120" cy="400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6A73B5-DCCC-426E-BA73-BE82D3171C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0960" y="2031640"/>
                <a:ext cx="3297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14:cNvPr>
              <p14:cNvContentPartPr/>
              <p14:nvPr/>
            </p14:nvContentPartPr>
            <p14:xfrm>
              <a:off x="5458440" y="2062240"/>
              <a:ext cx="58320" cy="84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5C6672-DA03-4189-9040-646AD3FB49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40440" y="2044240"/>
                <a:ext cx="93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14:cNvPr>
              <p14:cNvContentPartPr/>
              <p14:nvPr/>
            </p14:nvContentPartPr>
            <p14:xfrm>
              <a:off x="5100240" y="2113360"/>
              <a:ext cx="244080" cy="320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8BA9C2-3C20-4F66-B033-C65B8D4790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2240" y="2095740"/>
                <a:ext cx="27972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14:cNvPr>
              <p14:cNvContentPartPr/>
              <p14:nvPr/>
            </p14:nvContentPartPr>
            <p14:xfrm>
              <a:off x="5607840" y="2250160"/>
              <a:ext cx="127080" cy="25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02DAF-D220-4413-86C3-DF92EBEE56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9840" y="2232520"/>
                <a:ext cx="162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14:cNvPr>
              <p14:cNvContentPartPr/>
              <p14:nvPr/>
            </p14:nvContentPartPr>
            <p14:xfrm>
              <a:off x="5607840" y="2347000"/>
              <a:ext cx="132480" cy="1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6B4900-30E9-4C02-9AAD-7CB4A9455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2329000"/>
                <a:ext cx="16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14:cNvPr>
              <p14:cNvContentPartPr/>
              <p14:nvPr/>
            </p14:nvContentPartPr>
            <p14:xfrm>
              <a:off x="5923200" y="2211640"/>
              <a:ext cx="286560" cy="17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ED3BD6F-596E-4C20-875E-AAD61D9F04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2194000"/>
                <a:ext cx="3222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14:cNvPr>
              <p14:cNvContentPartPr/>
              <p14:nvPr/>
            </p14:nvContentPartPr>
            <p14:xfrm>
              <a:off x="6301560" y="2214520"/>
              <a:ext cx="219960" cy="415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390F8CB-1C9E-4BD0-BE67-CEC20C411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83560" y="2196520"/>
                <a:ext cx="2556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14:cNvPr>
              <p14:cNvContentPartPr/>
              <p14:nvPr/>
            </p14:nvContentPartPr>
            <p14:xfrm>
              <a:off x="6683160" y="2106520"/>
              <a:ext cx="103680" cy="354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5168B7-F52C-4D46-9E80-C748EA0B153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65520" y="2088880"/>
                <a:ext cx="13932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14:cNvPr>
              <p14:cNvContentPartPr/>
              <p14:nvPr/>
            </p14:nvContentPartPr>
            <p14:xfrm>
              <a:off x="7355280" y="2275000"/>
              <a:ext cx="13284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937EEC-990D-4FBB-92C5-B6F4B8CA56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337640" y="22573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14:cNvPr>
              <p14:cNvContentPartPr/>
              <p14:nvPr/>
            </p14:nvContentPartPr>
            <p14:xfrm>
              <a:off x="6876480" y="2100400"/>
              <a:ext cx="370080" cy="428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F26664-52BA-4DF4-BF45-9B9D8E34942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58840" y="2082760"/>
                <a:ext cx="40572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14:cNvPr>
              <p14:cNvContentPartPr/>
              <p14:nvPr/>
            </p14:nvContentPartPr>
            <p14:xfrm>
              <a:off x="7588200" y="2031280"/>
              <a:ext cx="511560" cy="518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C85F878-E3F8-4B70-A56B-69AF8DCC669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0560" y="2013640"/>
                <a:ext cx="5472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14:cNvPr>
              <p14:cNvContentPartPr/>
              <p14:nvPr/>
            </p14:nvContentPartPr>
            <p14:xfrm>
              <a:off x="3768960" y="2751280"/>
              <a:ext cx="725760" cy="29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8AC51D-70CD-4766-92AA-EB82A963D6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0969" y="2733640"/>
                <a:ext cx="76138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14:cNvPr>
              <p14:cNvContentPartPr/>
              <p14:nvPr/>
            </p14:nvContentPartPr>
            <p14:xfrm>
              <a:off x="5541600" y="2905360"/>
              <a:ext cx="15840" cy="123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06D579-6959-4F09-98A6-7548DFA500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23960" y="2887720"/>
                <a:ext cx="514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14:cNvPr>
              <p14:cNvContentPartPr/>
              <p14:nvPr/>
            </p14:nvContentPartPr>
            <p14:xfrm>
              <a:off x="5151000" y="2804920"/>
              <a:ext cx="278640" cy="38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55D68E8-CA07-4451-AA20-39E621CE759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2787280"/>
                <a:ext cx="3142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14:cNvPr>
              <p14:cNvContentPartPr/>
              <p14:nvPr/>
            </p14:nvContentPartPr>
            <p14:xfrm>
              <a:off x="4805040" y="2815360"/>
              <a:ext cx="250920" cy="43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2FCAB17-0885-473B-82C0-FE1A10D3786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2797360"/>
                <a:ext cx="28656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14:cNvPr>
              <p14:cNvContentPartPr/>
              <p14:nvPr/>
            </p14:nvContentPartPr>
            <p14:xfrm>
              <a:off x="5770560" y="2864320"/>
              <a:ext cx="124920" cy="2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A302E7-C6CB-43E4-88D4-922209C11B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752920" y="2846320"/>
                <a:ext cx="160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14:cNvPr>
              <p14:cNvContentPartPr/>
              <p14:nvPr/>
            </p14:nvContentPartPr>
            <p14:xfrm>
              <a:off x="5760120" y="2976640"/>
              <a:ext cx="11088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A79015-11F7-478F-B975-C6587B9A85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42480" y="29586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14:cNvPr>
              <p14:cNvContentPartPr/>
              <p14:nvPr/>
            </p14:nvContentPartPr>
            <p14:xfrm>
              <a:off x="6053160" y="2796640"/>
              <a:ext cx="144720" cy="41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D5AF96-8688-4A12-8EC5-45272DA15BC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35520" y="2778640"/>
                <a:ext cx="18036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14:cNvPr>
              <p14:cNvContentPartPr/>
              <p14:nvPr/>
            </p14:nvContentPartPr>
            <p14:xfrm>
              <a:off x="6278520" y="2965120"/>
              <a:ext cx="77040" cy="10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F57D8D-D64B-44D0-97BD-8C27858D56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2947120"/>
                <a:ext cx="112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14:cNvPr>
              <p14:cNvContentPartPr/>
              <p14:nvPr/>
            </p14:nvContentPartPr>
            <p14:xfrm>
              <a:off x="6370680" y="2732560"/>
              <a:ext cx="70560" cy="8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44B10F4-06A6-495F-9E3B-1B4BEDA548E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53040" y="2714920"/>
                <a:ext cx="106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14:cNvPr>
              <p14:cNvContentPartPr/>
              <p14:nvPr/>
            </p14:nvContentPartPr>
            <p14:xfrm>
              <a:off x="6491640" y="2894920"/>
              <a:ext cx="101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9BC957-3A8A-4998-AFB4-B52377077D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87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14:cNvPr>
              <p14:cNvContentPartPr/>
              <p14:nvPr/>
            </p14:nvContentPartPr>
            <p14:xfrm>
              <a:off x="6675600" y="2784760"/>
              <a:ext cx="189360" cy="444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D1467D-225F-45C1-87FE-68C13B4BB9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57960" y="2766760"/>
                <a:ext cx="22500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14:cNvPr>
              <p14:cNvContentPartPr/>
              <p14:nvPr/>
            </p14:nvContentPartPr>
            <p14:xfrm>
              <a:off x="6951000" y="2946040"/>
              <a:ext cx="18720" cy="9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7B9583-12F3-4A6B-9716-2711EBAD2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33000" y="2928400"/>
                <a:ext cx="54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14:cNvPr>
              <p14:cNvContentPartPr/>
              <p14:nvPr/>
            </p14:nvContentPartPr>
            <p14:xfrm>
              <a:off x="7023360" y="2702320"/>
              <a:ext cx="68400" cy="7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39B239-50A0-44C1-83FC-CA58C7A762F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05360" y="2684320"/>
                <a:ext cx="10404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14:cNvPr>
              <p14:cNvContentPartPr/>
              <p14:nvPr/>
            </p14:nvContentPartPr>
            <p14:xfrm>
              <a:off x="7354560" y="2716720"/>
              <a:ext cx="549000" cy="353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E0C368-FF05-4284-B1B1-701D26F03C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6920" y="2698720"/>
                <a:ext cx="5846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14:cNvPr>
              <p14:cNvContentPartPr/>
              <p14:nvPr/>
            </p14:nvContentPartPr>
            <p14:xfrm>
              <a:off x="4348200" y="3525280"/>
              <a:ext cx="131760" cy="1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7118368-D87F-4C32-ABD3-B5D3685B9FE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30560" y="350764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14:cNvPr>
              <p14:cNvContentPartPr/>
              <p14:nvPr/>
            </p14:nvContentPartPr>
            <p14:xfrm>
              <a:off x="4388520" y="3607360"/>
              <a:ext cx="126720" cy="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6D919F-0345-4FE8-9B93-C4AB633ED76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70880" y="358972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14:cNvPr>
              <p14:cNvContentPartPr/>
              <p14:nvPr/>
            </p14:nvContentPartPr>
            <p14:xfrm>
              <a:off x="5181240" y="3557320"/>
              <a:ext cx="100080" cy="29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5A9D11-5EBB-4CEB-B6A5-177355A1BA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63240" y="3539320"/>
                <a:ext cx="1357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14:cNvPr>
              <p14:cNvContentPartPr/>
              <p14:nvPr/>
            </p14:nvContentPartPr>
            <p14:xfrm>
              <a:off x="5709360" y="3382720"/>
              <a:ext cx="41400" cy="8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836E8A-415F-41C7-AEC5-E658B2B2191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91360" y="3365080"/>
                <a:ext cx="77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14:cNvPr>
              <p14:cNvContentPartPr/>
              <p14:nvPr/>
            </p14:nvContentPartPr>
            <p14:xfrm>
              <a:off x="5384280" y="3407560"/>
              <a:ext cx="223560" cy="316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06A369-386C-42D2-9157-8D83D657F5D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66668" y="3389560"/>
                <a:ext cx="259143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14:cNvPr>
              <p14:cNvContentPartPr/>
              <p14:nvPr/>
            </p14:nvContentPartPr>
            <p14:xfrm>
              <a:off x="4703880" y="3322240"/>
              <a:ext cx="386280" cy="414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97E40C9-642E-42F3-A9F9-72C93AFFDFA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880" y="3304240"/>
                <a:ext cx="421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14:cNvPr>
              <p14:cNvContentPartPr/>
              <p14:nvPr/>
            </p14:nvContentPartPr>
            <p14:xfrm>
              <a:off x="3809640" y="3409360"/>
              <a:ext cx="386640" cy="293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A991A9-4926-4D2F-83A0-85D742C0DA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1640" y="3391720"/>
                <a:ext cx="422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14:cNvPr>
              <p14:cNvContentPartPr/>
              <p14:nvPr/>
            </p14:nvContentPartPr>
            <p14:xfrm>
              <a:off x="3453960" y="3443920"/>
              <a:ext cx="270000" cy="307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DC17860-ADE8-4136-8778-B256F9FBADE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35960" y="3425920"/>
                <a:ext cx="3056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14:cNvPr>
              <p14:cNvContentPartPr/>
              <p14:nvPr/>
            </p14:nvContentPartPr>
            <p14:xfrm>
              <a:off x="6105720" y="3357160"/>
              <a:ext cx="836640" cy="53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BEF93E9-4EA9-4B12-A9D3-58215EF082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72" y="3339160"/>
                <a:ext cx="872295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14:cNvPr>
              <p14:cNvContentPartPr/>
              <p14:nvPr/>
            </p14:nvContentPartPr>
            <p14:xfrm>
              <a:off x="8466960" y="3331960"/>
              <a:ext cx="98640" cy="113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9F76F0-F036-4D28-820F-F8D0722357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9320" y="3314320"/>
                <a:ext cx="134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14:cNvPr>
              <p14:cNvContentPartPr/>
              <p14:nvPr/>
            </p14:nvContentPartPr>
            <p14:xfrm>
              <a:off x="8126040" y="3412600"/>
              <a:ext cx="195120" cy="31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C59F726-0285-48EF-ADC5-C5A8B4156D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08400" y="3394600"/>
                <a:ext cx="2307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14:cNvPr>
              <p14:cNvContentPartPr/>
              <p14:nvPr/>
            </p14:nvContentPartPr>
            <p14:xfrm>
              <a:off x="7710960" y="3433840"/>
              <a:ext cx="267840" cy="313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154EFBF-F8D9-4B14-B4D9-819FD16C538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92960" y="3415840"/>
                <a:ext cx="303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14:cNvPr>
              <p14:cNvContentPartPr/>
              <p14:nvPr/>
            </p14:nvContentPartPr>
            <p14:xfrm>
              <a:off x="7314600" y="3467320"/>
              <a:ext cx="234360" cy="31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1F1140-90A1-4324-B09C-9F2C7EFB5E2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96960" y="3449680"/>
                <a:ext cx="2700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14:cNvPr>
              <p14:cNvContentPartPr/>
              <p14:nvPr/>
            </p14:nvContentPartPr>
            <p14:xfrm>
              <a:off x="1086600" y="3992920"/>
              <a:ext cx="306360" cy="32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A54CAA-2181-4F26-90AE-3369F8908FF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68600" y="3975280"/>
                <a:ext cx="3420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14:cNvPr>
              <p14:cNvContentPartPr/>
              <p14:nvPr/>
            </p14:nvContentPartPr>
            <p14:xfrm>
              <a:off x="672600" y="3890680"/>
              <a:ext cx="150480" cy="483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8334B8A-6A13-4A08-B011-1136C62E5A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4600" y="3873040"/>
                <a:ext cx="18612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14:cNvPr>
              <p14:cNvContentPartPr/>
              <p14:nvPr/>
            </p14:nvContentPartPr>
            <p14:xfrm>
              <a:off x="1523640" y="3919840"/>
              <a:ext cx="711720" cy="520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423FD-E811-45F1-B505-1E5056A9021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05631" y="3901852"/>
                <a:ext cx="747378" cy="555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27F16C-C60B-406F-B111-D485BDEE58F2}"/>
                  </a:ext>
                </a:extLst>
              </p14:cNvPr>
              <p14:cNvContentPartPr/>
              <p14:nvPr/>
            </p14:nvContentPartPr>
            <p14:xfrm>
              <a:off x="4571040" y="4154920"/>
              <a:ext cx="92520" cy="10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27F16C-C60B-406F-B111-D485BDEE58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53040" y="4137280"/>
                <a:ext cx="128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A8453B8-76CE-45D4-AA63-EB8D39325B43}"/>
                  </a:ext>
                </a:extLst>
              </p14:cNvPr>
              <p14:cNvContentPartPr/>
              <p14:nvPr/>
            </p14:nvContentPartPr>
            <p14:xfrm>
              <a:off x="5303280" y="407392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A8453B8-76CE-45D4-AA63-EB8D39325B4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05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1B540C-1371-46D2-AD9D-85A5CA3A16CB}"/>
                  </a:ext>
                </a:extLst>
              </p14:cNvPr>
              <p14:cNvContentPartPr/>
              <p14:nvPr/>
            </p14:nvContentPartPr>
            <p14:xfrm>
              <a:off x="5406240" y="3951880"/>
              <a:ext cx="845280" cy="325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1B540C-1371-46D2-AD9D-85A5CA3A16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388592" y="3933880"/>
                <a:ext cx="880935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8ABF988-CAAB-4655-A130-B8533C5F42C0}"/>
                  </a:ext>
                </a:extLst>
              </p14:cNvPr>
              <p14:cNvContentPartPr/>
              <p14:nvPr/>
            </p14:nvContentPartPr>
            <p14:xfrm>
              <a:off x="4767600" y="4154920"/>
              <a:ext cx="536040" cy="142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8ABF988-CAAB-4655-A130-B8533C5F42C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49600" y="4136920"/>
                <a:ext cx="5716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D88AA4A-8559-44D1-8374-DBCE556BBA82}"/>
                  </a:ext>
                </a:extLst>
              </p14:cNvPr>
              <p14:cNvContentPartPr/>
              <p14:nvPr/>
            </p14:nvContentPartPr>
            <p14:xfrm>
              <a:off x="3899640" y="4028560"/>
              <a:ext cx="340920" cy="261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D88AA4A-8559-44D1-8374-DBCE556BBA8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81640" y="4010560"/>
                <a:ext cx="3765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74E698B-491C-44F6-88D8-933AB0B3803D}"/>
                  </a:ext>
                </a:extLst>
              </p14:cNvPr>
              <p14:cNvContentPartPr/>
              <p14:nvPr/>
            </p14:nvContentPartPr>
            <p14:xfrm>
              <a:off x="2671680" y="4004440"/>
              <a:ext cx="947520" cy="344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74E698B-491C-44F6-88D8-933AB0B3803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654040" y="3986800"/>
                <a:ext cx="983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ADB559B-ED82-471E-9AB4-07979F057059}"/>
                  </a:ext>
                </a:extLst>
              </p14:cNvPr>
              <p14:cNvContentPartPr/>
              <p14:nvPr/>
            </p14:nvContentPartPr>
            <p14:xfrm>
              <a:off x="6522600" y="3972040"/>
              <a:ext cx="303480" cy="37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ADB559B-ED82-471E-9AB4-07979F0570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04600" y="3954400"/>
                <a:ext cx="339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CDDA2F-CD09-41AC-93E5-A98D2AA881F9}"/>
                  </a:ext>
                </a:extLst>
              </p14:cNvPr>
              <p14:cNvContentPartPr/>
              <p14:nvPr/>
            </p14:nvContentPartPr>
            <p14:xfrm>
              <a:off x="4771560" y="4522840"/>
              <a:ext cx="207000" cy="561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CDDA2F-CD09-41AC-93E5-A98D2AA881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3560" y="4505200"/>
                <a:ext cx="242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F803C92-98AA-4144-8971-E1D5C46CC86F}"/>
                  </a:ext>
                </a:extLst>
              </p14:cNvPr>
              <p14:cNvContentPartPr/>
              <p14:nvPr/>
            </p14:nvContentPartPr>
            <p14:xfrm>
              <a:off x="4219680" y="4713640"/>
              <a:ext cx="286200" cy="108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F803C92-98AA-4144-8971-E1D5C46CC86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01703" y="4695640"/>
                <a:ext cx="321795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D24E6D8-8CA1-4E00-8040-C378CDF931D2}"/>
                  </a:ext>
                </a:extLst>
              </p14:cNvPr>
              <p14:cNvContentPartPr/>
              <p14:nvPr/>
            </p14:nvContentPartPr>
            <p14:xfrm>
              <a:off x="2253360" y="4523920"/>
              <a:ext cx="18554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D24E6D8-8CA1-4E00-8040-C378CDF931D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35720" y="4505938"/>
                <a:ext cx="18910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072F7-7D60-4D03-9818-C6F3856994D7}"/>
                  </a:ext>
                </a:extLst>
              </p14:cNvPr>
              <p14:cNvContentPartPr/>
              <p14:nvPr/>
            </p14:nvContentPartPr>
            <p14:xfrm>
              <a:off x="5221560" y="4645240"/>
              <a:ext cx="1259640" cy="381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072F7-7D60-4D03-9818-C6F3856994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3915" y="4627583"/>
                <a:ext cx="1295290" cy="4172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A8FFB5-C656-447B-AD7A-9DE8269CDDE6}"/>
                  </a:ext>
                </a:extLst>
              </p14:cNvPr>
              <p14:cNvContentPartPr/>
              <p14:nvPr/>
            </p14:nvContentPartPr>
            <p14:xfrm>
              <a:off x="6617640" y="4690960"/>
              <a:ext cx="16920" cy="17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A8FFB5-C656-447B-AD7A-9DE8269CDDE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00000" y="4673320"/>
                <a:ext cx="525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76A2610-E938-4153-8FAB-F53FD656E5A2}"/>
                  </a:ext>
                </a:extLst>
              </p14:cNvPr>
              <p14:cNvContentPartPr/>
              <p14:nvPr/>
            </p14:nvContentPartPr>
            <p14:xfrm>
              <a:off x="6620520" y="4805440"/>
              <a:ext cx="13680" cy="25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76A2610-E938-4153-8FAB-F53FD656E5A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02880" y="4787800"/>
                <a:ext cx="49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08AD1F-6F5A-4175-BC0E-1804AF372A16}"/>
                  </a:ext>
                </a:extLst>
              </p14:cNvPr>
              <p14:cNvContentPartPr/>
              <p14:nvPr/>
            </p14:nvContentPartPr>
            <p14:xfrm>
              <a:off x="2692200" y="5475760"/>
              <a:ext cx="126720" cy="169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08AD1F-6F5A-4175-BC0E-1804AF372A1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674200" y="5458120"/>
                <a:ext cx="16236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B648A4F-4EB6-44AE-B2FE-21CF4338A854}"/>
                  </a:ext>
                </a:extLst>
              </p14:cNvPr>
              <p14:cNvContentPartPr/>
              <p14:nvPr/>
            </p14:nvContentPartPr>
            <p14:xfrm>
              <a:off x="2061840" y="5353360"/>
              <a:ext cx="498600" cy="307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B648A4F-4EB6-44AE-B2FE-21CF4338A85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044187" y="5335360"/>
                <a:ext cx="534266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8714F2-8696-4BA4-93B5-7AB1511A1ACF}"/>
                  </a:ext>
                </a:extLst>
              </p14:cNvPr>
              <p14:cNvContentPartPr/>
              <p14:nvPr/>
            </p14:nvContentPartPr>
            <p14:xfrm>
              <a:off x="1694280" y="5287840"/>
              <a:ext cx="226080" cy="407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8714F2-8696-4BA4-93B5-7AB1511A1AC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76612" y="5270200"/>
                <a:ext cx="261777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0EFE330-AAF6-466C-BA3B-CD9D65E79799}"/>
                  </a:ext>
                </a:extLst>
              </p14:cNvPr>
              <p14:cNvContentPartPr/>
              <p14:nvPr/>
            </p14:nvContentPartPr>
            <p14:xfrm>
              <a:off x="3880920" y="5505280"/>
              <a:ext cx="164160" cy="3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0EFE330-AAF6-466C-BA3B-CD9D65E797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863280" y="5487280"/>
                <a:ext cx="1998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40BC7AC-70D6-403C-BC21-089964AE9F98}"/>
                  </a:ext>
                </a:extLst>
              </p14:cNvPr>
              <p14:cNvContentPartPr/>
              <p14:nvPr/>
            </p14:nvContentPartPr>
            <p14:xfrm>
              <a:off x="3880920" y="5601400"/>
              <a:ext cx="175320" cy="17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40BC7AC-70D6-403C-BC21-089964AE9F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63280" y="5583400"/>
                <a:ext cx="210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67AF269-1645-4B12-BB52-C16E90E99E9D}"/>
                  </a:ext>
                </a:extLst>
              </p14:cNvPr>
              <p14:cNvContentPartPr/>
              <p14:nvPr/>
            </p14:nvContentPartPr>
            <p14:xfrm>
              <a:off x="2985600" y="5313400"/>
              <a:ext cx="657360" cy="468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67AF269-1645-4B12-BB52-C16E90E99E9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67600" y="5295760"/>
                <a:ext cx="6930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DE58C92-74D1-49E1-81F1-E530394E019D}"/>
                  </a:ext>
                </a:extLst>
              </p14:cNvPr>
              <p14:cNvContentPartPr/>
              <p14:nvPr/>
            </p14:nvContentPartPr>
            <p14:xfrm>
              <a:off x="4236600" y="5349760"/>
              <a:ext cx="883080" cy="360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DE58C92-74D1-49E1-81F1-E530394E019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18600" y="5332120"/>
                <a:ext cx="918720" cy="39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07264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500076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291599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577723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14:cNvPr>
              <p14:cNvContentPartPr/>
              <p14:nvPr/>
            </p14:nvContentPartPr>
            <p14:xfrm>
              <a:off x="833160" y="2307720"/>
              <a:ext cx="2335680" cy="1502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160" y="2289720"/>
                <a:ext cx="2371320" cy="153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49387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14:cNvPr>
              <p14:cNvContentPartPr/>
              <p14:nvPr/>
            </p14:nvContentPartPr>
            <p14:xfrm>
              <a:off x="833160" y="2307720"/>
              <a:ext cx="2335680" cy="1502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160" y="2289720"/>
                <a:ext cx="2371320" cy="15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14:cNvPr>
              <p14:cNvContentPartPr/>
              <p14:nvPr/>
            </p14:nvContentPartPr>
            <p14:xfrm>
              <a:off x="3728640" y="2289000"/>
              <a:ext cx="167400" cy="20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11000" y="2271360"/>
                <a:ext cx="2030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14:cNvPr>
              <p14:cNvContentPartPr/>
              <p14:nvPr/>
            </p14:nvContentPartPr>
            <p14:xfrm>
              <a:off x="4073880" y="2322480"/>
              <a:ext cx="1317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55880" y="23048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14:cNvPr>
              <p14:cNvContentPartPr/>
              <p14:nvPr/>
            </p14:nvContentPartPr>
            <p14:xfrm>
              <a:off x="4083960" y="2434440"/>
              <a:ext cx="1036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66320" y="2416440"/>
                <a:ext cx="139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14:cNvPr>
              <p14:cNvContentPartPr/>
              <p14:nvPr/>
            </p14:nvContentPartPr>
            <p14:xfrm>
              <a:off x="4398960" y="2180640"/>
              <a:ext cx="11124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80960" y="2162640"/>
                <a:ext cx="146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14:cNvPr>
              <p14:cNvContentPartPr/>
              <p14:nvPr/>
            </p14:nvContentPartPr>
            <p14:xfrm>
              <a:off x="4617840" y="2374680"/>
              <a:ext cx="86400" cy="10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99840" y="2357040"/>
                <a:ext cx="1220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14:cNvPr>
              <p14:cNvContentPartPr/>
              <p14:nvPr/>
            </p14:nvContentPartPr>
            <p14:xfrm>
              <a:off x="5026080" y="2231040"/>
              <a:ext cx="165960" cy="22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8440" y="2213400"/>
                <a:ext cx="2016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14:cNvPr>
              <p14:cNvContentPartPr/>
              <p14:nvPr/>
            </p14:nvContentPartPr>
            <p14:xfrm>
              <a:off x="4795320" y="2231040"/>
              <a:ext cx="149040" cy="19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77320" y="2213400"/>
                <a:ext cx="1846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14:cNvPr>
              <p14:cNvContentPartPr/>
              <p14:nvPr/>
            </p14:nvContentPartPr>
            <p14:xfrm>
              <a:off x="5435400" y="2160120"/>
              <a:ext cx="281880" cy="265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17400" y="2142480"/>
                <a:ext cx="317520" cy="30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93463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14:cNvPr>
              <p14:cNvContentPartPr/>
              <p14:nvPr/>
            </p14:nvContentPartPr>
            <p14:xfrm>
              <a:off x="833160" y="2307720"/>
              <a:ext cx="2335680" cy="1502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160" y="2289720"/>
                <a:ext cx="2371320" cy="15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14:cNvPr>
              <p14:cNvContentPartPr/>
              <p14:nvPr/>
            </p14:nvContentPartPr>
            <p14:xfrm>
              <a:off x="3728640" y="2289000"/>
              <a:ext cx="167400" cy="20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11000" y="2271360"/>
                <a:ext cx="2030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14:cNvPr>
              <p14:cNvContentPartPr/>
              <p14:nvPr/>
            </p14:nvContentPartPr>
            <p14:xfrm>
              <a:off x="4073880" y="2322480"/>
              <a:ext cx="1317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55880" y="23048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14:cNvPr>
              <p14:cNvContentPartPr/>
              <p14:nvPr/>
            </p14:nvContentPartPr>
            <p14:xfrm>
              <a:off x="4083960" y="2434440"/>
              <a:ext cx="1036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66320" y="2416440"/>
                <a:ext cx="139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14:cNvPr>
              <p14:cNvContentPartPr/>
              <p14:nvPr/>
            </p14:nvContentPartPr>
            <p14:xfrm>
              <a:off x="4398960" y="2180640"/>
              <a:ext cx="11124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80960" y="2162640"/>
                <a:ext cx="146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14:cNvPr>
              <p14:cNvContentPartPr/>
              <p14:nvPr/>
            </p14:nvContentPartPr>
            <p14:xfrm>
              <a:off x="4617840" y="2374680"/>
              <a:ext cx="86400" cy="10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99840" y="2357040"/>
                <a:ext cx="1220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14:cNvPr>
              <p14:cNvContentPartPr/>
              <p14:nvPr/>
            </p14:nvContentPartPr>
            <p14:xfrm>
              <a:off x="5026080" y="2231040"/>
              <a:ext cx="165960" cy="22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8440" y="2213400"/>
                <a:ext cx="2016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14:cNvPr>
              <p14:cNvContentPartPr/>
              <p14:nvPr/>
            </p14:nvContentPartPr>
            <p14:xfrm>
              <a:off x="4795320" y="2231040"/>
              <a:ext cx="149040" cy="19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77320" y="2213400"/>
                <a:ext cx="1846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14:cNvPr>
              <p14:cNvContentPartPr/>
              <p14:nvPr/>
            </p14:nvContentPartPr>
            <p14:xfrm>
              <a:off x="5435400" y="2160120"/>
              <a:ext cx="281880" cy="265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17400" y="2142480"/>
                <a:ext cx="3175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14:cNvPr>
              <p14:cNvContentPartPr/>
              <p14:nvPr/>
            </p14:nvContentPartPr>
            <p14:xfrm>
              <a:off x="6070440" y="2231040"/>
              <a:ext cx="140760" cy="14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52440" y="2213400"/>
                <a:ext cx="1764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14:cNvPr>
              <p14:cNvContentPartPr/>
              <p14:nvPr/>
            </p14:nvContentPartPr>
            <p14:xfrm>
              <a:off x="6095640" y="2180640"/>
              <a:ext cx="108000" cy="214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2162640"/>
                <a:ext cx="1436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14:cNvPr>
              <p14:cNvContentPartPr/>
              <p14:nvPr/>
            </p14:nvContentPartPr>
            <p14:xfrm>
              <a:off x="6349800" y="2261640"/>
              <a:ext cx="121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31800" y="22436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14:cNvPr>
              <p14:cNvContentPartPr/>
              <p14:nvPr/>
            </p14:nvContentPartPr>
            <p14:xfrm>
              <a:off x="6329280" y="2342640"/>
              <a:ext cx="1324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11640" y="2325000"/>
                <a:ext cx="16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14:cNvPr>
              <p14:cNvContentPartPr/>
              <p14:nvPr/>
            </p14:nvContentPartPr>
            <p14:xfrm>
              <a:off x="6576600" y="2129520"/>
              <a:ext cx="121320" cy="245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8600" y="2111520"/>
                <a:ext cx="156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14:cNvPr>
              <p14:cNvContentPartPr/>
              <p14:nvPr/>
            </p14:nvContentPartPr>
            <p14:xfrm>
              <a:off x="6786840" y="2119440"/>
              <a:ext cx="536400" cy="24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68852" y="2101800"/>
                <a:ext cx="572016" cy="27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678400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14:cNvPr>
              <p14:cNvContentPartPr/>
              <p14:nvPr/>
            </p14:nvContentPartPr>
            <p14:xfrm>
              <a:off x="833160" y="2307720"/>
              <a:ext cx="2335680" cy="1502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160" y="2289720"/>
                <a:ext cx="2371320" cy="15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14:cNvPr>
              <p14:cNvContentPartPr/>
              <p14:nvPr/>
            </p14:nvContentPartPr>
            <p14:xfrm>
              <a:off x="3728640" y="2289000"/>
              <a:ext cx="167400" cy="20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11000" y="2271360"/>
                <a:ext cx="2030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14:cNvPr>
              <p14:cNvContentPartPr/>
              <p14:nvPr/>
            </p14:nvContentPartPr>
            <p14:xfrm>
              <a:off x="4073880" y="2322480"/>
              <a:ext cx="1317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55880" y="23048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14:cNvPr>
              <p14:cNvContentPartPr/>
              <p14:nvPr/>
            </p14:nvContentPartPr>
            <p14:xfrm>
              <a:off x="4083960" y="2434440"/>
              <a:ext cx="1036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66320" y="2416440"/>
                <a:ext cx="139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14:cNvPr>
              <p14:cNvContentPartPr/>
              <p14:nvPr/>
            </p14:nvContentPartPr>
            <p14:xfrm>
              <a:off x="4398960" y="2180640"/>
              <a:ext cx="11124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80960" y="2162640"/>
                <a:ext cx="146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14:cNvPr>
              <p14:cNvContentPartPr/>
              <p14:nvPr/>
            </p14:nvContentPartPr>
            <p14:xfrm>
              <a:off x="4617840" y="2374680"/>
              <a:ext cx="86400" cy="10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99840" y="2357040"/>
                <a:ext cx="1220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14:cNvPr>
              <p14:cNvContentPartPr/>
              <p14:nvPr/>
            </p14:nvContentPartPr>
            <p14:xfrm>
              <a:off x="5026080" y="2231040"/>
              <a:ext cx="165960" cy="22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8440" y="2213400"/>
                <a:ext cx="2016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14:cNvPr>
              <p14:cNvContentPartPr/>
              <p14:nvPr/>
            </p14:nvContentPartPr>
            <p14:xfrm>
              <a:off x="4795320" y="2231040"/>
              <a:ext cx="149040" cy="19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77320" y="2213400"/>
                <a:ext cx="1846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14:cNvPr>
              <p14:cNvContentPartPr/>
              <p14:nvPr/>
            </p14:nvContentPartPr>
            <p14:xfrm>
              <a:off x="5435400" y="2160120"/>
              <a:ext cx="281880" cy="265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17400" y="2142480"/>
                <a:ext cx="3175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14:cNvPr>
              <p14:cNvContentPartPr/>
              <p14:nvPr/>
            </p14:nvContentPartPr>
            <p14:xfrm>
              <a:off x="6070440" y="2231040"/>
              <a:ext cx="140760" cy="14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52440" y="2213400"/>
                <a:ext cx="1764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14:cNvPr>
              <p14:cNvContentPartPr/>
              <p14:nvPr/>
            </p14:nvContentPartPr>
            <p14:xfrm>
              <a:off x="6095640" y="2180640"/>
              <a:ext cx="108000" cy="214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2162640"/>
                <a:ext cx="1436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14:cNvPr>
              <p14:cNvContentPartPr/>
              <p14:nvPr/>
            </p14:nvContentPartPr>
            <p14:xfrm>
              <a:off x="6349800" y="2261640"/>
              <a:ext cx="121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31800" y="22436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14:cNvPr>
              <p14:cNvContentPartPr/>
              <p14:nvPr/>
            </p14:nvContentPartPr>
            <p14:xfrm>
              <a:off x="6329280" y="2342640"/>
              <a:ext cx="1324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11640" y="2325000"/>
                <a:ext cx="16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14:cNvPr>
              <p14:cNvContentPartPr/>
              <p14:nvPr/>
            </p14:nvContentPartPr>
            <p14:xfrm>
              <a:off x="6576600" y="2129520"/>
              <a:ext cx="121320" cy="245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8600" y="2111520"/>
                <a:ext cx="156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14:cNvPr>
              <p14:cNvContentPartPr/>
              <p14:nvPr/>
            </p14:nvContentPartPr>
            <p14:xfrm>
              <a:off x="6786840" y="2119440"/>
              <a:ext cx="536400" cy="24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68852" y="2101800"/>
                <a:ext cx="572016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FDB6E2B-7E67-49FB-A088-64C29D49A0F6}"/>
                  </a:ext>
                </a:extLst>
              </p14:cNvPr>
              <p14:cNvContentPartPr/>
              <p14:nvPr/>
            </p14:nvContentPartPr>
            <p14:xfrm>
              <a:off x="4074240" y="2780040"/>
              <a:ext cx="203040" cy="492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FDB6E2B-7E67-49FB-A088-64C29D49A0F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6240" y="2762040"/>
                <a:ext cx="23868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4D3935-B843-41FC-A7A8-E9C80E18893A}"/>
                  </a:ext>
                </a:extLst>
              </p14:cNvPr>
              <p14:cNvContentPartPr/>
              <p14:nvPr/>
            </p14:nvContentPartPr>
            <p14:xfrm>
              <a:off x="4846080" y="2876160"/>
              <a:ext cx="176040" cy="333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4D3935-B843-41FC-A7A8-E9C80E1889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28080" y="2858520"/>
                <a:ext cx="211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F38E8F-7FC4-42C3-BCDB-5412AA70C386}"/>
                  </a:ext>
                </a:extLst>
              </p14:cNvPr>
              <p14:cNvContentPartPr/>
              <p14:nvPr/>
            </p14:nvContentPartPr>
            <p14:xfrm>
              <a:off x="5140560" y="2983080"/>
              <a:ext cx="147960" cy="81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F38E8F-7FC4-42C3-BCDB-5412AA70C3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22560" y="2965440"/>
                <a:ext cx="183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BF6016-6D52-4E9B-A631-3987FA70BB42}"/>
                  </a:ext>
                </a:extLst>
              </p14:cNvPr>
              <p14:cNvContentPartPr/>
              <p14:nvPr/>
            </p14:nvContentPartPr>
            <p14:xfrm>
              <a:off x="5487240" y="3077040"/>
              <a:ext cx="134640" cy="15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BF6016-6D52-4E9B-A631-3987FA70BB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69600" y="3059400"/>
                <a:ext cx="170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BA26BC-9B56-4E36-A5DB-DA6561DE5351}"/>
                  </a:ext>
                </a:extLst>
              </p14:cNvPr>
              <p14:cNvContentPartPr/>
              <p14:nvPr/>
            </p14:nvContentPartPr>
            <p14:xfrm>
              <a:off x="6258360" y="2871480"/>
              <a:ext cx="112680" cy="12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BA26BC-9B56-4E36-A5DB-DA6561DE535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40360" y="2853480"/>
                <a:ext cx="148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26C29B1-14D3-48F1-9C03-B455EA5A9367}"/>
                  </a:ext>
                </a:extLst>
              </p14:cNvPr>
              <p14:cNvContentPartPr/>
              <p14:nvPr/>
            </p14:nvContentPartPr>
            <p14:xfrm>
              <a:off x="6010320" y="2952840"/>
              <a:ext cx="156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26C29B1-14D3-48F1-9C03-B455EA5A93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92320" y="293484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B81C662-9CDE-446E-92E8-C1335E83942A}"/>
                  </a:ext>
                </a:extLst>
              </p14:cNvPr>
              <p14:cNvContentPartPr/>
              <p14:nvPr/>
            </p14:nvContentPartPr>
            <p14:xfrm>
              <a:off x="5763720" y="2846640"/>
              <a:ext cx="159840" cy="31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B81C662-9CDE-446E-92E8-C1335E83942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45720" y="2828640"/>
                <a:ext cx="19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256B9A7-C68B-4AEC-90FD-055030051A36}"/>
                  </a:ext>
                </a:extLst>
              </p14:cNvPr>
              <p14:cNvContentPartPr/>
              <p14:nvPr/>
            </p14:nvContentPartPr>
            <p14:xfrm>
              <a:off x="5475720" y="2830800"/>
              <a:ext cx="153720" cy="17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256B9A7-C68B-4AEC-90FD-055030051A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57720" y="2812800"/>
                <a:ext cx="189360" cy="2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520830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14:cNvPr>
              <p14:cNvContentPartPr/>
              <p14:nvPr/>
            </p14:nvContentPartPr>
            <p14:xfrm>
              <a:off x="1818120" y="233440"/>
              <a:ext cx="1750680" cy="586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0538CB-65BE-4D74-AA9A-035FD0561C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0120" y="215800"/>
                <a:ext cx="17863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14:cNvPr>
              <p14:cNvContentPartPr/>
              <p14:nvPr/>
            </p14:nvContentPartPr>
            <p14:xfrm>
              <a:off x="3723960" y="450880"/>
              <a:ext cx="14400" cy="1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C5BC73-1A9B-47E8-987D-70EBDE5A2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05960" y="432880"/>
                <a:ext cx="50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14:cNvPr>
              <p14:cNvContentPartPr/>
              <p14:nvPr/>
            </p14:nvContentPartPr>
            <p14:xfrm>
              <a:off x="3718200" y="548440"/>
              <a:ext cx="219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8902845-70C9-49FA-9B0C-F9F06D7D51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00200" y="530800"/>
                <a:ext cx="576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14:cNvPr>
              <p14:cNvContentPartPr/>
              <p14:nvPr/>
            </p14:nvContentPartPr>
            <p14:xfrm>
              <a:off x="4195920" y="246400"/>
              <a:ext cx="253800" cy="46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F3842E-68AF-4965-ADF3-29F3FDAE6A4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77920" y="228760"/>
                <a:ext cx="2894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14:cNvPr>
              <p14:cNvContentPartPr/>
              <p14:nvPr/>
            </p14:nvContentPartPr>
            <p14:xfrm>
              <a:off x="4553040" y="304360"/>
              <a:ext cx="396000" cy="344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C5E9F9-D29E-481C-BA31-FB86E7C20A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5056" y="286720"/>
                <a:ext cx="43160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14:cNvPr>
              <p14:cNvContentPartPr/>
              <p14:nvPr/>
            </p14:nvContentPartPr>
            <p14:xfrm>
              <a:off x="5280240" y="334960"/>
              <a:ext cx="143640" cy="273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265CA1-129B-498B-B54B-F97E846527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62240" y="316960"/>
                <a:ext cx="179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14:cNvPr>
              <p14:cNvContentPartPr/>
              <p14:nvPr/>
            </p14:nvContentPartPr>
            <p14:xfrm>
              <a:off x="5536560" y="506680"/>
              <a:ext cx="68760" cy="9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0A1197-37F2-4474-A354-047155AEFE6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18560" y="488680"/>
                <a:ext cx="1044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14:cNvPr>
              <p14:cNvContentPartPr/>
              <p14:nvPr/>
            </p14:nvContentPartPr>
            <p14:xfrm>
              <a:off x="5912760" y="264040"/>
              <a:ext cx="37296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5DE7D1-A7A5-4D45-B8D9-E89D55758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95120" y="246060"/>
                <a:ext cx="408600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14:cNvPr>
              <p14:cNvContentPartPr/>
              <p14:nvPr/>
            </p14:nvContentPartPr>
            <p14:xfrm>
              <a:off x="6604320" y="242440"/>
              <a:ext cx="1485720" cy="34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345644-BC18-4340-A6DB-2F94E9F573D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86320" y="224800"/>
                <a:ext cx="1521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14:cNvPr>
              <p14:cNvContentPartPr/>
              <p14:nvPr/>
            </p14:nvContentPartPr>
            <p14:xfrm>
              <a:off x="395760" y="812320"/>
              <a:ext cx="1129320" cy="50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6E08D1-D0B9-4AA0-BADB-F833DD9F93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7754" y="794333"/>
                <a:ext cx="1164971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14:cNvPr>
              <p14:cNvContentPartPr/>
              <p14:nvPr/>
            </p14:nvContentPartPr>
            <p14:xfrm>
              <a:off x="1839000" y="867040"/>
              <a:ext cx="265320" cy="510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0D8E781-BF3D-454E-8953-A3D1001630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21360" y="849040"/>
                <a:ext cx="3009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14:cNvPr>
              <p14:cNvContentPartPr/>
              <p14:nvPr/>
            </p14:nvContentPartPr>
            <p14:xfrm>
              <a:off x="2994600" y="893680"/>
              <a:ext cx="4680" cy="1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CA7C8-FB30-4FDE-B2F3-0214E8F44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76960" y="875680"/>
                <a:ext cx="40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14:cNvPr>
              <p14:cNvContentPartPr/>
              <p14:nvPr/>
            </p14:nvContentPartPr>
            <p14:xfrm>
              <a:off x="2415000" y="976480"/>
              <a:ext cx="1068840" cy="35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225A4-979C-45AB-BA7B-19C5E5DAF7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7360" y="958498"/>
                <a:ext cx="110448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14:cNvPr>
              <p14:cNvContentPartPr/>
              <p14:nvPr/>
            </p14:nvContentPartPr>
            <p14:xfrm>
              <a:off x="4167480" y="863440"/>
              <a:ext cx="35892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F0CD93-7021-460D-BAD4-261DBB92031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49498" y="845462"/>
                <a:ext cx="394524" cy="3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14:cNvPr>
              <p14:cNvContentPartPr/>
              <p14:nvPr/>
            </p14:nvContentPartPr>
            <p14:xfrm>
              <a:off x="3726840" y="831400"/>
              <a:ext cx="358200" cy="43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6576A93-71B8-4707-AA61-C4BE550B84A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840" y="813400"/>
                <a:ext cx="393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14:cNvPr>
              <p14:cNvContentPartPr/>
              <p14:nvPr/>
            </p14:nvContentPartPr>
            <p14:xfrm>
              <a:off x="4731240" y="958840"/>
              <a:ext cx="12074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87B2B77-86FA-47EE-AA93-BCAE79FC54E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13245" y="940840"/>
                <a:ext cx="124306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14:cNvPr>
              <p14:cNvContentPartPr/>
              <p14:nvPr/>
            </p14:nvContentPartPr>
            <p14:xfrm>
              <a:off x="6036600" y="862360"/>
              <a:ext cx="653040" cy="263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B016C1-D70A-49A8-AC31-C5A7ED41B12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18960" y="844360"/>
                <a:ext cx="6886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14:cNvPr>
              <p14:cNvContentPartPr/>
              <p14:nvPr/>
            </p14:nvContentPartPr>
            <p14:xfrm>
              <a:off x="6898080" y="957040"/>
              <a:ext cx="270000" cy="160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243F55-9277-4545-BB91-10DDFC8241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80416" y="939040"/>
                <a:ext cx="305688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14:cNvPr>
              <p14:cNvContentPartPr/>
              <p14:nvPr/>
            </p14:nvContentPartPr>
            <p14:xfrm>
              <a:off x="7385160" y="761560"/>
              <a:ext cx="1584360" cy="406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B34391B-8916-4B1A-B86D-605CC2ACF25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7516" y="743920"/>
                <a:ext cx="1620008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14:cNvPr>
              <p14:cNvContentPartPr/>
              <p14:nvPr/>
            </p14:nvContentPartPr>
            <p14:xfrm>
              <a:off x="833160" y="2307720"/>
              <a:ext cx="2335680" cy="1502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0F5051D-0D49-44BB-80C7-2532A019F5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160" y="2289720"/>
                <a:ext cx="2371320" cy="15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14:cNvPr>
              <p14:cNvContentPartPr/>
              <p14:nvPr/>
            </p14:nvContentPartPr>
            <p14:xfrm>
              <a:off x="3728640" y="2289000"/>
              <a:ext cx="167400" cy="20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DC25D4B-4F5D-42C3-BB47-31EE65FABF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11000" y="2271360"/>
                <a:ext cx="2030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14:cNvPr>
              <p14:cNvContentPartPr/>
              <p14:nvPr/>
            </p14:nvContentPartPr>
            <p14:xfrm>
              <a:off x="4073880" y="2322480"/>
              <a:ext cx="1317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5AFA30-7350-4F0D-BB45-730B27DB13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55880" y="23048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14:cNvPr>
              <p14:cNvContentPartPr/>
              <p14:nvPr/>
            </p14:nvContentPartPr>
            <p14:xfrm>
              <a:off x="4083960" y="2434440"/>
              <a:ext cx="103680" cy="8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97CB7B-878D-475B-95C3-E0628A2DAEA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66320" y="2416440"/>
                <a:ext cx="139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14:cNvPr>
              <p14:cNvContentPartPr/>
              <p14:nvPr/>
            </p14:nvContentPartPr>
            <p14:xfrm>
              <a:off x="4398960" y="2180640"/>
              <a:ext cx="11124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E65A6A-6ADC-4B12-A63C-DD145A98C9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80960" y="2162640"/>
                <a:ext cx="146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14:cNvPr>
              <p14:cNvContentPartPr/>
              <p14:nvPr/>
            </p14:nvContentPartPr>
            <p14:xfrm>
              <a:off x="4617840" y="2374680"/>
              <a:ext cx="86400" cy="10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159C5CB-A903-4F56-959A-58584B2D7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99840" y="2357040"/>
                <a:ext cx="1220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14:cNvPr>
              <p14:cNvContentPartPr/>
              <p14:nvPr/>
            </p14:nvContentPartPr>
            <p14:xfrm>
              <a:off x="5026080" y="2231040"/>
              <a:ext cx="165960" cy="22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9FC140-F5C1-428E-94E3-F30355969B9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8440" y="2213400"/>
                <a:ext cx="2016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14:cNvPr>
              <p14:cNvContentPartPr/>
              <p14:nvPr/>
            </p14:nvContentPartPr>
            <p14:xfrm>
              <a:off x="4795320" y="2231040"/>
              <a:ext cx="149040" cy="19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BC449A9-02D5-475C-999E-33F311DC746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77320" y="2213400"/>
                <a:ext cx="1846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14:cNvPr>
              <p14:cNvContentPartPr/>
              <p14:nvPr/>
            </p14:nvContentPartPr>
            <p14:xfrm>
              <a:off x="5435400" y="2160120"/>
              <a:ext cx="281880" cy="265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665989-D631-4689-A84B-E7CE74713C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17400" y="2142480"/>
                <a:ext cx="3175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14:cNvPr>
              <p14:cNvContentPartPr/>
              <p14:nvPr/>
            </p14:nvContentPartPr>
            <p14:xfrm>
              <a:off x="6070440" y="2231040"/>
              <a:ext cx="140760" cy="14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99FD2EA-5141-417E-A69B-D319F1FA91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52440" y="2213400"/>
                <a:ext cx="1764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14:cNvPr>
              <p14:cNvContentPartPr/>
              <p14:nvPr/>
            </p14:nvContentPartPr>
            <p14:xfrm>
              <a:off x="6095640" y="2180640"/>
              <a:ext cx="108000" cy="214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5D1350-0DBD-44DF-B640-625A2977CE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2162640"/>
                <a:ext cx="1436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14:cNvPr>
              <p14:cNvContentPartPr/>
              <p14:nvPr/>
            </p14:nvContentPartPr>
            <p14:xfrm>
              <a:off x="6349800" y="2261640"/>
              <a:ext cx="121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B84A280-001C-4E3D-A473-F5ED6205EBF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31800" y="22436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14:cNvPr>
              <p14:cNvContentPartPr/>
              <p14:nvPr/>
            </p14:nvContentPartPr>
            <p14:xfrm>
              <a:off x="6329280" y="2342640"/>
              <a:ext cx="1324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90652E-9FBD-4437-B9DF-7C3EA7DFC3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11640" y="2325000"/>
                <a:ext cx="16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14:cNvPr>
              <p14:cNvContentPartPr/>
              <p14:nvPr/>
            </p14:nvContentPartPr>
            <p14:xfrm>
              <a:off x="6576600" y="2129520"/>
              <a:ext cx="121320" cy="245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C4B2D8-1BE0-46A7-AB2F-1D2F973FE5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58600" y="2111520"/>
                <a:ext cx="156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14:cNvPr>
              <p14:cNvContentPartPr/>
              <p14:nvPr/>
            </p14:nvContentPartPr>
            <p14:xfrm>
              <a:off x="6786840" y="2119440"/>
              <a:ext cx="536400" cy="24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1525AB4-F4FF-462A-90C9-849D2A174E8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68852" y="2101800"/>
                <a:ext cx="572016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FDB6E2B-7E67-49FB-A088-64C29D49A0F6}"/>
                  </a:ext>
                </a:extLst>
              </p14:cNvPr>
              <p14:cNvContentPartPr/>
              <p14:nvPr/>
            </p14:nvContentPartPr>
            <p14:xfrm>
              <a:off x="4074240" y="2780040"/>
              <a:ext cx="203040" cy="492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FDB6E2B-7E67-49FB-A088-64C29D49A0F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56240" y="2762040"/>
                <a:ext cx="23868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B4D3935-B843-41FC-A7A8-E9C80E18893A}"/>
                  </a:ext>
                </a:extLst>
              </p14:cNvPr>
              <p14:cNvContentPartPr/>
              <p14:nvPr/>
            </p14:nvContentPartPr>
            <p14:xfrm>
              <a:off x="4846080" y="2876160"/>
              <a:ext cx="176040" cy="333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B4D3935-B843-41FC-A7A8-E9C80E1889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28080" y="2858520"/>
                <a:ext cx="211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F38E8F-7FC4-42C3-BCDB-5412AA70C386}"/>
                  </a:ext>
                </a:extLst>
              </p14:cNvPr>
              <p14:cNvContentPartPr/>
              <p14:nvPr/>
            </p14:nvContentPartPr>
            <p14:xfrm>
              <a:off x="5140560" y="2983080"/>
              <a:ext cx="147960" cy="81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F38E8F-7FC4-42C3-BCDB-5412AA70C3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22560" y="2965440"/>
                <a:ext cx="183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BF6016-6D52-4E9B-A631-3987FA70BB42}"/>
                  </a:ext>
                </a:extLst>
              </p14:cNvPr>
              <p14:cNvContentPartPr/>
              <p14:nvPr/>
            </p14:nvContentPartPr>
            <p14:xfrm>
              <a:off x="5487240" y="3077040"/>
              <a:ext cx="134640" cy="154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BF6016-6D52-4E9B-A631-3987FA70BB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69600" y="3059400"/>
                <a:ext cx="170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BA26BC-9B56-4E36-A5DB-DA6561DE5351}"/>
                  </a:ext>
                </a:extLst>
              </p14:cNvPr>
              <p14:cNvContentPartPr/>
              <p14:nvPr/>
            </p14:nvContentPartPr>
            <p14:xfrm>
              <a:off x="6258360" y="2871480"/>
              <a:ext cx="112680" cy="12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BA26BC-9B56-4E36-A5DB-DA6561DE535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40360" y="2853480"/>
                <a:ext cx="148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26C29B1-14D3-48F1-9C03-B455EA5A9367}"/>
                  </a:ext>
                </a:extLst>
              </p14:cNvPr>
              <p14:cNvContentPartPr/>
              <p14:nvPr/>
            </p14:nvContentPartPr>
            <p14:xfrm>
              <a:off x="6010320" y="2952840"/>
              <a:ext cx="156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26C29B1-14D3-48F1-9C03-B455EA5A93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92320" y="293484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B81C662-9CDE-446E-92E8-C1335E83942A}"/>
                  </a:ext>
                </a:extLst>
              </p14:cNvPr>
              <p14:cNvContentPartPr/>
              <p14:nvPr/>
            </p14:nvContentPartPr>
            <p14:xfrm>
              <a:off x="5763720" y="2846640"/>
              <a:ext cx="159840" cy="31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B81C662-9CDE-446E-92E8-C1335E83942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45720" y="2828640"/>
                <a:ext cx="19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256B9A7-C68B-4AEC-90FD-055030051A36}"/>
                  </a:ext>
                </a:extLst>
              </p14:cNvPr>
              <p14:cNvContentPartPr/>
              <p14:nvPr/>
            </p14:nvContentPartPr>
            <p14:xfrm>
              <a:off x="5475720" y="2830800"/>
              <a:ext cx="153720" cy="17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256B9A7-C68B-4AEC-90FD-055030051A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57720" y="2812800"/>
                <a:ext cx="1893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F928DF3-157B-49A8-B1BB-A490DDCE90BC}"/>
                  </a:ext>
                </a:extLst>
              </p14:cNvPr>
              <p14:cNvContentPartPr/>
              <p14:nvPr/>
            </p14:nvContentPartPr>
            <p14:xfrm>
              <a:off x="589080" y="4355280"/>
              <a:ext cx="1010880" cy="44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F928DF3-157B-49A8-B1BB-A490DDCE90B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086" y="4337640"/>
                <a:ext cx="1046507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B9FB0B-C00B-401C-B11E-B05F479D9C97}"/>
                  </a:ext>
                </a:extLst>
              </p14:cNvPr>
              <p14:cNvContentPartPr/>
              <p14:nvPr/>
            </p14:nvContentPartPr>
            <p14:xfrm>
              <a:off x="1837560" y="4618440"/>
              <a:ext cx="1371600" cy="17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B9FB0B-C00B-401C-B11E-B05F479D9C9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19560" y="4600440"/>
                <a:ext cx="14072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22C83D-7DB0-4019-B79A-6A04D953234F}"/>
                  </a:ext>
                </a:extLst>
              </p14:cNvPr>
              <p14:cNvContentPartPr/>
              <p14:nvPr/>
            </p14:nvContentPartPr>
            <p14:xfrm>
              <a:off x="6288600" y="44841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22C83D-7DB0-4019-B79A-6A04D95323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0960" y="4466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B7A5BE4-62D8-4D4B-9CD9-55A3C8D596A2}"/>
                  </a:ext>
                </a:extLst>
              </p14:cNvPr>
              <p14:cNvContentPartPr/>
              <p14:nvPr/>
            </p14:nvContentPartPr>
            <p14:xfrm>
              <a:off x="6292560" y="4558680"/>
              <a:ext cx="392040" cy="168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B7A5BE4-62D8-4D4B-9CD9-55A3C8D596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4904" y="4540680"/>
                <a:ext cx="427713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88CAE5-F86F-4E16-8FAB-6F0849760320}"/>
                  </a:ext>
                </a:extLst>
              </p14:cNvPr>
              <p14:cNvContentPartPr/>
              <p14:nvPr/>
            </p14:nvContentPartPr>
            <p14:xfrm>
              <a:off x="3502920" y="4435560"/>
              <a:ext cx="2675880" cy="404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88CAE5-F86F-4E16-8FAB-6F084976032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84920" y="4417560"/>
                <a:ext cx="271152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041D050-61E6-4804-A36C-BFB38D4B434E}"/>
                  </a:ext>
                </a:extLst>
              </p14:cNvPr>
              <p14:cNvContentPartPr/>
              <p14:nvPr/>
            </p14:nvContentPartPr>
            <p14:xfrm>
              <a:off x="6969360" y="4386960"/>
              <a:ext cx="903600" cy="491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041D050-61E6-4804-A36C-BFB38D4B43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1720" y="4368960"/>
                <a:ext cx="93924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048A2A8-57E6-44FD-8A76-F5407BB04C88}"/>
                  </a:ext>
                </a:extLst>
              </p14:cNvPr>
              <p14:cNvContentPartPr/>
              <p14:nvPr/>
            </p14:nvContentPartPr>
            <p14:xfrm>
              <a:off x="8166360" y="4550040"/>
              <a:ext cx="384480" cy="19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048A2A8-57E6-44FD-8A76-F5407BB04C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48360" y="4532400"/>
                <a:ext cx="4201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B31D862-1AA8-4056-88DD-05E91C033C3B}"/>
                  </a:ext>
                </a:extLst>
              </p14:cNvPr>
              <p14:cNvContentPartPr/>
              <p14:nvPr/>
            </p14:nvContentPartPr>
            <p14:xfrm>
              <a:off x="8217120" y="4382640"/>
              <a:ext cx="12600" cy="12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B31D862-1AA8-4056-88DD-05E91C033C3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99120" y="436464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61A50B-65F1-4030-A7B0-050776CDAF76}"/>
                  </a:ext>
                </a:extLst>
              </p14:cNvPr>
              <p14:cNvContentPartPr/>
              <p14:nvPr/>
            </p14:nvContentPartPr>
            <p14:xfrm>
              <a:off x="353640" y="4964760"/>
              <a:ext cx="1311120" cy="521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61A50B-65F1-4030-A7B0-050776CDAF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5645" y="4946760"/>
                <a:ext cx="134675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149FC70-BC67-4188-8BBC-6978EB303031}"/>
                  </a:ext>
                </a:extLst>
              </p14:cNvPr>
              <p14:cNvContentPartPr/>
              <p14:nvPr/>
            </p14:nvContentPartPr>
            <p14:xfrm>
              <a:off x="233400" y="4057000"/>
              <a:ext cx="8447040" cy="98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149FC70-BC67-4188-8BBC-6978EB30303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5400" y="4039000"/>
                <a:ext cx="8482680" cy="13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18201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212813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14:cNvPr>
              <p14:cNvContentPartPr/>
              <p14:nvPr/>
            </p14:nvContentPartPr>
            <p14:xfrm>
              <a:off x="2623080" y="1693600"/>
              <a:ext cx="638280" cy="532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05440" y="1675600"/>
                <a:ext cx="673920" cy="56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875328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14:cNvPr>
              <p14:cNvContentPartPr/>
              <p14:nvPr/>
            </p14:nvContentPartPr>
            <p14:xfrm>
              <a:off x="2623080" y="1693600"/>
              <a:ext cx="638280" cy="532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05440" y="1675600"/>
                <a:ext cx="67392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14:cNvPr>
              <p14:cNvContentPartPr/>
              <p14:nvPr/>
            </p14:nvContentPartPr>
            <p14:xfrm>
              <a:off x="5534760" y="2285080"/>
              <a:ext cx="1670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17120" y="2267440"/>
                <a:ext cx="202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14:cNvPr>
              <p14:cNvContentPartPr/>
              <p14:nvPr/>
            </p14:nvContentPartPr>
            <p14:xfrm>
              <a:off x="4308960" y="2086720"/>
              <a:ext cx="1126800" cy="94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90960" y="2068720"/>
                <a:ext cx="1162440" cy="98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473006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14:cNvPr>
              <p14:cNvContentPartPr/>
              <p14:nvPr/>
            </p14:nvContentPartPr>
            <p14:xfrm>
              <a:off x="2623080" y="1693600"/>
              <a:ext cx="638280" cy="532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05440" y="1675600"/>
                <a:ext cx="67392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14:cNvPr>
              <p14:cNvContentPartPr/>
              <p14:nvPr/>
            </p14:nvContentPartPr>
            <p14:xfrm>
              <a:off x="5534760" y="2285080"/>
              <a:ext cx="1670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17120" y="2267440"/>
                <a:ext cx="202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14:cNvPr>
              <p14:cNvContentPartPr/>
              <p14:nvPr/>
            </p14:nvContentPartPr>
            <p14:xfrm>
              <a:off x="4308960" y="2086720"/>
              <a:ext cx="1126800" cy="94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90960" y="2068720"/>
                <a:ext cx="1162440" cy="9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14:cNvPr>
              <p14:cNvContentPartPr/>
              <p14:nvPr/>
            </p14:nvContentPartPr>
            <p14:xfrm>
              <a:off x="903720" y="3762960"/>
              <a:ext cx="720720" cy="358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86080" y="3745320"/>
                <a:ext cx="7563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14:cNvPr>
              <p14:cNvContentPartPr/>
              <p14:nvPr/>
            </p14:nvContentPartPr>
            <p14:xfrm>
              <a:off x="2006760" y="3925320"/>
              <a:ext cx="227880" cy="334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989092" y="3907680"/>
                <a:ext cx="263576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14:cNvPr>
              <p14:cNvContentPartPr/>
              <p14:nvPr/>
            </p14:nvContentPartPr>
            <p14:xfrm>
              <a:off x="2042040" y="3733800"/>
              <a:ext cx="151560" cy="5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24040" y="3715800"/>
                <a:ext cx="1872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14:cNvPr>
              <p14:cNvContentPartPr/>
              <p14:nvPr/>
            </p14:nvContentPartPr>
            <p14:xfrm>
              <a:off x="2387280" y="4006680"/>
              <a:ext cx="12528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369280" y="3989040"/>
                <a:ext cx="160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14:cNvPr>
              <p14:cNvContentPartPr/>
              <p14:nvPr/>
            </p14:nvContentPartPr>
            <p14:xfrm>
              <a:off x="2397720" y="4077960"/>
              <a:ext cx="10116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379720" y="405996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14:cNvPr>
              <p14:cNvContentPartPr/>
              <p14:nvPr/>
            </p14:nvContentPartPr>
            <p14:xfrm>
              <a:off x="2654760" y="3895080"/>
              <a:ext cx="423720" cy="304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637105" y="3877080"/>
                <a:ext cx="45939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14:cNvPr>
              <p14:cNvContentPartPr/>
              <p14:nvPr/>
            </p14:nvContentPartPr>
            <p14:xfrm>
              <a:off x="3576000" y="3864840"/>
              <a:ext cx="74160" cy="31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558360" y="3846840"/>
                <a:ext cx="1098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14:cNvPr>
              <p14:cNvContentPartPr/>
              <p14:nvPr/>
            </p14:nvContentPartPr>
            <p14:xfrm>
              <a:off x="3178560" y="3844320"/>
              <a:ext cx="326160" cy="33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160560" y="3826680"/>
                <a:ext cx="361800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47117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33222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14:cNvPr>
              <p14:cNvContentPartPr/>
              <p14:nvPr/>
            </p14:nvContentPartPr>
            <p14:xfrm>
              <a:off x="2623080" y="1693600"/>
              <a:ext cx="638280" cy="532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05440" y="1675600"/>
                <a:ext cx="67392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14:cNvPr>
              <p14:cNvContentPartPr/>
              <p14:nvPr/>
            </p14:nvContentPartPr>
            <p14:xfrm>
              <a:off x="5534760" y="2285080"/>
              <a:ext cx="1670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17120" y="2267440"/>
                <a:ext cx="202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14:cNvPr>
              <p14:cNvContentPartPr/>
              <p14:nvPr/>
            </p14:nvContentPartPr>
            <p14:xfrm>
              <a:off x="4308960" y="2086720"/>
              <a:ext cx="1126800" cy="94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90960" y="2068720"/>
                <a:ext cx="1162440" cy="9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14:cNvPr>
              <p14:cNvContentPartPr/>
              <p14:nvPr/>
            </p14:nvContentPartPr>
            <p14:xfrm>
              <a:off x="903720" y="3762960"/>
              <a:ext cx="720720" cy="358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86080" y="3745320"/>
                <a:ext cx="7563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14:cNvPr>
              <p14:cNvContentPartPr/>
              <p14:nvPr/>
            </p14:nvContentPartPr>
            <p14:xfrm>
              <a:off x="2006760" y="3925320"/>
              <a:ext cx="227880" cy="334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989092" y="3907680"/>
                <a:ext cx="263576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14:cNvPr>
              <p14:cNvContentPartPr/>
              <p14:nvPr/>
            </p14:nvContentPartPr>
            <p14:xfrm>
              <a:off x="2042040" y="3733800"/>
              <a:ext cx="151560" cy="5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24040" y="3715800"/>
                <a:ext cx="1872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14:cNvPr>
              <p14:cNvContentPartPr/>
              <p14:nvPr/>
            </p14:nvContentPartPr>
            <p14:xfrm>
              <a:off x="2387280" y="4006680"/>
              <a:ext cx="12528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369280" y="3989040"/>
                <a:ext cx="160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14:cNvPr>
              <p14:cNvContentPartPr/>
              <p14:nvPr/>
            </p14:nvContentPartPr>
            <p14:xfrm>
              <a:off x="2397720" y="4077960"/>
              <a:ext cx="10116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379720" y="405996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14:cNvPr>
              <p14:cNvContentPartPr/>
              <p14:nvPr/>
            </p14:nvContentPartPr>
            <p14:xfrm>
              <a:off x="2654760" y="3895080"/>
              <a:ext cx="423720" cy="304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637105" y="3877080"/>
                <a:ext cx="45939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14:cNvPr>
              <p14:cNvContentPartPr/>
              <p14:nvPr/>
            </p14:nvContentPartPr>
            <p14:xfrm>
              <a:off x="3576000" y="3864840"/>
              <a:ext cx="74160" cy="31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558360" y="3846840"/>
                <a:ext cx="1098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14:cNvPr>
              <p14:cNvContentPartPr/>
              <p14:nvPr/>
            </p14:nvContentPartPr>
            <p14:xfrm>
              <a:off x="3178560" y="3844320"/>
              <a:ext cx="326160" cy="33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160560" y="3826680"/>
                <a:ext cx="3618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98FF58-2BE8-4422-A732-D1CC9DF88B35}"/>
                  </a:ext>
                </a:extLst>
              </p14:cNvPr>
              <p14:cNvContentPartPr/>
              <p14:nvPr/>
            </p14:nvContentPartPr>
            <p14:xfrm>
              <a:off x="4258200" y="3762960"/>
              <a:ext cx="212040" cy="56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98FF58-2BE8-4422-A732-D1CC9DF88B3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240560" y="3745320"/>
                <a:ext cx="2476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CB52BD-B21C-4A0D-B5DD-CA884736D80E}"/>
                  </a:ext>
                </a:extLst>
              </p14:cNvPr>
              <p14:cNvContentPartPr/>
              <p14:nvPr/>
            </p14:nvContentPartPr>
            <p14:xfrm>
              <a:off x="5556720" y="3962040"/>
              <a:ext cx="630360" cy="39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CB52BD-B21C-4A0D-B5DD-CA884736D8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39070" y="3944384"/>
                <a:ext cx="666020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682249-1B8E-4704-B05E-061D6DC589CB}"/>
                  </a:ext>
                </a:extLst>
              </p14:cNvPr>
              <p14:cNvContentPartPr/>
              <p14:nvPr/>
            </p14:nvContentPartPr>
            <p14:xfrm>
              <a:off x="4920600" y="3837120"/>
              <a:ext cx="493920" cy="35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682249-1B8E-4704-B05E-061D6DC589C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02600" y="3819138"/>
                <a:ext cx="529560" cy="3898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51348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14:cNvPr>
              <p14:cNvContentPartPr/>
              <p14:nvPr/>
            </p14:nvContentPartPr>
            <p14:xfrm>
              <a:off x="1249320" y="631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EF70D77-9D26-4F6C-BA1A-CF50C9062E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1680" y="4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14:cNvPr>
              <p14:cNvContentPartPr/>
              <p14:nvPr/>
            </p14:nvContentPartPr>
            <p14:xfrm>
              <a:off x="4328040" y="222960"/>
              <a:ext cx="61488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6147525-0AB2-4EC2-B708-E8813B045C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10040" y="205320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14:cNvPr>
              <p14:cNvContentPartPr/>
              <p14:nvPr/>
            </p14:nvContentPartPr>
            <p14:xfrm>
              <a:off x="7084200" y="387840"/>
              <a:ext cx="98640" cy="154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A29A45-7C2F-4DC2-8B38-F3A66207D48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6560" y="370200"/>
                <a:ext cx="1342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14:cNvPr>
              <p14:cNvContentPartPr/>
              <p14:nvPr/>
            </p14:nvContentPartPr>
            <p14:xfrm>
              <a:off x="7282920" y="246000"/>
              <a:ext cx="13680" cy="30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1ABE08B-B6FB-431C-94C9-BEB1655C1E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5280" y="228000"/>
                <a:ext cx="49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14:cNvPr>
              <p14:cNvContentPartPr/>
              <p14:nvPr/>
            </p14:nvContentPartPr>
            <p14:xfrm>
              <a:off x="7400280" y="449040"/>
              <a:ext cx="6840" cy="4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C34043-D6AA-46D2-9C5A-24CE10F1A86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2280" y="43140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14:cNvPr>
              <p14:cNvContentPartPr/>
              <p14:nvPr/>
            </p14:nvContentPartPr>
            <p14:xfrm>
              <a:off x="7416480" y="3374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9A58B80-B765-4DF0-BC1A-682C10FCD3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8480" y="319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14:cNvPr>
              <p14:cNvContentPartPr/>
              <p14:nvPr/>
            </p14:nvContentPartPr>
            <p14:xfrm>
              <a:off x="7449600" y="257160"/>
              <a:ext cx="235800" cy="26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F9FD72-4525-4BA4-A3EC-E5CAA3D2096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431960" y="239520"/>
                <a:ext cx="2714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14:cNvPr>
              <p14:cNvContentPartPr/>
              <p14:nvPr/>
            </p14:nvContentPartPr>
            <p14:xfrm>
              <a:off x="7771440" y="376680"/>
              <a:ext cx="126720" cy="12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F9DA08-0900-42FA-9FB9-1CE07F1A48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53440" y="358680"/>
                <a:ext cx="162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14:cNvPr>
              <p14:cNvContentPartPr/>
              <p14:nvPr/>
            </p14:nvContentPartPr>
            <p14:xfrm>
              <a:off x="7982040" y="378120"/>
              <a:ext cx="111960" cy="152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E95322-BD97-4561-947E-65E60C23E3D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964040" y="360120"/>
                <a:ext cx="1476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14:cNvPr>
              <p14:cNvContentPartPr/>
              <p14:nvPr/>
            </p14:nvContentPartPr>
            <p14:xfrm>
              <a:off x="8369760" y="369120"/>
              <a:ext cx="388800" cy="152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D56BEA-DE5A-49CA-95C4-52E3543217A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352104" y="351162"/>
                <a:ext cx="424473" cy="188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14:cNvPr>
              <p14:cNvContentPartPr/>
              <p14:nvPr/>
            </p14:nvContentPartPr>
            <p14:xfrm>
              <a:off x="4168200" y="831720"/>
              <a:ext cx="108000" cy="116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E27FF65-7113-4E95-9380-49D1EC8FAFA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0560" y="813720"/>
                <a:ext cx="1436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14:cNvPr>
              <p14:cNvContentPartPr/>
              <p14:nvPr/>
            </p14:nvContentPartPr>
            <p14:xfrm>
              <a:off x="4392840" y="702840"/>
              <a:ext cx="597600" cy="25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EF2B0DF-111E-4C5C-8474-80699D6892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75200" y="685200"/>
                <a:ext cx="6332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14:cNvPr>
              <p14:cNvContentPartPr/>
              <p14:nvPr/>
            </p14:nvContentPartPr>
            <p14:xfrm>
              <a:off x="5149920" y="290640"/>
              <a:ext cx="1719720" cy="77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37098B-1477-477A-A8A5-0D20F8C3C5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132276" y="272640"/>
                <a:ext cx="1755367" cy="81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14:cNvPr>
              <p14:cNvContentPartPr/>
              <p14:nvPr/>
            </p14:nvContentPartPr>
            <p14:xfrm>
              <a:off x="7905360" y="783840"/>
              <a:ext cx="335160" cy="103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BF6B88-098D-4262-AF34-DD9567590DD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887720" y="765840"/>
                <a:ext cx="370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14:cNvPr>
              <p14:cNvContentPartPr/>
              <p14:nvPr/>
            </p14:nvContentPartPr>
            <p14:xfrm>
              <a:off x="7477320" y="683040"/>
              <a:ext cx="335880" cy="23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F63736-454B-41AE-A0BC-F730D28DBDB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459320" y="665040"/>
                <a:ext cx="371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14:cNvPr>
              <p14:cNvContentPartPr/>
              <p14:nvPr/>
            </p14:nvContentPartPr>
            <p14:xfrm>
              <a:off x="6989160" y="614640"/>
              <a:ext cx="397440" cy="46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2B2C30E-72A7-4AB0-B1C9-E5E8DA151EC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971160" y="597000"/>
                <a:ext cx="43308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14:cNvPr>
              <p14:cNvContentPartPr/>
              <p14:nvPr/>
            </p14:nvContentPartPr>
            <p14:xfrm>
              <a:off x="8706000" y="855480"/>
              <a:ext cx="102960" cy="10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C8C50B-EEA6-4D9E-A71C-DD74D9A552F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88000" y="837480"/>
                <a:ext cx="1386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14:cNvPr>
              <p14:cNvContentPartPr/>
              <p14:nvPr/>
            </p14:nvContentPartPr>
            <p14:xfrm>
              <a:off x="8403240" y="723360"/>
              <a:ext cx="229680" cy="27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5C86C2-F5C7-4F11-B1E4-81A678B97A9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385572" y="705360"/>
                <a:ext cx="265376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14:cNvPr>
              <p14:cNvContentPartPr/>
              <p14:nvPr/>
            </p14:nvContentPartPr>
            <p14:xfrm>
              <a:off x="345000" y="235560"/>
              <a:ext cx="3719160" cy="12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477D80-484B-4624-AC36-79DA133ADB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27000" y="217565"/>
                <a:ext cx="3754800" cy="1285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14:cNvPr>
              <p14:cNvContentPartPr/>
              <p14:nvPr/>
            </p14:nvContentPartPr>
            <p14:xfrm>
              <a:off x="385680" y="1959640"/>
              <a:ext cx="1834200" cy="660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366E36-B0E2-4EE8-B2EE-FDE83BE3FED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68040" y="1941650"/>
                <a:ext cx="1869840" cy="69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14:cNvPr>
              <p14:cNvContentPartPr/>
              <p14:nvPr/>
            </p14:nvContentPartPr>
            <p14:xfrm>
              <a:off x="2623080" y="1693600"/>
              <a:ext cx="638280" cy="532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802CB6-D328-4A08-A5AF-ECEB6F11A3B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05440" y="1675600"/>
                <a:ext cx="67392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14:cNvPr>
              <p14:cNvContentPartPr/>
              <p14:nvPr/>
            </p14:nvContentPartPr>
            <p14:xfrm>
              <a:off x="5534760" y="2285080"/>
              <a:ext cx="1670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4B0F117-BF4B-49BB-BF25-F6564634728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17120" y="2267440"/>
                <a:ext cx="2026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14:cNvPr>
              <p14:cNvContentPartPr/>
              <p14:nvPr/>
            </p14:nvContentPartPr>
            <p14:xfrm>
              <a:off x="4308960" y="2086720"/>
              <a:ext cx="1126800" cy="94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C6055D-629B-41C5-8F95-7AEA0465186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90960" y="2068720"/>
                <a:ext cx="1162440" cy="9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14:cNvPr>
              <p14:cNvContentPartPr/>
              <p14:nvPr/>
            </p14:nvContentPartPr>
            <p14:xfrm>
              <a:off x="903720" y="3762960"/>
              <a:ext cx="720720" cy="358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3832734-DD04-48A5-AF59-CB4F051DAF5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86080" y="3745320"/>
                <a:ext cx="7563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14:cNvPr>
              <p14:cNvContentPartPr/>
              <p14:nvPr/>
            </p14:nvContentPartPr>
            <p14:xfrm>
              <a:off x="2006760" y="3925320"/>
              <a:ext cx="227880" cy="334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2C2027-86F4-4F74-B97C-7355B268A9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989092" y="3907680"/>
                <a:ext cx="263576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14:cNvPr>
              <p14:cNvContentPartPr/>
              <p14:nvPr/>
            </p14:nvContentPartPr>
            <p14:xfrm>
              <a:off x="2042040" y="3733800"/>
              <a:ext cx="151560" cy="5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B3D8EA-22C4-4716-9D62-D2EB78A30F3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24040" y="3715800"/>
                <a:ext cx="1872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14:cNvPr>
              <p14:cNvContentPartPr/>
              <p14:nvPr/>
            </p14:nvContentPartPr>
            <p14:xfrm>
              <a:off x="2387280" y="4006680"/>
              <a:ext cx="12528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382EB94-9E6C-4912-8926-EB47D51B985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369280" y="3989040"/>
                <a:ext cx="160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14:cNvPr>
              <p14:cNvContentPartPr/>
              <p14:nvPr/>
            </p14:nvContentPartPr>
            <p14:xfrm>
              <a:off x="2397720" y="4077960"/>
              <a:ext cx="10116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068D68-2F1D-48C6-92C1-B41890BC0AA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379720" y="405996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14:cNvPr>
              <p14:cNvContentPartPr/>
              <p14:nvPr/>
            </p14:nvContentPartPr>
            <p14:xfrm>
              <a:off x="2654760" y="3895080"/>
              <a:ext cx="423720" cy="304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42F8711-E7C3-4F51-BF34-46AF735A96A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637105" y="3877080"/>
                <a:ext cx="45939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14:cNvPr>
              <p14:cNvContentPartPr/>
              <p14:nvPr/>
            </p14:nvContentPartPr>
            <p14:xfrm>
              <a:off x="3576000" y="3864840"/>
              <a:ext cx="74160" cy="31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BDEF13-9B90-4B87-98FD-7B23CE3C532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558360" y="3846840"/>
                <a:ext cx="1098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14:cNvPr>
              <p14:cNvContentPartPr/>
              <p14:nvPr/>
            </p14:nvContentPartPr>
            <p14:xfrm>
              <a:off x="3178560" y="3844320"/>
              <a:ext cx="326160" cy="330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577D49-25F5-4F86-B9AB-7BC6530119A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160560" y="3826680"/>
                <a:ext cx="3618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98FF58-2BE8-4422-A732-D1CC9DF88B35}"/>
                  </a:ext>
                </a:extLst>
              </p14:cNvPr>
              <p14:cNvContentPartPr/>
              <p14:nvPr/>
            </p14:nvContentPartPr>
            <p14:xfrm>
              <a:off x="4258200" y="3762960"/>
              <a:ext cx="212040" cy="56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98FF58-2BE8-4422-A732-D1CC9DF88B3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240560" y="3745320"/>
                <a:ext cx="2476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2CB52BD-B21C-4A0D-B5DD-CA884736D80E}"/>
                  </a:ext>
                </a:extLst>
              </p14:cNvPr>
              <p14:cNvContentPartPr/>
              <p14:nvPr/>
            </p14:nvContentPartPr>
            <p14:xfrm>
              <a:off x="5556720" y="3962040"/>
              <a:ext cx="630360" cy="39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2CB52BD-B21C-4A0D-B5DD-CA884736D8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539070" y="3944384"/>
                <a:ext cx="666020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682249-1B8E-4704-B05E-061D6DC589CB}"/>
                  </a:ext>
                </a:extLst>
              </p14:cNvPr>
              <p14:cNvContentPartPr/>
              <p14:nvPr/>
            </p14:nvContentPartPr>
            <p14:xfrm>
              <a:off x="4920600" y="3837120"/>
              <a:ext cx="493920" cy="35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682249-1B8E-4704-B05E-061D6DC589C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02600" y="3819138"/>
                <a:ext cx="529560" cy="389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6A5F5E4-CFAB-481C-98C7-E352314E2A8F}"/>
                  </a:ext>
                </a:extLst>
              </p14:cNvPr>
              <p14:cNvContentPartPr/>
              <p14:nvPr/>
            </p14:nvContentPartPr>
            <p14:xfrm>
              <a:off x="751440" y="5271120"/>
              <a:ext cx="617760" cy="304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6A5F5E4-CFAB-481C-98C7-E352314E2A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3450" y="5253120"/>
                <a:ext cx="653379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DFBE92-6177-4009-87C2-24358AE6CB7D}"/>
                  </a:ext>
                </a:extLst>
              </p14:cNvPr>
              <p14:cNvContentPartPr/>
              <p14:nvPr/>
            </p14:nvContentPartPr>
            <p14:xfrm>
              <a:off x="1838280" y="5055120"/>
              <a:ext cx="67644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DFBE92-6177-4009-87C2-24358AE6CB7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20280" y="5037480"/>
                <a:ext cx="71208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D59A241-B7A0-4D27-9493-012AF5BDE154}"/>
                  </a:ext>
                </a:extLst>
              </p14:cNvPr>
              <p14:cNvContentPartPr/>
              <p14:nvPr/>
            </p14:nvContentPartPr>
            <p14:xfrm>
              <a:off x="2722440" y="5309280"/>
              <a:ext cx="151920" cy="1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D59A241-B7A0-4D27-9493-012AF5BDE15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4440" y="529164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303DEC-C0C5-4523-B2C3-95AF89295DF9}"/>
                  </a:ext>
                </a:extLst>
              </p14:cNvPr>
              <p14:cNvContentPartPr/>
              <p14:nvPr/>
            </p14:nvContentPartPr>
            <p14:xfrm>
              <a:off x="2773560" y="5433480"/>
              <a:ext cx="91080" cy="8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303DEC-C0C5-4523-B2C3-95AF89295DF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755560" y="5415480"/>
                <a:ext cx="126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9F6F64-766B-4059-80D2-CACA6B0FDC4E}"/>
                  </a:ext>
                </a:extLst>
              </p14:cNvPr>
              <p14:cNvContentPartPr/>
              <p14:nvPr/>
            </p14:nvContentPartPr>
            <p14:xfrm>
              <a:off x="3067320" y="5080680"/>
              <a:ext cx="335880" cy="596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9F6F64-766B-4059-80D2-CACA6B0FDC4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49680" y="5063040"/>
                <a:ext cx="371520" cy="63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69949D7-3E33-4E2C-8E36-3D9587E750BF}"/>
                  </a:ext>
                </a:extLst>
              </p14:cNvPr>
              <p14:cNvContentPartPr/>
              <p14:nvPr/>
            </p14:nvContentPartPr>
            <p14:xfrm>
              <a:off x="3586080" y="5154480"/>
              <a:ext cx="126360" cy="5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69949D7-3E33-4E2C-8E36-3D9587E750B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568080" y="5136480"/>
                <a:ext cx="1620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A37DF3-0989-4918-A49F-B44069DF51D0}"/>
                  </a:ext>
                </a:extLst>
              </p14:cNvPr>
              <p14:cNvContentPartPr/>
              <p14:nvPr/>
            </p14:nvContentPartPr>
            <p14:xfrm>
              <a:off x="3803520" y="5184360"/>
              <a:ext cx="47052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A37DF3-0989-4918-A49F-B44069DF51D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785520" y="5166703"/>
                <a:ext cx="506160" cy="4165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BDC434-E3E2-4A91-B139-05F3F33A26B4}"/>
                  </a:ext>
                </a:extLst>
              </p14:cNvPr>
              <p14:cNvContentPartPr/>
              <p14:nvPr/>
            </p14:nvContentPartPr>
            <p14:xfrm>
              <a:off x="3545760" y="5289120"/>
              <a:ext cx="173880" cy="263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BDC434-E3E2-4A91-B139-05F3F33A26B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527760" y="5271120"/>
                <a:ext cx="2095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CE3BA9-D55F-4E53-9E38-040BB4B310EE}"/>
                  </a:ext>
                </a:extLst>
              </p14:cNvPr>
              <p14:cNvContentPartPr/>
              <p14:nvPr/>
            </p14:nvContentPartPr>
            <p14:xfrm>
              <a:off x="4480320" y="5380560"/>
              <a:ext cx="17568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CE3BA9-D55F-4E53-9E38-040BB4B310E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62680" y="53625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AF03B6E-D01F-45BC-A23F-BAEB50C68ED6}"/>
                  </a:ext>
                </a:extLst>
              </p14:cNvPr>
              <p14:cNvContentPartPr/>
              <p14:nvPr/>
            </p14:nvContentPartPr>
            <p14:xfrm>
              <a:off x="4510560" y="5461920"/>
              <a:ext cx="147600" cy="2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AF03B6E-D01F-45BC-A23F-BAEB50C68ED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92920" y="54439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8349CC-E5C3-4517-8739-59D3DFC3D1F9}"/>
                  </a:ext>
                </a:extLst>
              </p14:cNvPr>
              <p14:cNvContentPartPr/>
              <p14:nvPr/>
            </p14:nvContentPartPr>
            <p14:xfrm>
              <a:off x="4814400" y="5187240"/>
              <a:ext cx="288000" cy="48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8349CC-E5C3-4517-8739-59D3DFC3D1F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96760" y="5169600"/>
                <a:ext cx="32364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79838FC-1F7E-4DA8-A3A4-CAE44712D13F}"/>
                  </a:ext>
                </a:extLst>
              </p14:cNvPr>
              <p14:cNvContentPartPr/>
              <p14:nvPr/>
            </p14:nvContentPartPr>
            <p14:xfrm>
              <a:off x="5197080" y="5146920"/>
              <a:ext cx="757800" cy="555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79838FC-1F7E-4DA8-A3A4-CAE44712D13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9089" y="5129280"/>
                <a:ext cx="793423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0E4AA2-AE0E-431C-B850-7C4CC59821C6}"/>
                  </a:ext>
                </a:extLst>
              </p14:cNvPr>
              <p14:cNvContentPartPr/>
              <p14:nvPr/>
            </p14:nvContentPartPr>
            <p14:xfrm>
              <a:off x="6074760" y="5014800"/>
              <a:ext cx="254160" cy="60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0E4AA2-AE0E-431C-B850-7C4CC59821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057120" y="4997160"/>
                <a:ext cx="289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97F7F0-42DA-47C3-9398-71AFF0CBA656}"/>
                  </a:ext>
                </a:extLst>
              </p14:cNvPr>
              <p14:cNvContentPartPr/>
              <p14:nvPr/>
            </p14:nvContentPartPr>
            <p14:xfrm>
              <a:off x="6470040" y="4943520"/>
              <a:ext cx="786600" cy="668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97F7F0-42DA-47C3-9398-71AFF0CBA65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452392" y="4925520"/>
                <a:ext cx="822256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A7704A-C4F3-4005-A425-342EBB024EC2}"/>
                  </a:ext>
                </a:extLst>
              </p14:cNvPr>
              <p14:cNvContentPartPr/>
              <p14:nvPr/>
            </p14:nvContentPartPr>
            <p14:xfrm>
              <a:off x="7355280" y="5289120"/>
              <a:ext cx="1213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A7704A-C4F3-4005-A425-342EBB024EC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337640" y="52711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26366D1-B3C7-4540-BF06-C95E94E45A34}"/>
                  </a:ext>
                </a:extLst>
              </p14:cNvPr>
              <p14:cNvContentPartPr/>
              <p14:nvPr/>
            </p14:nvContentPartPr>
            <p14:xfrm>
              <a:off x="7355280" y="5370480"/>
              <a:ext cx="12348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26366D1-B3C7-4540-BF06-C95E94E45A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337640" y="5352480"/>
                <a:ext cx="159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9174D62-5441-4584-842E-81260F91994A}"/>
                  </a:ext>
                </a:extLst>
              </p14:cNvPr>
              <p14:cNvContentPartPr/>
              <p14:nvPr/>
            </p14:nvContentPartPr>
            <p14:xfrm>
              <a:off x="7601160" y="5308920"/>
              <a:ext cx="6948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9174D62-5441-4584-842E-81260F91994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83160" y="5290920"/>
                <a:ext cx="105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2870FCB-193B-4D53-BA33-5BE1BD4E1176}"/>
                  </a:ext>
                </a:extLst>
              </p14:cNvPr>
              <p14:cNvContentPartPr/>
              <p14:nvPr/>
            </p14:nvContentPartPr>
            <p14:xfrm>
              <a:off x="8628600" y="5177160"/>
              <a:ext cx="189000" cy="253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2870FCB-193B-4D53-BA33-5BE1BD4E117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610960" y="5159520"/>
                <a:ext cx="224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9F9104A-8FED-41CB-B445-43E44262F405}"/>
                  </a:ext>
                </a:extLst>
              </p14:cNvPr>
              <p14:cNvContentPartPr/>
              <p14:nvPr/>
            </p14:nvContentPartPr>
            <p14:xfrm>
              <a:off x="7782240" y="5197680"/>
              <a:ext cx="752040" cy="437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9F9104A-8FED-41CB-B445-43E44262F40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764240" y="5179695"/>
                <a:ext cx="787680" cy="4726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01364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192427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840154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997875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45547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93417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579478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4211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503238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536050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379255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530736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719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08458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993886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14:cNvPr>
              <p14:cNvContentPartPr/>
              <p14:nvPr/>
            </p14:nvContentPartPr>
            <p14:xfrm>
              <a:off x="6865680" y="4988320"/>
              <a:ext cx="145080" cy="46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47680" y="4970320"/>
                <a:ext cx="1807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14:cNvPr>
              <p14:cNvContentPartPr/>
              <p14:nvPr/>
            </p14:nvContentPartPr>
            <p14:xfrm>
              <a:off x="7558680" y="5171200"/>
              <a:ext cx="1227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40680" y="5153200"/>
                <a:ext cx="15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14:cNvPr>
              <p14:cNvContentPartPr/>
              <p14:nvPr/>
            </p14:nvContentPartPr>
            <p14:xfrm>
              <a:off x="7578840" y="5282800"/>
              <a:ext cx="6048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561200" y="5264800"/>
                <a:ext cx="96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14:cNvPr>
              <p14:cNvContentPartPr/>
              <p14:nvPr/>
            </p14:nvContentPartPr>
            <p14:xfrm>
              <a:off x="7263840" y="5067880"/>
              <a:ext cx="193680" cy="257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5050240"/>
                <a:ext cx="229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14:cNvPr>
              <p14:cNvContentPartPr/>
              <p14:nvPr/>
            </p14:nvContentPartPr>
            <p14:xfrm>
              <a:off x="8349240" y="5018560"/>
              <a:ext cx="155160" cy="30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31240" y="5000920"/>
                <a:ext cx="190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14:cNvPr>
              <p14:cNvContentPartPr/>
              <p14:nvPr/>
            </p14:nvContentPartPr>
            <p14:xfrm>
              <a:off x="7792320" y="5191360"/>
              <a:ext cx="449640" cy="32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774680" y="5173720"/>
                <a:ext cx="485280" cy="36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57917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14:cNvPr>
              <p14:cNvContentPartPr/>
              <p14:nvPr/>
            </p14:nvContentPartPr>
            <p14:xfrm>
              <a:off x="6865680" y="4988320"/>
              <a:ext cx="145080" cy="46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47680" y="4970320"/>
                <a:ext cx="1807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14:cNvPr>
              <p14:cNvContentPartPr/>
              <p14:nvPr/>
            </p14:nvContentPartPr>
            <p14:xfrm>
              <a:off x="7558680" y="5171200"/>
              <a:ext cx="1227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40680" y="5153200"/>
                <a:ext cx="15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14:cNvPr>
              <p14:cNvContentPartPr/>
              <p14:nvPr/>
            </p14:nvContentPartPr>
            <p14:xfrm>
              <a:off x="7578840" y="5282800"/>
              <a:ext cx="6048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561200" y="5264800"/>
                <a:ext cx="96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14:cNvPr>
              <p14:cNvContentPartPr/>
              <p14:nvPr/>
            </p14:nvContentPartPr>
            <p14:xfrm>
              <a:off x="7263840" y="5067880"/>
              <a:ext cx="193680" cy="257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5050240"/>
                <a:ext cx="229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14:cNvPr>
              <p14:cNvContentPartPr/>
              <p14:nvPr/>
            </p14:nvContentPartPr>
            <p14:xfrm>
              <a:off x="8349240" y="5018560"/>
              <a:ext cx="155160" cy="30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31240" y="5000920"/>
                <a:ext cx="190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14:cNvPr>
              <p14:cNvContentPartPr/>
              <p14:nvPr/>
            </p14:nvContentPartPr>
            <p14:xfrm>
              <a:off x="7792320" y="5191360"/>
              <a:ext cx="449640" cy="32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774680" y="5173720"/>
                <a:ext cx="4852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14:cNvPr>
              <p14:cNvContentPartPr/>
              <p14:nvPr/>
            </p14:nvContentPartPr>
            <p14:xfrm>
              <a:off x="638400" y="5536960"/>
              <a:ext cx="146520" cy="42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20400" y="5519320"/>
                <a:ext cx="1821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14:cNvPr>
              <p14:cNvContentPartPr/>
              <p14:nvPr/>
            </p14:nvContentPartPr>
            <p14:xfrm>
              <a:off x="1004160" y="5700400"/>
              <a:ext cx="175320" cy="211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86160" y="5682400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14:cNvPr>
              <p14:cNvContentPartPr/>
              <p14:nvPr/>
            </p14:nvContentPartPr>
            <p14:xfrm>
              <a:off x="1259040" y="5831440"/>
              <a:ext cx="340920" cy="126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241400" y="5813800"/>
                <a:ext cx="376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14:cNvPr>
              <p14:cNvContentPartPr/>
              <p14:nvPr/>
            </p14:nvContentPartPr>
            <p14:xfrm>
              <a:off x="1818120" y="5780680"/>
              <a:ext cx="13176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00120" y="5763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14:cNvPr>
              <p14:cNvContentPartPr/>
              <p14:nvPr/>
            </p14:nvContentPartPr>
            <p14:xfrm>
              <a:off x="1828560" y="5892640"/>
              <a:ext cx="143280" cy="6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10560" y="587464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14:cNvPr>
              <p14:cNvContentPartPr/>
              <p14:nvPr/>
            </p14:nvContentPartPr>
            <p14:xfrm>
              <a:off x="1269480" y="5577280"/>
              <a:ext cx="263160" cy="11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251480" y="5559640"/>
                <a:ext cx="298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14:cNvPr>
              <p14:cNvContentPartPr/>
              <p14:nvPr/>
            </p14:nvContentPartPr>
            <p14:xfrm>
              <a:off x="2112960" y="5821000"/>
              <a:ext cx="91080" cy="8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95320" y="5803360"/>
                <a:ext cx="126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14:cNvPr>
              <p14:cNvContentPartPr/>
              <p14:nvPr/>
            </p14:nvContentPartPr>
            <p14:xfrm>
              <a:off x="2234640" y="5785000"/>
              <a:ext cx="232560" cy="158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17000" y="5767360"/>
                <a:ext cx="26820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14:cNvPr>
              <p14:cNvContentPartPr/>
              <p14:nvPr/>
            </p14:nvContentPartPr>
            <p14:xfrm>
              <a:off x="2538120" y="5801200"/>
              <a:ext cx="176760" cy="25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520120" y="5783200"/>
                <a:ext cx="212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14:cNvPr>
              <p14:cNvContentPartPr/>
              <p14:nvPr/>
            </p14:nvContentPartPr>
            <p14:xfrm>
              <a:off x="2791920" y="5711920"/>
              <a:ext cx="518400" cy="245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774280" y="5693920"/>
                <a:ext cx="554040" cy="28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159465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14:cNvPr>
              <p14:cNvContentPartPr/>
              <p14:nvPr/>
            </p14:nvContentPartPr>
            <p14:xfrm>
              <a:off x="6865680" y="4988320"/>
              <a:ext cx="145080" cy="46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47680" y="4970320"/>
                <a:ext cx="1807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14:cNvPr>
              <p14:cNvContentPartPr/>
              <p14:nvPr/>
            </p14:nvContentPartPr>
            <p14:xfrm>
              <a:off x="7558680" y="5171200"/>
              <a:ext cx="1227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40680" y="5153200"/>
                <a:ext cx="15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14:cNvPr>
              <p14:cNvContentPartPr/>
              <p14:nvPr/>
            </p14:nvContentPartPr>
            <p14:xfrm>
              <a:off x="7578840" y="5282800"/>
              <a:ext cx="6048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561200" y="5264800"/>
                <a:ext cx="96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14:cNvPr>
              <p14:cNvContentPartPr/>
              <p14:nvPr/>
            </p14:nvContentPartPr>
            <p14:xfrm>
              <a:off x="7263840" y="5067880"/>
              <a:ext cx="193680" cy="257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5050240"/>
                <a:ext cx="229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14:cNvPr>
              <p14:cNvContentPartPr/>
              <p14:nvPr/>
            </p14:nvContentPartPr>
            <p14:xfrm>
              <a:off x="8349240" y="5018560"/>
              <a:ext cx="155160" cy="30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31240" y="5000920"/>
                <a:ext cx="190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14:cNvPr>
              <p14:cNvContentPartPr/>
              <p14:nvPr/>
            </p14:nvContentPartPr>
            <p14:xfrm>
              <a:off x="7792320" y="5191360"/>
              <a:ext cx="449640" cy="32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774680" y="5173720"/>
                <a:ext cx="4852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14:cNvPr>
              <p14:cNvContentPartPr/>
              <p14:nvPr/>
            </p14:nvContentPartPr>
            <p14:xfrm>
              <a:off x="638400" y="5536960"/>
              <a:ext cx="146520" cy="42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20400" y="5519320"/>
                <a:ext cx="1821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14:cNvPr>
              <p14:cNvContentPartPr/>
              <p14:nvPr/>
            </p14:nvContentPartPr>
            <p14:xfrm>
              <a:off x="1004160" y="5700400"/>
              <a:ext cx="175320" cy="211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86160" y="5682400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14:cNvPr>
              <p14:cNvContentPartPr/>
              <p14:nvPr/>
            </p14:nvContentPartPr>
            <p14:xfrm>
              <a:off x="1259040" y="5831440"/>
              <a:ext cx="340920" cy="126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241400" y="5813800"/>
                <a:ext cx="376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14:cNvPr>
              <p14:cNvContentPartPr/>
              <p14:nvPr/>
            </p14:nvContentPartPr>
            <p14:xfrm>
              <a:off x="1818120" y="5780680"/>
              <a:ext cx="13176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00120" y="5763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14:cNvPr>
              <p14:cNvContentPartPr/>
              <p14:nvPr/>
            </p14:nvContentPartPr>
            <p14:xfrm>
              <a:off x="1828560" y="5892640"/>
              <a:ext cx="143280" cy="6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10560" y="587464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14:cNvPr>
              <p14:cNvContentPartPr/>
              <p14:nvPr/>
            </p14:nvContentPartPr>
            <p14:xfrm>
              <a:off x="1269480" y="5577280"/>
              <a:ext cx="263160" cy="11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251480" y="5559640"/>
                <a:ext cx="298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14:cNvPr>
              <p14:cNvContentPartPr/>
              <p14:nvPr/>
            </p14:nvContentPartPr>
            <p14:xfrm>
              <a:off x="2112960" y="5821000"/>
              <a:ext cx="91080" cy="8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95320" y="5803360"/>
                <a:ext cx="126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14:cNvPr>
              <p14:cNvContentPartPr/>
              <p14:nvPr/>
            </p14:nvContentPartPr>
            <p14:xfrm>
              <a:off x="2234640" y="5785000"/>
              <a:ext cx="232560" cy="158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17000" y="5767360"/>
                <a:ext cx="26820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14:cNvPr>
              <p14:cNvContentPartPr/>
              <p14:nvPr/>
            </p14:nvContentPartPr>
            <p14:xfrm>
              <a:off x="2538120" y="5801200"/>
              <a:ext cx="176760" cy="25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520120" y="5783200"/>
                <a:ext cx="212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14:cNvPr>
              <p14:cNvContentPartPr/>
              <p14:nvPr/>
            </p14:nvContentPartPr>
            <p14:xfrm>
              <a:off x="2791920" y="5711920"/>
              <a:ext cx="518400" cy="245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774280" y="5693920"/>
                <a:ext cx="5540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14:cNvPr>
              <p14:cNvContentPartPr/>
              <p14:nvPr/>
            </p14:nvContentPartPr>
            <p14:xfrm>
              <a:off x="3616680" y="5761960"/>
              <a:ext cx="529920" cy="184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599028" y="5744320"/>
                <a:ext cx="565584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14:cNvPr>
              <p14:cNvContentPartPr/>
              <p14:nvPr/>
            </p14:nvContentPartPr>
            <p14:xfrm>
              <a:off x="4480320" y="5677720"/>
              <a:ext cx="1970640" cy="443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462680" y="5659720"/>
                <a:ext cx="2006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14:cNvPr>
              <p14:cNvContentPartPr/>
              <p14:nvPr/>
            </p14:nvContentPartPr>
            <p14:xfrm>
              <a:off x="6644280" y="5769880"/>
              <a:ext cx="111600" cy="11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626280" y="575224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14:cNvPr>
              <p14:cNvContentPartPr/>
              <p14:nvPr/>
            </p14:nvContentPartPr>
            <p14:xfrm>
              <a:off x="6654720" y="5855560"/>
              <a:ext cx="111600" cy="64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636720" y="5837920"/>
                <a:ext cx="147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14:cNvPr>
              <p14:cNvContentPartPr/>
              <p14:nvPr/>
            </p14:nvContentPartPr>
            <p14:xfrm>
              <a:off x="6877920" y="5567200"/>
              <a:ext cx="773280" cy="410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6860272" y="5549560"/>
                <a:ext cx="808937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83262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14:cNvPr>
              <p14:cNvContentPartPr/>
              <p14:nvPr/>
            </p14:nvContentPartPr>
            <p14:xfrm>
              <a:off x="6865680" y="4988320"/>
              <a:ext cx="145080" cy="46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47680" y="4970320"/>
                <a:ext cx="1807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14:cNvPr>
              <p14:cNvContentPartPr/>
              <p14:nvPr/>
            </p14:nvContentPartPr>
            <p14:xfrm>
              <a:off x="7558680" y="5171200"/>
              <a:ext cx="1227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40680" y="5153200"/>
                <a:ext cx="15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14:cNvPr>
              <p14:cNvContentPartPr/>
              <p14:nvPr/>
            </p14:nvContentPartPr>
            <p14:xfrm>
              <a:off x="7578840" y="5282800"/>
              <a:ext cx="6048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561200" y="5264800"/>
                <a:ext cx="96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14:cNvPr>
              <p14:cNvContentPartPr/>
              <p14:nvPr/>
            </p14:nvContentPartPr>
            <p14:xfrm>
              <a:off x="7263840" y="5067880"/>
              <a:ext cx="193680" cy="257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5050240"/>
                <a:ext cx="229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14:cNvPr>
              <p14:cNvContentPartPr/>
              <p14:nvPr/>
            </p14:nvContentPartPr>
            <p14:xfrm>
              <a:off x="8349240" y="5018560"/>
              <a:ext cx="155160" cy="30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31240" y="5000920"/>
                <a:ext cx="190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14:cNvPr>
              <p14:cNvContentPartPr/>
              <p14:nvPr/>
            </p14:nvContentPartPr>
            <p14:xfrm>
              <a:off x="7792320" y="5191360"/>
              <a:ext cx="449640" cy="32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774680" y="5173720"/>
                <a:ext cx="4852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14:cNvPr>
              <p14:cNvContentPartPr/>
              <p14:nvPr/>
            </p14:nvContentPartPr>
            <p14:xfrm>
              <a:off x="638400" y="5536960"/>
              <a:ext cx="146520" cy="42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20400" y="5519320"/>
                <a:ext cx="1821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14:cNvPr>
              <p14:cNvContentPartPr/>
              <p14:nvPr/>
            </p14:nvContentPartPr>
            <p14:xfrm>
              <a:off x="1004160" y="5700400"/>
              <a:ext cx="175320" cy="211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86160" y="5682400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14:cNvPr>
              <p14:cNvContentPartPr/>
              <p14:nvPr/>
            </p14:nvContentPartPr>
            <p14:xfrm>
              <a:off x="1259040" y="5831440"/>
              <a:ext cx="340920" cy="126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241400" y="5813800"/>
                <a:ext cx="376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14:cNvPr>
              <p14:cNvContentPartPr/>
              <p14:nvPr/>
            </p14:nvContentPartPr>
            <p14:xfrm>
              <a:off x="1818120" y="5780680"/>
              <a:ext cx="13176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00120" y="5763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14:cNvPr>
              <p14:cNvContentPartPr/>
              <p14:nvPr/>
            </p14:nvContentPartPr>
            <p14:xfrm>
              <a:off x="1828560" y="5892640"/>
              <a:ext cx="143280" cy="6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10560" y="587464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14:cNvPr>
              <p14:cNvContentPartPr/>
              <p14:nvPr/>
            </p14:nvContentPartPr>
            <p14:xfrm>
              <a:off x="1269480" y="5577280"/>
              <a:ext cx="263160" cy="11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251480" y="5559640"/>
                <a:ext cx="298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14:cNvPr>
              <p14:cNvContentPartPr/>
              <p14:nvPr/>
            </p14:nvContentPartPr>
            <p14:xfrm>
              <a:off x="2112960" y="5821000"/>
              <a:ext cx="91080" cy="8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95320" y="5803360"/>
                <a:ext cx="126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14:cNvPr>
              <p14:cNvContentPartPr/>
              <p14:nvPr/>
            </p14:nvContentPartPr>
            <p14:xfrm>
              <a:off x="2234640" y="5785000"/>
              <a:ext cx="232560" cy="158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17000" y="5767360"/>
                <a:ext cx="26820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14:cNvPr>
              <p14:cNvContentPartPr/>
              <p14:nvPr/>
            </p14:nvContentPartPr>
            <p14:xfrm>
              <a:off x="2538120" y="5801200"/>
              <a:ext cx="176760" cy="25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520120" y="5783200"/>
                <a:ext cx="212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14:cNvPr>
              <p14:cNvContentPartPr/>
              <p14:nvPr/>
            </p14:nvContentPartPr>
            <p14:xfrm>
              <a:off x="2791920" y="5711920"/>
              <a:ext cx="518400" cy="245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774280" y="5693920"/>
                <a:ext cx="5540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14:cNvPr>
              <p14:cNvContentPartPr/>
              <p14:nvPr/>
            </p14:nvContentPartPr>
            <p14:xfrm>
              <a:off x="3616680" y="5761960"/>
              <a:ext cx="529920" cy="184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599028" y="5744320"/>
                <a:ext cx="565584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14:cNvPr>
              <p14:cNvContentPartPr/>
              <p14:nvPr/>
            </p14:nvContentPartPr>
            <p14:xfrm>
              <a:off x="4480320" y="5677720"/>
              <a:ext cx="1970640" cy="443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462680" y="5659720"/>
                <a:ext cx="2006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14:cNvPr>
              <p14:cNvContentPartPr/>
              <p14:nvPr/>
            </p14:nvContentPartPr>
            <p14:xfrm>
              <a:off x="6644280" y="5769880"/>
              <a:ext cx="111600" cy="11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626280" y="575224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14:cNvPr>
              <p14:cNvContentPartPr/>
              <p14:nvPr/>
            </p14:nvContentPartPr>
            <p14:xfrm>
              <a:off x="6654720" y="5855560"/>
              <a:ext cx="111600" cy="64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636720" y="5837920"/>
                <a:ext cx="147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14:cNvPr>
              <p14:cNvContentPartPr/>
              <p14:nvPr/>
            </p14:nvContentPartPr>
            <p14:xfrm>
              <a:off x="6877920" y="5567200"/>
              <a:ext cx="773280" cy="410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6860272" y="5549560"/>
                <a:ext cx="808937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64201-4913-4F8E-AAD9-AA3625833305}"/>
                  </a:ext>
                </a:extLst>
              </p14:cNvPr>
              <p14:cNvContentPartPr/>
              <p14:nvPr/>
            </p14:nvContentPartPr>
            <p14:xfrm>
              <a:off x="7914000" y="5719840"/>
              <a:ext cx="318600" cy="217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64201-4913-4F8E-AAD9-AA362583330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896360" y="5701840"/>
                <a:ext cx="3542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8ECF7E1-4C72-4C69-965A-50C78301E1EA}"/>
                  </a:ext>
                </a:extLst>
              </p14:cNvPr>
              <p14:cNvContentPartPr/>
              <p14:nvPr/>
            </p14:nvContentPartPr>
            <p14:xfrm>
              <a:off x="1350840" y="6336880"/>
              <a:ext cx="560520" cy="361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8ECF7E1-4C72-4C69-965A-50C78301E1EA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332840" y="6319258"/>
                <a:ext cx="596160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0DD7755-E8CD-4C22-B0CE-6F5F9BB5DAFE}"/>
                  </a:ext>
                </a:extLst>
              </p14:cNvPr>
              <p14:cNvContentPartPr/>
              <p14:nvPr/>
            </p14:nvContentPartPr>
            <p14:xfrm>
              <a:off x="2016840" y="6258040"/>
              <a:ext cx="1173600" cy="408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0DD7755-E8CD-4C22-B0CE-6F5F9BB5DAFE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999200" y="6240040"/>
                <a:ext cx="12092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29E064-927F-449E-8730-39247BC9E04A}"/>
                  </a:ext>
                </a:extLst>
              </p14:cNvPr>
              <p14:cNvContentPartPr/>
              <p14:nvPr/>
            </p14:nvContentPartPr>
            <p14:xfrm>
              <a:off x="3332280" y="6492760"/>
              <a:ext cx="122400" cy="9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29E064-927F-449E-8730-39247BC9E04A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314280" y="6475120"/>
                <a:ext cx="158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ADF1318-BBBF-4E92-AEEB-129F45D735B9}"/>
                  </a:ext>
                </a:extLst>
              </p14:cNvPr>
              <p14:cNvContentPartPr/>
              <p14:nvPr/>
            </p14:nvContentPartPr>
            <p14:xfrm>
              <a:off x="3596520" y="6497080"/>
              <a:ext cx="127080" cy="178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ADF1318-BBBF-4E92-AEEB-129F45D735B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578520" y="6479080"/>
                <a:ext cx="1627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BB26DD8-E645-4501-9DC4-7AEC01F49E2A}"/>
                  </a:ext>
                </a:extLst>
              </p14:cNvPr>
              <p14:cNvContentPartPr/>
              <p14:nvPr/>
            </p14:nvContentPartPr>
            <p14:xfrm>
              <a:off x="3321840" y="6217360"/>
              <a:ext cx="426600" cy="203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BB26DD8-E645-4501-9DC4-7AEC01F49E2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303840" y="6199689"/>
                <a:ext cx="46224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8BBF323-FD12-406A-8C08-0AF3A9F2FBCC}"/>
                  </a:ext>
                </a:extLst>
              </p14:cNvPr>
              <p14:cNvContentPartPr/>
              <p14:nvPr/>
            </p14:nvContentPartPr>
            <p14:xfrm>
              <a:off x="3883080" y="6289000"/>
              <a:ext cx="478080" cy="301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8BBF323-FD12-406A-8C08-0AF3A9F2FBCC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865080" y="6271021"/>
                <a:ext cx="513720" cy="3369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43399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226926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14:cNvPr>
              <p14:cNvContentPartPr/>
              <p14:nvPr/>
            </p14:nvContentPartPr>
            <p14:xfrm>
              <a:off x="2174160" y="174400"/>
              <a:ext cx="5427720" cy="668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3E758C-A761-4134-9B25-BEFA14B447C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56410"/>
                <a:ext cx="54633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14:cNvPr>
              <p14:cNvContentPartPr/>
              <p14:nvPr/>
            </p14:nvContentPartPr>
            <p14:xfrm>
              <a:off x="1635240" y="1360960"/>
              <a:ext cx="125640" cy="162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45ECA12-27AB-4124-9573-1C43E4670BD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17600" y="1343320"/>
                <a:ext cx="16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14:cNvPr>
              <p14:cNvContentPartPr/>
              <p14:nvPr/>
            </p14:nvContentPartPr>
            <p14:xfrm>
              <a:off x="1238880" y="1269160"/>
              <a:ext cx="254880" cy="284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1E0B49-A63F-489B-B3FF-01945EEA9C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21215" y="1251160"/>
                <a:ext cx="29057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14:cNvPr>
              <p14:cNvContentPartPr/>
              <p14:nvPr/>
            </p14:nvContentPartPr>
            <p14:xfrm>
              <a:off x="2434440" y="1268800"/>
              <a:ext cx="23148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068BF46-45C9-4F36-86DD-A268DC0838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16440" y="1250800"/>
                <a:ext cx="267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14:cNvPr>
              <p14:cNvContentPartPr/>
              <p14:nvPr/>
            </p14:nvContentPartPr>
            <p14:xfrm>
              <a:off x="3362520" y="1299760"/>
              <a:ext cx="145440" cy="16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D26D1-FE99-4E00-B5D3-DAE9C7756E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1282120"/>
                <a:ext cx="181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14:cNvPr>
              <p14:cNvContentPartPr/>
              <p14:nvPr/>
            </p14:nvContentPartPr>
            <p14:xfrm>
              <a:off x="3372960" y="1391920"/>
              <a:ext cx="1314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7C02B72-CE63-4F37-BA5F-A92CB042D3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4960" y="137392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14:cNvPr>
              <p14:cNvContentPartPr/>
              <p14:nvPr/>
            </p14:nvContentPartPr>
            <p14:xfrm>
              <a:off x="2758800" y="1168360"/>
              <a:ext cx="267480" cy="9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715C90-751A-40E2-878F-9DD9B0AD50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41136" y="1150360"/>
                <a:ext cx="303168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14:cNvPr>
              <p14:cNvContentPartPr/>
              <p14:nvPr/>
            </p14:nvContentPartPr>
            <p14:xfrm>
              <a:off x="2760600" y="1493080"/>
              <a:ext cx="343080" cy="136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DDCBC61-CC2E-45D3-883B-8329FF59E1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42581" y="1475440"/>
                <a:ext cx="378757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14:cNvPr>
              <p14:cNvContentPartPr/>
              <p14:nvPr/>
            </p14:nvContentPartPr>
            <p14:xfrm>
              <a:off x="2143200" y="1371400"/>
              <a:ext cx="1580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F2A5718-A365-40F4-9EA9-4C7F6AA10D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25560" y="1353400"/>
                <a:ext cx="1936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14:cNvPr>
              <p14:cNvContentPartPr/>
              <p14:nvPr/>
            </p14:nvContentPartPr>
            <p14:xfrm>
              <a:off x="1858800" y="1310200"/>
              <a:ext cx="163080" cy="25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1279FE-37F9-4EC2-9C81-7E46F0D411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40800" y="1292535"/>
                <a:ext cx="198720" cy="28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14:cNvPr>
              <p14:cNvContentPartPr/>
              <p14:nvPr/>
            </p14:nvContentPartPr>
            <p14:xfrm>
              <a:off x="4358280" y="1178440"/>
              <a:ext cx="213840" cy="320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BDF4AB-6AB7-444B-9225-A128E1B1EE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40280" y="1160780"/>
                <a:ext cx="249480" cy="35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14:cNvPr>
              <p14:cNvContentPartPr/>
              <p14:nvPr/>
            </p14:nvContentPartPr>
            <p14:xfrm>
              <a:off x="4094040" y="1279960"/>
              <a:ext cx="1256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215AAE-073C-48FC-9036-7FACA952C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6400" y="1262320"/>
                <a:ext cx="1612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14:cNvPr>
              <p14:cNvContentPartPr/>
              <p14:nvPr/>
            </p14:nvContentPartPr>
            <p14:xfrm>
              <a:off x="3677520" y="1218400"/>
              <a:ext cx="338040" cy="30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40C73C-44D2-4ED3-B7BF-28F1DCE970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39" y="1200400"/>
                <a:ext cx="373642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14:cNvPr>
              <p14:cNvContentPartPr/>
              <p14:nvPr/>
            </p14:nvContentPartPr>
            <p14:xfrm>
              <a:off x="4890720" y="1452400"/>
              <a:ext cx="5724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4A398-33F5-496D-A4E4-9DF09D4D2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73080" y="1434400"/>
                <a:ext cx="928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14:cNvPr>
              <p14:cNvContentPartPr/>
              <p14:nvPr/>
            </p14:nvContentPartPr>
            <p14:xfrm>
              <a:off x="5139120" y="1098880"/>
              <a:ext cx="558000" cy="546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0CFA30-C70D-4D25-B3E6-B96ADED000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21469" y="1080880"/>
                <a:ext cx="593663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14:cNvPr>
              <p14:cNvContentPartPr/>
              <p14:nvPr/>
            </p14:nvContentPartPr>
            <p14:xfrm>
              <a:off x="6005280" y="1251160"/>
              <a:ext cx="541800" cy="208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DF89E84-1AE2-402A-9873-B7C27F944A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87640" y="1233520"/>
                <a:ext cx="5774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14:cNvPr>
              <p14:cNvContentPartPr/>
              <p14:nvPr/>
            </p14:nvContentPartPr>
            <p14:xfrm>
              <a:off x="6807000" y="1285720"/>
              <a:ext cx="255600" cy="198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886381-2130-43B8-A743-2AAFCD3CDD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89360" y="1267720"/>
                <a:ext cx="29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14:cNvPr>
              <p14:cNvContentPartPr/>
              <p14:nvPr/>
            </p14:nvContentPartPr>
            <p14:xfrm>
              <a:off x="7131360" y="1086640"/>
              <a:ext cx="72000" cy="375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69567A5-A8A5-474B-AB56-15BD0F489A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3720" y="1069000"/>
                <a:ext cx="10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14:cNvPr>
              <p14:cNvContentPartPr/>
              <p14:nvPr/>
            </p14:nvContentPartPr>
            <p14:xfrm>
              <a:off x="7272480" y="1350880"/>
              <a:ext cx="12240" cy="42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3B5A9A-FD96-4A10-BF58-BED97E7615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54480" y="1333240"/>
                <a:ext cx="47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14:cNvPr>
              <p14:cNvContentPartPr/>
              <p14:nvPr/>
            </p14:nvContentPartPr>
            <p14:xfrm>
              <a:off x="7304520" y="116836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74D895B-6689-44E8-BBC5-9048F582815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86880" y="1150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14:cNvPr>
              <p14:cNvContentPartPr/>
              <p14:nvPr/>
            </p14:nvContentPartPr>
            <p14:xfrm>
              <a:off x="7359600" y="1105000"/>
              <a:ext cx="229680" cy="30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78F458-55E2-41AD-B5D4-9A46082C82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41600" y="1087000"/>
                <a:ext cx="2653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14:cNvPr>
              <p14:cNvContentPartPr/>
              <p14:nvPr/>
            </p14:nvContentPartPr>
            <p14:xfrm>
              <a:off x="7662000" y="1350880"/>
              <a:ext cx="8640" cy="5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2CE976-75EC-4507-A152-3C8BE81E4FE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44000" y="1333240"/>
                <a:ext cx="44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14:cNvPr>
              <p14:cNvContentPartPr/>
              <p14:nvPr/>
            </p14:nvContentPartPr>
            <p14:xfrm>
              <a:off x="7710960" y="11881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A4F8F1E-3A70-4EDA-8EA6-0C24CAC930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9296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14:cNvPr>
              <p14:cNvContentPartPr/>
              <p14:nvPr/>
            </p14:nvContentPartPr>
            <p14:xfrm>
              <a:off x="7710960" y="1307680"/>
              <a:ext cx="207720" cy="11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CD23868-E7F9-4630-8ACB-A08F92806AC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692960" y="1290040"/>
                <a:ext cx="2433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14:cNvPr>
              <p14:cNvContentPartPr/>
              <p14:nvPr/>
            </p14:nvContentPartPr>
            <p14:xfrm>
              <a:off x="7948560" y="1299760"/>
              <a:ext cx="360720" cy="45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7FA031-AC83-4EFD-907B-167B3DF9B04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30560" y="1282120"/>
                <a:ext cx="3963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14:cNvPr>
              <p14:cNvContentPartPr/>
              <p14:nvPr/>
            </p14:nvContentPartPr>
            <p14:xfrm>
              <a:off x="540480" y="1767760"/>
              <a:ext cx="63072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3D15055-3D6C-40D1-8BC9-AD80BEBF4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2480" y="1749760"/>
                <a:ext cx="666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14:cNvPr>
              <p14:cNvContentPartPr/>
              <p14:nvPr/>
            </p14:nvContentPartPr>
            <p14:xfrm>
              <a:off x="1579080" y="1797640"/>
              <a:ext cx="159120" cy="35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B3E4308-927F-45B2-8CC7-EADD49A2B9D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61440" y="1780000"/>
                <a:ext cx="1947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14:cNvPr>
              <p14:cNvContentPartPr/>
              <p14:nvPr/>
            </p14:nvContentPartPr>
            <p14:xfrm>
              <a:off x="1818120" y="2041720"/>
              <a:ext cx="4320" cy="93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1AAEF90-6AC5-4B44-B318-4299CC1D41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00120" y="2024080"/>
                <a:ext cx="399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14:cNvPr>
              <p14:cNvContentPartPr/>
              <p14:nvPr/>
            </p14:nvContentPartPr>
            <p14:xfrm>
              <a:off x="2031600" y="1933360"/>
              <a:ext cx="176040" cy="27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F5E538-711F-46B5-AFFD-0A64CA43EC4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13600" y="19157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14:cNvPr>
              <p14:cNvContentPartPr/>
              <p14:nvPr/>
            </p14:nvContentPartPr>
            <p14:xfrm>
              <a:off x="2031600" y="2016520"/>
              <a:ext cx="16776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5D10FD6-6888-48DF-AB09-56B870FF332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13600" y="1998880"/>
                <a:ext cx="2034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14:cNvPr>
              <p14:cNvContentPartPr/>
              <p14:nvPr/>
            </p14:nvContentPartPr>
            <p14:xfrm>
              <a:off x="2326080" y="1783960"/>
              <a:ext cx="294120" cy="368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4C08DD0-1639-489D-8A58-0932E2EAD92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08440" y="1766303"/>
                <a:ext cx="32976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14:cNvPr>
              <p14:cNvContentPartPr/>
              <p14:nvPr/>
            </p14:nvContentPartPr>
            <p14:xfrm>
              <a:off x="3708480" y="1859560"/>
              <a:ext cx="181440" cy="283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83E8F9-5354-4A1A-82A3-DBB1B7532A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690480" y="1841920"/>
                <a:ext cx="2170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14:cNvPr>
              <p14:cNvContentPartPr/>
              <p14:nvPr/>
            </p14:nvContentPartPr>
            <p14:xfrm>
              <a:off x="3006840" y="1868920"/>
              <a:ext cx="271080" cy="267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109B28-B3EC-416B-8E5F-170A07441DF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89200" y="1851280"/>
                <a:ext cx="3067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14:cNvPr>
              <p14:cNvContentPartPr/>
              <p14:nvPr/>
            </p14:nvContentPartPr>
            <p14:xfrm>
              <a:off x="4592280" y="1868560"/>
              <a:ext cx="151560" cy="11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A80A6D-F270-4BF8-B190-A8224B1AAA6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574280" y="185092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14:cNvPr>
              <p14:cNvContentPartPr/>
              <p14:nvPr/>
            </p14:nvContentPartPr>
            <p14:xfrm>
              <a:off x="4581840" y="1990960"/>
              <a:ext cx="142200" cy="9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A612790-AD15-4B91-BE29-E06D5120FC8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973320"/>
                <a:ext cx="177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14:cNvPr>
              <p14:cNvContentPartPr/>
              <p14:nvPr/>
            </p14:nvContentPartPr>
            <p14:xfrm>
              <a:off x="4032120" y="1736800"/>
              <a:ext cx="315000" cy="9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727D1B-71CE-45FB-A453-EF424476DC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014120" y="1719090"/>
                <a:ext cx="350640" cy="126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14:cNvPr>
              <p14:cNvContentPartPr/>
              <p14:nvPr/>
            </p14:nvContentPartPr>
            <p14:xfrm>
              <a:off x="3981720" y="2041720"/>
              <a:ext cx="336600" cy="141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380C2E7-BF93-4274-8892-6E42DF9A1D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64061" y="2024080"/>
                <a:ext cx="372278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14:cNvPr>
              <p14:cNvContentPartPr/>
              <p14:nvPr/>
            </p14:nvContentPartPr>
            <p14:xfrm>
              <a:off x="4959840" y="1859200"/>
              <a:ext cx="222120" cy="19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D157F56-AEE4-40AC-B241-947E6FEF8E5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42200" y="1841200"/>
                <a:ext cx="257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14:cNvPr>
              <p14:cNvContentPartPr/>
              <p14:nvPr/>
            </p14:nvContentPartPr>
            <p14:xfrm>
              <a:off x="5282760" y="1801960"/>
              <a:ext cx="223560" cy="218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54A3C93-C52F-48A4-89CA-F18C17456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265120" y="1783990"/>
                <a:ext cx="259200" cy="254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14:cNvPr>
              <p14:cNvContentPartPr/>
              <p14:nvPr/>
            </p14:nvContentPartPr>
            <p14:xfrm>
              <a:off x="5750400" y="1838680"/>
              <a:ext cx="247680" cy="23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E7506E-EFC7-4C2B-BC8A-69E093D843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2400" y="1821040"/>
                <a:ext cx="2833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14:cNvPr>
              <p14:cNvContentPartPr/>
              <p14:nvPr/>
            </p14:nvContentPartPr>
            <p14:xfrm>
              <a:off x="6245760" y="1903480"/>
              <a:ext cx="700200" cy="37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927167-FC10-4ABC-BF27-3F422C254F6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227760" y="1885480"/>
                <a:ext cx="73584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14:cNvPr>
              <p14:cNvContentPartPr/>
              <p14:nvPr/>
            </p14:nvContentPartPr>
            <p14:xfrm>
              <a:off x="7529160" y="1777480"/>
              <a:ext cx="184680" cy="255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7D1B6C0-5F4F-41F0-AACE-F908407AF4F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11160" y="1759840"/>
                <a:ext cx="220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14:cNvPr>
              <p14:cNvContentPartPr/>
              <p14:nvPr/>
            </p14:nvContentPartPr>
            <p14:xfrm>
              <a:off x="7060080" y="1836880"/>
              <a:ext cx="349560" cy="275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9EB784-CE29-4977-8714-16A92C07129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2080" y="1818880"/>
                <a:ext cx="3852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14:cNvPr>
              <p14:cNvContentPartPr/>
              <p14:nvPr/>
            </p14:nvContentPartPr>
            <p14:xfrm>
              <a:off x="7873680" y="1736440"/>
              <a:ext cx="933840" cy="245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3870963-34DA-4F64-B7FD-2293DD6A3BA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56040" y="1718826"/>
                <a:ext cx="969480" cy="280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14:cNvPr>
              <p14:cNvContentPartPr/>
              <p14:nvPr/>
            </p14:nvContentPartPr>
            <p14:xfrm>
              <a:off x="649920" y="2426920"/>
              <a:ext cx="335160" cy="304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BD1B69-9AE8-48EA-ADF6-37E44A4BC8C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32261" y="2409280"/>
                <a:ext cx="370838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14:cNvPr>
              <p14:cNvContentPartPr/>
              <p14:nvPr/>
            </p14:nvContentPartPr>
            <p14:xfrm>
              <a:off x="1663680" y="2651200"/>
              <a:ext cx="28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FB84FF-98A2-44F6-BC63-C9D707EB067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46040" y="2633560"/>
                <a:ext cx="385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14:cNvPr>
              <p14:cNvContentPartPr/>
              <p14:nvPr/>
            </p14:nvContentPartPr>
            <p14:xfrm>
              <a:off x="1655760" y="244816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47BE3-FDED-4F18-A152-B5ECFF0B8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776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14:cNvPr>
              <p14:cNvContentPartPr/>
              <p14:nvPr/>
            </p14:nvContentPartPr>
            <p14:xfrm>
              <a:off x="4007280" y="2492800"/>
              <a:ext cx="224280" cy="37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F6B937-8213-4CEE-868E-02540CADE2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89640" y="2474800"/>
                <a:ext cx="259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14:cNvPr>
              <p14:cNvContentPartPr/>
              <p14:nvPr/>
            </p14:nvContentPartPr>
            <p14:xfrm>
              <a:off x="2946000" y="2498560"/>
              <a:ext cx="956880" cy="403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DE50DB9-AE03-4028-A8E5-0BC1FE68F5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28000" y="2480920"/>
                <a:ext cx="9925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14:cNvPr>
              <p14:cNvContentPartPr/>
              <p14:nvPr/>
            </p14:nvContentPartPr>
            <p14:xfrm>
              <a:off x="1767360" y="2369680"/>
              <a:ext cx="883440" cy="31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F67C7C-5D6C-4B15-84C8-D9DB52B57B3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9720" y="2352040"/>
                <a:ext cx="919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14:cNvPr>
              <p14:cNvContentPartPr/>
              <p14:nvPr/>
            </p14:nvContentPartPr>
            <p14:xfrm>
              <a:off x="1340760" y="2372560"/>
              <a:ext cx="213840" cy="37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C8600A-46FD-493F-91C6-05E992D7758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23120" y="2354560"/>
                <a:ext cx="2494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14:cNvPr>
              <p14:cNvContentPartPr/>
              <p14:nvPr/>
            </p14:nvContentPartPr>
            <p14:xfrm>
              <a:off x="4480680" y="2320360"/>
              <a:ext cx="622800" cy="55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254CAB8-EFBC-45F0-B365-B410A52BFA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2680" y="2302360"/>
                <a:ext cx="65844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14:cNvPr>
              <p14:cNvContentPartPr/>
              <p14:nvPr/>
            </p14:nvContentPartPr>
            <p14:xfrm>
              <a:off x="4927440" y="2436640"/>
              <a:ext cx="235800" cy="32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D1FAFC2-0813-496E-B5C0-F1E2E78D52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09440" y="2419000"/>
                <a:ext cx="271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14:cNvPr>
              <p14:cNvContentPartPr/>
              <p14:nvPr/>
            </p14:nvContentPartPr>
            <p14:xfrm>
              <a:off x="5203200" y="2458600"/>
              <a:ext cx="100440" cy="149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95E00FB-C408-44C5-B345-AEF3CBD2D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85560" y="2440600"/>
                <a:ext cx="1360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14:cNvPr>
              <p14:cNvContentPartPr/>
              <p14:nvPr/>
            </p14:nvContentPartPr>
            <p14:xfrm>
              <a:off x="5612880" y="2312800"/>
              <a:ext cx="1653840" cy="348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9D80F0-C680-45FE-B94A-7F23DACC065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95240" y="2295178"/>
                <a:ext cx="168948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14:cNvPr>
              <p14:cNvContentPartPr/>
              <p14:nvPr/>
            </p14:nvContentPartPr>
            <p14:xfrm>
              <a:off x="7578840" y="2417920"/>
              <a:ext cx="315360" cy="24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E5483DF-4030-4740-BFF1-EA0280E12D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61200" y="2399920"/>
                <a:ext cx="3510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14:cNvPr>
              <p14:cNvContentPartPr/>
              <p14:nvPr/>
            </p14:nvContentPartPr>
            <p14:xfrm>
              <a:off x="406200" y="3004720"/>
              <a:ext cx="597240" cy="318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3851D2-90B3-44FB-BF39-797187B03F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11" y="2987080"/>
                <a:ext cx="632859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14:cNvPr>
              <p14:cNvContentPartPr/>
              <p14:nvPr/>
            </p14:nvContentPartPr>
            <p14:xfrm>
              <a:off x="1332840" y="3151240"/>
              <a:ext cx="99720" cy="18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C470327-79E8-4C92-B938-E58A553074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5200" y="3133240"/>
                <a:ext cx="135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14:cNvPr>
              <p14:cNvContentPartPr/>
              <p14:nvPr/>
            </p14:nvContentPartPr>
            <p14:xfrm>
              <a:off x="1514280" y="2986720"/>
              <a:ext cx="659160" cy="317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75E822-0E16-4BC9-BFC5-D465CBBDBBD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96630" y="2969080"/>
                <a:ext cx="694819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14:cNvPr>
              <p14:cNvContentPartPr/>
              <p14:nvPr/>
            </p14:nvContentPartPr>
            <p14:xfrm>
              <a:off x="2504280" y="2969080"/>
              <a:ext cx="970920" cy="31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8E3B397-EBC7-4593-94C3-28A783DD50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86280" y="2951080"/>
                <a:ext cx="1006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14:cNvPr>
              <p14:cNvContentPartPr/>
              <p14:nvPr/>
            </p14:nvContentPartPr>
            <p14:xfrm>
              <a:off x="4364040" y="3088240"/>
              <a:ext cx="76320" cy="14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F4CBDF5-CA21-4B78-A6D6-1303B8618C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46040" y="3070240"/>
                <a:ext cx="1119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14:cNvPr>
              <p14:cNvContentPartPr/>
              <p14:nvPr/>
            </p14:nvContentPartPr>
            <p14:xfrm>
              <a:off x="4728360" y="3128920"/>
              <a:ext cx="16200" cy="6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A19FE24-2F23-4148-ACD0-D441CD122B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0720" y="3111280"/>
                <a:ext cx="5184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14:cNvPr>
              <p14:cNvContentPartPr/>
              <p14:nvPr/>
            </p14:nvContentPartPr>
            <p14:xfrm>
              <a:off x="4754640" y="2996800"/>
              <a:ext cx="648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7CA041-5C06-41C7-9272-D75CC81C96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36640" y="297916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14:cNvPr>
              <p14:cNvContentPartPr/>
              <p14:nvPr/>
            </p14:nvContentPartPr>
            <p14:xfrm>
              <a:off x="5304720" y="3063040"/>
              <a:ext cx="90360" cy="159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FE39233-3F94-474F-A1BE-28047B163E5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87080" y="3045040"/>
                <a:ext cx="126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14:cNvPr>
              <p14:cNvContentPartPr/>
              <p14:nvPr/>
            </p14:nvContentPartPr>
            <p14:xfrm>
              <a:off x="5499480" y="2885200"/>
              <a:ext cx="133560" cy="32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A24107B-50DB-4B13-8FC0-DEEB1067381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81480" y="2867200"/>
                <a:ext cx="169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14:cNvPr>
              <p14:cNvContentPartPr/>
              <p14:nvPr/>
            </p14:nvContentPartPr>
            <p14:xfrm>
              <a:off x="5706480" y="3068800"/>
              <a:ext cx="110520" cy="12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633D10-96E7-4DF9-8425-3C77D6B21F0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88840" y="3051160"/>
                <a:ext cx="1461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14:cNvPr>
              <p14:cNvContentPartPr/>
              <p14:nvPr/>
            </p14:nvContentPartPr>
            <p14:xfrm>
              <a:off x="5889720" y="3099400"/>
              <a:ext cx="84960" cy="65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8251F2-1D9D-43B8-8C18-E92E554671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71720" y="3081760"/>
                <a:ext cx="1206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14:cNvPr>
              <p14:cNvContentPartPr/>
              <p14:nvPr/>
            </p14:nvContentPartPr>
            <p14:xfrm>
              <a:off x="6044520" y="2854600"/>
              <a:ext cx="12600" cy="330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4A66688-4297-4CC6-8DC1-3D4BCDBC0E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26880" y="2836960"/>
                <a:ext cx="482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14:cNvPr>
              <p14:cNvContentPartPr/>
              <p14:nvPr/>
            </p14:nvContentPartPr>
            <p14:xfrm>
              <a:off x="6130920" y="2793760"/>
              <a:ext cx="354960" cy="435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5E3A768-F5C1-45F7-A715-01F9629F29A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13280" y="2775760"/>
                <a:ext cx="3906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14:cNvPr>
              <p14:cNvContentPartPr/>
              <p14:nvPr/>
            </p14:nvContentPartPr>
            <p14:xfrm>
              <a:off x="4886760" y="2925880"/>
              <a:ext cx="135720" cy="295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3142BE7-9213-4BCA-AA14-7C2146FADAD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68760" y="2907880"/>
                <a:ext cx="1713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14:cNvPr>
              <p14:cNvContentPartPr/>
              <p14:nvPr/>
            </p14:nvContentPartPr>
            <p14:xfrm>
              <a:off x="3931680" y="2948920"/>
              <a:ext cx="343440" cy="40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7507D91-0657-4A34-808F-780737B4ECD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13680" y="2930920"/>
                <a:ext cx="3790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14:cNvPr>
              <p14:cNvContentPartPr/>
              <p14:nvPr/>
            </p14:nvContentPartPr>
            <p14:xfrm>
              <a:off x="263640" y="3402160"/>
              <a:ext cx="8759520" cy="1756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8680139-1A8F-4865-8682-DD87816A1AD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6000" y="3384520"/>
                <a:ext cx="8795160" cy="179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14:cNvPr>
              <p14:cNvContentPartPr/>
              <p14:nvPr/>
            </p14:nvContentPartPr>
            <p14:xfrm>
              <a:off x="5864160" y="3576040"/>
              <a:ext cx="906480" cy="218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6F3F505-5C85-4DF1-B680-2FBA0B88C69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46167" y="3558040"/>
                <a:ext cx="942106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14:cNvPr>
              <p14:cNvContentPartPr/>
              <p14:nvPr/>
            </p14:nvContentPartPr>
            <p14:xfrm>
              <a:off x="8270040" y="3440320"/>
              <a:ext cx="476640" cy="285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0F7C002-5A75-40E6-958B-A6A12D4C0B7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52040" y="3422680"/>
                <a:ext cx="5122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14:cNvPr>
              <p14:cNvContentPartPr/>
              <p14:nvPr/>
            </p14:nvContentPartPr>
            <p14:xfrm>
              <a:off x="7078080" y="3480640"/>
              <a:ext cx="97884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317797F-7D0A-4CC2-B6EF-5812BF8C99F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60440" y="3462640"/>
                <a:ext cx="10144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14:cNvPr>
              <p14:cNvContentPartPr/>
              <p14:nvPr/>
            </p14:nvContentPartPr>
            <p14:xfrm>
              <a:off x="5858400" y="3860440"/>
              <a:ext cx="835200" cy="316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3A5C6B-4D99-43F9-A68C-C8AC2571AD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40400" y="3842800"/>
                <a:ext cx="8708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14:cNvPr>
              <p14:cNvContentPartPr/>
              <p14:nvPr/>
            </p14:nvContentPartPr>
            <p14:xfrm>
              <a:off x="7221360" y="4068880"/>
              <a:ext cx="354240" cy="10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732214-3D14-436E-ABDB-0EEDD660E88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203720" y="4051240"/>
                <a:ext cx="389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14:cNvPr>
              <p14:cNvContentPartPr/>
              <p14:nvPr/>
            </p14:nvContentPartPr>
            <p14:xfrm>
              <a:off x="6921480" y="3911200"/>
              <a:ext cx="203040" cy="28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A86D99-6C10-4B78-B7F8-68BC6EAB0FE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03840" y="3893200"/>
                <a:ext cx="2386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14:cNvPr>
              <p14:cNvContentPartPr/>
              <p14:nvPr/>
            </p14:nvContentPartPr>
            <p14:xfrm>
              <a:off x="7761360" y="3901480"/>
              <a:ext cx="498960" cy="424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8D9513-771D-4F64-AC4A-F7757BE3AD9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43720" y="3883480"/>
                <a:ext cx="5346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14:cNvPr>
              <p14:cNvContentPartPr/>
              <p14:nvPr/>
            </p14:nvContentPartPr>
            <p14:xfrm>
              <a:off x="8485320" y="4114240"/>
              <a:ext cx="8640" cy="75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67A2CC2-D106-4971-AFFC-A8C067A1B78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67680" y="4096600"/>
                <a:ext cx="442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14:cNvPr>
              <p14:cNvContentPartPr/>
              <p14:nvPr/>
            </p14:nvContentPartPr>
            <p14:xfrm>
              <a:off x="8493600" y="3982120"/>
              <a:ext cx="36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F8A857A-4F95-4B78-86FF-DEE859BB52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600" y="396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14:cNvPr>
              <p14:cNvContentPartPr/>
              <p14:nvPr/>
            </p14:nvContentPartPr>
            <p14:xfrm>
              <a:off x="8576760" y="4094440"/>
              <a:ext cx="79560" cy="15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D641FE2-1424-4C14-AE68-4BB98798B4E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59120" y="4076440"/>
                <a:ext cx="115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14:cNvPr>
              <p14:cNvContentPartPr/>
              <p14:nvPr/>
            </p14:nvContentPartPr>
            <p14:xfrm>
              <a:off x="5770560" y="4378480"/>
              <a:ext cx="986400" cy="39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4BE29F-F1C2-41A6-84A8-98F0089212F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52914" y="4360480"/>
                <a:ext cx="1022053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14:cNvPr>
              <p14:cNvContentPartPr/>
              <p14:nvPr/>
            </p14:nvContentPartPr>
            <p14:xfrm>
              <a:off x="6998880" y="4478560"/>
              <a:ext cx="72360" cy="104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E5EC0BE-352E-46EA-A63C-14B51E2C03C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0880" y="4460560"/>
                <a:ext cx="108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14:cNvPr>
              <p14:cNvContentPartPr/>
              <p14:nvPr/>
            </p14:nvContentPartPr>
            <p14:xfrm>
              <a:off x="7174200" y="4471000"/>
              <a:ext cx="300600" cy="111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90E6A-5516-4FFF-89CF-A02904BF318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56560" y="4453058"/>
                <a:ext cx="336240" cy="146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14:cNvPr>
              <p14:cNvContentPartPr/>
              <p14:nvPr/>
            </p14:nvContentPartPr>
            <p14:xfrm>
              <a:off x="7547880" y="4485400"/>
              <a:ext cx="354960" cy="16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8B1754-7488-4B93-9679-440591EA4C1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30222" y="4467440"/>
                <a:ext cx="390636" cy="199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14:cNvPr>
              <p14:cNvContentPartPr/>
              <p14:nvPr/>
            </p14:nvContentPartPr>
            <p14:xfrm>
              <a:off x="7980600" y="4409800"/>
              <a:ext cx="715320" cy="219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81BC2BA-59E4-4F85-B4A5-7A5CD8894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62600" y="4391800"/>
                <a:ext cx="7509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14:cNvPr>
              <p14:cNvContentPartPr/>
              <p14:nvPr/>
            </p14:nvContentPartPr>
            <p14:xfrm>
              <a:off x="8808600" y="4378480"/>
              <a:ext cx="81720" cy="179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0B2C4F4-FA62-42D7-B59A-4123E47A2A1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790600" y="4360480"/>
                <a:ext cx="117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14:cNvPr>
              <p14:cNvContentPartPr/>
              <p14:nvPr/>
            </p14:nvContentPartPr>
            <p14:xfrm>
              <a:off x="8838840" y="4622200"/>
              <a:ext cx="101880" cy="102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F86BE7-736B-49E8-9B57-8F9E250E4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820903" y="4604560"/>
                <a:ext cx="137395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14:cNvPr>
              <p14:cNvContentPartPr/>
              <p14:nvPr/>
            </p14:nvContentPartPr>
            <p14:xfrm>
              <a:off x="792120" y="5232040"/>
              <a:ext cx="305280" cy="233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EEA79C-00F4-49E7-8727-4AED5A88EE3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74120" y="5214400"/>
                <a:ext cx="340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14:cNvPr>
              <p14:cNvContentPartPr/>
              <p14:nvPr/>
            </p14:nvContentPartPr>
            <p14:xfrm>
              <a:off x="548040" y="5174080"/>
              <a:ext cx="173160" cy="302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C5541B7-D387-4440-87D4-EFA499EB8DE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30400" y="5156419"/>
                <a:ext cx="208800" cy="338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14:cNvPr>
              <p14:cNvContentPartPr/>
              <p14:nvPr/>
            </p14:nvContentPartPr>
            <p14:xfrm>
              <a:off x="2031600" y="5245720"/>
              <a:ext cx="135360" cy="1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F2336C0-CAF4-42EF-9A2C-645F5CDED4D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013600" y="5227720"/>
                <a:ext cx="171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14:cNvPr>
              <p14:cNvContentPartPr/>
              <p14:nvPr/>
            </p14:nvContentPartPr>
            <p14:xfrm>
              <a:off x="2031600" y="5343280"/>
              <a:ext cx="143640" cy="1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45F14BC-5388-4EA8-BD47-6DF1E39B4A0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013600" y="532564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14:cNvPr>
              <p14:cNvContentPartPr/>
              <p14:nvPr/>
            </p14:nvContentPartPr>
            <p14:xfrm>
              <a:off x="1218720" y="5130160"/>
              <a:ext cx="666720" cy="377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8152CC-24A6-4BCB-9756-05FE24E564E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200730" y="5112520"/>
                <a:ext cx="7023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14:cNvPr>
              <p14:cNvContentPartPr/>
              <p14:nvPr/>
            </p14:nvContentPartPr>
            <p14:xfrm>
              <a:off x="2285760" y="5171200"/>
              <a:ext cx="732600" cy="263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08DD24-BDC6-42D4-9BAC-10577270F16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68120" y="5153200"/>
                <a:ext cx="7682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14:cNvPr>
              <p14:cNvContentPartPr/>
              <p14:nvPr/>
            </p14:nvContentPartPr>
            <p14:xfrm>
              <a:off x="3728640" y="5130160"/>
              <a:ext cx="781560" cy="287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86715F-059E-4E38-9398-E49D42C2EB1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10640" y="5112498"/>
                <a:ext cx="817200" cy="32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14:cNvPr>
              <p14:cNvContentPartPr/>
              <p14:nvPr/>
            </p14:nvContentPartPr>
            <p14:xfrm>
              <a:off x="5201400" y="5232040"/>
              <a:ext cx="14328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582BF18-CFAE-4D10-941B-F5725401E4D6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83760" y="5214040"/>
                <a:ext cx="17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14:cNvPr>
              <p14:cNvContentPartPr/>
              <p14:nvPr/>
            </p14:nvContentPartPr>
            <p14:xfrm>
              <a:off x="5232000" y="5308000"/>
              <a:ext cx="112320" cy="36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CD9CD6-470F-401F-ACD3-C79520A1406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14000" y="5290360"/>
                <a:ext cx="1479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14:cNvPr>
              <p14:cNvContentPartPr/>
              <p14:nvPr/>
            </p14:nvContentPartPr>
            <p14:xfrm>
              <a:off x="5902680" y="5191000"/>
              <a:ext cx="19224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C6459F-B39B-4E70-8CA5-FD4A37D843B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85040" y="5173360"/>
                <a:ext cx="227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14:cNvPr>
              <p14:cNvContentPartPr/>
              <p14:nvPr/>
            </p14:nvContentPartPr>
            <p14:xfrm>
              <a:off x="5943360" y="5299360"/>
              <a:ext cx="151560" cy="14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7F6CEDF-F105-4F35-819C-B82B79B377D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925720" y="5281360"/>
                <a:ext cx="187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14:cNvPr>
              <p14:cNvContentPartPr/>
              <p14:nvPr/>
            </p14:nvContentPartPr>
            <p14:xfrm>
              <a:off x="6258360" y="5120800"/>
              <a:ext cx="387720" cy="17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782469-5E21-4DEA-A4AA-F1375B03F8F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240360" y="5102800"/>
                <a:ext cx="4233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14:cNvPr>
              <p14:cNvContentPartPr/>
              <p14:nvPr/>
            </p14:nvContentPartPr>
            <p14:xfrm>
              <a:off x="5455560" y="5120080"/>
              <a:ext cx="299160" cy="265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92F98A-C549-4827-9E9B-12258A1EDB9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437920" y="5102104"/>
                <a:ext cx="334800" cy="30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14:cNvPr>
              <p14:cNvContentPartPr/>
              <p14:nvPr/>
            </p14:nvContentPartPr>
            <p14:xfrm>
              <a:off x="4795320" y="5150320"/>
              <a:ext cx="264600" cy="243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2BC7CA6-21AC-4BE7-A27A-28D5C215D7B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777320" y="5132654"/>
                <a:ext cx="30024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14:cNvPr>
              <p14:cNvContentPartPr/>
              <p14:nvPr/>
            </p14:nvContentPartPr>
            <p14:xfrm>
              <a:off x="6865680" y="4988320"/>
              <a:ext cx="145080" cy="46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DFDA42-AD1E-4DCC-AA1E-85D2E2E8D50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47680" y="4970320"/>
                <a:ext cx="1807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14:cNvPr>
              <p14:cNvContentPartPr/>
              <p14:nvPr/>
            </p14:nvContentPartPr>
            <p14:xfrm>
              <a:off x="7558680" y="5171200"/>
              <a:ext cx="1227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BEF82C9-6670-486E-8A51-548E55E68980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40680" y="5153200"/>
                <a:ext cx="15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14:cNvPr>
              <p14:cNvContentPartPr/>
              <p14:nvPr/>
            </p14:nvContentPartPr>
            <p14:xfrm>
              <a:off x="7578840" y="5282800"/>
              <a:ext cx="6048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B7EC01-25C3-481C-ADCF-7B8000B6B4D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561200" y="5264800"/>
                <a:ext cx="96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14:cNvPr>
              <p14:cNvContentPartPr/>
              <p14:nvPr/>
            </p14:nvContentPartPr>
            <p14:xfrm>
              <a:off x="7263840" y="5067880"/>
              <a:ext cx="193680" cy="257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DFF68EC-7ED5-4DA6-838A-EB2D3DAA5ED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246200" y="5050240"/>
                <a:ext cx="229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14:cNvPr>
              <p14:cNvContentPartPr/>
              <p14:nvPr/>
            </p14:nvContentPartPr>
            <p14:xfrm>
              <a:off x="8349240" y="5018560"/>
              <a:ext cx="155160" cy="30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3EBA8F6-9560-4F53-97FC-1AB875BE1DE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31240" y="5000920"/>
                <a:ext cx="1908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14:cNvPr>
              <p14:cNvContentPartPr/>
              <p14:nvPr/>
            </p14:nvContentPartPr>
            <p14:xfrm>
              <a:off x="7792320" y="5191360"/>
              <a:ext cx="449640" cy="32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06FF78-7C45-49A7-A7F8-40DE571DA3C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774680" y="5173720"/>
                <a:ext cx="4852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14:cNvPr>
              <p14:cNvContentPartPr/>
              <p14:nvPr/>
            </p14:nvContentPartPr>
            <p14:xfrm>
              <a:off x="638400" y="5536960"/>
              <a:ext cx="146520" cy="421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4DCC86-00EF-41EC-9944-DC84070CA2F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20400" y="5519320"/>
                <a:ext cx="1821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14:cNvPr>
              <p14:cNvContentPartPr/>
              <p14:nvPr/>
            </p14:nvContentPartPr>
            <p14:xfrm>
              <a:off x="1004160" y="5700400"/>
              <a:ext cx="175320" cy="211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736B4FC-5311-4D22-B76A-B1E3E9D8961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86160" y="5682400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14:cNvPr>
              <p14:cNvContentPartPr/>
              <p14:nvPr/>
            </p14:nvContentPartPr>
            <p14:xfrm>
              <a:off x="1259040" y="5831440"/>
              <a:ext cx="340920" cy="126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95D1273-5F2F-4C7D-9DDD-098BBCC671A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241400" y="5813800"/>
                <a:ext cx="376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14:cNvPr>
              <p14:cNvContentPartPr/>
              <p14:nvPr/>
            </p14:nvContentPartPr>
            <p14:xfrm>
              <a:off x="1818120" y="5780680"/>
              <a:ext cx="13176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5A178D3-82CA-4CD2-BCF3-0B6F898FED5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00120" y="5763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14:cNvPr>
              <p14:cNvContentPartPr/>
              <p14:nvPr/>
            </p14:nvContentPartPr>
            <p14:xfrm>
              <a:off x="1828560" y="5892640"/>
              <a:ext cx="143280" cy="6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809142-2A1C-41D6-9B03-7025CBF7DBE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10560" y="5874640"/>
                <a:ext cx="178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14:cNvPr>
              <p14:cNvContentPartPr/>
              <p14:nvPr/>
            </p14:nvContentPartPr>
            <p14:xfrm>
              <a:off x="1269480" y="5577280"/>
              <a:ext cx="263160" cy="11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40D545E-6DB0-4700-9FFA-2EE4C0DCCF2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251480" y="5559640"/>
                <a:ext cx="298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14:cNvPr>
              <p14:cNvContentPartPr/>
              <p14:nvPr/>
            </p14:nvContentPartPr>
            <p14:xfrm>
              <a:off x="2112960" y="5821000"/>
              <a:ext cx="91080" cy="8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0525E06-7316-46C5-A267-4CFC724EE1D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095320" y="5803360"/>
                <a:ext cx="126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14:cNvPr>
              <p14:cNvContentPartPr/>
              <p14:nvPr/>
            </p14:nvContentPartPr>
            <p14:xfrm>
              <a:off x="2234640" y="5785000"/>
              <a:ext cx="232560" cy="158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27310AD-3693-479F-83B1-A791D615105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17000" y="5767360"/>
                <a:ext cx="26820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14:cNvPr>
              <p14:cNvContentPartPr/>
              <p14:nvPr/>
            </p14:nvContentPartPr>
            <p14:xfrm>
              <a:off x="2538120" y="5801200"/>
              <a:ext cx="176760" cy="25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4948FB2-2E3D-4374-A098-B16077BAC24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520120" y="5783200"/>
                <a:ext cx="212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14:cNvPr>
              <p14:cNvContentPartPr/>
              <p14:nvPr/>
            </p14:nvContentPartPr>
            <p14:xfrm>
              <a:off x="2791920" y="5711920"/>
              <a:ext cx="518400" cy="245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9172F87-8374-468D-9FBB-C752BB39229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774280" y="5693920"/>
                <a:ext cx="5540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14:cNvPr>
              <p14:cNvContentPartPr/>
              <p14:nvPr/>
            </p14:nvContentPartPr>
            <p14:xfrm>
              <a:off x="3616680" y="5761960"/>
              <a:ext cx="529920" cy="184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A53366-1A8A-4557-882F-7DE8965E4B8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599028" y="5744320"/>
                <a:ext cx="565584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14:cNvPr>
              <p14:cNvContentPartPr/>
              <p14:nvPr/>
            </p14:nvContentPartPr>
            <p14:xfrm>
              <a:off x="4480320" y="5677720"/>
              <a:ext cx="1970640" cy="443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4E2EF1F-98AD-4836-A0D6-937D6F649DA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462680" y="5659720"/>
                <a:ext cx="20062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14:cNvPr>
              <p14:cNvContentPartPr/>
              <p14:nvPr/>
            </p14:nvContentPartPr>
            <p14:xfrm>
              <a:off x="6644280" y="5769880"/>
              <a:ext cx="111600" cy="11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54A4C0C-8B99-41B0-8F76-CE3A3A2F3AB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626280" y="575224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14:cNvPr>
              <p14:cNvContentPartPr/>
              <p14:nvPr/>
            </p14:nvContentPartPr>
            <p14:xfrm>
              <a:off x="6654720" y="5855560"/>
              <a:ext cx="111600" cy="64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D1635C8-A13D-4D80-ADCB-E01D3EA4DD8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636720" y="5837920"/>
                <a:ext cx="147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14:cNvPr>
              <p14:cNvContentPartPr/>
              <p14:nvPr/>
            </p14:nvContentPartPr>
            <p14:xfrm>
              <a:off x="6877920" y="5567200"/>
              <a:ext cx="773280" cy="410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26FC345-5BE1-49B0-B05A-14924C07B33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6860272" y="5549560"/>
                <a:ext cx="808937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64201-4913-4F8E-AAD9-AA3625833305}"/>
                  </a:ext>
                </a:extLst>
              </p14:cNvPr>
              <p14:cNvContentPartPr/>
              <p14:nvPr/>
            </p14:nvContentPartPr>
            <p14:xfrm>
              <a:off x="7914000" y="5719840"/>
              <a:ext cx="318600" cy="217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64201-4913-4F8E-AAD9-AA362583330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896360" y="5701840"/>
                <a:ext cx="3542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8ECF7E1-4C72-4C69-965A-50C78301E1EA}"/>
                  </a:ext>
                </a:extLst>
              </p14:cNvPr>
              <p14:cNvContentPartPr/>
              <p14:nvPr/>
            </p14:nvContentPartPr>
            <p14:xfrm>
              <a:off x="1350840" y="6336880"/>
              <a:ext cx="560520" cy="361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8ECF7E1-4C72-4C69-965A-50C78301E1EA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332840" y="6319258"/>
                <a:ext cx="596160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0DD7755-E8CD-4C22-B0CE-6F5F9BB5DAFE}"/>
                  </a:ext>
                </a:extLst>
              </p14:cNvPr>
              <p14:cNvContentPartPr/>
              <p14:nvPr/>
            </p14:nvContentPartPr>
            <p14:xfrm>
              <a:off x="2016840" y="6258040"/>
              <a:ext cx="1173600" cy="408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0DD7755-E8CD-4C22-B0CE-6F5F9BB5DAFE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999200" y="6240040"/>
                <a:ext cx="12092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129E064-927F-449E-8730-39247BC9E04A}"/>
                  </a:ext>
                </a:extLst>
              </p14:cNvPr>
              <p14:cNvContentPartPr/>
              <p14:nvPr/>
            </p14:nvContentPartPr>
            <p14:xfrm>
              <a:off x="3332280" y="6492760"/>
              <a:ext cx="122400" cy="9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129E064-927F-449E-8730-39247BC9E04A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314280" y="6475120"/>
                <a:ext cx="158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ADF1318-BBBF-4E92-AEEB-129F45D735B9}"/>
                  </a:ext>
                </a:extLst>
              </p14:cNvPr>
              <p14:cNvContentPartPr/>
              <p14:nvPr/>
            </p14:nvContentPartPr>
            <p14:xfrm>
              <a:off x="3596520" y="6497080"/>
              <a:ext cx="127080" cy="178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ADF1318-BBBF-4E92-AEEB-129F45D735B9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578520" y="6479080"/>
                <a:ext cx="1627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BB26DD8-E645-4501-9DC4-7AEC01F49E2A}"/>
                  </a:ext>
                </a:extLst>
              </p14:cNvPr>
              <p14:cNvContentPartPr/>
              <p14:nvPr/>
            </p14:nvContentPartPr>
            <p14:xfrm>
              <a:off x="3321840" y="6217360"/>
              <a:ext cx="426600" cy="203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BB26DD8-E645-4501-9DC4-7AEC01F49E2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303840" y="6199689"/>
                <a:ext cx="46224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8BBF323-FD12-406A-8C08-0AF3A9F2FBCC}"/>
                  </a:ext>
                </a:extLst>
              </p14:cNvPr>
              <p14:cNvContentPartPr/>
              <p14:nvPr/>
            </p14:nvContentPartPr>
            <p14:xfrm>
              <a:off x="3883080" y="6289000"/>
              <a:ext cx="478080" cy="301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8BBF323-FD12-406A-8C08-0AF3A9F2FBCC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865080" y="6271021"/>
                <a:ext cx="513720" cy="336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E14ADFA-CDDB-43BC-94F8-D923592289AE}"/>
                  </a:ext>
                </a:extLst>
              </p14:cNvPr>
              <p14:cNvContentPartPr/>
              <p14:nvPr/>
            </p14:nvContentPartPr>
            <p14:xfrm>
              <a:off x="4632600" y="6339400"/>
              <a:ext cx="268200" cy="2707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E14ADFA-CDDB-43BC-94F8-D923592289AE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614600" y="6321760"/>
                <a:ext cx="303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AA85911A-8BC5-442F-8627-81D9E52919B0}"/>
                  </a:ext>
                </a:extLst>
              </p14:cNvPr>
              <p14:cNvContentPartPr/>
              <p14:nvPr/>
            </p14:nvContentPartPr>
            <p14:xfrm>
              <a:off x="5160720" y="6125200"/>
              <a:ext cx="3200040" cy="65412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AA85911A-8BC5-442F-8627-81D9E52919B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143080" y="6107200"/>
                <a:ext cx="3235680" cy="68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912539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230574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582135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55717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55113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571809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73718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029881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3732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9CA3173-4A1D-4E23-AE83-52BBE756383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9CA3173-4A1D-4E23-AE83-52BBE756383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683127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641067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961546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539601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688282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14:cNvPr>
              <p14:cNvContentPartPr/>
              <p14:nvPr/>
            </p14:nvContentPartPr>
            <p14:xfrm>
              <a:off x="1350840" y="5294680"/>
              <a:ext cx="255240" cy="22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2840" y="5277040"/>
                <a:ext cx="2908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14:cNvPr>
              <p14:cNvContentPartPr/>
              <p14:nvPr/>
            </p14:nvContentPartPr>
            <p14:xfrm>
              <a:off x="1728480" y="5384680"/>
              <a:ext cx="18720" cy="92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10840" y="5366680"/>
                <a:ext cx="54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14:cNvPr>
              <p14:cNvContentPartPr/>
              <p14:nvPr/>
            </p14:nvContentPartPr>
            <p14:xfrm>
              <a:off x="1757280" y="52014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73964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14:cNvPr>
              <p14:cNvContentPartPr/>
              <p14:nvPr/>
            </p14:nvContentPartPr>
            <p14:xfrm>
              <a:off x="1828560" y="5359480"/>
              <a:ext cx="203400" cy="13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10560" y="5341480"/>
                <a:ext cx="2390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14:cNvPr>
              <p14:cNvContentPartPr/>
              <p14:nvPr/>
            </p14:nvContentPartPr>
            <p14:xfrm>
              <a:off x="2152920" y="5318440"/>
              <a:ext cx="316440" cy="18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134920" y="5300800"/>
                <a:ext cx="352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14:cNvPr>
              <p14:cNvContentPartPr/>
              <p14:nvPr/>
            </p14:nvContentPartPr>
            <p14:xfrm>
              <a:off x="887160" y="5181280"/>
              <a:ext cx="248760" cy="381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520" y="5163640"/>
                <a:ext cx="284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14:cNvPr>
              <p14:cNvContentPartPr/>
              <p14:nvPr/>
            </p14:nvContentPartPr>
            <p14:xfrm>
              <a:off x="3524880" y="5082280"/>
              <a:ext cx="155520" cy="5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07240" y="5064280"/>
                <a:ext cx="1911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14:cNvPr>
              <p14:cNvContentPartPr/>
              <p14:nvPr/>
            </p14:nvContentPartPr>
            <p14:xfrm>
              <a:off x="3495000" y="5221600"/>
              <a:ext cx="17964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77360" y="5203960"/>
                <a:ext cx="2152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14:cNvPr>
              <p14:cNvContentPartPr/>
              <p14:nvPr/>
            </p14:nvContentPartPr>
            <p14:xfrm>
              <a:off x="3051480" y="5029000"/>
              <a:ext cx="348480" cy="621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33822" y="5011000"/>
                <a:ext cx="3841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14:cNvPr>
              <p14:cNvContentPartPr/>
              <p14:nvPr/>
            </p14:nvContentPartPr>
            <p14:xfrm>
              <a:off x="3738360" y="5245000"/>
              <a:ext cx="134640" cy="28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20720" y="5227000"/>
                <a:ext cx="170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14:cNvPr>
              <p14:cNvContentPartPr/>
              <p14:nvPr/>
            </p14:nvContentPartPr>
            <p14:xfrm>
              <a:off x="3978840" y="5272720"/>
              <a:ext cx="84600" cy="251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61200" y="5255080"/>
                <a:ext cx="120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14:cNvPr>
              <p14:cNvContentPartPr/>
              <p14:nvPr/>
            </p14:nvContentPartPr>
            <p14:xfrm>
              <a:off x="3951840" y="5374240"/>
              <a:ext cx="154080" cy="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34200" y="535624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14:cNvPr>
              <p14:cNvContentPartPr/>
              <p14:nvPr/>
            </p14:nvContentPartPr>
            <p14:xfrm>
              <a:off x="4226160" y="5353720"/>
              <a:ext cx="141480" cy="5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208160" y="53360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14:cNvPr>
              <p14:cNvContentPartPr/>
              <p14:nvPr/>
            </p14:nvContentPartPr>
            <p14:xfrm>
              <a:off x="4266840" y="5429680"/>
              <a:ext cx="141480" cy="82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249200" y="5411680"/>
                <a:ext cx="177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14:cNvPr>
              <p14:cNvContentPartPr/>
              <p14:nvPr/>
            </p14:nvContentPartPr>
            <p14:xfrm>
              <a:off x="4673280" y="5053840"/>
              <a:ext cx="156240" cy="97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655280" y="5036200"/>
                <a:ext cx="191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14:cNvPr>
              <p14:cNvContentPartPr/>
              <p14:nvPr/>
            </p14:nvContentPartPr>
            <p14:xfrm>
              <a:off x="4663200" y="5231680"/>
              <a:ext cx="460080" cy="34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645200" y="5213680"/>
                <a:ext cx="4957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14:cNvPr>
              <p14:cNvContentPartPr/>
              <p14:nvPr/>
            </p14:nvContentPartPr>
            <p14:xfrm>
              <a:off x="5205360" y="5181280"/>
              <a:ext cx="436680" cy="29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187360" y="5163618"/>
                <a:ext cx="472320" cy="3312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821961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14:cNvPr>
              <p14:cNvContentPartPr/>
              <p14:nvPr/>
            </p14:nvContentPartPr>
            <p14:xfrm>
              <a:off x="1350840" y="5294680"/>
              <a:ext cx="255240" cy="22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2840" y="5277040"/>
                <a:ext cx="2908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14:cNvPr>
              <p14:cNvContentPartPr/>
              <p14:nvPr/>
            </p14:nvContentPartPr>
            <p14:xfrm>
              <a:off x="1728480" y="5384680"/>
              <a:ext cx="18720" cy="92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10840" y="5366680"/>
                <a:ext cx="54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14:cNvPr>
              <p14:cNvContentPartPr/>
              <p14:nvPr/>
            </p14:nvContentPartPr>
            <p14:xfrm>
              <a:off x="1757280" y="52014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73964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14:cNvPr>
              <p14:cNvContentPartPr/>
              <p14:nvPr/>
            </p14:nvContentPartPr>
            <p14:xfrm>
              <a:off x="1828560" y="5359480"/>
              <a:ext cx="203400" cy="13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10560" y="5341480"/>
                <a:ext cx="2390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14:cNvPr>
              <p14:cNvContentPartPr/>
              <p14:nvPr/>
            </p14:nvContentPartPr>
            <p14:xfrm>
              <a:off x="2152920" y="5318440"/>
              <a:ext cx="316440" cy="18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134920" y="5300800"/>
                <a:ext cx="352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14:cNvPr>
              <p14:cNvContentPartPr/>
              <p14:nvPr/>
            </p14:nvContentPartPr>
            <p14:xfrm>
              <a:off x="887160" y="5181280"/>
              <a:ext cx="248760" cy="381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520" y="5163640"/>
                <a:ext cx="284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14:cNvPr>
              <p14:cNvContentPartPr/>
              <p14:nvPr/>
            </p14:nvContentPartPr>
            <p14:xfrm>
              <a:off x="3524880" y="5082280"/>
              <a:ext cx="155520" cy="5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07240" y="5064280"/>
                <a:ext cx="1911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14:cNvPr>
              <p14:cNvContentPartPr/>
              <p14:nvPr/>
            </p14:nvContentPartPr>
            <p14:xfrm>
              <a:off x="3495000" y="5221600"/>
              <a:ext cx="17964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77360" y="5203960"/>
                <a:ext cx="2152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14:cNvPr>
              <p14:cNvContentPartPr/>
              <p14:nvPr/>
            </p14:nvContentPartPr>
            <p14:xfrm>
              <a:off x="3051480" y="5029000"/>
              <a:ext cx="348480" cy="621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33822" y="5011000"/>
                <a:ext cx="3841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14:cNvPr>
              <p14:cNvContentPartPr/>
              <p14:nvPr/>
            </p14:nvContentPartPr>
            <p14:xfrm>
              <a:off x="3738360" y="5245000"/>
              <a:ext cx="134640" cy="28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20720" y="5227000"/>
                <a:ext cx="170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14:cNvPr>
              <p14:cNvContentPartPr/>
              <p14:nvPr/>
            </p14:nvContentPartPr>
            <p14:xfrm>
              <a:off x="3978840" y="5272720"/>
              <a:ext cx="84600" cy="251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61200" y="5255080"/>
                <a:ext cx="120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14:cNvPr>
              <p14:cNvContentPartPr/>
              <p14:nvPr/>
            </p14:nvContentPartPr>
            <p14:xfrm>
              <a:off x="3951840" y="5374240"/>
              <a:ext cx="154080" cy="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34200" y="535624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14:cNvPr>
              <p14:cNvContentPartPr/>
              <p14:nvPr/>
            </p14:nvContentPartPr>
            <p14:xfrm>
              <a:off x="4226160" y="5353720"/>
              <a:ext cx="141480" cy="5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208160" y="53360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14:cNvPr>
              <p14:cNvContentPartPr/>
              <p14:nvPr/>
            </p14:nvContentPartPr>
            <p14:xfrm>
              <a:off x="4266840" y="5429680"/>
              <a:ext cx="141480" cy="82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249200" y="5411680"/>
                <a:ext cx="177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14:cNvPr>
              <p14:cNvContentPartPr/>
              <p14:nvPr/>
            </p14:nvContentPartPr>
            <p14:xfrm>
              <a:off x="4673280" y="5053840"/>
              <a:ext cx="156240" cy="97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655280" y="5036200"/>
                <a:ext cx="191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14:cNvPr>
              <p14:cNvContentPartPr/>
              <p14:nvPr/>
            </p14:nvContentPartPr>
            <p14:xfrm>
              <a:off x="4663200" y="5231680"/>
              <a:ext cx="460080" cy="34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645200" y="5213680"/>
                <a:ext cx="4957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14:cNvPr>
              <p14:cNvContentPartPr/>
              <p14:nvPr/>
            </p14:nvContentPartPr>
            <p14:xfrm>
              <a:off x="5205360" y="5181280"/>
              <a:ext cx="436680" cy="29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187360" y="5163618"/>
                <a:ext cx="472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14:cNvPr>
              <p14:cNvContentPartPr/>
              <p14:nvPr/>
            </p14:nvContentPartPr>
            <p14:xfrm>
              <a:off x="6034800" y="5221600"/>
              <a:ext cx="92304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016807" y="5203960"/>
                <a:ext cx="95866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14:cNvPr>
              <p14:cNvContentPartPr/>
              <p14:nvPr/>
            </p14:nvContentPartPr>
            <p14:xfrm>
              <a:off x="2714160" y="4883560"/>
              <a:ext cx="3126240" cy="888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696160" y="4847560"/>
                <a:ext cx="316188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14:cNvPr>
              <p14:cNvContentPartPr/>
              <p14:nvPr/>
            </p14:nvContentPartPr>
            <p14:xfrm>
              <a:off x="1596720" y="6004240"/>
              <a:ext cx="82440" cy="122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579080" y="5986600"/>
                <a:ext cx="118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14:cNvPr>
              <p14:cNvContentPartPr/>
              <p14:nvPr/>
            </p14:nvContentPartPr>
            <p14:xfrm>
              <a:off x="1188480" y="5841880"/>
              <a:ext cx="337320" cy="26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70480" y="5824216"/>
                <a:ext cx="37296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14:cNvPr>
              <p14:cNvContentPartPr/>
              <p14:nvPr/>
            </p14:nvContentPartPr>
            <p14:xfrm>
              <a:off x="1147800" y="5720920"/>
              <a:ext cx="241560" cy="61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129800" y="5702920"/>
                <a:ext cx="2772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14:cNvPr>
              <p14:cNvContentPartPr/>
              <p14:nvPr/>
            </p14:nvContentPartPr>
            <p14:xfrm>
              <a:off x="2982720" y="5882200"/>
              <a:ext cx="127440" cy="184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65080" y="5864560"/>
                <a:ext cx="163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14:cNvPr>
              <p14:cNvContentPartPr/>
              <p14:nvPr/>
            </p14:nvContentPartPr>
            <p14:xfrm>
              <a:off x="2915400" y="5801200"/>
              <a:ext cx="192240" cy="406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2897760" y="5783560"/>
                <a:ext cx="2278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14:cNvPr>
              <p14:cNvContentPartPr/>
              <p14:nvPr/>
            </p14:nvContentPartPr>
            <p14:xfrm>
              <a:off x="2366760" y="5902720"/>
              <a:ext cx="479160" cy="166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349120" y="5884720"/>
                <a:ext cx="5148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14:cNvPr>
              <p14:cNvContentPartPr/>
              <p14:nvPr/>
            </p14:nvContentPartPr>
            <p14:xfrm>
              <a:off x="1819920" y="5882200"/>
              <a:ext cx="365400" cy="244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801920" y="5864560"/>
                <a:ext cx="40104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333759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14:cNvPr>
              <p14:cNvContentPartPr/>
              <p14:nvPr/>
            </p14:nvContentPartPr>
            <p14:xfrm>
              <a:off x="1350840" y="5294680"/>
              <a:ext cx="255240" cy="22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2840" y="5277040"/>
                <a:ext cx="2908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14:cNvPr>
              <p14:cNvContentPartPr/>
              <p14:nvPr/>
            </p14:nvContentPartPr>
            <p14:xfrm>
              <a:off x="1728480" y="5384680"/>
              <a:ext cx="18720" cy="92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10840" y="5366680"/>
                <a:ext cx="54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14:cNvPr>
              <p14:cNvContentPartPr/>
              <p14:nvPr/>
            </p14:nvContentPartPr>
            <p14:xfrm>
              <a:off x="1757280" y="52014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73964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14:cNvPr>
              <p14:cNvContentPartPr/>
              <p14:nvPr/>
            </p14:nvContentPartPr>
            <p14:xfrm>
              <a:off x="1828560" y="5359480"/>
              <a:ext cx="203400" cy="13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10560" y="5341480"/>
                <a:ext cx="2390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14:cNvPr>
              <p14:cNvContentPartPr/>
              <p14:nvPr/>
            </p14:nvContentPartPr>
            <p14:xfrm>
              <a:off x="2152920" y="5318440"/>
              <a:ext cx="316440" cy="18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134920" y="5300800"/>
                <a:ext cx="352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14:cNvPr>
              <p14:cNvContentPartPr/>
              <p14:nvPr/>
            </p14:nvContentPartPr>
            <p14:xfrm>
              <a:off x="887160" y="5181280"/>
              <a:ext cx="248760" cy="381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520" y="5163640"/>
                <a:ext cx="284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14:cNvPr>
              <p14:cNvContentPartPr/>
              <p14:nvPr/>
            </p14:nvContentPartPr>
            <p14:xfrm>
              <a:off x="3524880" y="5082280"/>
              <a:ext cx="155520" cy="5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07240" y="5064280"/>
                <a:ext cx="1911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14:cNvPr>
              <p14:cNvContentPartPr/>
              <p14:nvPr/>
            </p14:nvContentPartPr>
            <p14:xfrm>
              <a:off x="3495000" y="5221600"/>
              <a:ext cx="17964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77360" y="5203960"/>
                <a:ext cx="2152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14:cNvPr>
              <p14:cNvContentPartPr/>
              <p14:nvPr/>
            </p14:nvContentPartPr>
            <p14:xfrm>
              <a:off x="3051480" y="5029000"/>
              <a:ext cx="348480" cy="621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33822" y="5011000"/>
                <a:ext cx="3841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14:cNvPr>
              <p14:cNvContentPartPr/>
              <p14:nvPr/>
            </p14:nvContentPartPr>
            <p14:xfrm>
              <a:off x="3738360" y="5245000"/>
              <a:ext cx="134640" cy="28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20720" y="5227000"/>
                <a:ext cx="170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14:cNvPr>
              <p14:cNvContentPartPr/>
              <p14:nvPr/>
            </p14:nvContentPartPr>
            <p14:xfrm>
              <a:off x="3978840" y="5272720"/>
              <a:ext cx="84600" cy="251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61200" y="5255080"/>
                <a:ext cx="120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14:cNvPr>
              <p14:cNvContentPartPr/>
              <p14:nvPr/>
            </p14:nvContentPartPr>
            <p14:xfrm>
              <a:off x="3951840" y="5374240"/>
              <a:ext cx="154080" cy="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34200" y="535624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14:cNvPr>
              <p14:cNvContentPartPr/>
              <p14:nvPr/>
            </p14:nvContentPartPr>
            <p14:xfrm>
              <a:off x="4226160" y="5353720"/>
              <a:ext cx="141480" cy="5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208160" y="53360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14:cNvPr>
              <p14:cNvContentPartPr/>
              <p14:nvPr/>
            </p14:nvContentPartPr>
            <p14:xfrm>
              <a:off x="4266840" y="5429680"/>
              <a:ext cx="141480" cy="82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249200" y="5411680"/>
                <a:ext cx="177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14:cNvPr>
              <p14:cNvContentPartPr/>
              <p14:nvPr/>
            </p14:nvContentPartPr>
            <p14:xfrm>
              <a:off x="4673280" y="5053840"/>
              <a:ext cx="156240" cy="97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655280" y="5036200"/>
                <a:ext cx="191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14:cNvPr>
              <p14:cNvContentPartPr/>
              <p14:nvPr/>
            </p14:nvContentPartPr>
            <p14:xfrm>
              <a:off x="4663200" y="5231680"/>
              <a:ext cx="460080" cy="34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645200" y="5213680"/>
                <a:ext cx="4957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14:cNvPr>
              <p14:cNvContentPartPr/>
              <p14:nvPr/>
            </p14:nvContentPartPr>
            <p14:xfrm>
              <a:off x="5205360" y="5181280"/>
              <a:ext cx="436680" cy="29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187360" y="5163618"/>
                <a:ext cx="472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14:cNvPr>
              <p14:cNvContentPartPr/>
              <p14:nvPr/>
            </p14:nvContentPartPr>
            <p14:xfrm>
              <a:off x="6034800" y="5221600"/>
              <a:ext cx="92304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016807" y="5203960"/>
                <a:ext cx="95866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14:cNvPr>
              <p14:cNvContentPartPr/>
              <p14:nvPr/>
            </p14:nvContentPartPr>
            <p14:xfrm>
              <a:off x="2714160" y="4883560"/>
              <a:ext cx="3126240" cy="888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696160" y="4847560"/>
                <a:ext cx="316188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14:cNvPr>
              <p14:cNvContentPartPr/>
              <p14:nvPr/>
            </p14:nvContentPartPr>
            <p14:xfrm>
              <a:off x="1596720" y="6004240"/>
              <a:ext cx="82440" cy="122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579080" y="5986600"/>
                <a:ext cx="118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14:cNvPr>
              <p14:cNvContentPartPr/>
              <p14:nvPr/>
            </p14:nvContentPartPr>
            <p14:xfrm>
              <a:off x="1188480" y="5841880"/>
              <a:ext cx="337320" cy="26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70480" y="5824216"/>
                <a:ext cx="37296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14:cNvPr>
              <p14:cNvContentPartPr/>
              <p14:nvPr/>
            </p14:nvContentPartPr>
            <p14:xfrm>
              <a:off x="1147800" y="5720920"/>
              <a:ext cx="241560" cy="61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129800" y="5702920"/>
                <a:ext cx="2772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14:cNvPr>
              <p14:cNvContentPartPr/>
              <p14:nvPr/>
            </p14:nvContentPartPr>
            <p14:xfrm>
              <a:off x="2982720" y="5882200"/>
              <a:ext cx="127440" cy="184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65080" y="5864560"/>
                <a:ext cx="163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14:cNvPr>
              <p14:cNvContentPartPr/>
              <p14:nvPr/>
            </p14:nvContentPartPr>
            <p14:xfrm>
              <a:off x="2915400" y="5801200"/>
              <a:ext cx="192240" cy="406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2897760" y="5783560"/>
                <a:ext cx="2278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14:cNvPr>
              <p14:cNvContentPartPr/>
              <p14:nvPr/>
            </p14:nvContentPartPr>
            <p14:xfrm>
              <a:off x="2366760" y="5902720"/>
              <a:ext cx="479160" cy="166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349120" y="5884720"/>
                <a:ext cx="5148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14:cNvPr>
              <p14:cNvContentPartPr/>
              <p14:nvPr/>
            </p14:nvContentPartPr>
            <p14:xfrm>
              <a:off x="1819920" y="5882200"/>
              <a:ext cx="365400" cy="244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801920" y="5864560"/>
                <a:ext cx="401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14:cNvPr>
              <p14:cNvContentPartPr/>
              <p14:nvPr/>
            </p14:nvContentPartPr>
            <p14:xfrm>
              <a:off x="3505080" y="5837560"/>
              <a:ext cx="229320" cy="22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819920"/>
                <a:ext cx="264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14:cNvPr>
              <p14:cNvContentPartPr/>
              <p14:nvPr/>
            </p14:nvContentPartPr>
            <p14:xfrm>
              <a:off x="4358280" y="5788600"/>
              <a:ext cx="220680" cy="53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340280" y="5770600"/>
                <a:ext cx="2563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14:cNvPr>
              <p14:cNvContentPartPr/>
              <p14:nvPr/>
            </p14:nvContentPartPr>
            <p14:xfrm>
              <a:off x="5171160" y="5913520"/>
              <a:ext cx="157680" cy="9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153520" y="5895880"/>
                <a:ext cx="193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14:cNvPr>
              <p14:cNvContentPartPr/>
              <p14:nvPr/>
            </p14:nvContentPartPr>
            <p14:xfrm>
              <a:off x="5171160" y="60247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53520" y="60067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14:cNvPr>
              <p14:cNvContentPartPr/>
              <p14:nvPr/>
            </p14:nvContentPartPr>
            <p14:xfrm>
              <a:off x="4358280" y="5880400"/>
              <a:ext cx="525600" cy="267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340268" y="5862760"/>
                <a:ext cx="5612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14:cNvPr>
              <p14:cNvContentPartPr/>
              <p14:nvPr/>
            </p14:nvContentPartPr>
            <p14:xfrm>
              <a:off x="5536920" y="5952760"/>
              <a:ext cx="305280" cy="2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518920" y="5934760"/>
                <a:ext cx="340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14:cNvPr>
              <p14:cNvContentPartPr/>
              <p14:nvPr/>
            </p14:nvContentPartPr>
            <p14:xfrm>
              <a:off x="5729880" y="5619040"/>
              <a:ext cx="144360" cy="19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712240" y="5601040"/>
                <a:ext cx="180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14:cNvPr>
              <p14:cNvContentPartPr/>
              <p14:nvPr/>
            </p14:nvContentPartPr>
            <p14:xfrm>
              <a:off x="5587680" y="6004240"/>
              <a:ext cx="280800" cy="164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70063" y="5986600"/>
                <a:ext cx="316394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14:cNvPr>
              <p14:cNvContentPartPr/>
              <p14:nvPr/>
            </p14:nvContentPartPr>
            <p14:xfrm>
              <a:off x="5543400" y="5709400"/>
              <a:ext cx="368640" cy="203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525760" y="5691760"/>
                <a:ext cx="404280" cy="2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50619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14:cNvPr>
              <p14:cNvContentPartPr/>
              <p14:nvPr/>
            </p14:nvContentPartPr>
            <p14:xfrm>
              <a:off x="1350840" y="5294680"/>
              <a:ext cx="255240" cy="22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2840" y="5277040"/>
                <a:ext cx="2908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14:cNvPr>
              <p14:cNvContentPartPr/>
              <p14:nvPr/>
            </p14:nvContentPartPr>
            <p14:xfrm>
              <a:off x="1728480" y="5384680"/>
              <a:ext cx="18720" cy="92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10840" y="5366680"/>
                <a:ext cx="54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14:cNvPr>
              <p14:cNvContentPartPr/>
              <p14:nvPr/>
            </p14:nvContentPartPr>
            <p14:xfrm>
              <a:off x="1757280" y="52014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73964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14:cNvPr>
              <p14:cNvContentPartPr/>
              <p14:nvPr/>
            </p14:nvContentPartPr>
            <p14:xfrm>
              <a:off x="1828560" y="5359480"/>
              <a:ext cx="203400" cy="13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10560" y="5341480"/>
                <a:ext cx="2390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14:cNvPr>
              <p14:cNvContentPartPr/>
              <p14:nvPr/>
            </p14:nvContentPartPr>
            <p14:xfrm>
              <a:off x="2152920" y="5318440"/>
              <a:ext cx="316440" cy="18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134920" y="5300800"/>
                <a:ext cx="352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14:cNvPr>
              <p14:cNvContentPartPr/>
              <p14:nvPr/>
            </p14:nvContentPartPr>
            <p14:xfrm>
              <a:off x="887160" y="5181280"/>
              <a:ext cx="248760" cy="381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520" y="5163640"/>
                <a:ext cx="284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14:cNvPr>
              <p14:cNvContentPartPr/>
              <p14:nvPr/>
            </p14:nvContentPartPr>
            <p14:xfrm>
              <a:off x="3524880" y="5082280"/>
              <a:ext cx="155520" cy="5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07240" y="5064280"/>
                <a:ext cx="1911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14:cNvPr>
              <p14:cNvContentPartPr/>
              <p14:nvPr/>
            </p14:nvContentPartPr>
            <p14:xfrm>
              <a:off x="3495000" y="5221600"/>
              <a:ext cx="17964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77360" y="5203960"/>
                <a:ext cx="2152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14:cNvPr>
              <p14:cNvContentPartPr/>
              <p14:nvPr/>
            </p14:nvContentPartPr>
            <p14:xfrm>
              <a:off x="3051480" y="5029000"/>
              <a:ext cx="348480" cy="621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33822" y="5011000"/>
                <a:ext cx="3841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14:cNvPr>
              <p14:cNvContentPartPr/>
              <p14:nvPr/>
            </p14:nvContentPartPr>
            <p14:xfrm>
              <a:off x="3738360" y="5245000"/>
              <a:ext cx="134640" cy="28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20720" y="5227000"/>
                <a:ext cx="170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14:cNvPr>
              <p14:cNvContentPartPr/>
              <p14:nvPr/>
            </p14:nvContentPartPr>
            <p14:xfrm>
              <a:off x="3978840" y="5272720"/>
              <a:ext cx="84600" cy="251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61200" y="5255080"/>
                <a:ext cx="120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14:cNvPr>
              <p14:cNvContentPartPr/>
              <p14:nvPr/>
            </p14:nvContentPartPr>
            <p14:xfrm>
              <a:off x="3951840" y="5374240"/>
              <a:ext cx="154080" cy="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34200" y="535624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14:cNvPr>
              <p14:cNvContentPartPr/>
              <p14:nvPr/>
            </p14:nvContentPartPr>
            <p14:xfrm>
              <a:off x="4226160" y="5353720"/>
              <a:ext cx="141480" cy="5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208160" y="53360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14:cNvPr>
              <p14:cNvContentPartPr/>
              <p14:nvPr/>
            </p14:nvContentPartPr>
            <p14:xfrm>
              <a:off x="4266840" y="5429680"/>
              <a:ext cx="141480" cy="82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249200" y="5411680"/>
                <a:ext cx="177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14:cNvPr>
              <p14:cNvContentPartPr/>
              <p14:nvPr/>
            </p14:nvContentPartPr>
            <p14:xfrm>
              <a:off x="4673280" y="5053840"/>
              <a:ext cx="156240" cy="97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655280" y="5036200"/>
                <a:ext cx="191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14:cNvPr>
              <p14:cNvContentPartPr/>
              <p14:nvPr/>
            </p14:nvContentPartPr>
            <p14:xfrm>
              <a:off x="4663200" y="5231680"/>
              <a:ext cx="460080" cy="34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645200" y="5213680"/>
                <a:ext cx="4957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14:cNvPr>
              <p14:cNvContentPartPr/>
              <p14:nvPr/>
            </p14:nvContentPartPr>
            <p14:xfrm>
              <a:off x="5205360" y="5181280"/>
              <a:ext cx="436680" cy="29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187360" y="5163618"/>
                <a:ext cx="472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14:cNvPr>
              <p14:cNvContentPartPr/>
              <p14:nvPr/>
            </p14:nvContentPartPr>
            <p14:xfrm>
              <a:off x="6034800" y="5221600"/>
              <a:ext cx="92304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016807" y="5203960"/>
                <a:ext cx="95866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14:cNvPr>
              <p14:cNvContentPartPr/>
              <p14:nvPr/>
            </p14:nvContentPartPr>
            <p14:xfrm>
              <a:off x="2714160" y="4883560"/>
              <a:ext cx="3126240" cy="888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696160" y="4847560"/>
                <a:ext cx="316188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14:cNvPr>
              <p14:cNvContentPartPr/>
              <p14:nvPr/>
            </p14:nvContentPartPr>
            <p14:xfrm>
              <a:off x="1596720" y="6004240"/>
              <a:ext cx="82440" cy="122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579080" y="5986600"/>
                <a:ext cx="118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14:cNvPr>
              <p14:cNvContentPartPr/>
              <p14:nvPr/>
            </p14:nvContentPartPr>
            <p14:xfrm>
              <a:off x="1188480" y="5841880"/>
              <a:ext cx="337320" cy="26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70480" y="5824216"/>
                <a:ext cx="37296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14:cNvPr>
              <p14:cNvContentPartPr/>
              <p14:nvPr/>
            </p14:nvContentPartPr>
            <p14:xfrm>
              <a:off x="1147800" y="5720920"/>
              <a:ext cx="241560" cy="61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129800" y="5702920"/>
                <a:ext cx="2772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14:cNvPr>
              <p14:cNvContentPartPr/>
              <p14:nvPr/>
            </p14:nvContentPartPr>
            <p14:xfrm>
              <a:off x="2982720" y="5882200"/>
              <a:ext cx="127440" cy="184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65080" y="5864560"/>
                <a:ext cx="163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14:cNvPr>
              <p14:cNvContentPartPr/>
              <p14:nvPr/>
            </p14:nvContentPartPr>
            <p14:xfrm>
              <a:off x="2915400" y="5801200"/>
              <a:ext cx="192240" cy="406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2897760" y="5783560"/>
                <a:ext cx="2278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14:cNvPr>
              <p14:cNvContentPartPr/>
              <p14:nvPr/>
            </p14:nvContentPartPr>
            <p14:xfrm>
              <a:off x="2366760" y="5902720"/>
              <a:ext cx="479160" cy="166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349120" y="5884720"/>
                <a:ext cx="5148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14:cNvPr>
              <p14:cNvContentPartPr/>
              <p14:nvPr/>
            </p14:nvContentPartPr>
            <p14:xfrm>
              <a:off x="1819920" y="5882200"/>
              <a:ext cx="365400" cy="244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801920" y="5864560"/>
                <a:ext cx="401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14:cNvPr>
              <p14:cNvContentPartPr/>
              <p14:nvPr/>
            </p14:nvContentPartPr>
            <p14:xfrm>
              <a:off x="3505080" y="5837560"/>
              <a:ext cx="229320" cy="22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819920"/>
                <a:ext cx="264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14:cNvPr>
              <p14:cNvContentPartPr/>
              <p14:nvPr/>
            </p14:nvContentPartPr>
            <p14:xfrm>
              <a:off x="4358280" y="5788600"/>
              <a:ext cx="220680" cy="53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340280" y="5770600"/>
                <a:ext cx="2563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14:cNvPr>
              <p14:cNvContentPartPr/>
              <p14:nvPr/>
            </p14:nvContentPartPr>
            <p14:xfrm>
              <a:off x="5171160" y="5913520"/>
              <a:ext cx="157680" cy="9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153520" y="5895880"/>
                <a:ext cx="193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14:cNvPr>
              <p14:cNvContentPartPr/>
              <p14:nvPr/>
            </p14:nvContentPartPr>
            <p14:xfrm>
              <a:off x="5171160" y="60247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53520" y="60067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14:cNvPr>
              <p14:cNvContentPartPr/>
              <p14:nvPr/>
            </p14:nvContentPartPr>
            <p14:xfrm>
              <a:off x="4358280" y="5880400"/>
              <a:ext cx="525600" cy="267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340268" y="5862760"/>
                <a:ext cx="5612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14:cNvPr>
              <p14:cNvContentPartPr/>
              <p14:nvPr/>
            </p14:nvContentPartPr>
            <p14:xfrm>
              <a:off x="5536920" y="5952760"/>
              <a:ext cx="305280" cy="2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518920" y="5934760"/>
                <a:ext cx="340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14:cNvPr>
              <p14:cNvContentPartPr/>
              <p14:nvPr/>
            </p14:nvContentPartPr>
            <p14:xfrm>
              <a:off x="5729880" y="5619040"/>
              <a:ext cx="144360" cy="19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712240" y="5601040"/>
                <a:ext cx="180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14:cNvPr>
              <p14:cNvContentPartPr/>
              <p14:nvPr/>
            </p14:nvContentPartPr>
            <p14:xfrm>
              <a:off x="5587680" y="6004240"/>
              <a:ext cx="280800" cy="164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70063" y="5986600"/>
                <a:ext cx="316394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14:cNvPr>
              <p14:cNvContentPartPr/>
              <p14:nvPr/>
            </p14:nvContentPartPr>
            <p14:xfrm>
              <a:off x="5543400" y="5709400"/>
              <a:ext cx="368640" cy="203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525760" y="5691760"/>
                <a:ext cx="4042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C24110-2E78-44A4-8C95-3634294F08B7}"/>
                  </a:ext>
                </a:extLst>
              </p14:cNvPr>
              <p14:cNvContentPartPr/>
              <p14:nvPr/>
            </p14:nvContentPartPr>
            <p14:xfrm>
              <a:off x="6095640" y="5845480"/>
              <a:ext cx="136800" cy="11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C24110-2E78-44A4-8C95-3634294F08B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6077640" y="5827480"/>
                <a:ext cx="172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C5E44C-A36E-4FDC-ADB2-7871CE20E82E}"/>
                  </a:ext>
                </a:extLst>
              </p14:cNvPr>
              <p14:cNvContentPartPr/>
              <p14:nvPr/>
            </p14:nvContentPartPr>
            <p14:xfrm>
              <a:off x="6105720" y="5922880"/>
              <a:ext cx="131400" cy="2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C5E44C-A36E-4FDC-ADB2-7871CE20E82E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6088080" y="5905240"/>
                <a:ext cx="167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8C395B5-BB11-4D27-913F-E54FA8404211}"/>
                  </a:ext>
                </a:extLst>
              </p14:cNvPr>
              <p14:cNvContentPartPr/>
              <p14:nvPr/>
            </p14:nvContentPartPr>
            <p14:xfrm>
              <a:off x="7314600" y="5575480"/>
              <a:ext cx="104400" cy="63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8C395B5-BB11-4D27-913F-E54FA840421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296960" y="5557840"/>
                <a:ext cx="140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FB48156-6616-4E2C-B458-11DD976CA9F2}"/>
                  </a:ext>
                </a:extLst>
              </p14:cNvPr>
              <p14:cNvContentPartPr/>
              <p14:nvPr/>
            </p14:nvContentPartPr>
            <p14:xfrm>
              <a:off x="6623760" y="5912440"/>
              <a:ext cx="791640" cy="410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FB48156-6616-4E2C-B458-11DD976CA9F2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6606120" y="5894800"/>
                <a:ext cx="8272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6CE898-4D04-4FD9-8F0A-FC056CEC135D}"/>
                  </a:ext>
                </a:extLst>
              </p14:cNvPr>
              <p14:cNvContentPartPr/>
              <p14:nvPr/>
            </p14:nvContentPartPr>
            <p14:xfrm>
              <a:off x="6404160" y="5685280"/>
              <a:ext cx="963360" cy="187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6CE898-4D04-4FD9-8F0A-FC056CEC135D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386160" y="5667606"/>
                <a:ext cx="99900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ACD584E-442B-46E4-8DDB-A95F2FCC1B76}"/>
                  </a:ext>
                </a:extLst>
              </p14:cNvPr>
              <p14:cNvContentPartPr/>
              <p14:nvPr/>
            </p14:nvContentPartPr>
            <p14:xfrm>
              <a:off x="6502080" y="6116200"/>
              <a:ext cx="360000" cy="172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ACD584E-442B-46E4-8DDB-A95F2FCC1B7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484440" y="6098200"/>
                <a:ext cx="3956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514540A-41E0-41D1-9DD7-C7C86FD58573}"/>
                  </a:ext>
                </a:extLst>
              </p14:cNvPr>
              <p14:cNvContentPartPr/>
              <p14:nvPr/>
            </p14:nvContentPartPr>
            <p14:xfrm>
              <a:off x="6969360" y="5996680"/>
              <a:ext cx="640800" cy="255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514540A-41E0-41D1-9DD7-C7C86FD5857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951360" y="5979015"/>
                <a:ext cx="676440" cy="2909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408517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14:cNvPr>
              <p14:cNvContentPartPr/>
              <p14:nvPr/>
            </p14:nvContentPartPr>
            <p14:xfrm>
              <a:off x="2285760" y="152080"/>
              <a:ext cx="4878000" cy="535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DC963D-D281-464D-B35B-81B46171D4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120" y="134428"/>
                <a:ext cx="4913640" cy="571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14:cNvPr>
              <p14:cNvContentPartPr/>
              <p14:nvPr/>
            </p14:nvContentPartPr>
            <p14:xfrm>
              <a:off x="2245080" y="1151440"/>
              <a:ext cx="126360" cy="17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DC6C41C-5132-4FF1-B8C6-3F1F35420F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7440" y="1133440"/>
                <a:ext cx="162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14:cNvPr>
              <p14:cNvContentPartPr/>
              <p14:nvPr/>
            </p14:nvContentPartPr>
            <p14:xfrm>
              <a:off x="2214480" y="1241080"/>
              <a:ext cx="15192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6E6BB5-9F04-4BFC-90EE-95BE4162D9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6480" y="1223080"/>
                <a:ext cx="187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14:cNvPr>
              <p14:cNvContentPartPr/>
              <p14:nvPr/>
            </p14:nvContentPartPr>
            <p14:xfrm>
              <a:off x="892920" y="853000"/>
              <a:ext cx="1155240" cy="73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9F6100C-4C83-4A88-96B5-2C536E0662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4920" y="835000"/>
                <a:ext cx="11908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14:cNvPr>
              <p14:cNvContentPartPr/>
              <p14:nvPr/>
            </p14:nvContentPartPr>
            <p14:xfrm>
              <a:off x="2692200" y="842560"/>
              <a:ext cx="200880" cy="102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B5D39B-43B6-4FAC-B62A-30E1C9816A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74200" y="824560"/>
                <a:ext cx="2365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14:cNvPr>
              <p14:cNvContentPartPr/>
              <p14:nvPr/>
            </p14:nvContentPartPr>
            <p14:xfrm>
              <a:off x="2475840" y="1036240"/>
              <a:ext cx="45144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993BFE8-EE5E-4769-B08E-70086E7E7CD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58186" y="1018240"/>
                <a:ext cx="487108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14:cNvPr>
              <p14:cNvContentPartPr/>
              <p14:nvPr/>
            </p14:nvContentPartPr>
            <p14:xfrm>
              <a:off x="3464400" y="1112560"/>
              <a:ext cx="38772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FD1E81-3F89-4B85-A4B0-A490C1DF39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46400" y="1094897"/>
                <a:ext cx="42336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14:cNvPr>
              <p14:cNvContentPartPr/>
              <p14:nvPr/>
            </p14:nvContentPartPr>
            <p14:xfrm>
              <a:off x="4419480" y="861280"/>
              <a:ext cx="261720" cy="93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2601F99-D463-4046-A22A-563B5FB3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01480" y="843280"/>
                <a:ext cx="2973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14:cNvPr>
              <p14:cNvContentPartPr/>
              <p14:nvPr/>
            </p14:nvContentPartPr>
            <p14:xfrm>
              <a:off x="4368720" y="1055680"/>
              <a:ext cx="651600" cy="33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AE45BD-3CD5-478C-B5C4-F4A85C1DA2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50730" y="1038040"/>
                <a:ext cx="6872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14:cNvPr>
              <p14:cNvContentPartPr/>
              <p14:nvPr/>
            </p14:nvContentPartPr>
            <p14:xfrm>
              <a:off x="5290680" y="1090600"/>
              <a:ext cx="11340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B066D49-DCCD-42AE-BA86-4A9111EA945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72680" y="1072960"/>
                <a:ext cx="149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14:cNvPr>
              <p14:cNvContentPartPr/>
              <p14:nvPr/>
            </p14:nvContentPartPr>
            <p14:xfrm>
              <a:off x="5282760" y="1168000"/>
              <a:ext cx="13104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27EBBA-F877-4539-9330-4106E701AD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65120" y="115000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14:cNvPr>
              <p14:cNvContentPartPr/>
              <p14:nvPr/>
            </p14:nvContentPartPr>
            <p14:xfrm>
              <a:off x="5537640" y="1015720"/>
              <a:ext cx="208800" cy="19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E3C062-0E25-4C66-9206-706207A598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0000" y="998080"/>
                <a:ext cx="2444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14:cNvPr>
              <p14:cNvContentPartPr/>
              <p14:nvPr/>
            </p14:nvContentPartPr>
            <p14:xfrm>
              <a:off x="5853720" y="944440"/>
              <a:ext cx="133200" cy="23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0BD5E65-6F07-4848-93FA-F7A27685CA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35720" y="926440"/>
                <a:ext cx="1688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14:cNvPr>
              <p14:cNvContentPartPr/>
              <p14:nvPr/>
            </p14:nvContentPartPr>
            <p14:xfrm>
              <a:off x="5811240" y="782080"/>
              <a:ext cx="136080" cy="71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2B65FA2-F344-45D3-98CE-DC66825DF26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3600" y="764080"/>
                <a:ext cx="17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14:cNvPr>
              <p14:cNvContentPartPr/>
              <p14:nvPr/>
            </p14:nvContentPartPr>
            <p14:xfrm>
              <a:off x="6300120" y="1168360"/>
              <a:ext cx="120960" cy="13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33C5E13-1B84-4A9E-A9D0-8BE9A5B5EB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82480" y="1150360"/>
                <a:ext cx="156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14:cNvPr>
              <p14:cNvContentPartPr/>
              <p14:nvPr/>
            </p14:nvContentPartPr>
            <p14:xfrm>
              <a:off x="6554280" y="873160"/>
              <a:ext cx="1139400" cy="336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528B59-F298-486E-ABA4-5F77F6FA32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36280" y="855501"/>
                <a:ext cx="1175040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14:cNvPr>
              <p14:cNvContentPartPr/>
              <p14:nvPr/>
            </p14:nvContentPartPr>
            <p14:xfrm>
              <a:off x="548040" y="1744360"/>
              <a:ext cx="30816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41C4FC-36B0-4EEB-BC64-D1F051DE2D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0400" y="1726360"/>
                <a:ext cx="343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14:cNvPr>
              <p14:cNvContentPartPr/>
              <p14:nvPr/>
            </p14:nvContentPartPr>
            <p14:xfrm>
              <a:off x="4469160" y="1450960"/>
              <a:ext cx="463680" cy="16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F5E9D94-6E21-428E-B81B-5718AAED2B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1506" y="1432960"/>
                <a:ext cx="499348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14:cNvPr>
              <p14:cNvContentPartPr/>
              <p14:nvPr/>
            </p14:nvContentPartPr>
            <p14:xfrm>
              <a:off x="538320" y="1898800"/>
              <a:ext cx="1011240" cy="610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77EA31-7333-4313-B3C3-921352003F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0320" y="1881150"/>
                <a:ext cx="10468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14:cNvPr>
              <p14:cNvContentPartPr/>
              <p14:nvPr/>
            </p14:nvContentPartPr>
            <p14:xfrm>
              <a:off x="1683480" y="1826080"/>
              <a:ext cx="419760" cy="66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60F161-9B00-4294-AF61-D5464BB58F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5825" y="1808440"/>
                <a:ext cx="455431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14:cNvPr>
              <p14:cNvContentPartPr/>
              <p14:nvPr/>
            </p14:nvContentPartPr>
            <p14:xfrm>
              <a:off x="2050680" y="1808080"/>
              <a:ext cx="78480" cy="124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424257-46D7-4991-8D90-C446CFBA2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32680" y="1790080"/>
                <a:ext cx="1141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14:cNvPr>
              <p14:cNvContentPartPr/>
              <p14:nvPr/>
            </p14:nvContentPartPr>
            <p14:xfrm>
              <a:off x="2031600" y="1859200"/>
              <a:ext cx="518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A610CF-C314-4A50-B65A-74915B7121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13600" y="1841200"/>
                <a:ext cx="8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14:cNvPr>
              <p14:cNvContentPartPr/>
              <p14:nvPr/>
            </p14:nvContentPartPr>
            <p14:xfrm>
              <a:off x="2204400" y="1877200"/>
              <a:ext cx="47520" cy="7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15A71A-6C46-4298-9EB4-39CF19A4258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86400" y="1859200"/>
                <a:ext cx="831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14:cNvPr>
              <p14:cNvContentPartPr/>
              <p14:nvPr/>
            </p14:nvContentPartPr>
            <p14:xfrm>
              <a:off x="2353080" y="1940200"/>
              <a:ext cx="44640" cy="338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6C1AC-F389-4040-8FC4-A1DC6A246CF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35440" y="1922200"/>
                <a:ext cx="802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14:cNvPr>
              <p14:cNvContentPartPr/>
              <p14:nvPr/>
            </p14:nvContentPartPr>
            <p14:xfrm>
              <a:off x="2366760" y="1980880"/>
              <a:ext cx="1540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95CE029-AA9D-44B1-903D-0F05870A05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49120" y="196288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14:cNvPr>
              <p14:cNvContentPartPr/>
              <p14:nvPr/>
            </p14:nvContentPartPr>
            <p14:xfrm>
              <a:off x="2336520" y="2081320"/>
              <a:ext cx="185400" cy="32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F5D201C-D174-429D-9D3F-436B5E99DC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8520" y="2063320"/>
                <a:ext cx="221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14:cNvPr>
              <p14:cNvContentPartPr/>
              <p14:nvPr/>
            </p14:nvContentPartPr>
            <p14:xfrm>
              <a:off x="2397720" y="1766680"/>
              <a:ext cx="190440" cy="7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2DC61F8-FCA6-4B93-BE45-2BED740AB93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79720" y="1749040"/>
                <a:ext cx="226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14:cNvPr>
              <p14:cNvContentPartPr/>
              <p14:nvPr/>
            </p14:nvContentPartPr>
            <p14:xfrm>
              <a:off x="2620920" y="1907440"/>
              <a:ext cx="476280" cy="393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17F7E62-91D4-4FA7-AD0C-8DB631D100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02906" y="1889440"/>
                <a:ext cx="511947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14:cNvPr>
              <p14:cNvContentPartPr/>
              <p14:nvPr/>
            </p14:nvContentPartPr>
            <p14:xfrm>
              <a:off x="3667440" y="1421800"/>
              <a:ext cx="5161320" cy="1302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E12185C-8E05-4489-9939-0386128E5DF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9439" y="1404155"/>
                <a:ext cx="5196962" cy="1337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14:cNvPr>
              <p14:cNvContentPartPr/>
              <p14:nvPr/>
            </p14:nvContentPartPr>
            <p14:xfrm>
              <a:off x="6064320" y="2310280"/>
              <a:ext cx="223560" cy="21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C8E93-6D33-4BA3-9B05-F417827F90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46680" y="2292640"/>
                <a:ext cx="2592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14:cNvPr>
              <p14:cNvContentPartPr/>
              <p14:nvPr/>
            </p14:nvContentPartPr>
            <p14:xfrm>
              <a:off x="6377160" y="2438080"/>
              <a:ext cx="23760" cy="67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1647B6F-65D9-4DF9-99B1-1A7F97A6988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59160" y="2420440"/>
                <a:ext cx="59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14:cNvPr>
              <p14:cNvContentPartPr/>
              <p14:nvPr/>
            </p14:nvContentPartPr>
            <p14:xfrm>
              <a:off x="6410640" y="2360680"/>
              <a:ext cx="10440" cy="16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38C6A1-ADD4-49B2-8903-792F485CAE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93000" y="2342680"/>
                <a:ext cx="46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14:cNvPr>
              <p14:cNvContentPartPr/>
              <p14:nvPr/>
            </p14:nvContentPartPr>
            <p14:xfrm>
              <a:off x="6502080" y="2376880"/>
              <a:ext cx="467280" cy="14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C037B25-9D6B-464C-9E92-C8F95F0830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84440" y="2359240"/>
                <a:ext cx="5029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14:cNvPr>
              <p14:cNvContentPartPr/>
              <p14:nvPr/>
            </p14:nvContentPartPr>
            <p14:xfrm>
              <a:off x="7497840" y="2417920"/>
              <a:ext cx="1011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D2CB55-F361-458A-B557-4EA78338CB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9840" y="239992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14:cNvPr>
              <p14:cNvContentPartPr/>
              <p14:nvPr/>
            </p14:nvContentPartPr>
            <p14:xfrm>
              <a:off x="7528080" y="2488840"/>
              <a:ext cx="327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B17343F-EEE5-49FA-A51A-ABF6F7CD24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10440" y="2470840"/>
                <a:ext cx="6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14:cNvPr>
              <p14:cNvContentPartPr/>
              <p14:nvPr/>
            </p14:nvContentPartPr>
            <p14:xfrm>
              <a:off x="7172760" y="2325400"/>
              <a:ext cx="244080" cy="205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216F555-762E-4443-A522-5B6EECF44D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54760" y="2307760"/>
                <a:ext cx="279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14:cNvPr>
              <p14:cNvContentPartPr/>
              <p14:nvPr/>
            </p14:nvContentPartPr>
            <p14:xfrm>
              <a:off x="7721400" y="2326480"/>
              <a:ext cx="90000" cy="21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43A672F-320D-451A-92B7-C3495C2FCE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03400" y="2308480"/>
                <a:ext cx="1256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14:cNvPr>
              <p14:cNvContentPartPr/>
              <p14:nvPr/>
            </p14:nvContentPartPr>
            <p14:xfrm>
              <a:off x="7887720" y="2478760"/>
              <a:ext cx="65520" cy="7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CC83DC-5C7E-46E7-800A-2F7E89CEA2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69720" y="2461120"/>
                <a:ext cx="101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14:cNvPr>
              <p14:cNvContentPartPr/>
              <p14:nvPr/>
            </p14:nvContentPartPr>
            <p14:xfrm>
              <a:off x="8036040" y="2403520"/>
              <a:ext cx="107280" cy="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C69957-3162-4753-B749-5E56F225E75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18400" y="238552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14:cNvPr>
              <p14:cNvContentPartPr/>
              <p14:nvPr/>
            </p14:nvContentPartPr>
            <p14:xfrm>
              <a:off x="8056560" y="2464360"/>
              <a:ext cx="806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B9CCA3-C731-4CE0-8C24-1C60917C4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560" y="2446720"/>
                <a:ext cx="116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14:cNvPr>
              <p14:cNvContentPartPr/>
              <p14:nvPr/>
            </p14:nvContentPartPr>
            <p14:xfrm>
              <a:off x="8259600" y="2280040"/>
              <a:ext cx="202320" cy="182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8D7BC9-4442-4BD8-912A-535CC5D58E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1960" y="2262400"/>
                <a:ext cx="23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14:cNvPr>
              <p14:cNvContentPartPr/>
              <p14:nvPr/>
            </p14:nvContentPartPr>
            <p14:xfrm>
              <a:off x="553080" y="2773240"/>
              <a:ext cx="198720" cy="37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9061B0-404E-4777-85EC-A1D47D10B1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440" y="2755600"/>
                <a:ext cx="2343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14:cNvPr>
              <p14:cNvContentPartPr/>
              <p14:nvPr/>
            </p14:nvContentPartPr>
            <p14:xfrm>
              <a:off x="1482960" y="2915440"/>
              <a:ext cx="10620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DB61DF-5DAD-464C-AD64-15A12CDC66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64960" y="289744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14:cNvPr>
              <p14:cNvContentPartPr/>
              <p14:nvPr/>
            </p14:nvContentPartPr>
            <p14:xfrm>
              <a:off x="1472880" y="2996800"/>
              <a:ext cx="1162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D065AD-400A-4ABD-91B9-7D62F9F549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54880" y="297916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14:cNvPr>
              <p14:cNvContentPartPr/>
              <p14:nvPr/>
            </p14:nvContentPartPr>
            <p14:xfrm>
              <a:off x="1696440" y="2824720"/>
              <a:ext cx="569160" cy="22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158D465-E524-4F98-88BB-8977E8DA0F5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78451" y="2807080"/>
                <a:ext cx="604777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14:cNvPr>
              <p14:cNvContentPartPr/>
              <p14:nvPr/>
            </p14:nvContentPartPr>
            <p14:xfrm>
              <a:off x="970320" y="2834440"/>
              <a:ext cx="380160" cy="225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A95BA3-2829-48F6-846B-20FA2D7C7A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52663" y="2816440"/>
                <a:ext cx="415834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14:cNvPr>
              <p14:cNvContentPartPr/>
              <p14:nvPr/>
            </p14:nvContentPartPr>
            <p14:xfrm>
              <a:off x="2535240" y="2730040"/>
              <a:ext cx="4077720" cy="602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4EAE4FE-26C6-445A-8C11-61CC5E2C05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17240" y="2712040"/>
                <a:ext cx="41133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14:cNvPr>
              <p14:cNvContentPartPr/>
              <p14:nvPr/>
            </p14:nvContentPartPr>
            <p14:xfrm>
              <a:off x="6755160" y="2891320"/>
              <a:ext cx="52200" cy="18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D0CCD3-7928-489D-A4D6-365CFF9DEA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37520" y="2873680"/>
                <a:ext cx="87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14:cNvPr>
              <p14:cNvContentPartPr/>
              <p14:nvPr/>
            </p14:nvContentPartPr>
            <p14:xfrm>
              <a:off x="6772440" y="3006880"/>
              <a:ext cx="24840" cy="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3913B9C-F3BF-4D3B-BD3B-537075A539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54440" y="2988880"/>
                <a:ext cx="60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14:cNvPr>
              <p14:cNvContentPartPr/>
              <p14:nvPr/>
            </p14:nvContentPartPr>
            <p14:xfrm>
              <a:off x="1201440" y="4020640"/>
              <a:ext cx="73944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DC2362-05F1-4478-B653-3C579F8B1A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83440" y="4003000"/>
                <a:ext cx="7750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14:cNvPr>
              <p14:cNvContentPartPr/>
              <p14:nvPr/>
            </p14:nvContentPartPr>
            <p14:xfrm>
              <a:off x="1726680" y="3556240"/>
              <a:ext cx="144000" cy="40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6C5A7B9-8543-480D-BAC2-C65CD4CBDEB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09040" y="3538600"/>
                <a:ext cx="1796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14:cNvPr>
              <p14:cNvContentPartPr/>
              <p14:nvPr/>
            </p14:nvContentPartPr>
            <p14:xfrm>
              <a:off x="1625160" y="3708160"/>
              <a:ext cx="3254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B7245B-E898-46D9-AB78-94B5479767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07500" y="3690160"/>
                <a:ext cx="361119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14:cNvPr>
              <p14:cNvContentPartPr/>
              <p14:nvPr/>
            </p14:nvContentPartPr>
            <p14:xfrm>
              <a:off x="2895240" y="3819760"/>
              <a:ext cx="222840" cy="80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1783A81-2344-4BCF-BC86-8ADB513DE77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77240" y="3801768"/>
                <a:ext cx="258480" cy="843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14:cNvPr>
              <p14:cNvContentPartPr/>
              <p14:nvPr/>
            </p14:nvContentPartPr>
            <p14:xfrm>
              <a:off x="1777800" y="4480360"/>
              <a:ext cx="24408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033EAA6-B6B3-42F2-87D9-595AE05B812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9800" y="4462360"/>
                <a:ext cx="279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14:cNvPr>
              <p14:cNvContentPartPr/>
              <p14:nvPr/>
            </p14:nvContentPartPr>
            <p14:xfrm>
              <a:off x="1320600" y="4490080"/>
              <a:ext cx="340920" cy="234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FFBE1B-36B8-4F1C-8BAA-220808FEAF6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02619" y="4472440"/>
                <a:ext cx="37652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14:cNvPr>
              <p14:cNvContentPartPr/>
              <p14:nvPr/>
            </p14:nvContentPartPr>
            <p14:xfrm>
              <a:off x="293880" y="3278680"/>
              <a:ext cx="635400" cy="615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719483B-8AFF-4FCB-90F9-E30977052A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6240" y="3261040"/>
                <a:ext cx="67104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14:cNvPr>
              <p14:cNvContentPartPr/>
              <p14:nvPr/>
            </p14:nvContentPartPr>
            <p14:xfrm>
              <a:off x="919200" y="3403240"/>
              <a:ext cx="5187600" cy="1638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208392E-4871-4614-B3AC-EBA125688BF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1560" y="3385240"/>
                <a:ext cx="5223240" cy="16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14:cNvPr>
              <p14:cNvContentPartPr/>
              <p14:nvPr/>
            </p14:nvContentPartPr>
            <p14:xfrm>
              <a:off x="6436560" y="3301720"/>
              <a:ext cx="708840" cy="293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1E07DF-18D0-4F1E-B639-B8F3FDD62E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18929" y="3284080"/>
                <a:ext cx="744462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14:cNvPr>
              <p14:cNvContentPartPr/>
              <p14:nvPr/>
            </p14:nvContentPartPr>
            <p14:xfrm>
              <a:off x="7416480" y="3281200"/>
              <a:ext cx="103680" cy="27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F4E5F9F-CEF8-422E-AC92-C2D850BF26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98480" y="3263560"/>
                <a:ext cx="139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14:cNvPr>
              <p14:cNvContentPartPr/>
              <p14:nvPr/>
            </p14:nvContentPartPr>
            <p14:xfrm>
              <a:off x="7574520" y="3494320"/>
              <a:ext cx="15120" cy="8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2A7E75-3612-4BFF-A823-A091EB93C4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556880" y="3476680"/>
                <a:ext cx="50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14:cNvPr>
              <p14:cNvContentPartPr/>
              <p14:nvPr/>
            </p14:nvContentPartPr>
            <p14:xfrm>
              <a:off x="7457160" y="3123160"/>
              <a:ext cx="138960" cy="46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63FFD9-E1DA-4E6A-BABD-CCABDDE457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3105160"/>
                <a:ext cx="1746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14:cNvPr>
              <p14:cNvContentPartPr/>
              <p14:nvPr/>
            </p14:nvContentPartPr>
            <p14:xfrm>
              <a:off x="7741560" y="3331960"/>
              <a:ext cx="1108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54B34-C9E0-49FA-8D5A-CB17043595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3920" y="33143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14:cNvPr>
              <p14:cNvContentPartPr/>
              <p14:nvPr/>
            </p14:nvContentPartPr>
            <p14:xfrm>
              <a:off x="7731480" y="3413320"/>
              <a:ext cx="3672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58079F-79E5-4585-846B-473D5C65779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480" y="3395680"/>
                <a:ext cx="7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14:cNvPr>
              <p14:cNvContentPartPr/>
              <p14:nvPr/>
            </p14:nvContentPartPr>
            <p14:xfrm>
              <a:off x="7924440" y="3319720"/>
              <a:ext cx="232920" cy="145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CC5B072-47E2-4B18-B3A7-DD5E501AC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06800" y="3301720"/>
                <a:ext cx="268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14:cNvPr>
              <p14:cNvContentPartPr/>
              <p14:nvPr/>
            </p14:nvContentPartPr>
            <p14:xfrm>
              <a:off x="7783320" y="3405400"/>
              <a:ext cx="10080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5375F8-D9AF-4E2D-AC56-56BB23FCF1C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765680" y="3387400"/>
                <a:ext cx="136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14:cNvPr>
              <p14:cNvContentPartPr/>
              <p14:nvPr/>
            </p14:nvContentPartPr>
            <p14:xfrm>
              <a:off x="8218920" y="3261040"/>
              <a:ext cx="124920" cy="155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7D28BE5-DE4E-4173-ABC3-221AC84A5CB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201280" y="3243040"/>
                <a:ext cx="1605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14:cNvPr>
              <p14:cNvContentPartPr/>
              <p14:nvPr/>
            </p14:nvContentPartPr>
            <p14:xfrm>
              <a:off x="8383800" y="3403240"/>
              <a:ext cx="8280" cy="64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253B437-F1EB-42F1-9A2D-A5CF32015A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66160" y="3385240"/>
                <a:ext cx="43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14:cNvPr>
              <p14:cNvContentPartPr/>
              <p14:nvPr/>
            </p14:nvContentPartPr>
            <p14:xfrm>
              <a:off x="8554080" y="3281200"/>
              <a:ext cx="49320" cy="169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3E6671-D2FA-49C9-B147-4A0055B1D2B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536440" y="3263560"/>
                <a:ext cx="849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14:cNvPr>
              <p14:cNvContentPartPr/>
              <p14:nvPr/>
            </p14:nvContentPartPr>
            <p14:xfrm>
              <a:off x="8513760" y="3109480"/>
              <a:ext cx="175320" cy="81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EBE94A3-78A3-4669-A8DD-E0F155B924C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96120" y="3091480"/>
                <a:ext cx="2109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14:cNvPr>
              <p14:cNvContentPartPr/>
              <p14:nvPr/>
            </p14:nvContentPartPr>
            <p14:xfrm>
              <a:off x="6837240" y="3720040"/>
              <a:ext cx="129600" cy="38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E1771C-E81C-4DDF-9450-7ED2F9F7ED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19600" y="3702400"/>
                <a:ext cx="1652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14:cNvPr>
              <p14:cNvContentPartPr/>
              <p14:nvPr/>
            </p14:nvContentPartPr>
            <p14:xfrm>
              <a:off x="7284360" y="3850000"/>
              <a:ext cx="1450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766B83-30CF-404C-95CE-EC1D3D7EF25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266360" y="3832360"/>
                <a:ext cx="180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14:cNvPr>
              <p14:cNvContentPartPr/>
              <p14:nvPr/>
            </p14:nvContentPartPr>
            <p14:xfrm>
              <a:off x="7325040" y="3921640"/>
              <a:ext cx="1098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4284C2-9C56-40AD-B388-FE0018EEDC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07040" y="3903640"/>
                <a:ext cx="145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14:cNvPr>
              <p14:cNvContentPartPr/>
              <p14:nvPr/>
            </p14:nvContentPartPr>
            <p14:xfrm>
              <a:off x="6829680" y="3830200"/>
              <a:ext cx="3402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ECAF86-ED6D-496B-88F9-D43DE2F4091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12040" y="3812200"/>
                <a:ext cx="3758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14:cNvPr>
              <p14:cNvContentPartPr/>
              <p14:nvPr/>
            </p14:nvContentPartPr>
            <p14:xfrm>
              <a:off x="6386520" y="3698080"/>
              <a:ext cx="217080" cy="38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9C774D0-C0C2-4BCA-A0CB-680270A6E89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68880" y="3680080"/>
                <a:ext cx="252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14:cNvPr>
              <p14:cNvContentPartPr/>
              <p14:nvPr/>
            </p14:nvContentPartPr>
            <p14:xfrm>
              <a:off x="7575600" y="3716440"/>
              <a:ext cx="732960" cy="276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847FB2A-DAC5-4983-A224-FC34B61A6C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57600" y="3698800"/>
                <a:ext cx="768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14:cNvPr>
              <p14:cNvContentPartPr/>
              <p14:nvPr/>
            </p14:nvContentPartPr>
            <p14:xfrm>
              <a:off x="8421600" y="3596200"/>
              <a:ext cx="477360" cy="360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B3E003-446F-47BA-A5B6-776F197E59E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03614" y="3578560"/>
                <a:ext cx="512973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14:cNvPr>
              <p14:cNvContentPartPr/>
              <p14:nvPr/>
            </p14:nvContentPartPr>
            <p14:xfrm>
              <a:off x="6778200" y="4378480"/>
              <a:ext cx="218520" cy="17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9FB4E5-CD10-48D5-B39C-E7C070A14C6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760200" y="4360480"/>
                <a:ext cx="254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14:cNvPr>
              <p14:cNvContentPartPr/>
              <p14:nvPr/>
            </p14:nvContentPartPr>
            <p14:xfrm>
              <a:off x="7114080" y="4327720"/>
              <a:ext cx="101520" cy="213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900974-5979-46A8-A354-7B5136DB0C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96080" y="4310080"/>
                <a:ext cx="1371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14:cNvPr>
              <p14:cNvContentPartPr/>
              <p14:nvPr/>
            </p14:nvContentPartPr>
            <p14:xfrm>
              <a:off x="7091040" y="4168240"/>
              <a:ext cx="1450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970346-155C-420F-ABC7-C151F48D555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73400" y="4150240"/>
                <a:ext cx="180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14:cNvPr>
              <p14:cNvContentPartPr/>
              <p14:nvPr/>
            </p14:nvContentPartPr>
            <p14:xfrm>
              <a:off x="7386240" y="4368400"/>
              <a:ext cx="10080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93C8BC-6924-4D66-8F4B-31AB05786B1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68240" y="4350400"/>
                <a:ext cx="136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14:cNvPr>
              <p14:cNvContentPartPr/>
              <p14:nvPr/>
            </p14:nvContentPartPr>
            <p14:xfrm>
              <a:off x="7395960" y="4449760"/>
              <a:ext cx="831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6C4B6F2-83E6-4FCD-B991-5F2E730287B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78320" y="4432120"/>
                <a:ext cx="11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14:cNvPr>
              <p14:cNvContentPartPr/>
              <p14:nvPr/>
            </p14:nvContentPartPr>
            <p14:xfrm>
              <a:off x="6436560" y="4307560"/>
              <a:ext cx="227160" cy="23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B2D7FAB-E490-47F4-B74F-7A8AD7DD82D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18920" y="4289560"/>
                <a:ext cx="26280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14:cNvPr>
              <p14:cNvContentPartPr/>
              <p14:nvPr/>
            </p14:nvContentPartPr>
            <p14:xfrm>
              <a:off x="7679280" y="4276960"/>
              <a:ext cx="87840" cy="224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771FE31-FA12-45A6-A938-6DF43E90459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61640" y="4259320"/>
                <a:ext cx="1234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14:cNvPr>
              <p14:cNvContentPartPr/>
              <p14:nvPr/>
            </p14:nvContentPartPr>
            <p14:xfrm>
              <a:off x="7863240" y="4409080"/>
              <a:ext cx="81000" cy="123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CB0AD95-EB3B-4AA5-8F3C-D772214668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45600" y="4391440"/>
                <a:ext cx="116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14:cNvPr>
              <p14:cNvContentPartPr/>
              <p14:nvPr/>
            </p14:nvContentPartPr>
            <p14:xfrm>
              <a:off x="8036040" y="4399000"/>
              <a:ext cx="10620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5044C7-A924-4DAF-8FAC-F0C514F1A7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18400" y="4381000"/>
                <a:ext cx="14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14:cNvPr>
              <p14:cNvContentPartPr/>
              <p14:nvPr/>
            </p14:nvContentPartPr>
            <p14:xfrm>
              <a:off x="8228280" y="4287040"/>
              <a:ext cx="93600" cy="221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043974-8961-4BDE-992F-9003B718AC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210280" y="4269400"/>
                <a:ext cx="1292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14:cNvPr>
              <p14:cNvContentPartPr/>
              <p14:nvPr/>
            </p14:nvContentPartPr>
            <p14:xfrm>
              <a:off x="8453280" y="4409080"/>
              <a:ext cx="30240" cy="96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EDE2620-81B5-4065-AF1A-1D202FFA10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435280" y="4391440"/>
                <a:ext cx="658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14:cNvPr>
              <p14:cNvContentPartPr/>
              <p14:nvPr/>
            </p14:nvContentPartPr>
            <p14:xfrm>
              <a:off x="8229360" y="4126840"/>
              <a:ext cx="137520" cy="6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8E90AF-C92D-41D6-8CBE-90940E43217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211360" y="4108840"/>
                <a:ext cx="173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14:cNvPr>
              <p14:cNvContentPartPr/>
              <p14:nvPr/>
            </p14:nvContentPartPr>
            <p14:xfrm>
              <a:off x="7709520" y="4117840"/>
              <a:ext cx="106200" cy="57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D30167-E945-4F4D-BD4D-057905D2C0C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91880" y="4099840"/>
                <a:ext cx="1418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14:cNvPr>
              <p14:cNvContentPartPr/>
              <p14:nvPr/>
            </p14:nvContentPartPr>
            <p14:xfrm>
              <a:off x="8645520" y="4307560"/>
              <a:ext cx="151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5513DE1-89FC-4930-B246-D19F9C9040F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27880" y="42895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14:cNvPr>
              <p14:cNvContentPartPr/>
              <p14:nvPr/>
            </p14:nvContentPartPr>
            <p14:xfrm>
              <a:off x="8696640" y="4378480"/>
              <a:ext cx="111600" cy="1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60CDD66-A3C8-459F-81F1-AF7060CFB70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679000" y="436048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14:cNvPr>
              <p14:cNvContentPartPr/>
              <p14:nvPr/>
            </p14:nvContentPartPr>
            <p14:xfrm>
              <a:off x="6472920" y="4844320"/>
              <a:ext cx="192600" cy="171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DDB9780-27BD-40A8-A28F-7275E3801E9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5280" y="4826320"/>
                <a:ext cx="228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14:cNvPr>
              <p14:cNvContentPartPr/>
              <p14:nvPr/>
            </p14:nvContentPartPr>
            <p14:xfrm>
              <a:off x="6755880" y="4840720"/>
              <a:ext cx="106200" cy="145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D4368EB-4B5B-46D4-B057-E5A67F12E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38240" y="4823080"/>
                <a:ext cx="1418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14:cNvPr>
              <p14:cNvContentPartPr/>
              <p14:nvPr/>
            </p14:nvContentPartPr>
            <p14:xfrm>
              <a:off x="7538520" y="4764760"/>
              <a:ext cx="122040" cy="65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CFF0A2C-61B4-409F-9B2B-98CCB3090A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520880" y="4746760"/>
                <a:ext cx="1576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14:cNvPr>
              <p14:cNvContentPartPr/>
              <p14:nvPr/>
            </p14:nvContentPartPr>
            <p14:xfrm>
              <a:off x="7732560" y="4734160"/>
              <a:ext cx="61200" cy="35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AC9E30-96EB-458D-A597-72D9F32CB1A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14920" y="4716160"/>
                <a:ext cx="968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14:cNvPr>
              <p14:cNvContentPartPr/>
              <p14:nvPr/>
            </p14:nvContentPartPr>
            <p14:xfrm>
              <a:off x="7406400" y="4886440"/>
              <a:ext cx="241200" cy="143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3410751-ADD6-45A5-A8A8-6DED2A25B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388760" y="4868800"/>
                <a:ext cx="27684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14:cNvPr>
              <p14:cNvContentPartPr/>
              <p14:nvPr/>
            </p14:nvContentPartPr>
            <p14:xfrm>
              <a:off x="6979080" y="4774840"/>
              <a:ext cx="339120" cy="280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5C2D74-BC6B-4BA7-8A25-51EB7DFDB1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961421" y="4756840"/>
                <a:ext cx="374798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14:cNvPr>
              <p14:cNvContentPartPr/>
              <p14:nvPr/>
            </p14:nvContentPartPr>
            <p14:xfrm>
              <a:off x="7934520" y="4888240"/>
              <a:ext cx="119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AFBD3A7-DF5A-4DD2-8864-64ED95FA949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916520" y="48706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14:cNvPr>
              <p14:cNvContentPartPr/>
              <p14:nvPr/>
            </p14:nvContentPartPr>
            <p14:xfrm>
              <a:off x="7965120" y="4969960"/>
              <a:ext cx="131040" cy="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4FCFC7-1267-4CA8-8CEB-61B970A3C20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7480" y="4952320"/>
                <a:ext cx="166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14:cNvPr>
              <p14:cNvContentPartPr/>
              <p14:nvPr/>
            </p14:nvContentPartPr>
            <p14:xfrm>
              <a:off x="8208120" y="4715800"/>
              <a:ext cx="764640" cy="335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FF7173C-A40F-4653-BA3A-0713C2F5133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90480" y="4698141"/>
                <a:ext cx="80028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14:cNvPr>
              <p14:cNvContentPartPr/>
              <p14:nvPr/>
            </p14:nvContentPartPr>
            <p14:xfrm>
              <a:off x="1350840" y="5294680"/>
              <a:ext cx="255240" cy="22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9081A40-E68F-4884-A53D-51A15A28D90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2840" y="5277040"/>
                <a:ext cx="2908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14:cNvPr>
              <p14:cNvContentPartPr/>
              <p14:nvPr/>
            </p14:nvContentPartPr>
            <p14:xfrm>
              <a:off x="1728480" y="5384680"/>
              <a:ext cx="18720" cy="92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3B63733-DF50-4F25-A377-4C35C2C54C7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10840" y="5366680"/>
                <a:ext cx="54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14:cNvPr>
              <p14:cNvContentPartPr/>
              <p14:nvPr/>
            </p14:nvContentPartPr>
            <p14:xfrm>
              <a:off x="1757280" y="52014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B1E9FB8-66C9-4C13-B383-7D1C996F155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73964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14:cNvPr>
              <p14:cNvContentPartPr/>
              <p14:nvPr/>
            </p14:nvContentPartPr>
            <p14:xfrm>
              <a:off x="1828560" y="5359480"/>
              <a:ext cx="203400" cy="13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22C25D3-62D2-4549-A6D8-54FF0AEC2BD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10560" y="5341480"/>
                <a:ext cx="2390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14:cNvPr>
              <p14:cNvContentPartPr/>
              <p14:nvPr/>
            </p14:nvContentPartPr>
            <p14:xfrm>
              <a:off x="2152920" y="5318440"/>
              <a:ext cx="316440" cy="18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94165E-8420-4E74-A3AA-40B1EB80FA2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134920" y="5300800"/>
                <a:ext cx="352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14:cNvPr>
              <p14:cNvContentPartPr/>
              <p14:nvPr/>
            </p14:nvContentPartPr>
            <p14:xfrm>
              <a:off x="887160" y="5181280"/>
              <a:ext cx="248760" cy="381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DEE45C2-FD63-4BEA-84A9-783D9541BB7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520" y="5163640"/>
                <a:ext cx="284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14:cNvPr>
              <p14:cNvContentPartPr/>
              <p14:nvPr/>
            </p14:nvContentPartPr>
            <p14:xfrm>
              <a:off x="3524880" y="5082280"/>
              <a:ext cx="155520" cy="5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13D36D5-8D00-4B6B-A0AB-65A7A77A614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07240" y="5064280"/>
                <a:ext cx="1911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14:cNvPr>
              <p14:cNvContentPartPr/>
              <p14:nvPr/>
            </p14:nvContentPartPr>
            <p14:xfrm>
              <a:off x="3495000" y="5221600"/>
              <a:ext cx="17964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2181069-663F-4C8D-8CFB-F8AE6114AC3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77360" y="5203960"/>
                <a:ext cx="2152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14:cNvPr>
              <p14:cNvContentPartPr/>
              <p14:nvPr/>
            </p14:nvContentPartPr>
            <p14:xfrm>
              <a:off x="3051480" y="5029000"/>
              <a:ext cx="348480" cy="621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841BCF-CC57-4B74-8A85-12D9FE9083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33822" y="5011000"/>
                <a:ext cx="3841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14:cNvPr>
              <p14:cNvContentPartPr/>
              <p14:nvPr/>
            </p14:nvContentPartPr>
            <p14:xfrm>
              <a:off x="3738360" y="5245000"/>
              <a:ext cx="134640" cy="28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ED10E5F-EC5E-4F19-882F-15F4BA7B20C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20720" y="5227000"/>
                <a:ext cx="170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14:cNvPr>
              <p14:cNvContentPartPr/>
              <p14:nvPr/>
            </p14:nvContentPartPr>
            <p14:xfrm>
              <a:off x="3978840" y="5272720"/>
              <a:ext cx="84600" cy="251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DA2537-4294-48B8-B842-D0CA0E969B7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961200" y="5255080"/>
                <a:ext cx="1202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14:cNvPr>
              <p14:cNvContentPartPr/>
              <p14:nvPr/>
            </p14:nvContentPartPr>
            <p14:xfrm>
              <a:off x="3951840" y="5374240"/>
              <a:ext cx="154080" cy="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48BBDC0-A5C1-4BEB-B14F-4AD640B433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34200" y="535624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14:cNvPr>
              <p14:cNvContentPartPr/>
              <p14:nvPr/>
            </p14:nvContentPartPr>
            <p14:xfrm>
              <a:off x="4226160" y="5353720"/>
              <a:ext cx="141480" cy="5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B205085-EFFF-4887-B685-FB0F1579FC5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208160" y="5336080"/>
                <a:ext cx="177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14:cNvPr>
              <p14:cNvContentPartPr/>
              <p14:nvPr/>
            </p14:nvContentPartPr>
            <p14:xfrm>
              <a:off x="4266840" y="5429680"/>
              <a:ext cx="141480" cy="82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0B6D0CD-7998-4E21-A868-2A558E769E1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249200" y="5411680"/>
                <a:ext cx="177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14:cNvPr>
              <p14:cNvContentPartPr/>
              <p14:nvPr/>
            </p14:nvContentPartPr>
            <p14:xfrm>
              <a:off x="4673280" y="5053840"/>
              <a:ext cx="156240" cy="97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B46FC4A-0141-46FC-8C95-5A6584F9349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655280" y="5036200"/>
                <a:ext cx="191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14:cNvPr>
              <p14:cNvContentPartPr/>
              <p14:nvPr/>
            </p14:nvContentPartPr>
            <p14:xfrm>
              <a:off x="4663200" y="5231680"/>
              <a:ext cx="460080" cy="3484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5D7ACC1-558E-4704-A722-31F17F4500A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645200" y="5213680"/>
                <a:ext cx="4957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14:cNvPr>
              <p14:cNvContentPartPr/>
              <p14:nvPr/>
            </p14:nvContentPartPr>
            <p14:xfrm>
              <a:off x="5205360" y="5181280"/>
              <a:ext cx="436680" cy="29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1D6AF2E-5E6F-4174-8A9E-01417304561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187360" y="5163618"/>
                <a:ext cx="472320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14:cNvPr>
              <p14:cNvContentPartPr/>
              <p14:nvPr/>
            </p14:nvContentPartPr>
            <p14:xfrm>
              <a:off x="6034800" y="5221600"/>
              <a:ext cx="92304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A05C3A2-0190-4699-9494-64C2601BF3F6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016807" y="5203960"/>
                <a:ext cx="95866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14:cNvPr>
              <p14:cNvContentPartPr/>
              <p14:nvPr/>
            </p14:nvContentPartPr>
            <p14:xfrm>
              <a:off x="2714160" y="4883560"/>
              <a:ext cx="3126240" cy="888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5FAA15-4769-4202-A172-F07C9A06BF2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696160" y="4847560"/>
                <a:ext cx="316188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14:cNvPr>
              <p14:cNvContentPartPr/>
              <p14:nvPr/>
            </p14:nvContentPartPr>
            <p14:xfrm>
              <a:off x="1596720" y="6004240"/>
              <a:ext cx="82440" cy="122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99054FF-D9C6-4D02-9363-ABB03172E4E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579080" y="5986600"/>
                <a:ext cx="118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14:cNvPr>
              <p14:cNvContentPartPr/>
              <p14:nvPr/>
            </p14:nvContentPartPr>
            <p14:xfrm>
              <a:off x="1188480" y="5841880"/>
              <a:ext cx="337320" cy="26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E4235F4-4BB3-4693-8B70-283EBF56CA8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70480" y="5824216"/>
                <a:ext cx="37296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14:cNvPr>
              <p14:cNvContentPartPr/>
              <p14:nvPr/>
            </p14:nvContentPartPr>
            <p14:xfrm>
              <a:off x="1147800" y="5720920"/>
              <a:ext cx="241560" cy="61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BA0D2C7-4052-4684-A1EF-8AE724272361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129800" y="5702920"/>
                <a:ext cx="2772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14:cNvPr>
              <p14:cNvContentPartPr/>
              <p14:nvPr/>
            </p14:nvContentPartPr>
            <p14:xfrm>
              <a:off x="2982720" y="5882200"/>
              <a:ext cx="127440" cy="184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B8849C8-9643-461F-A635-0EFC36F6097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65080" y="5864560"/>
                <a:ext cx="1630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14:cNvPr>
              <p14:cNvContentPartPr/>
              <p14:nvPr/>
            </p14:nvContentPartPr>
            <p14:xfrm>
              <a:off x="2915400" y="5801200"/>
              <a:ext cx="192240" cy="406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FCE04D-5BFE-46E9-98AB-F1152B2FE66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2897760" y="5783560"/>
                <a:ext cx="2278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14:cNvPr>
              <p14:cNvContentPartPr/>
              <p14:nvPr/>
            </p14:nvContentPartPr>
            <p14:xfrm>
              <a:off x="2366760" y="5902720"/>
              <a:ext cx="479160" cy="166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D01F876-5963-42FC-A4EB-6018ACB5548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349120" y="5884720"/>
                <a:ext cx="5148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14:cNvPr>
              <p14:cNvContentPartPr/>
              <p14:nvPr/>
            </p14:nvContentPartPr>
            <p14:xfrm>
              <a:off x="1819920" y="5882200"/>
              <a:ext cx="365400" cy="244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7FA3B6E-4281-4971-ABCC-C68B994D1DEF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801920" y="5864560"/>
                <a:ext cx="401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14:cNvPr>
              <p14:cNvContentPartPr/>
              <p14:nvPr/>
            </p14:nvContentPartPr>
            <p14:xfrm>
              <a:off x="3505080" y="5837560"/>
              <a:ext cx="229320" cy="228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7B197AD-E572-4DCA-B529-8773B2DAED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819920"/>
                <a:ext cx="264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14:cNvPr>
              <p14:cNvContentPartPr/>
              <p14:nvPr/>
            </p14:nvContentPartPr>
            <p14:xfrm>
              <a:off x="4358280" y="5788600"/>
              <a:ext cx="220680" cy="53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EF35562-B129-4A8B-827C-EBA9D6529F42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340280" y="5770600"/>
                <a:ext cx="2563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14:cNvPr>
              <p14:cNvContentPartPr/>
              <p14:nvPr/>
            </p14:nvContentPartPr>
            <p14:xfrm>
              <a:off x="5171160" y="5913520"/>
              <a:ext cx="157680" cy="9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3939FDD-3739-4276-9291-82BF8E047ABA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153520" y="5895880"/>
                <a:ext cx="193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14:cNvPr>
              <p14:cNvContentPartPr/>
              <p14:nvPr/>
            </p14:nvContentPartPr>
            <p14:xfrm>
              <a:off x="5171160" y="60247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8E78BE-89A1-4F62-88BB-AC019A559D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53520" y="60067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14:cNvPr>
              <p14:cNvContentPartPr/>
              <p14:nvPr/>
            </p14:nvContentPartPr>
            <p14:xfrm>
              <a:off x="4358280" y="5880400"/>
              <a:ext cx="525600" cy="267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70039BE-4209-413E-8C5D-6CD5F2E514C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340268" y="5862760"/>
                <a:ext cx="5612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14:cNvPr>
              <p14:cNvContentPartPr/>
              <p14:nvPr/>
            </p14:nvContentPartPr>
            <p14:xfrm>
              <a:off x="5536920" y="5952760"/>
              <a:ext cx="305280" cy="2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F6F5BC0-AEFD-49AC-91B8-2646F5C5504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518920" y="5934760"/>
                <a:ext cx="340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14:cNvPr>
              <p14:cNvContentPartPr/>
              <p14:nvPr/>
            </p14:nvContentPartPr>
            <p14:xfrm>
              <a:off x="5729880" y="5619040"/>
              <a:ext cx="144360" cy="198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98056B-13A6-4CEF-87A7-0363F32F816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712240" y="5601040"/>
                <a:ext cx="180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14:cNvPr>
              <p14:cNvContentPartPr/>
              <p14:nvPr/>
            </p14:nvContentPartPr>
            <p14:xfrm>
              <a:off x="5587680" y="6004240"/>
              <a:ext cx="280800" cy="164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0B3ECA9-71D2-41E1-8942-E2AD14523EB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70063" y="5986600"/>
                <a:ext cx="316394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14:cNvPr>
              <p14:cNvContentPartPr/>
              <p14:nvPr/>
            </p14:nvContentPartPr>
            <p14:xfrm>
              <a:off x="5543400" y="5709400"/>
              <a:ext cx="368640" cy="2037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6AB5ED4-04F8-425E-AE2A-182AC2A9380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525760" y="5691760"/>
                <a:ext cx="4042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C24110-2E78-44A4-8C95-3634294F08B7}"/>
                  </a:ext>
                </a:extLst>
              </p14:cNvPr>
              <p14:cNvContentPartPr/>
              <p14:nvPr/>
            </p14:nvContentPartPr>
            <p14:xfrm>
              <a:off x="6095640" y="5845480"/>
              <a:ext cx="136800" cy="11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C24110-2E78-44A4-8C95-3634294F08B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6077640" y="5827480"/>
                <a:ext cx="172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C5E44C-A36E-4FDC-ADB2-7871CE20E82E}"/>
                  </a:ext>
                </a:extLst>
              </p14:cNvPr>
              <p14:cNvContentPartPr/>
              <p14:nvPr/>
            </p14:nvContentPartPr>
            <p14:xfrm>
              <a:off x="6105720" y="5922880"/>
              <a:ext cx="131400" cy="2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C5E44C-A36E-4FDC-ADB2-7871CE20E82E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6088080" y="5905240"/>
                <a:ext cx="167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8C395B5-BB11-4D27-913F-E54FA8404211}"/>
                  </a:ext>
                </a:extLst>
              </p14:cNvPr>
              <p14:cNvContentPartPr/>
              <p14:nvPr/>
            </p14:nvContentPartPr>
            <p14:xfrm>
              <a:off x="7314600" y="5575480"/>
              <a:ext cx="104400" cy="63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8C395B5-BB11-4D27-913F-E54FA840421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296960" y="5557840"/>
                <a:ext cx="140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FB48156-6616-4E2C-B458-11DD976CA9F2}"/>
                  </a:ext>
                </a:extLst>
              </p14:cNvPr>
              <p14:cNvContentPartPr/>
              <p14:nvPr/>
            </p14:nvContentPartPr>
            <p14:xfrm>
              <a:off x="6623760" y="5912440"/>
              <a:ext cx="791640" cy="410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FB48156-6616-4E2C-B458-11DD976CA9F2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6606120" y="5894800"/>
                <a:ext cx="8272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6CE898-4D04-4FD9-8F0A-FC056CEC135D}"/>
                  </a:ext>
                </a:extLst>
              </p14:cNvPr>
              <p14:cNvContentPartPr/>
              <p14:nvPr/>
            </p14:nvContentPartPr>
            <p14:xfrm>
              <a:off x="6404160" y="5685280"/>
              <a:ext cx="963360" cy="187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6CE898-4D04-4FD9-8F0A-FC056CEC135D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386160" y="5667606"/>
                <a:ext cx="99900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ACD584E-442B-46E4-8DDB-A95F2FCC1B76}"/>
                  </a:ext>
                </a:extLst>
              </p14:cNvPr>
              <p14:cNvContentPartPr/>
              <p14:nvPr/>
            </p14:nvContentPartPr>
            <p14:xfrm>
              <a:off x="6502080" y="6116200"/>
              <a:ext cx="360000" cy="172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ACD584E-442B-46E4-8DDB-A95F2FCC1B7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484440" y="6098200"/>
                <a:ext cx="3956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514540A-41E0-41D1-9DD7-C7C86FD58573}"/>
                  </a:ext>
                </a:extLst>
              </p14:cNvPr>
              <p14:cNvContentPartPr/>
              <p14:nvPr/>
            </p14:nvContentPartPr>
            <p14:xfrm>
              <a:off x="6969360" y="5996680"/>
              <a:ext cx="640800" cy="255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514540A-41E0-41D1-9DD7-C7C86FD5857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951360" y="5979015"/>
                <a:ext cx="676440" cy="290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E0884F2-07C8-4671-821D-3A1E40713B34}"/>
                  </a:ext>
                </a:extLst>
              </p14:cNvPr>
              <p14:cNvContentPartPr/>
              <p14:nvPr/>
            </p14:nvContentPartPr>
            <p14:xfrm>
              <a:off x="7609440" y="5914960"/>
              <a:ext cx="106920" cy="14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E0884F2-07C8-4671-821D-3A1E40713B34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591800" y="5896960"/>
                <a:ext cx="142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2AC358-091F-476B-B664-A0F93F8E7F00}"/>
                  </a:ext>
                </a:extLst>
              </p14:cNvPr>
              <p14:cNvContentPartPr/>
              <p14:nvPr/>
            </p14:nvContentPartPr>
            <p14:xfrm>
              <a:off x="7640040" y="5977600"/>
              <a:ext cx="84240" cy="6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2AC358-091F-476B-B664-A0F93F8E7F00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622040" y="5959960"/>
                <a:ext cx="119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5D5D438-C6EF-427A-B610-0B09CAD07365}"/>
                  </a:ext>
                </a:extLst>
              </p14:cNvPr>
              <p14:cNvContentPartPr/>
              <p14:nvPr/>
            </p14:nvContentPartPr>
            <p14:xfrm>
              <a:off x="7864680" y="5801200"/>
              <a:ext cx="80640" cy="10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5D5D438-C6EF-427A-B610-0B09CAD07365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7846680" y="5783200"/>
                <a:ext cx="116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D765684-C5D7-4BD0-9897-D52E45982251}"/>
                  </a:ext>
                </a:extLst>
              </p14:cNvPr>
              <p14:cNvContentPartPr/>
              <p14:nvPr/>
            </p14:nvContentPartPr>
            <p14:xfrm>
              <a:off x="8014800" y="5719840"/>
              <a:ext cx="32040" cy="168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D765684-C5D7-4BD0-9897-D52E4598225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7996800" y="5701840"/>
                <a:ext cx="676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132E37A-EC66-4665-A8EE-9FA90646F324}"/>
                  </a:ext>
                </a:extLst>
              </p14:cNvPr>
              <p14:cNvContentPartPr/>
              <p14:nvPr/>
            </p14:nvContentPartPr>
            <p14:xfrm>
              <a:off x="8130720" y="5639560"/>
              <a:ext cx="843120" cy="255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132E37A-EC66-4665-A8EE-9FA90646F32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8113080" y="5621920"/>
                <a:ext cx="8787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2A3E5D8-D02E-465B-ACE1-4A9B2B5C2AF3}"/>
                  </a:ext>
                </a:extLst>
              </p14:cNvPr>
              <p14:cNvContentPartPr/>
              <p14:nvPr/>
            </p14:nvContentPartPr>
            <p14:xfrm>
              <a:off x="7883760" y="5969680"/>
              <a:ext cx="1051920" cy="349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2A3E5D8-D02E-465B-ACE1-4A9B2B5C2AF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7865760" y="5951680"/>
                <a:ext cx="10875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EDE6394-65C9-4BDC-B1DD-F94043F59904}"/>
                  </a:ext>
                </a:extLst>
              </p14:cNvPr>
              <p14:cNvContentPartPr/>
              <p14:nvPr/>
            </p14:nvContentPartPr>
            <p14:xfrm>
              <a:off x="8281920" y="6065080"/>
              <a:ext cx="151200" cy="194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EDE6394-65C9-4BDC-B1DD-F94043F5990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8263920" y="6047080"/>
                <a:ext cx="186840" cy="23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33683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14:cNvPr>
              <p14:cNvContentPartPr/>
              <p14:nvPr/>
            </p14:nvContentPartPr>
            <p14:xfrm>
              <a:off x="2590320" y="223360"/>
              <a:ext cx="3825720" cy="75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8E7F3A-5989-492A-A608-8EA9492738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205369"/>
                <a:ext cx="3861360" cy="794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14:cNvPr>
              <p14:cNvContentPartPr/>
              <p14:nvPr/>
            </p14:nvContentPartPr>
            <p14:xfrm>
              <a:off x="720120" y="1025800"/>
              <a:ext cx="613440" cy="35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C4CC749-B8C6-402C-8E1B-1927177641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2120" y="1007800"/>
                <a:ext cx="6490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14:cNvPr>
              <p14:cNvContentPartPr/>
              <p14:nvPr/>
            </p14:nvContentPartPr>
            <p14:xfrm>
              <a:off x="1554240" y="1126600"/>
              <a:ext cx="1936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078E7C-5FE4-4658-B5C2-2F413417611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36600" y="1108960"/>
                <a:ext cx="22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14:cNvPr>
              <p14:cNvContentPartPr/>
              <p14:nvPr/>
            </p14:nvContentPartPr>
            <p14:xfrm>
              <a:off x="1584480" y="1207960"/>
              <a:ext cx="172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078524-4365-4092-A164-FA46741F29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66840" y="11903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14:cNvPr>
              <p14:cNvContentPartPr/>
              <p14:nvPr/>
            </p14:nvContentPartPr>
            <p14:xfrm>
              <a:off x="1554240" y="1340800"/>
              <a:ext cx="15408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9B68EB-46C0-41C7-A451-E63A9CEE676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6600" y="1322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14:cNvPr>
              <p14:cNvContentPartPr/>
              <p14:nvPr/>
            </p14:nvContentPartPr>
            <p14:xfrm>
              <a:off x="2130600" y="750400"/>
              <a:ext cx="99000" cy="62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CD26C30-95C3-4915-AE5A-7F3D4759AE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12600" y="732400"/>
                <a:ext cx="134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14:cNvPr>
              <p14:cNvContentPartPr/>
              <p14:nvPr/>
            </p14:nvContentPartPr>
            <p14:xfrm>
              <a:off x="2569800" y="968560"/>
              <a:ext cx="157320" cy="67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707D95-38A3-4BD2-A383-CA8A36BD77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52160" y="950920"/>
                <a:ext cx="19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14:cNvPr>
              <p14:cNvContentPartPr/>
              <p14:nvPr/>
            </p14:nvContentPartPr>
            <p14:xfrm>
              <a:off x="2881920" y="1007800"/>
              <a:ext cx="518760" cy="37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61C499-8B47-4BF1-9EC2-2B621051FBF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3920" y="989800"/>
                <a:ext cx="5544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14:cNvPr>
              <p14:cNvContentPartPr/>
              <p14:nvPr/>
            </p14:nvContentPartPr>
            <p14:xfrm>
              <a:off x="2539560" y="1106080"/>
              <a:ext cx="234720" cy="326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796A249-8306-42CD-B9D0-4B36A0C4326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21920" y="1088080"/>
                <a:ext cx="270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14:cNvPr>
              <p14:cNvContentPartPr/>
              <p14:nvPr/>
            </p14:nvContentPartPr>
            <p14:xfrm>
              <a:off x="1940880" y="877480"/>
              <a:ext cx="402840" cy="746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19E55A-1125-4776-A6F0-DACB067A24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2896" y="859480"/>
                <a:ext cx="438448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14:cNvPr>
              <p14:cNvContentPartPr/>
              <p14:nvPr/>
            </p14:nvContentPartPr>
            <p14:xfrm>
              <a:off x="3953640" y="979000"/>
              <a:ext cx="892080" cy="352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DD62937-15FC-4A34-9602-6BFE172BCB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35640" y="961360"/>
                <a:ext cx="9277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14:cNvPr>
              <p14:cNvContentPartPr/>
              <p14:nvPr/>
            </p14:nvContentPartPr>
            <p14:xfrm>
              <a:off x="6146400" y="1137400"/>
              <a:ext cx="17208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1DED9B0-D6DB-4A93-9963-F2062EFE65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28760" y="1119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14:cNvPr>
              <p14:cNvContentPartPr/>
              <p14:nvPr/>
            </p14:nvContentPartPr>
            <p14:xfrm>
              <a:off x="6156480" y="1228480"/>
              <a:ext cx="20268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07A1A4-3695-4C32-8CD1-9096488C3EA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38840" y="1210480"/>
                <a:ext cx="238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14:cNvPr>
              <p14:cNvContentPartPr/>
              <p14:nvPr/>
            </p14:nvContentPartPr>
            <p14:xfrm>
              <a:off x="5179800" y="1002040"/>
              <a:ext cx="734400" cy="358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32FD252-3D10-489D-8717-53F06FA0C4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1800" y="984382"/>
                <a:ext cx="77004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14:cNvPr>
              <p14:cNvContentPartPr/>
              <p14:nvPr/>
            </p14:nvContentPartPr>
            <p14:xfrm>
              <a:off x="7040640" y="913480"/>
              <a:ext cx="446400" cy="37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841065-6998-4EEA-88E9-9A575D1718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22640" y="895480"/>
                <a:ext cx="4820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14:cNvPr>
              <p14:cNvContentPartPr/>
              <p14:nvPr/>
            </p14:nvContentPartPr>
            <p14:xfrm>
              <a:off x="6578040" y="934360"/>
              <a:ext cx="343800" cy="388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545026-920A-423C-B1BB-33B0869B63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0040" y="916377"/>
                <a:ext cx="379440" cy="42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14:cNvPr>
              <p14:cNvContentPartPr/>
              <p14:nvPr/>
            </p14:nvContentPartPr>
            <p14:xfrm>
              <a:off x="7625280" y="1279960"/>
              <a:ext cx="96480" cy="145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5E157F-D14A-4C31-BC22-51EA1079D7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7640" y="1262320"/>
                <a:ext cx="1321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14:cNvPr>
              <p14:cNvContentPartPr/>
              <p14:nvPr/>
            </p14:nvContentPartPr>
            <p14:xfrm>
              <a:off x="7854240" y="964600"/>
              <a:ext cx="1034640" cy="408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F163E3-32CE-4837-86FA-39E387F4D2A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36246" y="946960"/>
                <a:ext cx="1070268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14:cNvPr>
              <p14:cNvContentPartPr/>
              <p14:nvPr/>
            </p14:nvContentPartPr>
            <p14:xfrm>
              <a:off x="385680" y="1837600"/>
              <a:ext cx="1554840" cy="417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C0C3DE7-A505-4AC5-9BF8-45F411EACC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8040" y="1819600"/>
                <a:ext cx="15904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14:cNvPr>
              <p14:cNvContentPartPr/>
              <p14:nvPr/>
            </p14:nvContentPartPr>
            <p14:xfrm>
              <a:off x="3167040" y="1840480"/>
              <a:ext cx="498240" cy="34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DBF97B4-6C78-4D8C-9642-E521C04E044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9400" y="1822840"/>
                <a:ext cx="5338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14:cNvPr>
              <p14:cNvContentPartPr/>
              <p14:nvPr/>
            </p14:nvContentPartPr>
            <p14:xfrm>
              <a:off x="2153640" y="1808080"/>
              <a:ext cx="720720" cy="37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881920-A777-46FB-83C2-5E3E1E472A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35991" y="1790097"/>
                <a:ext cx="756378" cy="411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14:cNvPr>
              <p14:cNvContentPartPr/>
              <p14:nvPr/>
            </p14:nvContentPartPr>
            <p14:xfrm>
              <a:off x="5843280" y="2011480"/>
              <a:ext cx="19080" cy="11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E84629-A0F4-446E-9A6A-24CDF8577A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5640" y="1993840"/>
                <a:ext cx="54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14:cNvPr>
              <p14:cNvContentPartPr/>
              <p14:nvPr/>
            </p14:nvContentPartPr>
            <p14:xfrm>
              <a:off x="5862000" y="18998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1D6A3EF-9119-47C9-842E-DDE4AF07173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44000" y="188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14:cNvPr>
              <p14:cNvContentPartPr/>
              <p14:nvPr/>
            </p14:nvContentPartPr>
            <p14:xfrm>
              <a:off x="5985120" y="1990960"/>
              <a:ext cx="120960" cy="12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F6FB80-F43D-46DC-B3C4-4C3A419DDE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67480" y="1973320"/>
                <a:ext cx="156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14:cNvPr>
              <p14:cNvContentPartPr/>
              <p14:nvPr/>
            </p14:nvContentPartPr>
            <p14:xfrm>
              <a:off x="6431160" y="1905640"/>
              <a:ext cx="4320" cy="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08CD844-0C41-4E9A-9E79-F78236269F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13160" y="18880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14:cNvPr>
              <p14:cNvContentPartPr/>
              <p14:nvPr/>
            </p14:nvContentPartPr>
            <p14:xfrm>
              <a:off x="6423240" y="2029120"/>
              <a:ext cx="289800" cy="7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88575-33BE-4C8C-8D89-896ED471F6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05600" y="2011480"/>
                <a:ext cx="325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14:cNvPr>
              <p14:cNvContentPartPr/>
              <p14:nvPr/>
            </p14:nvContentPartPr>
            <p14:xfrm>
              <a:off x="3941760" y="1848760"/>
              <a:ext cx="1667880" cy="35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FCB684A-DD18-44E9-9A80-C7F6434CEA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23760" y="1830760"/>
                <a:ext cx="17035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14:cNvPr>
              <p14:cNvContentPartPr/>
              <p14:nvPr/>
            </p14:nvContentPartPr>
            <p14:xfrm>
              <a:off x="7080600" y="1828240"/>
              <a:ext cx="51480" cy="28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EB7DCE-571C-4C79-85CF-D9E8E2E47D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2960" y="1810600"/>
                <a:ext cx="87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14:cNvPr>
              <p14:cNvContentPartPr/>
              <p14:nvPr/>
            </p14:nvContentPartPr>
            <p14:xfrm>
              <a:off x="6999960" y="1969720"/>
              <a:ext cx="225360" cy="3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4D6923-0987-463F-A25A-3C468822EB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81960" y="1951720"/>
                <a:ext cx="261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14:cNvPr>
              <p14:cNvContentPartPr/>
              <p14:nvPr/>
            </p14:nvContentPartPr>
            <p14:xfrm>
              <a:off x="7304160" y="1838680"/>
              <a:ext cx="156960" cy="25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3887F8-83C7-40EF-8981-6DFDA3139F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86520" y="1821040"/>
                <a:ext cx="1926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14:cNvPr>
              <p14:cNvContentPartPr/>
              <p14:nvPr/>
            </p14:nvContentPartPr>
            <p14:xfrm>
              <a:off x="7549320" y="1982680"/>
              <a:ext cx="151560" cy="132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5524B9-BE79-4175-8CD8-92989CF610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31680" y="1965040"/>
                <a:ext cx="1872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14:cNvPr>
              <p14:cNvContentPartPr/>
              <p14:nvPr/>
            </p14:nvContentPartPr>
            <p14:xfrm>
              <a:off x="520680" y="2345200"/>
              <a:ext cx="1166040" cy="38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CDF6B4D-E39E-47ED-82DE-771D147A5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040" y="2327200"/>
                <a:ext cx="1201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14:cNvPr>
              <p14:cNvContentPartPr/>
              <p14:nvPr/>
            </p14:nvContentPartPr>
            <p14:xfrm>
              <a:off x="2368920" y="2395240"/>
              <a:ext cx="20016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F532878-FC20-4E0C-A8D1-596CF0146D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50920" y="2377240"/>
                <a:ext cx="23580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14:cNvPr>
              <p14:cNvContentPartPr/>
              <p14:nvPr/>
            </p14:nvContentPartPr>
            <p14:xfrm>
              <a:off x="2824320" y="2542840"/>
              <a:ext cx="276480" cy="159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B1F210-524E-47D2-BAE5-98875E8017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06320" y="2524840"/>
                <a:ext cx="3121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14:cNvPr>
              <p14:cNvContentPartPr/>
              <p14:nvPr/>
            </p14:nvContentPartPr>
            <p14:xfrm>
              <a:off x="3216720" y="2529160"/>
              <a:ext cx="138240" cy="135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9C71226-3E5A-46C4-997F-FC8E6A851F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98720" y="2511520"/>
                <a:ext cx="173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14:cNvPr>
              <p14:cNvContentPartPr/>
              <p14:nvPr/>
            </p14:nvContentPartPr>
            <p14:xfrm>
              <a:off x="3856080" y="2521600"/>
              <a:ext cx="86040" cy="126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225CAB-BB6D-43E8-8D20-CAC38A43432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38080" y="2503960"/>
                <a:ext cx="1216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14:cNvPr>
              <p14:cNvContentPartPr/>
              <p14:nvPr/>
            </p14:nvContentPartPr>
            <p14:xfrm>
              <a:off x="4032840" y="2530600"/>
              <a:ext cx="245160" cy="10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C6B361-4E0B-4303-BCA6-84CC625963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15200" y="2512600"/>
                <a:ext cx="2808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14:cNvPr>
              <p14:cNvContentPartPr/>
              <p14:nvPr/>
            </p14:nvContentPartPr>
            <p14:xfrm>
              <a:off x="3443880" y="2336200"/>
              <a:ext cx="294840" cy="33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8CC013C-32DC-41B8-8C99-900139F021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26240" y="2318560"/>
                <a:ext cx="330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14:cNvPr>
              <p14:cNvContentPartPr/>
              <p14:nvPr/>
            </p14:nvContentPartPr>
            <p14:xfrm>
              <a:off x="1795440" y="2516920"/>
              <a:ext cx="278280" cy="141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3100696-D2DA-4D49-A730-E7C78EBDB3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7440" y="2499280"/>
                <a:ext cx="313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14:cNvPr>
              <p14:cNvContentPartPr/>
              <p14:nvPr/>
            </p14:nvContentPartPr>
            <p14:xfrm>
              <a:off x="651720" y="3163840"/>
              <a:ext cx="142920" cy="338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25DACF-B930-4298-BBAF-CAC1BBA6C6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080" y="3145840"/>
                <a:ext cx="178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14:cNvPr>
              <p14:cNvContentPartPr/>
              <p14:nvPr/>
            </p14:nvContentPartPr>
            <p14:xfrm>
              <a:off x="1066440" y="2920840"/>
              <a:ext cx="3145680" cy="193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C61FF84-9059-4FB1-A7BC-5299FA8E39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8800" y="2903200"/>
                <a:ext cx="3181320" cy="19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14:cNvPr>
              <p14:cNvContentPartPr/>
              <p14:nvPr/>
            </p14:nvContentPartPr>
            <p14:xfrm>
              <a:off x="3138960" y="3048280"/>
              <a:ext cx="12276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F36AAB-7A0A-4E90-A1C0-85EE68857EB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20960" y="3030640"/>
                <a:ext cx="158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14:cNvPr>
              <p14:cNvContentPartPr/>
              <p14:nvPr/>
            </p14:nvContentPartPr>
            <p14:xfrm>
              <a:off x="3088560" y="3261040"/>
              <a:ext cx="51120" cy="10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C1C52E3-A317-4C59-B49E-FF01928F75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70560" y="3243040"/>
                <a:ext cx="867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14:cNvPr>
              <p14:cNvContentPartPr/>
              <p14:nvPr/>
            </p14:nvContentPartPr>
            <p14:xfrm>
              <a:off x="3250920" y="3413320"/>
              <a:ext cx="115200" cy="21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5CE85D-2349-4502-A134-129D2C03F0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32920" y="3395680"/>
                <a:ext cx="150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14:cNvPr>
              <p14:cNvContentPartPr/>
              <p14:nvPr/>
            </p14:nvContentPartPr>
            <p14:xfrm>
              <a:off x="3464400" y="3243040"/>
              <a:ext cx="43920" cy="8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C96E451-74AE-4492-B32A-0485BBD07F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6400" y="3225040"/>
                <a:ext cx="795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14:cNvPr>
              <p14:cNvContentPartPr/>
              <p14:nvPr/>
            </p14:nvContentPartPr>
            <p14:xfrm>
              <a:off x="3423720" y="3078160"/>
              <a:ext cx="39600" cy="40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D7C3B4E-DB77-46A8-B5A4-927C25A1F80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05720" y="3060160"/>
                <a:ext cx="7524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14:cNvPr>
              <p14:cNvContentPartPr/>
              <p14:nvPr/>
            </p14:nvContentPartPr>
            <p14:xfrm>
              <a:off x="1585560" y="3585400"/>
              <a:ext cx="78012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6812F03-9B64-4D60-BEB1-069B03D1A2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67912" y="3567760"/>
                <a:ext cx="815776" cy="50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84236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81"/>
                <a:ext cx="22716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261625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357561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907917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269146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708F59-E370-4F9A-9417-FF46AD81AC96}"/>
                  </a:ext>
                </a:extLst>
              </p14:cNvPr>
              <p14:cNvContentPartPr/>
              <p14:nvPr/>
            </p14:nvContentPartPr>
            <p14:xfrm>
              <a:off x="2983080" y="775960"/>
              <a:ext cx="4097160" cy="20919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708F59-E370-4F9A-9417-FF46AD81AC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5082" y="757963"/>
                <a:ext cx="4132797" cy="2127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E074A3B-C13A-4965-955F-0AD72390FD98}"/>
                  </a:ext>
                </a:extLst>
              </p14:cNvPr>
              <p14:cNvContentPartPr/>
              <p14:nvPr/>
            </p14:nvContentPartPr>
            <p14:xfrm>
              <a:off x="5037600" y="2958280"/>
              <a:ext cx="1292040" cy="7290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E074A3B-C13A-4965-955F-0AD72390FD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19960" y="2940280"/>
                <a:ext cx="1327680" cy="76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73738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14:cNvPr>
              <p14:cNvContentPartPr/>
              <p14:nvPr/>
            </p14:nvContentPartPr>
            <p14:xfrm>
              <a:off x="5343960" y="1259440"/>
              <a:ext cx="753120" cy="212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26320" y="1241800"/>
                <a:ext cx="7887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14:cNvPr>
              <p14:cNvContentPartPr/>
              <p14:nvPr/>
            </p14:nvContentPartPr>
            <p14:xfrm>
              <a:off x="6395160" y="1279960"/>
              <a:ext cx="15300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77160" y="1262320"/>
                <a:ext cx="188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14:cNvPr>
              <p14:cNvContentPartPr/>
              <p14:nvPr/>
            </p14:nvContentPartPr>
            <p14:xfrm>
              <a:off x="6400200" y="1106440"/>
              <a:ext cx="155520" cy="619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1088800"/>
                <a:ext cx="1911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14:cNvPr>
              <p14:cNvContentPartPr/>
              <p14:nvPr/>
            </p14:nvContentPartPr>
            <p14:xfrm>
              <a:off x="6644280" y="1259440"/>
              <a:ext cx="111600" cy="10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6280" y="124180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14:cNvPr>
              <p14:cNvContentPartPr/>
              <p14:nvPr/>
            </p14:nvContentPartPr>
            <p14:xfrm>
              <a:off x="6654720" y="1340800"/>
              <a:ext cx="13104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36720" y="1322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14:cNvPr>
              <p14:cNvContentPartPr/>
              <p14:nvPr/>
            </p14:nvContentPartPr>
            <p14:xfrm>
              <a:off x="6913920" y="1157920"/>
              <a:ext cx="939960" cy="232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96273" y="1139948"/>
                <a:ext cx="975614" cy="267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368113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14:cNvPr>
              <p14:cNvContentPartPr/>
              <p14:nvPr/>
            </p14:nvContentPartPr>
            <p14:xfrm>
              <a:off x="5343960" y="1259440"/>
              <a:ext cx="753120" cy="212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26320" y="1241800"/>
                <a:ext cx="7887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14:cNvPr>
              <p14:cNvContentPartPr/>
              <p14:nvPr/>
            </p14:nvContentPartPr>
            <p14:xfrm>
              <a:off x="6395160" y="1279960"/>
              <a:ext cx="15300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77160" y="1262320"/>
                <a:ext cx="188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14:cNvPr>
              <p14:cNvContentPartPr/>
              <p14:nvPr/>
            </p14:nvContentPartPr>
            <p14:xfrm>
              <a:off x="6400200" y="1106440"/>
              <a:ext cx="155520" cy="619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1088800"/>
                <a:ext cx="1911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14:cNvPr>
              <p14:cNvContentPartPr/>
              <p14:nvPr/>
            </p14:nvContentPartPr>
            <p14:xfrm>
              <a:off x="6644280" y="1259440"/>
              <a:ext cx="111600" cy="10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6280" y="124180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14:cNvPr>
              <p14:cNvContentPartPr/>
              <p14:nvPr/>
            </p14:nvContentPartPr>
            <p14:xfrm>
              <a:off x="6654720" y="1340800"/>
              <a:ext cx="13104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36720" y="1322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14:cNvPr>
              <p14:cNvContentPartPr/>
              <p14:nvPr/>
            </p14:nvContentPartPr>
            <p14:xfrm>
              <a:off x="6913920" y="1157920"/>
              <a:ext cx="939960" cy="232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96273" y="1139948"/>
                <a:ext cx="975614" cy="267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14:cNvPr>
              <p14:cNvContentPartPr/>
              <p14:nvPr/>
            </p14:nvContentPartPr>
            <p14:xfrm>
              <a:off x="2184960" y="1818160"/>
              <a:ext cx="222840" cy="277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66960" y="1800520"/>
                <a:ext cx="2584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14:cNvPr>
              <p14:cNvContentPartPr/>
              <p14:nvPr/>
            </p14:nvContentPartPr>
            <p14:xfrm>
              <a:off x="2269200" y="1655800"/>
              <a:ext cx="37080" cy="518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51200" y="1638160"/>
                <a:ext cx="7272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14:cNvPr>
              <p14:cNvContentPartPr/>
              <p14:nvPr/>
            </p14:nvContentPartPr>
            <p14:xfrm>
              <a:off x="3026280" y="1674160"/>
              <a:ext cx="410040" cy="689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08640" y="1656160"/>
                <a:ext cx="44568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14:cNvPr>
              <p14:cNvContentPartPr/>
              <p14:nvPr/>
            </p14:nvContentPartPr>
            <p14:xfrm>
              <a:off x="4396080" y="1970800"/>
              <a:ext cx="48600" cy="96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78440" y="1952800"/>
                <a:ext cx="84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14:cNvPr>
              <p14:cNvContentPartPr/>
              <p14:nvPr/>
            </p14:nvContentPartPr>
            <p14:xfrm>
              <a:off x="3611640" y="1677760"/>
              <a:ext cx="651600" cy="405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010" y="1659760"/>
                <a:ext cx="6872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14:cNvPr>
              <p14:cNvContentPartPr/>
              <p14:nvPr/>
            </p14:nvContentPartPr>
            <p14:xfrm>
              <a:off x="4571760" y="1806280"/>
              <a:ext cx="636480" cy="2138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53760" y="1788280"/>
                <a:ext cx="672120" cy="24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433874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14:cNvPr>
              <p14:cNvContentPartPr/>
              <p14:nvPr/>
            </p14:nvContentPartPr>
            <p14:xfrm>
              <a:off x="5343960" y="1259440"/>
              <a:ext cx="753120" cy="212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26320" y="1241800"/>
                <a:ext cx="7887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14:cNvPr>
              <p14:cNvContentPartPr/>
              <p14:nvPr/>
            </p14:nvContentPartPr>
            <p14:xfrm>
              <a:off x="6395160" y="1279960"/>
              <a:ext cx="15300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77160" y="1262320"/>
                <a:ext cx="188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14:cNvPr>
              <p14:cNvContentPartPr/>
              <p14:nvPr/>
            </p14:nvContentPartPr>
            <p14:xfrm>
              <a:off x="6400200" y="1106440"/>
              <a:ext cx="155520" cy="619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1088800"/>
                <a:ext cx="1911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14:cNvPr>
              <p14:cNvContentPartPr/>
              <p14:nvPr/>
            </p14:nvContentPartPr>
            <p14:xfrm>
              <a:off x="6644280" y="1259440"/>
              <a:ext cx="111600" cy="10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6280" y="124180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14:cNvPr>
              <p14:cNvContentPartPr/>
              <p14:nvPr/>
            </p14:nvContentPartPr>
            <p14:xfrm>
              <a:off x="6654720" y="1340800"/>
              <a:ext cx="13104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36720" y="1322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14:cNvPr>
              <p14:cNvContentPartPr/>
              <p14:nvPr/>
            </p14:nvContentPartPr>
            <p14:xfrm>
              <a:off x="6913920" y="1157920"/>
              <a:ext cx="939960" cy="232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96273" y="1139948"/>
                <a:ext cx="975614" cy="267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14:cNvPr>
              <p14:cNvContentPartPr/>
              <p14:nvPr/>
            </p14:nvContentPartPr>
            <p14:xfrm>
              <a:off x="2184960" y="1818160"/>
              <a:ext cx="222840" cy="277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66960" y="1800520"/>
                <a:ext cx="2584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14:cNvPr>
              <p14:cNvContentPartPr/>
              <p14:nvPr/>
            </p14:nvContentPartPr>
            <p14:xfrm>
              <a:off x="2269200" y="1655800"/>
              <a:ext cx="37080" cy="518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51200" y="1638160"/>
                <a:ext cx="7272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14:cNvPr>
              <p14:cNvContentPartPr/>
              <p14:nvPr/>
            </p14:nvContentPartPr>
            <p14:xfrm>
              <a:off x="3026280" y="1674160"/>
              <a:ext cx="410040" cy="689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08640" y="1656160"/>
                <a:ext cx="44568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14:cNvPr>
              <p14:cNvContentPartPr/>
              <p14:nvPr/>
            </p14:nvContentPartPr>
            <p14:xfrm>
              <a:off x="4396080" y="1970800"/>
              <a:ext cx="48600" cy="96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78440" y="1952800"/>
                <a:ext cx="84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14:cNvPr>
              <p14:cNvContentPartPr/>
              <p14:nvPr/>
            </p14:nvContentPartPr>
            <p14:xfrm>
              <a:off x="3611640" y="1677760"/>
              <a:ext cx="651600" cy="405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010" y="1659760"/>
                <a:ext cx="6872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14:cNvPr>
              <p14:cNvContentPartPr/>
              <p14:nvPr/>
            </p14:nvContentPartPr>
            <p14:xfrm>
              <a:off x="4571760" y="1806280"/>
              <a:ext cx="636480" cy="2138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53760" y="1788280"/>
                <a:ext cx="6721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1E9EE7-F004-4870-AB3B-83DF52147A15}"/>
                  </a:ext>
                </a:extLst>
              </p14:cNvPr>
              <p14:cNvContentPartPr/>
              <p14:nvPr/>
            </p14:nvContentPartPr>
            <p14:xfrm>
              <a:off x="4852920" y="3250600"/>
              <a:ext cx="622440" cy="315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1E9EE7-F004-4870-AB3B-83DF52147A1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34930" y="3232960"/>
                <a:ext cx="658059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DC3ACA-6E82-4AC9-B547-6E131C14C911}"/>
                  </a:ext>
                </a:extLst>
              </p14:cNvPr>
              <p14:cNvContentPartPr/>
              <p14:nvPr/>
            </p14:nvContentPartPr>
            <p14:xfrm>
              <a:off x="3358200" y="1431880"/>
              <a:ext cx="2479680" cy="1566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DC3ACA-6E82-4AC9-B547-6E131C14C91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40560" y="1413880"/>
                <a:ext cx="2515320" cy="160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A09FCBA-7AA9-4A06-B26B-F284A6035A72}"/>
                  </a:ext>
                </a:extLst>
              </p14:cNvPr>
              <p14:cNvContentPartPr/>
              <p14:nvPr/>
            </p14:nvContentPartPr>
            <p14:xfrm>
              <a:off x="4632600" y="3809680"/>
              <a:ext cx="1588680" cy="738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A09FCBA-7AA9-4A06-B26B-F284A6035A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14600" y="3792031"/>
                <a:ext cx="1624320" cy="773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1114C26-43EB-41FC-8B86-12B90EF73122}"/>
                  </a:ext>
                </a:extLst>
              </p14:cNvPr>
              <p14:cNvContentPartPr/>
              <p14:nvPr/>
            </p14:nvContentPartPr>
            <p14:xfrm>
              <a:off x="5860560" y="3067360"/>
              <a:ext cx="1889640" cy="477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1114C26-43EB-41FC-8B86-12B90EF731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42560" y="3049360"/>
                <a:ext cx="1925280" cy="51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23907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14:cNvPr>
              <p14:cNvContentPartPr/>
              <p14:nvPr/>
            </p14:nvContentPartPr>
            <p14:xfrm>
              <a:off x="1934400" y="100960"/>
              <a:ext cx="5440320" cy="597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2C3F90-802B-489E-A523-6FFFBCBDB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6400" y="83320"/>
                <a:ext cx="547596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14:cNvPr>
              <p14:cNvContentPartPr/>
              <p14:nvPr/>
            </p14:nvContentPartPr>
            <p14:xfrm>
              <a:off x="1015680" y="639160"/>
              <a:ext cx="187200" cy="76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24067F-A372-4BB2-8074-BCB1BA4811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7680" y="621520"/>
                <a:ext cx="2228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14:cNvPr>
              <p14:cNvContentPartPr/>
              <p14:nvPr/>
            </p14:nvContentPartPr>
            <p14:xfrm>
              <a:off x="636240" y="832480"/>
              <a:ext cx="333360" cy="28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DE052F-7C37-4DB2-AAD4-2E9BD5607B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8600" y="814840"/>
                <a:ext cx="369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14:cNvPr>
              <p14:cNvContentPartPr/>
              <p14:nvPr/>
            </p14:nvContentPartPr>
            <p14:xfrm>
              <a:off x="1068240" y="822760"/>
              <a:ext cx="191520" cy="303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099F28-AF9F-457C-B692-F97B60E759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0240" y="804760"/>
                <a:ext cx="2271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14:cNvPr>
              <p14:cNvContentPartPr/>
              <p14:nvPr/>
            </p14:nvContentPartPr>
            <p14:xfrm>
              <a:off x="1503120" y="917800"/>
              <a:ext cx="13356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6566F4-F790-4329-8ACE-979356D41C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85480" y="899800"/>
                <a:ext cx="169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14:cNvPr>
              <p14:cNvContentPartPr/>
              <p14:nvPr/>
            </p14:nvContentPartPr>
            <p14:xfrm>
              <a:off x="1503120" y="1005280"/>
              <a:ext cx="62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EBBA46-AFB8-4BB0-AADD-2E2E9D153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5480" y="987640"/>
                <a:ext cx="9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14:cNvPr>
              <p14:cNvContentPartPr/>
              <p14:nvPr/>
            </p14:nvContentPartPr>
            <p14:xfrm>
              <a:off x="2641440" y="749680"/>
              <a:ext cx="143280" cy="5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5AF3A9D-41A8-4D2A-BC1E-84F0DAF795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3440" y="731680"/>
                <a:ext cx="1789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14:cNvPr>
              <p14:cNvContentPartPr/>
              <p14:nvPr/>
            </p14:nvContentPartPr>
            <p14:xfrm>
              <a:off x="1840440" y="836080"/>
              <a:ext cx="981360" cy="276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06D104-ADE2-4714-AD1B-C21740E9D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2800" y="818440"/>
                <a:ext cx="10170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14:cNvPr>
              <p14:cNvContentPartPr/>
              <p14:nvPr/>
            </p14:nvContentPartPr>
            <p14:xfrm>
              <a:off x="2895960" y="1045960"/>
              <a:ext cx="20160" cy="66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A4CFA75-5E87-4C94-B8FB-5301302B0B1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77960" y="1028320"/>
                <a:ext cx="558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14:cNvPr>
              <p14:cNvContentPartPr/>
              <p14:nvPr/>
            </p14:nvContentPartPr>
            <p14:xfrm>
              <a:off x="2924040" y="928240"/>
              <a:ext cx="12240" cy="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FFC3D8-278B-4320-B2BA-CB35B935450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06040" y="91024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14:cNvPr>
              <p14:cNvContentPartPr/>
              <p14:nvPr/>
            </p14:nvContentPartPr>
            <p14:xfrm>
              <a:off x="3353520" y="720880"/>
              <a:ext cx="172800" cy="462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E17698F-5555-4EEC-B05C-EE40515116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5520" y="702880"/>
                <a:ext cx="208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14:cNvPr>
              <p14:cNvContentPartPr/>
              <p14:nvPr/>
            </p14:nvContentPartPr>
            <p14:xfrm>
              <a:off x="3762120" y="658240"/>
              <a:ext cx="817560" cy="47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6A3B10-6097-45EF-958B-7B6B36354E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4128" y="640240"/>
                <a:ext cx="853184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14:cNvPr>
              <p14:cNvContentPartPr/>
              <p14:nvPr/>
            </p14:nvContentPartPr>
            <p14:xfrm>
              <a:off x="4774800" y="934360"/>
              <a:ext cx="12132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AB984C-9A7D-4C05-8AB5-DB241E7A38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7160" y="9167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14:cNvPr>
              <p14:cNvContentPartPr/>
              <p14:nvPr/>
            </p14:nvContentPartPr>
            <p14:xfrm>
              <a:off x="4764360" y="1019680"/>
              <a:ext cx="12672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8BAA12A-DE7C-431E-BDDF-0A97CD17F7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6720" y="100168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14:cNvPr>
              <p14:cNvContentPartPr/>
              <p14:nvPr/>
            </p14:nvContentPartPr>
            <p14:xfrm>
              <a:off x="5356560" y="967840"/>
              <a:ext cx="87480" cy="86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3EBC4A-3E65-4167-AF2B-428DCC3F6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38920" y="950200"/>
                <a:ext cx="123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14:cNvPr>
              <p14:cNvContentPartPr/>
              <p14:nvPr/>
            </p14:nvContentPartPr>
            <p14:xfrm>
              <a:off x="5079720" y="657520"/>
              <a:ext cx="227160" cy="4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ECBF75-9E71-426F-8964-8B4A2DABB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62080" y="639520"/>
                <a:ext cx="262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14:cNvPr>
              <p14:cNvContentPartPr/>
              <p14:nvPr/>
            </p14:nvContentPartPr>
            <p14:xfrm>
              <a:off x="5061000" y="782080"/>
              <a:ext cx="191520" cy="30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B85828D-D737-47D3-AF6F-AB3C2BF6652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3000" y="764101"/>
                <a:ext cx="227160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14:cNvPr>
              <p14:cNvContentPartPr/>
              <p14:nvPr/>
            </p14:nvContentPartPr>
            <p14:xfrm>
              <a:off x="567120" y="1382560"/>
              <a:ext cx="275760" cy="233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38B0ABD-9B1E-4BDC-9182-58757B413C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9480" y="1364560"/>
                <a:ext cx="311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14:cNvPr>
              <p14:cNvContentPartPr/>
              <p14:nvPr/>
            </p14:nvContentPartPr>
            <p14:xfrm>
              <a:off x="944400" y="1202200"/>
              <a:ext cx="119880" cy="57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38471E-2BC2-4EC4-9F44-1B03460955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26760" y="1184560"/>
                <a:ext cx="155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14:cNvPr>
              <p14:cNvContentPartPr/>
              <p14:nvPr/>
            </p14:nvContentPartPr>
            <p14:xfrm>
              <a:off x="934680" y="1350880"/>
              <a:ext cx="155160" cy="2412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681977-7684-4279-8396-6F9F2AB5EE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6680" y="1333240"/>
                <a:ext cx="1908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14:cNvPr>
              <p14:cNvContentPartPr/>
              <p14:nvPr/>
            </p14:nvContentPartPr>
            <p14:xfrm>
              <a:off x="1238880" y="1462480"/>
              <a:ext cx="10260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7B89E60-B3E9-43AA-9855-76A609395B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21240" y="1444480"/>
                <a:ext cx="138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14:cNvPr>
              <p14:cNvContentPartPr/>
              <p14:nvPr/>
            </p14:nvContentPartPr>
            <p14:xfrm>
              <a:off x="1229160" y="1537720"/>
              <a:ext cx="114840" cy="16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0AD92D-8BAB-4F90-B6F4-04ADF1FAFA7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1160" y="1519720"/>
                <a:ext cx="150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14:cNvPr>
              <p14:cNvContentPartPr/>
              <p14:nvPr/>
            </p14:nvContentPartPr>
            <p14:xfrm>
              <a:off x="1475760" y="1373560"/>
              <a:ext cx="109800" cy="233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C62C9B-C1A9-49FD-97AF-E868D21C5A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57760" y="1355920"/>
                <a:ext cx="145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14:cNvPr>
              <p14:cNvContentPartPr/>
              <p14:nvPr/>
            </p14:nvContentPartPr>
            <p14:xfrm>
              <a:off x="1452360" y="1193560"/>
              <a:ext cx="195840" cy="108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CD583F4-2610-4918-885F-C52A37570C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34720" y="1175560"/>
                <a:ext cx="231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14:cNvPr>
              <p14:cNvContentPartPr/>
              <p14:nvPr/>
            </p14:nvContentPartPr>
            <p14:xfrm>
              <a:off x="1950240" y="1347640"/>
              <a:ext cx="549720" cy="213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B39990-7B89-4412-A9CA-87E8305C79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32252" y="1329640"/>
                <a:ext cx="585337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14:cNvPr>
              <p14:cNvContentPartPr/>
              <p14:nvPr/>
            </p14:nvContentPartPr>
            <p14:xfrm>
              <a:off x="2758800" y="1523680"/>
              <a:ext cx="45360" cy="80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058489-E3FA-4CE8-9163-D322155237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40800" y="1506040"/>
                <a:ext cx="810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14:cNvPr>
              <p14:cNvContentPartPr/>
              <p14:nvPr/>
            </p14:nvContentPartPr>
            <p14:xfrm>
              <a:off x="3037440" y="1204000"/>
              <a:ext cx="205560" cy="672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5E0E5D-237F-4F28-9278-E00729AC25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19471" y="1186360"/>
                <a:ext cx="241138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14:cNvPr>
              <p14:cNvContentPartPr/>
              <p14:nvPr/>
            </p14:nvContentPartPr>
            <p14:xfrm>
              <a:off x="3618480" y="1372120"/>
              <a:ext cx="232200" cy="21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16673A-5597-4980-8576-3FBC3FCFEC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0840" y="1354480"/>
                <a:ext cx="267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14:cNvPr>
              <p14:cNvContentPartPr/>
              <p14:nvPr/>
            </p14:nvContentPartPr>
            <p14:xfrm>
              <a:off x="3646920" y="1240720"/>
              <a:ext cx="183960" cy="59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69671A-74A9-4BCD-9C44-E3BBC4516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9280" y="1223080"/>
                <a:ext cx="219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14:cNvPr>
              <p14:cNvContentPartPr/>
              <p14:nvPr/>
            </p14:nvContentPartPr>
            <p14:xfrm>
              <a:off x="4002600" y="1213000"/>
              <a:ext cx="115560" cy="56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6BBC89-82E0-4611-85FF-A5E6CD71B3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84960" y="1195360"/>
                <a:ext cx="1512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14:cNvPr>
              <p14:cNvContentPartPr/>
              <p14:nvPr/>
            </p14:nvContentPartPr>
            <p14:xfrm>
              <a:off x="4276920" y="1293640"/>
              <a:ext cx="697320" cy="182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F08F76-E343-4493-8BEB-516834082C8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8920" y="1275640"/>
                <a:ext cx="732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14:cNvPr>
              <p14:cNvContentPartPr/>
              <p14:nvPr/>
            </p14:nvContentPartPr>
            <p14:xfrm>
              <a:off x="4002600" y="1350520"/>
              <a:ext cx="158760" cy="1947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92E232-D41B-4080-99A4-6933AC472B9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84920" y="1332553"/>
                <a:ext cx="194481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14:cNvPr>
              <p14:cNvContentPartPr/>
              <p14:nvPr/>
            </p14:nvContentPartPr>
            <p14:xfrm>
              <a:off x="5343960" y="1259440"/>
              <a:ext cx="753120" cy="212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6DEED0-030E-4EDB-A511-F0C479F093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26320" y="1241800"/>
                <a:ext cx="7887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14:cNvPr>
              <p14:cNvContentPartPr/>
              <p14:nvPr/>
            </p14:nvContentPartPr>
            <p14:xfrm>
              <a:off x="6395160" y="1279960"/>
              <a:ext cx="153000" cy="1634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8035D85-1E57-41E1-9658-49A41455EAD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77160" y="1262320"/>
                <a:ext cx="188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14:cNvPr>
              <p14:cNvContentPartPr/>
              <p14:nvPr/>
            </p14:nvContentPartPr>
            <p14:xfrm>
              <a:off x="6400200" y="1106440"/>
              <a:ext cx="155520" cy="619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F27176-204A-47BD-BDE0-518A44C17C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1088800"/>
                <a:ext cx="1911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14:cNvPr>
              <p14:cNvContentPartPr/>
              <p14:nvPr/>
            </p14:nvContentPartPr>
            <p14:xfrm>
              <a:off x="6644280" y="1259440"/>
              <a:ext cx="111600" cy="108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38349FF-CF09-4712-8FB1-0561750D1B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6280" y="124180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14:cNvPr>
              <p14:cNvContentPartPr/>
              <p14:nvPr/>
            </p14:nvContentPartPr>
            <p14:xfrm>
              <a:off x="6654720" y="1340800"/>
              <a:ext cx="131040" cy="111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1267A98-D927-4D05-863D-EDE7FFA332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36720" y="1322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14:cNvPr>
              <p14:cNvContentPartPr/>
              <p14:nvPr/>
            </p14:nvContentPartPr>
            <p14:xfrm>
              <a:off x="6913920" y="1157920"/>
              <a:ext cx="939960" cy="232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835E9C-0759-4E3C-A7C2-F665446C5C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96273" y="1139948"/>
                <a:ext cx="975614" cy="267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14:cNvPr>
              <p14:cNvContentPartPr/>
              <p14:nvPr/>
            </p14:nvContentPartPr>
            <p14:xfrm>
              <a:off x="2184960" y="1818160"/>
              <a:ext cx="222840" cy="2772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1E204A9-6EAF-4DF6-8EAF-C40E7AB7A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66960" y="1800520"/>
                <a:ext cx="2584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14:cNvPr>
              <p14:cNvContentPartPr/>
              <p14:nvPr/>
            </p14:nvContentPartPr>
            <p14:xfrm>
              <a:off x="2269200" y="1655800"/>
              <a:ext cx="37080" cy="518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0E5443-DDBE-495C-AC20-5824D6FE83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51200" y="1638160"/>
                <a:ext cx="7272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14:cNvPr>
              <p14:cNvContentPartPr/>
              <p14:nvPr/>
            </p14:nvContentPartPr>
            <p14:xfrm>
              <a:off x="3026280" y="1674160"/>
              <a:ext cx="410040" cy="689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27DC41F-FE21-485D-A255-37055C83F8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08640" y="1656160"/>
                <a:ext cx="44568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14:cNvPr>
              <p14:cNvContentPartPr/>
              <p14:nvPr/>
            </p14:nvContentPartPr>
            <p14:xfrm>
              <a:off x="4396080" y="1970800"/>
              <a:ext cx="48600" cy="96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B236F57-E37D-4B2C-BCD0-B230195DC2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78440" y="1952800"/>
                <a:ext cx="84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14:cNvPr>
              <p14:cNvContentPartPr/>
              <p14:nvPr/>
            </p14:nvContentPartPr>
            <p14:xfrm>
              <a:off x="3611640" y="1677760"/>
              <a:ext cx="651600" cy="405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B59FA7E-FE83-494D-A01C-83D5EA53AC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010" y="1659760"/>
                <a:ext cx="6872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14:cNvPr>
              <p14:cNvContentPartPr/>
              <p14:nvPr/>
            </p14:nvContentPartPr>
            <p14:xfrm>
              <a:off x="4571760" y="1806280"/>
              <a:ext cx="636480" cy="2138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BB2CC08-ADB8-4306-B899-06AE0EB062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53760" y="1788280"/>
                <a:ext cx="6721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09C362-EEA7-4192-A171-F879EB7CC898}"/>
                  </a:ext>
                </a:extLst>
              </p14:cNvPr>
              <p14:cNvContentPartPr/>
              <p14:nvPr/>
            </p14:nvContentPartPr>
            <p14:xfrm>
              <a:off x="5414880" y="1675960"/>
              <a:ext cx="368280" cy="330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09C362-EEA7-4192-A171-F879EB7CC8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97223" y="1657960"/>
                <a:ext cx="403955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30B788D-D24C-462F-9E0B-65CF0D6EC9DC}"/>
                  </a:ext>
                </a:extLst>
              </p14:cNvPr>
              <p14:cNvContentPartPr/>
              <p14:nvPr/>
            </p14:nvContentPartPr>
            <p14:xfrm>
              <a:off x="5874240" y="1864600"/>
              <a:ext cx="348480" cy="136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30B788D-D24C-462F-9E0B-65CF0D6EC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6240" y="1846600"/>
                <a:ext cx="3841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4F91A70-E5EA-4485-802F-66F444ECEC93}"/>
                  </a:ext>
                </a:extLst>
              </p14:cNvPr>
              <p14:cNvContentPartPr/>
              <p14:nvPr/>
            </p14:nvContentPartPr>
            <p14:xfrm>
              <a:off x="8434200" y="1848760"/>
              <a:ext cx="8640" cy="252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4F91A70-E5EA-4485-802F-66F444ECEC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16200" y="1830760"/>
                <a:ext cx="44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076F66-926D-45BC-A523-8489345C73A6}"/>
                  </a:ext>
                </a:extLst>
              </p14:cNvPr>
              <p14:cNvContentPartPr/>
              <p14:nvPr/>
            </p14:nvContentPartPr>
            <p14:xfrm>
              <a:off x="7219560" y="1584520"/>
              <a:ext cx="1108440" cy="3697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076F66-926D-45BC-A523-8489345C73A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01566" y="1566520"/>
                <a:ext cx="1144068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A89C23-5654-42AB-ACFA-C184B40AC1BD}"/>
                  </a:ext>
                </a:extLst>
              </p14:cNvPr>
              <p14:cNvContentPartPr/>
              <p14:nvPr/>
            </p14:nvContentPartPr>
            <p14:xfrm>
              <a:off x="6568320" y="1639240"/>
              <a:ext cx="538200" cy="4446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A89C23-5654-42AB-ACFA-C184B40AC1B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50332" y="1621255"/>
                <a:ext cx="573816" cy="4802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290100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14:cNvPr>
              <p14:cNvContentPartPr/>
              <p14:nvPr/>
            </p14:nvContentPartPr>
            <p14:xfrm>
              <a:off x="4743480" y="248560"/>
              <a:ext cx="863280" cy="3715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25646B1-9504-48D5-BBA0-C14F4B350C3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25840" y="230903"/>
                <a:ext cx="898920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14:cNvPr>
              <p14:cNvContentPartPr/>
              <p14:nvPr/>
            </p14:nvContentPartPr>
            <p14:xfrm>
              <a:off x="6837240" y="300760"/>
              <a:ext cx="1045800" cy="2296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C203F2-2063-4751-B10A-4E33E990E57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19594" y="283120"/>
                <a:ext cx="1081452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14:cNvPr>
              <p14:cNvContentPartPr/>
              <p14:nvPr/>
            </p14:nvContentPartPr>
            <p14:xfrm>
              <a:off x="6095640" y="345760"/>
              <a:ext cx="581400" cy="33660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70D0BFC-989C-4061-981F-9ECB63E127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77651" y="327760"/>
                <a:ext cx="617018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14:cNvPr>
              <p14:cNvContentPartPr/>
              <p14:nvPr/>
            </p14:nvContentPartPr>
            <p14:xfrm>
              <a:off x="8064120" y="253600"/>
              <a:ext cx="165600" cy="4302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6B87D1-92EC-4B0E-BEBE-2643392B004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46120" y="235600"/>
                <a:ext cx="2012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14:cNvPr>
              <p14:cNvContentPartPr/>
              <p14:nvPr/>
            </p14:nvContentPartPr>
            <p14:xfrm>
              <a:off x="5364120" y="907720"/>
              <a:ext cx="700920" cy="280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458C992-D82F-40CC-8FFF-1D8A7240781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46129" y="890080"/>
                <a:ext cx="736542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14:cNvPr>
              <p14:cNvContentPartPr/>
              <p14:nvPr/>
            </p14:nvContentPartPr>
            <p14:xfrm>
              <a:off x="4754640" y="933280"/>
              <a:ext cx="462240" cy="24516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C414E7-C77F-4A6A-98A5-68A5EB1EF1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36654" y="915640"/>
                <a:ext cx="49785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6EA34C3F-47FF-4EC8-A3FE-0EBE1EA3BD24}"/>
                  </a:ext>
                </a:extLst>
              </p14:cNvPr>
              <p14:cNvContentPartPr/>
              <p14:nvPr/>
            </p14:nvContentPartPr>
            <p14:xfrm>
              <a:off x="375240" y="741040"/>
              <a:ext cx="3566880" cy="2560680"/>
            </p14:xfrm>
          </p:contentPart>
        </mc:Choice>
        <mc:Fallback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6EA34C3F-47FF-4EC8-A3FE-0EBE1EA3BD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7240" y="723400"/>
                <a:ext cx="3602520" cy="25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48F46FD-D417-4DD3-BAD5-2934A9A2C464}"/>
                  </a:ext>
                </a:extLst>
              </p14:cNvPr>
              <p14:cNvContentPartPr/>
              <p14:nvPr/>
            </p14:nvContentPartPr>
            <p14:xfrm>
              <a:off x="3165600" y="658240"/>
              <a:ext cx="1015200" cy="875880"/>
            </p14:xfrm>
          </p:contentPart>
        </mc:Choice>
        <mc:Fallback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48F46FD-D417-4DD3-BAD5-2934A9A2C4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47600" y="622600"/>
                <a:ext cx="1050840" cy="9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B0C38EA6-DC04-4ECA-A466-2654EA538CFE}"/>
                  </a:ext>
                </a:extLst>
              </p14:cNvPr>
              <p14:cNvContentPartPr/>
              <p14:nvPr/>
            </p14:nvContentPartPr>
            <p14:xfrm>
              <a:off x="5710440" y="-20000"/>
              <a:ext cx="2569320" cy="995040"/>
            </p14:xfrm>
          </p:contentPart>
        </mc:Choice>
        <mc:Fallback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B0C38EA6-DC04-4ECA-A466-2654EA538C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92800" y="-55640"/>
                <a:ext cx="2604960" cy="106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51708</TotalTime>
  <Words>161</Words>
  <Application>Microsoft Office PowerPoint</Application>
  <PresentationFormat>On-screen Show (4:3)</PresentationFormat>
  <Paragraphs>161</Paragraphs>
  <Slides>161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161</vt:i4>
      </vt:variant>
    </vt:vector>
  </HeadingPairs>
  <TitlesOfParts>
    <vt:vector size="166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361</cp:revision>
  <dcterms:created xsi:type="dcterms:W3CDTF">2010-09-30T20:09:09Z</dcterms:created>
  <dcterms:modified xsi:type="dcterms:W3CDTF">2020-10-01T01:39:45Z</dcterms:modified>
</cp:coreProperties>
</file>